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Lst>
  <p:notesMasterIdLst>
    <p:notesMasterId r:id="rId65"/>
  </p:notesMasterIdLst>
  <p:sldIdLst>
    <p:sldId id="259" r:id="rId3"/>
    <p:sldId id="256" r:id="rId4"/>
    <p:sldId id="316" r:id="rId5"/>
    <p:sldId id="257" r:id="rId6"/>
    <p:sldId id="318" r:id="rId7"/>
    <p:sldId id="347" r:id="rId8"/>
    <p:sldId id="320" r:id="rId9"/>
    <p:sldId id="349" r:id="rId10"/>
    <p:sldId id="262" r:id="rId11"/>
    <p:sldId id="350" r:id="rId12"/>
    <p:sldId id="348" r:id="rId13"/>
    <p:sldId id="279" r:id="rId14"/>
    <p:sldId id="321" r:id="rId15"/>
    <p:sldId id="258" r:id="rId16"/>
    <p:sldId id="266" r:id="rId17"/>
    <p:sldId id="323" r:id="rId18"/>
    <p:sldId id="351" r:id="rId19"/>
    <p:sldId id="352" r:id="rId20"/>
    <p:sldId id="273" r:id="rId21"/>
    <p:sldId id="328" r:id="rId22"/>
    <p:sldId id="355" r:id="rId23"/>
    <p:sldId id="335" r:id="rId24"/>
    <p:sldId id="354" r:id="rId25"/>
    <p:sldId id="353" r:id="rId26"/>
    <p:sldId id="322" r:id="rId27"/>
    <p:sldId id="356" r:id="rId28"/>
    <p:sldId id="331" r:id="rId29"/>
    <p:sldId id="264" r:id="rId30"/>
    <p:sldId id="357" r:id="rId31"/>
    <p:sldId id="324" r:id="rId32"/>
    <p:sldId id="358" r:id="rId33"/>
    <p:sldId id="359" r:id="rId34"/>
    <p:sldId id="360" r:id="rId35"/>
    <p:sldId id="361" r:id="rId36"/>
    <p:sldId id="362" r:id="rId37"/>
    <p:sldId id="338" r:id="rId38"/>
    <p:sldId id="325" r:id="rId39"/>
    <p:sldId id="327" r:id="rId40"/>
    <p:sldId id="363" r:id="rId41"/>
    <p:sldId id="364" r:id="rId42"/>
    <p:sldId id="329" r:id="rId43"/>
    <p:sldId id="366" r:id="rId44"/>
    <p:sldId id="367" r:id="rId45"/>
    <p:sldId id="365" r:id="rId46"/>
    <p:sldId id="368" r:id="rId47"/>
    <p:sldId id="326" r:id="rId48"/>
    <p:sldId id="332" r:id="rId49"/>
    <p:sldId id="369" r:id="rId50"/>
    <p:sldId id="370" r:id="rId51"/>
    <p:sldId id="371" r:id="rId52"/>
    <p:sldId id="265" r:id="rId53"/>
    <p:sldId id="260" r:id="rId54"/>
    <p:sldId id="373" r:id="rId55"/>
    <p:sldId id="374" r:id="rId56"/>
    <p:sldId id="375" r:id="rId57"/>
    <p:sldId id="376" r:id="rId58"/>
    <p:sldId id="377" r:id="rId59"/>
    <p:sldId id="383" r:id="rId60"/>
    <p:sldId id="333" r:id="rId61"/>
    <p:sldId id="384" r:id="rId62"/>
    <p:sldId id="385" r:id="rId63"/>
    <p:sldId id="275" r:id="rId64"/>
  </p:sldIdLst>
  <p:sldSz cx="9144000" cy="5143500" type="screen16x9"/>
  <p:notesSz cx="6858000" cy="9144000"/>
  <p:embeddedFontLst>
    <p:embeddedFont>
      <p:font typeface="Kanit ExtraBold" panose="020B0604020202020204" charset="-34"/>
      <p:bold r:id="rId66"/>
      <p:boldItalic r:id="rId67"/>
    </p:embeddedFont>
    <p:embeddedFont>
      <p:font typeface="Montserrat" panose="00000500000000000000" pitchFamily="2" charset="0"/>
      <p:regular r:id="rId68"/>
      <p:bold r:id="rId69"/>
      <p:italic r:id="rId70"/>
      <p:boldItalic r:id="rId71"/>
    </p:embeddedFont>
    <p:embeddedFont>
      <p:font typeface="Montserrat Medium" panose="00000600000000000000" pitchFamily="2" charset="0"/>
      <p:regular r:id="rId72"/>
      <p:bold r:id="rId73"/>
      <p:italic r:id="rId74"/>
      <p:boldItalic r:id="rId75"/>
    </p:embeddedFont>
    <p:embeddedFont>
      <p:font typeface="Proxima Nova" panose="020B060402020202020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67">
          <p15:clr>
            <a:srgbClr val="9AA0A6"/>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y Tra" initials="MT" lastIdx="1" clrIdx="0">
    <p:extLst>
      <p:ext uri="{19B8F6BF-5375-455C-9EA6-DF929625EA0E}">
        <p15:presenceInfo xmlns:p15="http://schemas.microsoft.com/office/powerpoint/2012/main" userId="1e1d03548f5bd66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1F7FF"/>
    <a:srgbClr val="1A2C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78329DE-0EE1-4CAD-AA16-FA01870066F4}">
  <a:tblStyle styleId="{E78329DE-0EE1-4CAD-AA16-FA01870066F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1" autoAdjust="0"/>
    <p:restoredTop sz="93505" autoAdjust="0"/>
  </p:normalViewPr>
  <p:slideViewPr>
    <p:cSldViewPr snapToGrid="0">
      <p:cViewPr varScale="1">
        <p:scale>
          <a:sx n="63" d="100"/>
          <a:sy n="63" d="100"/>
        </p:scale>
        <p:origin x="70" y="631"/>
      </p:cViewPr>
      <p:guideLst>
        <p:guide orient="horz" pos="66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3.fntdata"/><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7.fntdata"/><Relationship Id="rId80"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1.fntdata"/><Relationship Id="rId7" Type="http://schemas.openxmlformats.org/officeDocument/2006/relationships/slide" Target="slides/slide5.xml"/><Relationship Id="rId71"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g145b3e0b5ec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2" name="Google Shape;2062;g145b3e0b5ec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8"/>
        <p:cNvGrpSpPr/>
        <p:nvPr/>
      </p:nvGrpSpPr>
      <p:grpSpPr>
        <a:xfrm>
          <a:off x="0" y="0"/>
          <a:ext cx="0" cy="0"/>
          <a:chOff x="0" y="0"/>
          <a:chExt cx="0" cy="0"/>
        </a:xfrm>
      </p:grpSpPr>
      <p:sp>
        <p:nvSpPr>
          <p:cNvPr id="2639" name="Google Shape;2639;g145b3e0b5ec_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0" name="Google Shape;2640;g145b3e0b5ec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5956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9"/>
        <p:cNvGrpSpPr/>
        <p:nvPr/>
      </p:nvGrpSpPr>
      <p:grpSpPr>
        <a:xfrm>
          <a:off x="0" y="0"/>
          <a:ext cx="0" cy="0"/>
          <a:chOff x="0" y="0"/>
          <a:chExt cx="0" cy="0"/>
        </a:xfrm>
      </p:grpSpPr>
      <p:sp>
        <p:nvSpPr>
          <p:cNvPr id="4830" name="Google Shape;4830;g145b3e1063c_0_18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1" name="Google Shape;4831;g145b3e1063c_0_18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66916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7"/>
        <p:cNvGrpSpPr/>
        <p:nvPr/>
      </p:nvGrpSpPr>
      <p:grpSpPr>
        <a:xfrm>
          <a:off x="0" y="0"/>
          <a:ext cx="0" cy="0"/>
          <a:chOff x="0" y="0"/>
          <a:chExt cx="0" cy="0"/>
        </a:xfrm>
      </p:grpSpPr>
      <p:sp>
        <p:nvSpPr>
          <p:cNvPr id="3558" name="Google Shape;3558;g145b3e0b5ec_2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9" name="Google Shape;3559;g145b3e0b5ec_2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45b3e0b5e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45b3e0b5e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0124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1"/>
        <p:cNvGrpSpPr/>
        <p:nvPr/>
      </p:nvGrpSpPr>
      <p:grpSpPr>
        <a:xfrm>
          <a:off x="0" y="0"/>
          <a:ext cx="0" cy="0"/>
          <a:chOff x="0" y="0"/>
          <a:chExt cx="0" cy="0"/>
        </a:xfrm>
      </p:grpSpPr>
      <p:sp>
        <p:nvSpPr>
          <p:cNvPr id="2022" name="Google Shape;2022;g124f03c8d19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3" name="Google Shape;2023;g124f03c8d19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8"/>
        <p:cNvGrpSpPr/>
        <p:nvPr/>
      </p:nvGrpSpPr>
      <p:grpSpPr>
        <a:xfrm>
          <a:off x="0" y="0"/>
          <a:ext cx="0" cy="0"/>
          <a:chOff x="0" y="0"/>
          <a:chExt cx="0" cy="0"/>
        </a:xfrm>
      </p:grpSpPr>
      <p:sp>
        <p:nvSpPr>
          <p:cNvPr id="2639" name="Google Shape;2639;g145b3e0b5ec_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0" name="Google Shape;2640;g145b3e0b5ec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9"/>
        <p:cNvGrpSpPr/>
        <p:nvPr/>
      </p:nvGrpSpPr>
      <p:grpSpPr>
        <a:xfrm>
          <a:off x="0" y="0"/>
          <a:ext cx="0" cy="0"/>
          <a:chOff x="0" y="0"/>
          <a:chExt cx="0" cy="0"/>
        </a:xfrm>
      </p:grpSpPr>
      <p:sp>
        <p:nvSpPr>
          <p:cNvPr id="4830" name="Google Shape;4830;g145b3e1063c_0_18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1" name="Google Shape;4831;g145b3e1063c_0_18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57195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9"/>
        <p:cNvGrpSpPr/>
        <p:nvPr/>
      </p:nvGrpSpPr>
      <p:grpSpPr>
        <a:xfrm>
          <a:off x="0" y="0"/>
          <a:ext cx="0" cy="0"/>
          <a:chOff x="0" y="0"/>
          <a:chExt cx="0" cy="0"/>
        </a:xfrm>
      </p:grpSpPr>
      <p:sp>
        <p:nvSpPr>
          <p:cNvPr id="4830" name="Google Shape;4830;g145b3e1063c_0_18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1" name="Google Shape;4831;g145b3e1063c_0_18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4784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9"/>
        <p:cNvGrpSpPr/>
        <p:nvPr/>
      </p:nvGrpSpPr>
      <p:grpSpPr>
        <a:xfrm>
          <a:off x="0" y="0"/>
          <a:ext cx="0" cy="0"/>
          <a:chOff x="0" y="0"/>
          <a:chExt cx="0" cy="0"/>
        </a:xfrm>
      </p:grpSpPr>
      <p:sp>
        <p:nvSpPr>
          <p:cNvPr id="4830" name="Google Shape;4830;g145b3e1063c_0_18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1" name="Google Shape;4831;g145b3e1063c_0_18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73887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4"/>
        <p:cNvGrpSpPr/>
        <p:nvPr/>
      </p:nvGrpSpPr>
      <p:grpSpPr>
        <a:xfrm>
          <a:off x="0" y="0"/>
          <a:ext cx="0" cy="0"/>
          <a:chOff x="0" y="0"/>
          <a:chExt cx="0" cy="0"/>
        </a:xfrm>
      </p:grpSpPr>
      <p:sp>
        <p:nvSpPr>
          <p:cNvPr id="3065" name="Google Shape;3065;g145b3e0b5ec_2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6" name="Google Shape;3066;g145b3e0b5ec_2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6"/>
        <p:cNvGrpSpPr/>
        <p:nvPr/>
      </p:nvGrpSpPr>
      <p:grpSpPr>
        <a:xfrm>
          <a:off x="0" y="0"/>
          <a:ext cx="0" cy="0"/>
          <a:chOff x="0" y="0"/>
          <a:chExt cx="0" cy="0"/>
        </a:xfrm>
      </p:grpSpPr>
      <p:sp>
        <p:nvSpPr>
          <p:cNvPr id="1917" name="Google Shape;191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8" name="Google Shape;191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9"/>
        <p:cNvGrpSpPr/>
        <p:nvPr/>
      </p:nvGrpSpPr>
      <p:grpSpPr>
        <a:xfrm>
          <a:off x="0" y="0"/>
          <a:ext cx="0" cy="0"/>
          <a:chOff x="0" y="0"/>
          <a:chExt cx="0" cy="0"/>
        </a:xfrm>
      </p:grpSpPr>
      <p:sp>
        <p:nvSpPr>
          <p:cNvPr id="4830" name="Google Shape;4830;g145b3e1063c_0_18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1" name="Google Shape;4831;g145b3e1063c_0_18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4519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9"/>
        <p:cNvGrpSpPr/>
        <p:nvPr/>
      </p:nvGrpSpPr>
      <p:grpSpPr>
        <a:xfrm>
          <a:off x="0" y="0"/>
          <a:ext cx="0" cy="0"/>
          <a:chOff x="0" y="0"/>
          <a:chExt cx="0" cy="0"/>
        </a:xfrm>
      </p:grpSpPr>
      <p:sp>
        <p:nvSpPr>
          <p:cNvPr id="4830" name="Google Shape;4830;g145b3e1063c_0_18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1" name="Google Shape;4831;g145b3e1063c_0_18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45837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7"/>
        <p:cNvGrpSpPr/>
        <p:nvPr/>
      </p:nvGrpSpPr>
      <p:grpSpPr>
        <a:xfrm>
          <a:off x="0" y="0"/>
          <a:ext cx="0" cy="0"/>
          <a:chOff x="0" y="0"/>
          <a:chExt cx="0" cy="0"/>
        </a:xfrm>
      </p:grpSpPr>
      <p:sp>
        <p:nvSpPr>
          <p:cNvPr id="2458" name="Google Shape;2458;g145b3e0b5ec_2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9" name="Google Shape;2459;g145b3e0b5ec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6802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8"/>
        <p:cNvGrpSpPr/>
        <p:nvPr/>
      </p:nvGrpSpPr>
      <p:grpSpPr>
        <a:xfrm>
          <a:off x="0" y="0"/>
          <a:ext cx="0" cy="0"/>
          <a:chOff x="0" y="0"/>
          <a:chExt cx="0" cy="0"/>
        </a:xfrm>
      </p:grpSpPr>
      <p:sp>
        <p:nvSpPr>
          <p:cNvPr id="2569" name="Google Shape;2569;g145b3e0b5ec_2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0" name="Google Shape;2570;g145b3e0b5ec_2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5533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4"/>
        <p:cNvGrpSpPr/>
        <p:nvPr/>
      </p:nvGrpSpPr>
      <p:grpSpPr>
        <a:xfrm>
          <a:off x="0" y="0"/>
          <a:ext cx="0" cy="0"/>
          <a:chOff x="0" y="0"/>
          <a:chExt cx="0" cy="0"/>
        </a:xfrm>
      </p:grpSpPr>
      <p:sp>
        <p:nvSpPr>
          <p:cNvPr id="3065" name="Google Shape;3065;g145b3e0b5ec_2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6" name="Google Shape;3066;g145b3e0b5ec_2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7521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8"/>
        <p:cNvGrpSpPr/>
        <p:nvPr/>
      </p:nvGrpSpPr>
      <p:grpSpPr>
        <a:xfrm>
          <a:off x="0" y="0"/>
          <a:ext cx="0" cy="0"/>
          <a:chOff x="0" y="0"/>
          <a:chExt cx="0" cy="0"/>
        </a:xfrm>
      </p:grpSpPr>
      <p:sp>
        <p:nvSpPr>
          <p:cNvPr id="2639" name="Google Shape;2639;g145b3e0b5ec_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0" name="Google Shape;2640;g145b3e0b5ec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2498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7"/>
        <p:cNvGrpSpPr/>
        <p:nvPr/>
      </p:nvGrpSpPr>
      <p:grpSpPr>
        <a:xfrm>
          <a:off x="0" y="0"/>
          <a:ext cx="0" cy="0"/>
          <a:chOff x="0" y="0"/>
          <a:chExt cx="0" cy="0"/>
        </a:xfrm>
      </p:grpSpPr>
      <p:sp>
        <p:nvSpPr>
          <p:cNvPr id="3558" name="Google Shape;3558;g145b3e0b5ec_2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9" name="Google Shape;3559;g145b3e0b5ec_2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4842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45b3e0b5e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45b3e0b5e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7274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7"/>
        <p:cNvGrpSpPr/>
        <p:nvPr/>
      </p:nvGrpSpPr>
      <p:grpSpPr>
        <a:xfrm>
          <a:off x="0" y="0"/>
          <a:ext cx="0" cy="0"/>
          <a:chOff x="0" y="0"/>
          <a:chExt cx="0" cy="0"/>
        </a:xfrm>
      </p:grpSpPr>
      <p:sp>
        <p:nvSpPr>
          <p:cNvPr id="2508" name="Google Shape;2508;ge4957916e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9" name="Google Shape;2509;ge4957916e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7"/>
        <p:cNvGrpSpPr/>
        <p:nvPr/>
      </p:nvGrpSpPr>
      <p:grpSpPr>
        <a:xfrm>
          <a:off x="0" y="0"/>
          <a:ext cx="0" cy="0"/>
          <a:chOff x="0" y="0"/>
          <a:chExt cx="0" cy="0"/>
        </a:xfrm>
      </p:grpSpPr>
      <p:sp>
        <p:nvSpPr>
          <p:cNvPr id="2508" name="Google Shape;2508;ge4957916e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9" name="Google Shape;2509;ge4957916e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3533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8"/>
        <p:cNvGrpSpPr/>
        <p:nvPr/>
      </p:nvGrpSpPr>
      <p:grpSpPr>
        <a:xfrm>
          <a:off x="0" y="0"/>
          <a:ext cx="0" cy="0"/>
          <a:chOff x="0" y="0"/>
          <a:chExt cx="0" cy="0"/>
        </a:xfrm>
      </p:grpSpPr>
      <p:sp>
        <p:nvSpPr>
          <p:cNvPr id="2569" name="Google Shape;2569;g145b3e0b5ec_2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0" name="Google Shape;2570;g145b3e0b5ec_2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8632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9"/>
        <p:cNvGrpSpPr/>
        <p:nvPr/>
      </p:nvGrpSpPr>
      <p:grpSpPr>
        <a:xfrm>
          <a:off x="0" y="0"/>
          <a:ext cx="0" cy="0"/>
          <a:chOff x="0" y="0"/>
          <a:chExt cx="0" cy="0"/>
        </a:xfrm>
      </p:grpSpPr>
      <p:sp>
        <p:nvSpPr>
          <p:cNvPr id="4830" name="Google Shape;4830;g145b3e1063c_0_18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1" name="Google Shape;4831;g145b3e1063c_0_18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01756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9"/>
        <p:cNvGrpSpPr/>
        <p:nvPr/>
      </p:nvGrpSpPr>
      <p:grpSpPr>
        <a:xfrm>
          <a:off x="0" y="0"/>
          <a:ext cx="0" cy="0"/>
          <a:chOff x="0" y="0"/>
          <a:chExt cx="0" cy="0"/>
        </a:xfrm>
      </p:grpSpPr>
      <p:sp>
        <p:nvSpPr>
          <p:cNvPr id="4830" name="Google Shape;4830;g145b3e1063c_0_18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1" name="Google Shape;4831;g145b3e1063c_0_18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60893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9"/>
        <p:cNvGrpSpPr/>
        <p:nvPr/>
      </p:nvGrpSpPr>
      <p:grpSpPr>
        <a:xfrm>
          <a:off x="0" y="0"/>
          <a:ext cx="0" cy="0"/>
          <a:chOff x="0" y="0"/>
          <a:chExt cx="0" cy="0"/>
        </a:xfrm>
      </p:grpSpPr>
      <p:sp>
        <p:nvSpPr>
          <p:cNvPr id="4830" name="Google Shape;4830;g145b3e1063c_0_18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1" name="Google Shape;4831;g145b3e1063c_0_18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94762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9"/>
        <p:cNvGrpSpPr/>
        <p:nvPr/>
      </p:nvGrpSpPr>
      <p:grpSpPr>
        <a:xfrm>
          <a:off x="0" y="0"/>
          <a:ext cx="0" cy="0"/>
          <a:chOff x="0" y="0"/>
          <a:chExt cx="0" cy="0"/>
        </a:xfrm>
      </p:grpSpPr>
      <p:sp>
        <p:nvSpPr>
          <p:cNvPr id="4830" name="Google Shape;4830;g145b3e1063c_0_18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1" name="Google Shape;4831;g145b3e1063c_0_18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106656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7"/>
        <p:cNvGrpSpPr/>
        <p:nvPr/>
      </p:nvGrpSpPr>
      <p:grpSpPr>
        <a:xfrm>
          <a:off x="0" y="0"/>
          <a:ext cx="0" cy="0"/>
          <a:chOff x="0" y="0"/>
          <a:chExt cx="0" cy="0"/>
        </a:xfrm>
      </p:grpSpPr>
      <p:sp>
        <p:nvSpPr>
          <p:cNvPr id="3558" name="Google Shape;3558;g145b3e0b5ec_2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9" name="Google Shape;3559;g145b3e0b5ec_2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15714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7"/>
        <p:cNvGrpSpPr/>
        <p:nvPr/>
      </p:nvGrpSpPr>
      <p:grpSpPr>
        <a:xfrm>
          <a:off x="0" y="0"/>
          <a:ext cx="0" cy="0"/>
          <a:chOff x="0" y="0"/>
          <a:chExt cx="0" cy="0"/>
        </a:xfrm>
      </p:grpSpPr>
      <p:sp>
        <p:nvSpPr>
          <p:cNvPr id="3558" name="Google Shape;3558;g145b3e0b5ec_2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9" name="Google Shape;3559;g145b3e0b5ec_2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6826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45b3e0b5e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45b3e0b5e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6395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7"/>
        <p:cNvGrpSpPr/>
        <p:nvPr/>
      </p:nvGrpSpPr>
      <p:grpSpPr>
        <a:xfrm>
          <a:off x="0" y="0"/>
          <a:ext cx="0" cy="0"/>
          <a:chOff x="0" y="0"/>
          <a:chExt cx="0" cy="0"/>
        </a:xfrm>
      </p:grpSpPr>
      <p:sp>
        <p:nvSpPr>
          <p:cNvPr id="2508" name="Google Shape;2508;ge4957916e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9" name="Google Shape;2509;ge4957916e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7920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7"/>
        <p:cNvGrpSpPr/>
        <p:nvPr/>
      </p:nvGrpSpPr>
      <p:grpSpPr>
        <a:xfrm>
          <a:off x="0" y="0"/>
          <a:ext cx="0" cy="0"/>
          <a:chOff x="0" y="0"/>
          <a:chExt cx="0" cy="0"/>
        </a:xfrm>
      </p:grpSpPr>
      <p:sp>
        <p:nvSpPr>
          <p:cNvPr id="2458" name="Google Shape;2458;g145b3e0b5ec_2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9" name="Google Shape;2459;g145b3e0b5ec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08245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7"/>
        <p:cNvGrpSpPr/>
        <p:nvPr/>
      </p:nvGrpSpPr>
      <p:grpSpPr>
        <a:xfrm>
          <a:off x="0" y="0"/>
          <a:ext cx="0" cy="0"/>
          <a:chOff x="0" y="0"/>
          <a:chExt cx="0" cy="0"/>
        </a:xfrm>
      </p:grpSpPr>
      <p:sp>
        <p:nvSpPr>
          <p:cNvPr id="2508" name="Google Shape;2508;ge4957916e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9" name="Google Shape;2509;ge4957916e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739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45b3e0b5e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45b3e0b5e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9"/>
        <p:cNvGrpSpPr/>
        <p:nvPr/>
      </p:nvGrpSpPr>
      <p:grpSpPr>
        <a:xfrm>
          <a:off x="0" y="0"/>
          <a:ext cx="0" cy="0"/>
          <a:chOff x="0" y="0"/>
          <a:chExt cx="0" cy="0"/>
        </a:xfrm>
      </p:grpSpPr>
      <p:sp>
        <p:nvSpPr>
          <p:cNvPr id="4830" name="Google Shape;4830;g145b3e1063c_0_18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1" name="Google Shape;4831;g145b3e1063c_0_18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58833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9"/>
        <p:cNvGrpSpPr/>
        <p:nvPr/>
      </p:nvGrpSpPr>
      <p:grpSpPr>
        <a:xfrm>
          <a:off x="0" y="0"/>
          <a:ext cx="0" cy="0"/>
          <a:chOff x="0" y="0"/>
          <a:chExt cx="0" cy="0"/>
        </a:xfrm>
      </p:grpSpPr>
      <p:sp>
        <p:nvSpPr>
          <p:cNvPr id="4830" name="Google Shape;4830;g145b3e1063c_0_18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1" name="Google Shape;4831;g145b3e1063c_0_18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23599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9"/>
        <p:cNvGrpSpPr/>
        <p:nvPr/>
      </p:nvGrpSpPr>
      <p:grpSpPr>
        <a:xfrm>
          <a:off x="0" y="0"/>
          <a:ext cx="0" cy="0"/>
          <a:chOff x="0" y="0"/>
          <a:chExt cx="0" cy="0"/>
        </a:xfrm>
      </p:grpSpPr>
      <p:sp>
        <p:nvSpPr>
          <p:cNvPr id="4830" name="Google Shape;4830;g145b3e1063c_0_18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1" name="Google Shape;4831;g145b3e1063c_0_18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873869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9"/>
        <p:cNvGrpSpPr/>
        <p:nvPr/>
      </p:nvGrpSpPr>
      <p:grpSpPr>
        <a:xfrm>
          <a:off x="0" y="0"/>
          <a:ext cx="0" cy="0"/>
          <a:chOff x="0" y="0"/>
          <a:chExt cx="0" cy="0"/>
        </a:xfrm>
      </p:grpSpPr>
      <p:sp>
        <p:nvSpPr>
          <p:cNvPr id="4830" name="Google Shape;4830;g145b3e1063c_0_18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1" name="Google Shape;4831;g145b3e1063c_0_18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108019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7"/>
        <p:cNvGrpSpPr/>
        <p:nvPr/>
      </p:nvGrpSpPr>
      <p:grpSpPr>
        <a:xfrm>
          <a:off x="0" y="0"/>
          <a:ext cx="0" cy="0"/>
          <a:chOff x="0" y="0"/>
          <a:chExt cx="0" cy="0"/>
        </a:xfrm>
      </p:grpSpPr>
      <p:sp>
        <p:nvSpPr>
          <p:cNvPr id="3558" name="Google Shape;3558;g145b3e0b5ec_2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9" name="Google Shape;3559;g145b3e0b5ec_2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51833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45b3e0b5e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45b3e0b5e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9276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7"/>
        <p:cNvGrpSpPr/>
        <p:nvPr/>
      </p:nvGrpSpPr>
      <p:grpSpPr>
        <a:xfrm>
          <a:off x="0" y="0"/>
          <a:ext cx="0" cy="0"/>
          <a:chOff x="0" y="0"/>
          <a:chExt cx="0" cy="0"/>
        </a:xfrm>
      </p:grpSpPr>
      <p:sp>
        <p:nvSpPr>
          <p:cNvPr id="2458" name="Google Shape;2458;g145b3e0b5ec_2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9" name="Google Shape;2459;g145b3e0b5ec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17075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7"/>
        <p:cNvGrpSpPr/>
        <p:nvPr/>
      </p:nvGrpSpPr>
      <p:grpSpPr>
        <a:xfrm>
          <a:off x="0" y="0"/>
          <a:ext cx="0" cy="0"/>
          <a:chOff x="0" y="0"/>
          <a:chExt cx="0" cy="0"/>
        </a:xfrm>
      </p:grpSpPr>
      <p:sp>
        <p:nvSpPr>
          <p:cNvPr id="2458" name="Google Shape;2458;g145b3e0b5ec_2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9" name="Google Shape;2459;g145b3e0b5ec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10823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8"/>
        <p:cNvGrpSpPr/>
        <p:nvPr/>
      </p:nvGrpSpPr>
      <p:grpSpPr>
        <a:xfrm>
          <a:off x="0" y="0"/>
          <a:ext cx="0" cy="0"/>
          <a:chOff x="0" y="0"/>
          <a:chExt cx="0" cy="0"/>
        </a:xfrm>
      </p:grpSpPr>
      <p:sp>
        <p:nvSpPr>
          <p:cNvPr id="2569" name="Google Shape;2569;g145b3e0b5ec_2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0" name="Google Shape;2570;g145b3e0b5ec_2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20260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8"/>
        <p:cNvGrpSpPr/>
        <p:nvPr/>
      </p:nvGrpSpPr>
      <p:grpSpPr>
        <a:xfrm>
          <a:off x="0" y="0"/>
          <a:ext cx="0" cy="0"/>
          <a:chOff x="0" y="0"/>
          <a:chExt cx="0" cy="0"/>
        </a:xfrm>
      </p:grpSpPr>
      <p:sp>
        <p:nvSpPr>
          <p:cNvPr id="2569" name="Google Shape;2569;g145b3e0b5ec_2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0" name="Google Shape;2570;g145b3e0b5ec_2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3073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5"/>
        <p:cNvGrpSpPr/>
        <p:nvPr/>
      </p:nvGrpSpPr>
      <p:grpSpPr>
        <a:xfrm>
          <a:off x="0" y="0"/>
          <a:ext cx="0" cy="0"/>
          <a:chOff x="0" y="0"/>
          <a:chExt cx="0" cy="0"/>
        </a:xfrm>
      </p:grpSpPr>
      <p:sp>
        <p:nvSpPr>
          <p:cNvPr id="2786" name="Google Shape;2786;g145b3e0b5ec_2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7" name="Google Shape;2787;g145b3e0b5ec_2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96936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7"/>
        <p:cNvGrpSpPr/>
        <p:nvPr/>
      </p:nvGrpSpPr>
      <p:grpSpPr>
        <a:xfrm>
          <a:off x="0" y="0"/>
          <a:ext cx="0" cy="0"/>
          <a:chOff x="0" y="0"/>
          <a:chExt cx="0" cy="0"/>
        </a:xfrm>
      </p:grpSpPr>
      <p:sp>
        <p:nvSpPr>
          <p:cNvPr id="2458" name="Google Shape;2458;g145b3e0b5ec_2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9" name="Google Shape;2459;g145b3e0b5ec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2775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8"/>
        <p:cNvGrpSpPr/>
        <p:nvPr/>
      </p:nvGrpSpPr>
      <p:grpSpPr>
        <a:xfrm>
          <a:off x="0" y="0"/>
          <a:ext cx="0" cy="0"/>
          <a:chOff x="0" y="0"/>
          <a:chExt cx="0" cy="0"/>
        </a:xfrm>
      </p:grpSpPr>
      <p:sp>
        <p:nvSpPr>
          <p:cNvPr id="2569" name="Google Shape;2569;g145b3e0b5ec_2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0" name="Google Shape;2570;g145b3e0b5ec_2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45b3e0b5ec_2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45b3e0b5ec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1"/>
        <p:cNvGrpSpPr/>
        <p:nvPr/>
      </p:nvGrpSpPr>
      <p:grpSpPr>
        <a:xfrm>
          <a:off x="0" y="0"/>
          <a:ext cx="0" cy="0"/>
          <a:chOff x="0" y="0"/>
          <a:chExt cx="0" cy="0"/>
        </a:xfrm>
      </p:grpSpPr>
      <p:sp>
        <p:nvSpPr>
          <p:cNvPr id="4612" name="Google Shape;4612;g145b3e0b5ec_2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3" name="Google Shape;4613;g145b3e0b5ec_2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06214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9"/>
        <p:cNvGrpSpPr/>
        <p:nvPr/>
      </p:nvGrpSpPr>
      <p:grpSpPr>
        <a:xfrm>
          <a:off x="0" y="0"/>
          <a:ext cx="0" cy="0"/>
          <a:chOff x="0" y="0"/>
          <a:chExt cx="0" cy="0"/>
        </a:xfrm>
      </p:grpSpPr>
      <p:sp>
        <p:nvSpPr>
          <p:cNvPr id="4830" name="Google Shape;4830;g145b3e1063c_0_18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1" name="Google Shape;4831;g145b3e1063c_0_18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55687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1"/>
        <p:cNvGrpSpPr/>
        <p:nvPr/>
      </p:nvGrpSpPr>
      <p:grpSpPr>
        <a:xfrm>
          <a:off x="0" y="0"/>
          <a:ext cx="0" cy="0"/>
          <a:chOff x="0" y="0"/>
          <a:chExt cx="0" cy="0"/>
        </a:xfrm>
      </p:grpSpPr>
      <p:sp>
        <p:nvSpPr>
          <p:cNvPr id="4612" name="Google Shape;4612;g145b3e0b5ec_2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3" name="Google Shape;4613;g145b3e0b5ec_2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44691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1"/>
        <p:cNvGrpSpPr/>
        <p:nvPr/>
      </p:nvGrpSpPr>
      <p:grpSpPr>
        <a:xfrm>
          <a:off x="0" y="0"/>
          <a:ext cx="0" cy="0"/>
          <a:chOff x="0" y="0"/>
          <a:chExt cx="0" cy="0"/>
        </a:xfrm>
      </p:grpSpPr>
      <p:sp>
        <p:nvSpPr>
          <p:cNvPr id="4612" name="Google Shape;4612;g145b3e0b5ec_2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3" name="Google Shape;4613;g145b3e0b5ec_2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50080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7"/>
        <p:cNvGrpSpPr/>
        <p:nvPr/>
      </p:nvGrpSpPr>
      <p:grpSpPr>
        <a:xfrm>
          <a:off x="0" y="0"/>
          <a:ext cx="0" cy="0"/>
          <a:chOff x="0" y="0"/>
          <a:chExt cx="0" cy="0"/>
        </a:xfrm>
      </p:grpSpPr>
      <p:sp>
        <p:nvSpPr>
          <p:cNvPr id="3168" name="Google Shape;3168;g145b3e0b5ec_2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9" name="Google Shape;3169;g145b3e0b5ec_2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7"/>
        <p:cNvGrpSpPr/>
        <p:nvPr/>
      </p:nvGrpSpPr>
      <p:grpSpPr>
        <a:xfrm>
          <a:off x="0" y="0"/>
          <a:ext cx="0" cy="0"/>
          <a:chOff x="0" y="0"/>
          <a:chExt cx="0" cy="0"/>
        </a:xfrm>
      </p:grpSpPr>
      <p:sp>
        <p:nvSpPr>
          <p:cNvPr id="2508" name="Google Shape;2508;ge4957916e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9" name="Google Shape;2509;ge4957916e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6619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9"/>
        <p:cNvGrpSpPr/>
        <p:nvPr/>
      </p:nvGrpSpPr>
      <p:grpSpPr>
        <a:xfrm>
          <a:off x="0" y="0"/>
          <a:ext cx="0" cy="0"/>
          <a:chOff x="0" y="0"/>
          <a:chExt cx="0" cy="0"/>
        </a:xfrm>
      </p:grpSpPr>
      <p:sp>
        <p:nvSpPr>
          <p:cNvPr id="4830" name="Google Shape;4830;g145b3e1063c_0_18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1" name="Google Shape;4831;g145b3e1063c_0_18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66687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9"/>
        <p:cNvGrpSpPr/>
        <p:nvPr/>
      </p:nvGrpSpPr>
      <p:grpSpPr>
        <a:xfrm>
          <a:off x="0" y="0"/>
          <a:ext cx="0" cy="0"/>
          <a:chOff x="0" y="0"/>
          <a:chExt cx="0" cy="0"/>
        </a:xfrm>
      </p:grpSpPr>
      <p:sp>
        <p:nvSpPr>
          <p:cNvPr id="4830" name="Google Shape;4830;g145b3e1063c_0_18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1" name="Google Shape;4831;g145b3e1063c_0_18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27574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145b3e0b5ec_2_17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145b3e0b5ec_2_1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8428489" y="0"/>
            <a:ext cx="858600" cy="5143469"/>
            <a:chOff x="8428489" y="0"/>
            <a:chExt cx="858600" cy="5143469"/>
          </a:xfrm>
        </p:grpSpPr>
        <p:sp>
          <p:nvSpPr>
            <p:cNvPr id="10" name="Google Shape;10;p2"/>
            <p:cNvSpPr/>
            <p:nvPr/>
          </p:nvSpPr>
          <p:spPr>
            <a:xfrm>
              <a:off x="8428489" y="0"/>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8428489" y="2571596"/>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428489" y="171435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428489" y="428610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8589188" y="1885941"/>
              <a:ext cx="537076" cy="685813"/>
              <a:chOff x="2923900" y="-518250"/>
              <a:chExt cx="404425" cy="518025"/>
            </a:xfrm>
          </p:grpSpPr>
          <p:sp>
            <p:nvSpPr>
              <p:cNvPr id="16" name="Google Shape;16;p2"/>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8591340" y="4457655"/>
              <a:ext cx="532976" cy="685813"/>
              <a:chOff x="5682300" y="-1760600"/>
              <a:chExt cx="403525" cy="518025"/>
            </a:xfrm>
          </p:grpSpPr>
          <p:sp>
            <p:nvSpPr>
              <p:cNvPr id="23" name="Google Shape;23;p2"/>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8589201" y="1028699"/>
              <a:ext cx="537069" cy="685799"/>
              <a:chOff x="2234375" y="-1139350"/>
              <a:chExt cx="404450" cy="517975"/>
            </a:xfrm>
          </p:grpSpPr>
          <p:sp>
            <p:nvSpPr>
              <p:cNvPr id="27" name="Google Shape;27;p2"/>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3;p2"/>
            <p:cNvSpPr/>
            <p:nvPr/>
          </p:nvSpPr>
          <p:spPr>
            <a:xfrm>
              <a:off x="8428489"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2"/>
            <p:cNvGrpSpPr/>
            <p:nvPr/>
          </p:nvGrpSpPr>
          <p:grpSpPr>
            <a:xfrm>
              <a:off x="8589202" y="3600363"/>
              <a:ext cx="537069" cy="685828"/>
              <a:chOff x="4992325" y="-2381725"/>
              <a:chExt cx="404450" cy="518075"/>
            </a:xfrm>
          </p:grpSpPr>
          <p:sp>
            <p:nvSpPr>
              <p:cNvPr id="35" name="Google Shape;35;p2"/>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 name="Google Shape;39;p2"/>
          <p:cNvGrpSpPr/>
          <p:nvPr/>
        </p:nvGrpSpPr>
        <p:grpSpPr>
          <a:xfrm>
            <a:off x="-143003" y="3428993"/>
            <a:ext cx="858600" cy="1714357"/>
            <a:chOff x="-143003" y="3428993"/>
            <a:chExt cx="858600" cy="1714357"/>
          </a:xfrm>
        </p:grpSpPr>
        <p:sp>
          <p:nvSpPr>
            <p:cNvPr id="40" name="Google Shape;40;p2"/>
            <p:cNvSpPr/>
            <p:nvPr/>
          </p:nvSpPr>
          <p:spPr>
            <a:xfrm>
              <a:off x="-143003" y="4286250"/>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43003"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2"/>
            <p:cNvGrpSpPr/>
            <p:nvPr/>
          </p:nvGrpSpPr>
          <p:grpSpPr>
            <a:xfrm>
              <a:off x="17752" y="3600345"/>
              <a:ext cx="537081" cy="685828"/>
              <a:chOff x="4992325" y="-3002925"/>
              <a:chExt cx="404550" cy="518075"/>
            </a:xfrm>
          </p:grpSpPr>
          <p:sp>
            <p:nvSpPr>
              <p:cNvPr id="43" name="Google Shape;43;p2"/>
              <p:cNvSpPr/>
              <p:nvPr/>
            </p:nvSpPr>
            <p:spPr>
              <a:xfrm>
                <a:off x="4992325" y="-3002925"/>
                <a:ext cx="404550" cy="518075"/>
              </a:xfrm>
              <a:custGeom>
                <a:avLst/>
                <a:gdLst/>
                <a:ahLst/>
                <a:cxnLst/>
                <a:rect l="l" t="t" r="r" b="b"/>
                <a:pathLst>
                  <a:path w="16182" h="20723" extrusionOk="0">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138250" y="-2824500"/>
                <a:ext cx="15200" cy="23300"/>
              </a:xfrm>
              <a:custGeom>
                <a:avLst/>
                <a:gdLst/>
                <a:ahLst/>
                <a:cxnLst/>
                <a:rect l="l" t="t" r="r" b="b"/>
                <a:pathLst>
                  <a:path w="608" h="932" extrusionOk="0">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235600" y="-2824500"/>
                <a:ext cx="15200" cy="23300"/>
              </a:xfrm>
              <a:custGeom>
                <a:avLst/>
                <a:gdLst/>
                <a:ahLst/>
                <a:cxnLst/>
                <a:rect l="l" t="t" r="r" b="b"/>
                <a:pathLst>
                  <a:path w="608" h="932" extrusionOk="0">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170700" y="-2759625"/>
                <a:ext cx="47650" cy="15200"/>
              </a:xfrm>
              <a:custGeom>
                <a:avLst/>
                <a:gdLst/>
                <a:ahLst/>
                <a:cxnLst/>
                <a:rect l="l" t="t" r="r" b="b"/>
                <a:pathLst>
                  <a:path w="1906" h="608" extrusionOk="0">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130150" y="-2848850"/>
                <a:ext cx="31425" cy="15200"/>
              </a:xfrm>
              <a:custGeom>
                <a:avLst/>
                <a:gdLst/>
                <a:ahLst/>
                <a:cxnLst/>
                <a:rect l="l" t="t" r="r" b="b"/>
                <a:pathLst>
                  <a:path w="1257" h="608" extrusionOk="0">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227475" y="-2848850"/>
                <a:ext cx="31400" cy="15200"/>
              </a:xfrm>
              <a:custGeom>
                <a:avLst/>
                <a:gdLst/>
                <a:ahLst/>
                <a:cxnLst/>
                <a:rect l="l" t="t" r="r" b="b"/>
                <a:pathLst>
                  <a:path w="1256" h="608" extrusionOk="0">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 name="Google Shape;49;p2"/>
          <p:cNvGrpSpPr/>
          <p:nvPr/>
        </p:nvGrpSpPr>
        <p:grpSpPr>
          <a:xfrm>
            <a:off x="-143003" y="0"/>
            <a:ext cx="858600" cy="1714362"/>
            <a:chOff x="-143003" y="0"/>
            <a:chExt cx="858600" cy="1714362"/>
          </a:xfrm>
        </p:grpSpPr>
        <p:sp>
          <p:nvSpPr>
            <p:cNvPr id="50" name="Google Shape;50;p2"/>
            <p:cNvSpPr/>
            <p:nvPr/>
          </p:nvSpPr>
          <p:spPr>
            <a:xfrm>
              <a:off x="-143003" y="857262"/>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43003" y="857262"/>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43003" y="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53;p2"/>
          <p:cNvSpPr txBox="1">
            <a:spLocks noGrp="1"/>
          </p:cNvSpPr>
          <p:nvPr>
            <p:ph type="ctrTitle"/>
          </p:nvPr>
        </p:nvSpPr>
        <p:spPr>
          <a:xfrm>
            <a:off x="893873" y="1200613"/>
            <a:ext cx="6480000" cy="22935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4" name="Google Shape;54;p2"/>
          <p:cNvSpPr txBox="1">
            <a:spLocks noGrp="1"/>
          </p:cNvSpPr>
          <p:nvPr>
            <p:ph type="subTitle" idx="1"/>
          </p:nvPr>
        </p:nvSpPr>
        <p:spPr>
          <a:xfrm>
            <a:off x="893873" y="3481188"/>
            <a:ext cx="6480000" cy="461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800"/>
              <a:buFont typeface="Montserrat Medium"/>
              <a:buNone/>
              <a:defRPr sz="18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2_1_1">
    <p:spTree>
      <p:nvGrpSpPr>
        <p:cNvPr id="1" name="Shape 781"/>
        <p:cNvGrpSpPr/>
        <p:nvPr/>
      </p:nvGrpSpPr>
      <p:grpSpPr>
        <a:xfrm>
          <a:off x="0" y="0"/>
          <a:ext cx="0" cy="0"/>
          <a:chOff x="0" y="0"/>
          <a:chExt cx="0" cy="0"/>
        </a:xfrm>
      </p:grpSpPr>
      <p:grpSp>
        <p:nvGrpSpPr>
          <p:cNvPr id="782" name="Google Shape;782;p17"/>
          <p:cNvGrpSpPr/>
          <p:nvPr/>
        </p:nvGrpSpPr>
        <p:grpSpPr>
          <a:xfrm>
            <a:off x="-143003" y="0"/>
            <a:ext cx="858600" cy="857197"/>
            <a:chOff x="-143003" y="0"/>
            <a:chExt cx="858600" cy="857197"/>
          </a:xfrm>
        </p:grpSpPr>
        <p:sp>
          <p:nvSpPr>
            <p:cNvPr id="783" name="Google Shape;783;p17"/>
            <p:cNvSpPr/>
            <p:nvPr/>
          </p:nvSpPr>
          <p:spPr>
            <a:xfrm>
              <a:off x="-143003"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4" name="Google Shape;784;p17"/>
            <p:cNvGrpSpPr/>
            <p:nvPr/>
          </p:nvGrpSpPr>
          <p:grpSpPr>
            <a:xfrm>
              <a:off x="17716" y="171402"/>
              <a:ext cx="537062" cy="685795"/>
              <a:chOff x="1544900" y="-2381700"/>
              <a:chExt cx="404475" cy="518050"/>
            </a:xfrm>
          </p:grpSpPr>
          <p:sp>
            <p:nvSpPr>
              <p:cNvPr id="785" name="Google Shape;785;p17"/>
              <p:cNvSpPr/>
              <p:nvPr/>
            </p:nvSpPr>
            <p:spPr>
              <a:xfrm>
                <a:off x="1544900" y="-2381700"/>
                <a:ext cx="404475" cy="518050"/>
              </a:xfrm>
              <a:custGeom>
                <a:avLst/>
                <a:gdLst/>
                <a:ahLst/>
                <a:cxnLst/>
                <a:rect l="l" t="t" r="r" b="b"/>
                <a:pathLst>
                  <a:path w="16179" h="20722" extrusionOk="0">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7"/>
              <p:cNvSpPr/>
              <p:nvPr/>
            </p:nvSpPr>
            <p:spPr>
              <a:xfrm>
                <a:off x="1690850" y="-2219575"/>
                <a:ext cx="15200" cy="23350"/>
              </a:xfrm>
              <a:custGeom>
                <a:avLst/>
                <a:gdLst/>
                <a:ahLst/>
                <a:cxnLst/>
                <a:rect l="l" t="t" r="r" b="b"/>
                <a:pathLst>
                  <a:path w="608" h="934" extrusionOk="0">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7"/>
              <p:cNvSpPr/>
              <p:nvPr/>
            </p:nvSpPr>
            <p:spPr>
              <a:xfrm>
                <a:off x="1788225"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7"/>
              <p:cNvSpPr/>
              <p:nvPr/>
            </p:nvSpPr>
            <p:spPr>
              <a:xfrm>
                <a:off x="1723300" y="-2146550"/>
                <a:ext cx="47650" cy="15200"/>
              </a:xfrm>
              <a:custGeom>
                <a:avLst/>
                <a:gdLst/>
                <a:ahLst/>
                <a:cxnLst/>
                <a:rect l="l" t="t" r="r" b="b"/>
                <a:pathLst>
                  <a:path w="1906" h="608" extrusionOk="0">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89" name="Google Shape;789;p17"/>
          <p:cNvGrpSpPr/>
          <p:nvPr/>
        </p:nvGrpSpPr>
        <p:grpSpPr>
          <a:xfrm>
            <a:off x="8428489" y="0"/>
            <a:ext cx="858600" cy="857207"/>
            <a:chOff x="8428489" y="0"/>
            <a:chExt cx="858600" cy="857207"/>
          </a:xfrm>
        </p:grpSpPr>
        <p:sp>
          <p:nvSpPr>
            <p:cNvPr id="790" name="Google Shape;790;p17"/>
            <p:cNvSpPr/>
            <p:nvPr/>
          </p:nvSpPr>
          <p:spPr>
            <a:xfrm>
              <a:off x="8428489"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1" name="Google Shape;791;p17"/>
            <p:cNvGrpSpPr/>
            <p:nvPr/>
          </p:nvGrpSpPr>
          <p:grpSpPr>
            <a:xfrm>
              <a:off x="8589182" y="171350"/>
              <a:ext cx="537084" cy="685856"/>
              <a:chOff x="1544975" y="-1760675"/>
              <a:chExt cx="404400" cy="518175"/>
            </a:xfrm>
          </p:grpSpPr>
          <p:sp>
            <p:nvSpPr>
              <p:cNvPr id="792" name="Google Shape;792;p17"/>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7"/>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7"/>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7"/>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7"/>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7"/>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8" name="Google Shape;798;p17"/>
          <p:cNvGrpSpPr/>
          <p:nvPr/>
        </p:nvGrpSpPr>
        <p:grpSpPr>
          <a:xfrm>
            <a:off x="-143003" y="4286250"/>
            <a:ext cx="858600" cy="857215"/>
            <a:chOff x="-143003" y="4286250"/>
            <a:chExt cx="858600" cy="857215"/>
          </a:xfrm>
        </p:grpSpPr>
        <p:sp>
          <p:nvSpPr>
            <p:cNvPr id="799" name="Google Shape;799;p17"/>
            <p:cNvSpPr/>
            <p:nvPr/>
          </p:nvSpPr>
          <p:spPr>
            <a:xfrm>
              <a:off x="-143003"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0" name="Google Shape;800;p17"/>
            <p:cNvGrpSpPr/>
            <p:nvPr/>
          </p:nvGrpSpPr>
          <p:grpSpPr>
            <a:xfrm>
              <a:off x="17737" y="4457647"/>
              <a:ext cx="537088" cy="685818"/>
              <a:chOff x="5681800" y="-2381750"/>
              <a:chExt cx="404525" cy="517950"/>
            </a:xfrm>
          </p:grpSpPr>
          <p:sp>
            <p:nvSpPr>
              <p:cNvPr id="801" name="Google Shape;801;p17"/>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7"/>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7"/>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7"/>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7"/>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7"/>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7"/>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8" name="Google Shape;808;p17"/>
          <p:cNvGrpSpPr/>
          <p:nvPr/>
        </p:nvGrpSpPr>
        <p:grpSpPr>
          <a:xfrm>
            <a:off x="8428489" y="4286250"/>
            <a:ext cx="858600" cy="857219"/>
            <a:chOff x="8428489" y="4286250"/>
            <a:chExt cx="858600" cy="857219"/>
          </a:xfrm>
        </p:grpSpPr>
        <p:sp>
          <p:nvSpPr>
            <p:cNvPr id="809" name="Google Shape;809;p17"/>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0" name="Google Shape;810;p17"/>
            <p:cNvGrpSpPr/>
            <p:nvPr/>
          </p:nvGrpSpPr>
          <p:grpSpPr>
            <a:xfrm>
              <a:off x="8591340" y="4457655"/>
              <a:ext cx="532976" cy="685813"/>
              <a:chOff x="5682300" y="-1760600"/>
              <a:chExt cx="403525" cy="518025"/>
            </a:xfrm>
          </p:grpSpPr>
          <p:sp>
            <p:nvSpPr>
              <p:cNvPr id="811" name="Google Shape;811;p17"/>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7"/>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7"/>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14" name="Google Shape;814;p17"/>
          <p:cNvSpPr txBox="1">
            <a:spLocks noGrp="1"/>
          </p:cNvSpPr>
          <p:nvPr>
            <p:ph type="subTitle" idx="1"/>
          </p:nvPr>
        </p:nvSpPr>
        <p:spPr>
          <a:xfrm>
            <a:off x="720000" y="2679450"/>
            <a:ext cx="2790000" cy="1046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815" name="Google Shape;815;p17"/>
          <p:cNvSpPr txBox="1">
            <a:spLocks noGrp="1"/>
          </p:cNvSpPr>
          <p:nvPr>
            <p:ph type="title"/>
          </p:nvPr>
        </p:nvSpPr>
        <p:spPr>
          <a:xfrm>
            <a:off x="720000" y="1417350"/>
            <a:ext cx="2790000" cy="126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4">
  <p:cSld name="CUSTOM_10_3">
    <p:spTree>
      <p:nvGrpSpPr>
        <p:cNvPr id="1" name="Shape 955"/>
        <p:cNvGrpSpPr/>
        <p:nvPr/>
      </p:nvGrpSpPr>
      <p:grpSpPr>
        <a:xfrm>
          <a:off x="0" y="0"/>
          <a:ext cx="0" cy="0"/>
          <a:chOff x="0" y="0"/>
          <a:chExt cx="0" cy="0"/>
        </a:xfrm>
      </p:grpSpPr>
      <p:grpSp>
        <p:nvGrpSpPr>
          <p:cNvPr id="956" name="Google Shape;956;p20"/>
          <p:cNvGrpSpPr/>
          <p:nvPr/>
        </p:nvGrpSpPr>
        <p:grpSpPr>
          <a:xfrm>
            <a:off x="8428489" y="0"/>
            <a:ext cx="858600" cy="1714362"/>
            <a:chOff x="8428489" y="0"/>
            <a:chExt cx="858600" cy="1714362"/>
          </a:xfrm>
        </p:grpSpPr>
        <p:sp>
          <p:nvSpPr>
            <p:cNvPr id="957" name="Google Shape;957;p20"/>
            <p:cNvSpPr/>
            <p:nvPr/>
          </p:nvSpPr>
          <p:spPr>
            <a:xfrm>
              <a:off x="8428489" y="0"/>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0"/>
            <p:cNvSpPr/>
            <p:nvPr/>
          </p:nvSpPr>
          <p:spPr>
            <a:xfrm>
              <a:off x="8428489" y="857262"/>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9" name="Google Shape;959;p20"/>
          <p:cNvGrpSpPr/>
          <p:nvPr/>
        </p:nvGrpSpPr>
        <p:grpSpPr>
          <a:xfrm>
            <a:off x="-143003" y="0"/>
            <a:ext cx="858600" cy="1714481"/>
            <a:chOff x="-143003" y="0"/>
            <a:chExt cx="858600" cy="1714481"/>
          </a:xfrm>
        </p:grpSpPr>
        <p:sp>
          <p:nvSpPr>
            <p:cNvPr id="960" name="Google Shape;960;p20"/>
            <p:cNvSpPr/>
            <p:nvPr/>
          </p:nvSpPr>
          <p:spPr>
            <a:xfrm>
              <a:off x="-143003" y="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0"/>
            <p:cNvSpPr/>
            <p:nvPr/>
          </p:nvSpPr>
          <p:spPr>
            <a:xfrm>
              <a:off x="-143003"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2" name="Google Shape;962;p20"/>
            <p:cNvGrpSpPr/>
            <p:nvPr/>
          </p:nvGrpSpPr>
          <p:grpSpPr>
            <a:xfrm>
              <a:off x="30011" y="1028667"/>
              <a:ext cx="512278" cy="685813"/>
              <a:chOff x="2242450" y="-1760600"/>
              <a:chExt cx="388325" cy="518025"/>
            </a:xfrm>
          </p:grpSpPr>
          <p:sp>
            <p:nvSpPr>
              <p:cNvPr id="963" name="Google Shape;963;p20"/>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0"/>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0"/>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0"/>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0"/>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0"/>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69" name="Google Shape;969;p20"/>
          <p:cNvGrpSpPr/>
          <p:nvPr/>
        </p:nvGrpSpPr>
        <p:grpSpPr>
          <a:xfrm>
            <a:off x="-143003" y="2571746"/>
            <a:ext cx="858600" cy="2571604"/>
            <a:chOff x="-143003" y="2571746"/>
            <a:chExt cx="858600" cy="2571604"/>
          </a:xfrm>
        </p:grpSpPr>
        <p:sp>
          <p:nvSpPr>
            <p:cNvPr id="970" name="Google Shape;970;p20"/>
            <p:cNvSpPr/>
            <p:nvPr/>
          </p:nvSpPr>
          <p:spPr>
            <a:xfrm>
              <a:off x="-143003" y="4286250"/>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0"/>
            <p:cNvSpPr/>
            <p:nvPr/>
          </p:nvSpPr>
          <p:spPr>
            <a:xfrm>
              <a:off x="-143003" y="257174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0"/>
            <p:cNvSpPr/>
            <p:nvPr/>
          </p:nvSpPr>
          <p:spPr>
            <a:xfrm>
              <a:off x="-143003"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3" name="Google Shape;973;p20"/>
            <p:cNvGrpSpPr/>
            <p:nvPr/>
          </p:nvGrpSpPr>
          <p:grpSpPr>
            <a:xfrm>
              <a:off x="-35918" y="2743160"/>
              <a:ext cx="644488" cy="685836"/>
              <a:chOff x="3572775" y="-518200"/>
              <a:chExt cx="485600" cy="517925"/>
            </a:xfrm>
          </p:grpSpPr>
          <p:sp>
            <p:nvSpPr>
              <p:cNvPr id="974" name="Google Shape;974;p20"/>
              <p:cNvSpPr/>
              <p:nvPr/>
            </p:nvSpPr>
            <p:spPr>
              <a:xfrm>
                <a:off x="3782850" y="-210150"/>
                <a:ext cx="65375" cy="23325"/>
              </a:xfrm>
              <a:custGeom>
                <a:avLst/>
                <a:gdLst/>
                <a:ahLst/>
                <a:cxnLst/>
                <a:rect l="l" t="t" r="r" b="b"/>
                <a:pathLst>
                  <a:path w="2615" h="933" extrusionOk="0">
                    <a:moveTo>
                      <a:pt x="334" y="1"/>
                    </a:moveTo>
                    <a:cubicBezTo>
                      <a:pt x="256" y="1"/>
                      <a:pt x="177" y="31"/>
                      <a:pt x="118" y="90"/>
                    </a:cubicBezTo>
                    <a:cubicBezTo>
                      <a:pt x="1" y="210"/>
                      <a:pt x="2" y="403"/>
                      <a:pt x="122" y="520"/>
                    </a:cubicBezTo>
                    <a:cubicBezTo>
                      <a:pt x="382" y="777"/>
                      <a:pt x="826" y="933"/>
                      <a:pt x="1309" y="933"/>
                    </a:cubicBezTo>
                    <a:cubicBezTo>
                      <a:pt x="1790" y="933"/>
                      <a:pt x="2233" y="779"/>
                      <a:pt x="2494" y="520"/>
                    </a:cubicBezTo>
                    <a:cubicBezTo>
                      <a:pt x="2614" y="403"/>
                      <a:pt x="2614" y="210"/>
                      <a:pt x="2497" y="90"/>
                    </a:cubicBezTo>
                    <a:cubicBezTo>
                      <a:pt x="2438" y="31"/>
                      <a:pt x="2360" y="1"/>
                      <a:pt x="2282" y="1"/>
                    </a:cubicBezTo>
                    <a:cubicBezTo>
                      <a:pt x="2205" y="1"/>
                      <a:pt x="2128" y="30"/>
                      <a:pt x="2070" y="89"/>
                    </a:cubicBezTo>
                    <a:cubicBezTo>
                      <a:pt x="1959" y="197"/>
                      <a:pt x="1693" y="326"/>
                      <a:pt x="1309" y="326"/>
                    </a:cubicBezTo>
                    <a:cubicBezTo>
                      <a:pt x="925" y="326"/>
                      <a:pt x="659" y="199"/>
                      <a:pt x="548" y="89"/>
                    </a:cubicBezTo>
                    <a:cubicBezTo>
                      <a:pt x="489" y="30"/>
                      <a:pt x="411"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0"/>
              <p:cNvSpPr/>
              <p:nvPr/>
            </p:nvSpPr>
            <p:spPr>
              <a:xfrm>
                <a:off x="3572775" y="-518200"/>
                <a:ext cx="485600" cy="517925"/>
              </a:xfrm>
              <a:custGeom>
                <a:avLst/>
                <a:gdLst/>
                <a:ahLst/>
                <a:cxnLst/>
                <a:rect l="l" t="t" r="r" b="b"/>
                <a:pathLst>
                  <a:path w="19424" h="20717" extrusionOk="0">
                    <a:moveTo>
                      <a:pt x="9712" y="6121"/>
                    </a:moveTo>
                    <a:cubicBezTo>
                      <a:pt x="10082" y="6121"/>
                      <a:pt x="10382" y="6421"/>
                      <a:pt x="10382" y="6791"/>
                    </a:cubicBezTo>
                    <a:cubicBezTo>
                      <a:pt x="10382" y="7135"/>
                      <a:pt x="10119" y="7421"/>
                      <a:pt x="9783" y="7457"/>
                    </a:cubicBezTo>
                    <a:lnTo>
                      <a:pt x="9640" y="7457"/>
                    </a:lnTo>
                    <a:cubicBezTo>
                      <a:pt x="9305" y="7421"/>
                      <a:pt x="9042" y="7137"/>
                      <a:pt x="9042" y="6791"/>
                    </a:cubicBezTo>
                    <a:cubicBezTo>
                      <a:pt x="9042" y="6421"/>
                      <a:pt x="9342" y="6121"/>
                      <a:pt x="9712" y="6121"/>
                    </a:cubicBezTo>
                    <a:close/>
                    <a:moveTo>
                      <a:pt x="9713" y="606"/>
                    </a:moveTo>
                    <a:cubicBezTo>
                      <a:pt x="10025" y="606"/>
                      <a:pt x="10336" y="687"/>
                      <a:pt x="10613" y="849"/>
                    </a:cubicBezTo>
                    <a:lnTo>
                      <a:pt x="18642" y="5510"/>
                    </a:lnTo>
                    <a:cubicBezTo>
                      <a:pt x="18799" y="5601"/>
                      <a:pt x="18816" y="5753"/>
                      <a:pt x="18816" y="5814"/>
                    </a:cubicBezTo>
                    <a:cubicBezTo>
                      <a:pt x="18816" y="5874"/>
                      <a:pt x="18799" y="6024"/>
                      <a:pt x="18642" y="6117"/>
                    </a:cubicBezTo>
                    <a:lnTo>
                      <a:pt x="15530" y="7924"/>
                    </a:lnTo>
                    <a:lnTo>
                      <a:pt x="15530" y="5814"/>
                    </a:lnTo>
                    <a:cubicBezTo>
                      <a:pt x="15530" y="4550"/>
                      <a:pt x="12602" y="3888"/>
                      <a:pt x="9712" y="3888"/>
                    </a:cubicBezTo>
                    <a:cubicBezTo>
                      <a:pt x="6820" y="3888"/>
                      <a:pt x="3894" y="4549"/>
                      <a:pt x="3894" y="5814"/>
                    </a:cubicBezTo>
                    <a:lnTo>
                      <a:pt x="3894" y="7924"/>
                    </a:lnTo>
                    <a:lnTo>
                      <a:pt x="783" y="6117"/>
                    </a:lnTo>
                    <a:cubicBezTo>
                      <a:pt x="626" y="6026"/>
                      <a:pt x="607" y="5874"/>
                      <a:pt x="607" y="5814"/>
                    </a:cubicBezTo>
                    <a:cubicBezTo>
                      <a:pt x="607" y="5753"/>
                      <a:pt x="623" y="5601"/>
                      <a:pt x="783" y="5510"/>
                    </a:cubicBezTo>
                    <a:lnTo>
                      <a:pt x="8811" y="849"/>
                    </a:lnTo>
                    <a:cubicBezTo>
                      <a:pt x="9089" y="687"/>
                      <a:pt x="9401" y="606"/>
                      <a:pt x="9713" y="606"/>
                    </a:cubicBezTo>
                    <a:close/>
                    <a:moveTo>
                      <a:pt x="9712" y="4495"/>
                    </a:moveTo>
                    <a:cubicBezTo>
                      <a:pt x="13134" y="4495"/>
                      <a:pt x="14923" y="5353"/>
                      <a:pt x="14923" y="5814"/>
                    </a:cubicBezTo>
                    <a:lnTo>
                      <a:pt x="14923" y="7457"/>
                    </a:lnTo>
                    <a:lnTo>
                      <a:pt x="10802" y="7457"/>
                    </a:lnTo>
                    <a:cubicBezTo>
                      <a:pt x="10920" y="7262"/>
                      <a:pt x="10989" y="7035"/>
                      <a:pt x="10989" y="6791"/>
                    </a:cubicBezTo>
                    <a:cubicBezTo>
                      <a:pt x="10989" y="6086"/>
                      <a:pt x="10415" y="5514"/>
                      <a:pt x="9712" y="5514"/>
                    </a:cubicBezTo>
                    <a:cubicBezTo>
                      <a:pt x="9009" y="5514"/>
                      <a:pt x="8435" y="6087"/>
                      <a:pt x="8435" y="6791"/>
                    </a:cubicBezTo>
                    <a:cubicBezTo>
                      <a:pt x="8435" y="7034"/>
                      <a:pt x="8505" y="7261"/>
                      <a:pt x="8624" y="7457"/>
                    </a:cubicBezTo>
                    <a:lnTo>
                      <a:pt x="6143" y="7457"/>
                    </a:lnTo>
                    <a:cubicBezTo>
                      <a:pt x="5976" y="7457"/>
                      <a:pt x="5840" y="7592"/>
                      <a:pt x="5840" y="7759"/>
                    </a:cubicBezTo>
                    <a:cubicBezTo>
                      <a:pt x="5840" y="7928"/>
                      <a:pt x="5976" y="8064"/>
                      <a:pt x="6143" y="8064"/>
                    </a:cubicBezTo>
                    <a:lnTo>
                      <a:pt x="6286" y="8064"/>
                    </a:lnTo>
                    <a:cubicBezTo>
                      <a:pt x="6010" y="8685"/>
                      <a:pt x="5569" y="9402"/>
                      <a:pt x="5008" y="9402"/>
                    </a:cubicBezTo>
                    <a:cubicBezTo>
                      <a:pt x="4829" y="9402"/>
                      <a:pt x="4656" y="9445"/>
                      <a:pt x="4499" y="9525"/>
                    </a:cubicBezTo>
                    <a:lnTo>
                      <a:pt x="4499" y="8064"/>
                    </a:lnTo>
                    <a:lnTo>
                      <a:pt x="4845" y="8064"/>
                    </a:lnTo>
                    <a:cubicBezTo>
                      <a:pt x="5013" y="8064"/>
                      <a:pt x="5149" y="7928"/>
                      <a:pt x="5149" y="7759"/>
                    </a:cubicBezTo>
                    <a:cubicBezTo>
                      <a:pt x="5149" y="7592"/>
                      <a:pt x="5013" y="7457"/>
                      <a:pt x="4846" y="7457"/>
                    </a:cubicBezTo>
                    <a:lnTo>
                      <a:pt x="4501" y="7457"/>
                    </a:lnTo>
                    <a:lnTo>
                      <a:pt x="4501" y="5814"/>
                    </a:lnTo>
                    <a:cubicBezTo>
                      <a:pt x="4501" y="5353"/>
                      <a:pt x="6290" y="4495"/>
                      <a:pt x="9712" y="4495"/>
                    </a:cubicBezTo>
                    <a:close/>
                    <a:moveTo>
                      <a:pt x="12295" y="8064"/>
                    </a:moveTo>
                    <a:cubicBezTo>
                      <a:pt x="12722" y="8441"/>
                      <a:pt x="13058" y="8898"/>
                      <a:pt x="13284" y="9402"/>
                    </a:cubicBezTo>
                    <a:lnTo>
                      <a:pt x="10362" y="9402"/>
                    </a:lnTo>
                    <a:cubicBezTo>
                      <a:pt x="10195" y="9402"/>
                      <a:pt x="10059" y="9537"/>
                      <a:pt x="10059" y="9706"/>
                    </a:cubicBezTo>
                    <a:lnTo>
                      <a:pt x="10059" y="9726"/>
                    </a:lnTo>
                    <a:lnTo>
                      <a:pt x="9366" y="9726"/>
                    </a:lnTo>
                    <a:lnTo>
                      <a:pt x="9366" y="9706"/>
                    </a:lnTo>
                    <a:cubicBezTo>
                      <a:pt x="9366" y="9537"/>
                      <a:pt x="9231" y="9402"/>
                      <a:pt x="9062" y="9402"/>
                    </a:cubicBezTo>
                    <a:lnTo>
                      <a:pt x="6183" y="9402"/>
                    </a:lnTo>
                    <a:cubicBezTo>
                      <a:pt x="6463" y="9080"/>
                      <a:pt x="6718" y="8635"/>
                      <a:pt x="6947" y="8064"/>
                    </a:cubicBezTo>
                    <a:close/>
                    <a:moveTo>
                      <a:pt x="8761" y="10012"/>
                    </a:moveTo>
                    <a:lnTo>
                      <a:pt x="8761" y="10356"/>
                    </a:lnTo>
                    <a:cubicBezTo>
                      <a:pt x="8761" y="10904"/>
                      <a:pt x="8314" y="11350"/>
                      <a:pt x="7767" y="11350"/>
                    </a:cubicBezTo>
                    <a:cubicBezTo>
                      <a:pt x="7218" y="11350"/>
                      <a:pt x="6771" y="10904"/>
                      <a:pt x="6771" y="10356"/>
                    </a:cubicBezTo>
                    <a:lnTo>
                      <a:pt x="6771" y="10012"/>
                    </a:lnTo>
                    <a:lnTo>
                      <a:pt x="7463" y="10012"/>
                    </a:lnTo>
                    <a:lnTo>
                      <a:pt x="7463" y="10384"/>
                    </a:lnTo>
                    <a:cubicBezTo>
                      <a:pt x="7463" y="10551"/>
                      <a:pt x="7598" y="10687"/>
                      <a:pt x="7767" y="10687"/>
                    </a:cubicBezTo>
                    <a:cubicBezTo>
                      <a:pt x="7934" y="10687"/>
                      <a:pt x="8069" y="10551"/>
                      <a:pt x="8069" y="10384"/>
                    </a:cubicBezTo>
                    <a:lnTo>
                      <a:pt x="8069" y="10012"/>
                    </a:lnTo>
                    <a:close/>
                    <a:moveTo>
                      <a:pt x="12652" y="10012"/>
                    </a:moveTo>
                    <a:lnTo>
                      <a:pt x="12652" y="10356"/>
                    </a:lnTo>
                    <a:cubicBezTo>
                      <a:pt x="12652" y="10904"/>
                      <a:pt x="12205" y="11350"/>
                      <a:pt x="11658" y="11350"/>
                    </a:cubicBezTo>
                    <a:cubicBezTo>
                      <a:pt x="11110" y="11350"/>
                      <a:pt x="10663" y="10904"/>
                      <a:pt x="10663" y="10356"/>
                    </a:cubicBezTo>
                    <a:lnTo>
                      <a:pt x="10663" y="10012"/>
                    </a:lnTo>
                    <a:lnTo>
                      <a:pt x="11354" y="10012"/>
                    </a:lnTo>
                    <a:lnTo>
                      <a:pt x="11354" y="10384"/>
                    </a:lnTo>
                    <a:cubicBezTo>
                      <a:pt x="11354" y="10551"/>
                      <a:pt x="11490" y="10687"/>
                      <a:pt x="11658" y="10687"/>
                    </a:cubicBezTo>
                    <a:cubicBezTo>
                      <a:pt x="11826" y="10687"/>
                      <a:pt x="11961" y="10551"/>
                      <a:pt x="11961" y="10384"/>
                    </a:cubicBezTo>
                    <a:lnTo>
                      <a:pt x="11961" y="10012"/>
                    </a:lnTo>
                    <a:close/>
                    <a:moveTo>
                      <a:pt x="13498" y="10012"/>
                    </a:moveTo>
                    <a:cubicBezTo>
                      <a:pt x="13582" y="10333"/>
                      <a:pt x="13626" y="10666"/>
                      <a:pt x="13626" y="11006"/>
                    </a:cubicBezTo>
                    <a:lnTo>
                      <a:pt x="13626" y="11011"/>
                    </a:lnTo>
                    <a:cubicBezTo>
                      <a:pt x="13624" y="13165"/>
                      <a:pt x="11868" y="14919"/>
                      <a:pt x="9712" y="14919"/>
                    </a:cubicBezTo>
                    <a:cubicBezTo>
                      <a:pt x="8719" y="14919"/>
                      <a:pt x="7772" y="14547"/>
                      <a:pt x="7048" y="13870"/>
                    </a:cubicBezTo>
                    <a:cubicBezTo>
                      <a:pt x="6327" y="13198"/>
                      <a:pt x="5889" y="12287"/>
                      <a:pt x="5813" y="11307"/>
                    </a:cubicBezTo>
                    <a:cubicBezTo>
                      <a:pt x="5800" y="11148"/>
                      <a:pt x="5670" y="11027"/>
                      <a:pt x="5512" y="11027"/>
                    </a:cubicBezTo>
                    <a:lnTo>
                      <a:pt x="5055" y="11027"/>
                    </a:lnTo>
                    <a:cubicBezTo>
                      <a:pt x="4770" y="11027"/>
                      <a:pt x="4529" y="10827"/>
                      <a:pt x="4505" y="10571"/>
                    </a:cubicBezTo>
                    <a:cubicBezTo>
                      <a:pt x="4491" y="10426"/>
                      <a:pt x="4535" y="10286"/>
                      <a:pt x="4633" y="10179"/>
                    </a:cubicBezTo>
                    <a:cubicBezTo>
                      <a:pt x="4729" y="10073"/>
                      <a:pt x="4868" y="10012"/>
                      <a:pt x="5010" y="10012"/>
                    </a:cubicBezTo>
                    <a:lnTo>
                      <a:pt x="6164" y="10012"/>
                    </a:lnTo>
                    <a:lnTo>
                      <a:pt x="6164" y="10356"/>
                    </a:lnTo>
                    <a:cubicBezTo>
                      <a:pt x="6164" y="11240"/>
                      <a:pt x="6884" y="11957"/>
                      <a:pt x="7767" y="11957"/>
                    </a:cubicBezTo>
                    <a:cubicBezTo>
                      <a:pt x="8648" y="11957"/>
                      <a:pt x="9368" y="11240"/>
                      <a:pt x="9368" y="10356"/>
                    </a:cubicBezTo>
                    <a:lnTo>
                      <a:pt x="9368" y="10334"/>
                    </a:lnTo>
                    <a:lnTo>
                      <a:pt x="10057" y="10334"/>
                    </a:lnTo>
                    <a:lnTo>
                      <a:pt x="10057" y="10356"/>
                    </a:lnTo>
                    <a:cubicBezTo>
                      <a:pt x="10057" y="11240"/>
                      <a:pt x="10776" y="11957"/>
                      <a:pt x="11660" y="11957"/>
                    </a:cubicBezTo>
                    <a:cubicBezTo>
                      <a:pt x="12542" y="11957"/>
                      <a:pt x="13261" y="11240"/>
                      <a:pt x="13261" y="10356"/>
                    </a:cubicBezTo>
                    <a:lnTo>
                      <a:pt x="13261" y="10012"/>
                    </a:lnTo>
                    <a:close/>
                    <a:moveTo>
                      <a:pt x="14922" y="8064"/>
                    </a:moveTo>
                    <a:lnTo>
                      <a:pt x="14922" y="11003"/>
                    </a:lnTo>
                    <a:cubicBezTo>
                      <a:pt x="14923" y="11891"/>
                      <a:pt x="15040" y="13096"/>
                      <a:pt x="15600" y="13808"/>
                    </a:cubicBezTo>
                    <a:cubicBezTo>
                      <a:pt x="15704" y="13942"/>
                      <a:pt x="15687" y="14142"/>
                      <a:pt x="15557" y="14263"/>
                    </a:cubicBezTo>
                    <a:cubicBezTo>
                      <a:pt x="15285" y="14518"/>
                      <a:pt x="14984" y="14645"/>
                      <a:pt x="14659" y="14645"/>
                    </a:cubicBezTo>
                    <a:cubicBezTo>
                      <a:pt x="14551" y="14645"/>
                      <a:pt x="14440" y="14631"/>
                      <a:pt x="14326" y="14603"/>
                    </a:cubicBezTo>
                    <a:cubicBezTo>
                      <a:pt x="14302" y="14597"/>
                      <a:pt x="14276" y="14594"/>
                      <a:pt x="14252" y="14594"/>
                    </a:cubicBezTo>
                    <a:cubicBezTo>
                      <a:pt x="14188" y="14594"/>
                      <a:pt x="14125" y="14614"/>
                      <a:pt x="14073" y="14653"/>
                    </a:cubicBezTo>
                    <a:cubicBezTo>
                      <a:pt x="14001" y="14706"/>
                      <a:pt x="13955" y="14792"/>
                      <a:pt x="13951" y="14882"/>
                    </a:cubicBezTo>
                    <a:cubicBezTo>
                      <a:pt x="13948" y="14922"/>
                      <a:pt x="13891" y="15838"/>
                      <a:pt x="12904" y="16045"/>
                    </a:cubicBezTo>
                    <a:cubicBezTo>
                      <a:pt x="12838" y="15988"/>
                      <a:pt x="12761" y="15946"/>
                      <a:pt x="12677" y="15918"/>
                    </a:cubicBezTo>
                    <a:cubicBezTo>
                      <a:pt x="12617" y="15900"/>
                      <a:pt x="12554" y="15890"/>
                      <a:pt x="12492" y="15890"/>
                    </a:cubicBezTo>
                    <a:cubicBezTo>
                      <a:pt x="12386" y="15890"/>
                      <a:pt x="12281" y="15917"/>
                      <a:pt x="12187" y="15970"/>
                    </a:cubicBezTo>
                    <a:lnTo>
                      <a:pt x="11960" y="16094"/>
                    </a:lnTo>
                    <a:lnTo>
                      <a:pt x="11960" y="14923"/>
                    </a:lnTo>
                    <a:cubicBezTo>
                      <a:pt x="13317" y="14142"/>
                      <a:pt x="14231" y="12678"/>
                      <a:pt x="14231" y="11003"/>
                    </a:cubicBezTo>
                    <a:lnTo>
                      <a:pt x="14231" y="10994"/>
                    </a:lnTo>
                    <a:cubicBezTo>
                      <a:pt x="14229" y="9907"/>
                      <a:pt x="13839" y="8873"/>
                      <a:pt x="13144" y="8064"/>
                    </a:cubicBezTo>
                    <a:close/>
                    <a:moveTo>
                      <a:pt x="4489" y="11491"/>
                    </a:moveTo>
                    <a:cubicBezTo>
                      <a:pt x="4658" y="11582"/>
                      <a:pt x="4850" y="11634"/>
                      <a:pt x="5055" y="11634"/>
                    </a:cubicBezTo>
                    <a:lnTo>
                      <a:pt x="5240" y="11634"/>
                    </a:lnTo>
                    <a:cubicBezTo>
                      <a:pt x="5383" y="12661"/>
                      <a:pt x="5872" y="13603"/>
                      <a:pt x="6636" y="14315"/>
                    </a:cubicBezTo>
                    <a:cubicBezTo>
                      <a:pt x="6890" y="14550"/>
                      <a:pt x="7168" y="14756"/>
                      <a:pt x="7464" y="14926"/>
                    </a:cubicBezTo>
                    <a:lnTo>
                      <a:pt x="7464" y="16097"/>
                    </a:lnTo>
                    <a:lnTo>
                      <a:pt x="7237" y="15971"/>
                    </a:lnTo>
                    <a:cubicBezTo>
                      <a:pt x="7144" y="15920"/>
                      <a:pt x="7037" y="15893"/>
                      <a:pt x="6930" y="15893"/>
                    </a:cubicBezTo>
                    <a:cubicBezTo>
                      <a:pt x="6868" y="15893"/>
                      <a:pt x="6806" y="15902"/>
                      <a:pt x="6747" y="15920"/>
                    </a:cubicBezTo>
                    <a:cubicBezTo>
                      <a:pt x="6663" y="15947"/>
                      <a:pt x="6586" y="15990"/>
                      <a:pt x="6520" y="16047"/>
                    </a:cubicBezTo>
                    <a:cubicBezTo>
                      <a:pt x="6127" y="15964"/>
                      <a:pt x="5836" y="15763"/>
                      <a:pt x="5654" y="15446"/>
                    </a:cubicBezTo>
                    <a:cubicBezTo>
                      <a:pt x="5492" y="15161"/>
                      <a:pt x="5475" y="14884"/>
                      <a:pt x="5475" y="14883"/>
                    </a:cubicBezTo>
                    <a:cubicBezTo>
                      <a:pt x="5470" y="14792"/>
                      <a:pt x="5425" y="14707"/>
                      <a:pt x="5353" y="14654"/>
                    </a:cubicBezTo>
                    <a:cubicBezTo>
                      <a:pt x="5300" y="14616"/>
                      <a:pt x="5237" y="14594"/>
                      <a:pt x="5173" y="14594"/>
                    </a:cubicBezTo>
                    <a:cubicBezTo>
                      <a:pt x="5148" y="14594"/>
                      <a:pt x="5123" y="14598"/>
                      <a:pt x="5097" y="14604"/>
                    </a:cubicBezTo>
                    <a:cubicBezTo>
                      <a:pt x="4983" y="14633"/>
                      <a:pt x="4872" y="14647"/>
                      <a:pt x="4763" y="14647"/>
                    </a:cubicBezTo>
                    <a:cubicBezTo>
                      <a:pt x="4438" y="14647"/>
                      <a:pt x="4139" y="14519"/>
                      <a:pt x="3868" y="14265"/>
                    </a:cubicBezTo>
                    <a:cubicBezTo>
                      <a:pt x="3736" y="14143"/>
                      <a:pt x="3719" y="13943"/>
                      <a:pt x="3825" y="13809"/>
                    </a:cubicBezTo>
                    <a:cubicBezTo>
                      <a:pt x="4286" y="13221"/>
                      <a:pt x="4448" y="12294"/>
                      <a:pt x="4489" y="11491"/>
                    </a:cubicBezTo>
                    <a:close/>
                    <a:moveTo>
                      <a:pt x="17821" y="15204"/>
                    </a:moveTo>
                    <a:cubicBezTo>
                      <a:pt x="18009" y="15204"/>
                      <a:pt x="18165" y="15360"/>
                      <a:pt x="18165" y="15550"/>
                    </a:cubicBezTo>
                    <a:lnTo>
                      <a:pt x="18165" y="17192"/>
                    </a:lnTo>
                    <a:lnTo>
                      <a:pt x="17475" y="17192"/>
                    </a:lnTo>
                    <a:lnTo>
                      <a:pt x="17475" y="15550"/>
                    </a:lnTo>
                    <a:cubicBezTo>
                      <a:pt x="17475" y="15360"/>
                      <a:pt x="17631" y="15204"/>
                      <a:pt x="17821" y="15204"/>
                    </a:cubicBezTo>
                    <a:close/>
                    <a:moveTo>
                      <a:pt x="11354" y="15214"/>
                    </a:moveTo>
                    <a:lnTo>
                      <a:pt x="11354" y="16433"/>
                    </a:lnTo>
                    <a:lnTo>
                      <a:pt x="9712" y="17344"/>
                    </a:lnTo>
                    <a:lnTo>
                      <a:pt x="9205" y="17062"/>
                    </a:lnTo>
                    <a:cubicBezTo>
                      <a:pt x="9158" y="17036"/>
                      <a:pt x="9108" y="17023"/>
                      <a:pt x="9058" y="17023"/>
                    </a:cubicBezTo>
                    <a:cubicBezTo>
                      <a:pt x="8952" y="17023"/>
                      <a:pt x="8848" y="17081"/>
                      <a:pt x="8792" y="17181"/>
                    </a:cubicBezTo>
                    <a:cubicBezTo>
                      <a:pt x="8712" y="17328"/>
                      <a:pt x="8764" y="17514"/>
                      <a:pt x="8911" y="17595"/>
                    </a:cubicBezTo>
                    <a:lnTo>
                      <a:pt x="9182" y="17746"/>
                    </a:lnTo>
                    <a:lnTo>
                      <a:pt x="7540" y="19153"/>
                    </a:lnTo>
                    <a:cubicBezTo>
                      <a:pt x="7538" y="19154"/>
                      <a:pt x="7534" y="19159"/>
                      <a:pt x="7525" y="19159"/>
                    </a:cubicBezTo>
                    <a:cubicBezTo>
                      <a:pt x="7524" y="19159"/>
                      <a:pt x="7522" y="19159"/>
                      <a:pt x="7521" y="19159"/>
                    </a:cubicBezTo>
                    <a:cubicBezTo>
                      <a:pt x="7513" y="19156"/>
                      <a:pt x="7507" y="19152"/>
                      <a:pt x="7507" y="19147"/>
                    </a:cubicBezTo>
                    <a:lnTo>
                      <a:pt x="6486" y="17359"/>
                    </a:lnTo>
                    <a:lnTo>
                      <a:pt x="6911" y="16510"/>
                    </a:lnTo>
                    <a:cubicBezTo>
                      <a:pt x="6913" y="16507"/>
                      <a:pt x="6914" y="16500"/>
                      <a:pt x="6924" y="16498"/>
                    </a:cubicBezTo>
                    <a:cubicBezTo>
                      <a:pt x="6927" y="16498"/>
                      <a:pt x="6929" y="16498"/>
                      <a:pt x="6931" y="16498"/>
                    </a:cubicBezTo>
                    <a:cubicBezTo>
                      <a:pt x="6936" y="16498"/>
                      <a:pt x="6939" y="16499"/>
                      <a:pt x="6940" y="16500"/>
                    </a:cubicBezTo>
                    <a:lnTo>
                      <a:pt x="7821" y="16989"/>
                    </a:lnTo>
                    <a:cubicBezTo>
                      <a:pt x="7868" y="17015"/>
                      <a:pt x="7919" y="17028"/>
                      <a:pt x="7969" y="17028"/>
                    </a:cubicBezTo>
                    <a:cubicBezTo>
                      <a:pt x="8076" y="17028"/>
                      <a:pt x="8179" y="16971"/>
                      <a:pt x="8234" y="16871"/>
                    </a:cubicBezTo>
                    <a:cubicBezTo>
                      <a:pt x="8314" y="16725"/>
                      <a:pt x="8262" y="16540"/>
                      <a:pt x="8115" y="16458"/>
                    </a:cubicBezTo>
                    <a:lnTo>
                      <a:pt x="8068" y="16433"/>
                    </a:lnTo>
                    <a:lnTo>
                      <a:pt x="8068" y="15214"/>
                    </a:lnTo>
                    <a:cubicBezTo>
                      <a:pt x="8585" y="15416"/>
                      <a:pt x="9142" y="15523"/>
                      <a:pt x="9712" y="15523"/>
                    </a:cubicBezTo>
                    <a:cubicBezTo>
                      <a:pt x="10290" y="15523"/>
                      <a:pt x="10846" y="15414"/>
                      <a:pt x="11354" y="15214"/>
                    </a:cubicBezTo>
                    <a:close/>
                    <a:moveTo>
                      <a:pt x="12490" y="16498"/>
                    </a:moveTo>
                    <a:cubicBezTo>
                      <a:pt x="12492" y="16498"/>
                      <a:pt x="12494" y="16498"/>
                      <a:pt x="12497" y="16498"/>
                    </a:cubicBezTo>
                    <a:cubicBezTo>
                      <a:pt x="12505" y="16500"/>
                      <a:pt x="12510" y="16507"/>
                      <a:pt x="12510" y="16510"/>
                    </a:cubicBezTo>
                    <a:lnTo>
                      <a:pt x="12934" y="17359"/>
                    </a:lnTo>
                    <a:lnTo>
                      <a:pt x="11913" y="19147"/>
                    </a:lnTo>
                    <a:cubicBezTo>
                      <a:pt x="11911" y="19149"/>
                      <a:pt x="11908" y="19156"/>
                      <a:pt x="11898" y="19159"/>
                    </a:cubicBezTo>
                    <a:cubicBezTo>
                      <a:pt x="11897" y="19159"/>
                      <a:pt x="11897" y="19159"/>
                      <a:pt x="11896" y="19159"/>
                    </a:cubicBezTo>
                    <a:cubicBezTo>
                      <a:pt x="11888" y="19159"/>
                      <a:pt x="11883" y="19154"/>
                      <a:pt x="11881" y="19153"/>
                    </a:cubicBezTo>
                    <a:lnTo>
                      <a:pt x="10239" y="17746"/>
                    </a:lnTo>
                    <a:lnTo>
                      <a:pt x="12481" y="16500"/>
                    </a:lnTo>
                    <a:cubicBezTo>
                      <a:pt x="12482" y="16499"/>
                      <a:pt x="12485" y="16498"/>
                      <a:pt x="12490" y="16498"/>
                    </a:cubicBezTo>
                    <a:close/>
                    <a:moveTo>
                      <a:pt x="9712" y="1"/>
                    </a:moveTo>
                    <a:cubicBezTo>
                      <a:pt x="9294" y="1"/>
                      <a:pt x="8877" y="109"/>
                      <a:pt x="8505" y="324"/>
                    </a:cubicBezTo>
                    <a:lnTo>
                      <a:pt x="477" y="4986"/>
                    </a:lnTo>
                    <a:cubicBezTo>
                      <a:pt x="179" y="5159"/>
                      <a:pt x="0" y="5467"/>
                      <a:pt x="0" y="5814"/>
                    </a:cubicBezTo>
                    <a:cubicBezTo>
                      <a:pt x="0" y="6160"/>
                      <a:pt x="179" y="6470"/>
                      <a:pt x="477" y="6643"/>
                    </a:cubicBezTo>
                    <a:lnTo>
                      <a:pt x="3894" y="8626"/>
                    </a:lnTo>
                    <a:lnTo>
                      <a:pt x="3894" y="11004"/>
                    </a:lnTo>
                    <a:cubicBezTo>
                      <a:pt x="3894" y="11650"/>
                      <a:pt x="3822" y="12826"/>
                      <a:pt x="3347" y="13432"/>
                    </a:cubicBezTo>
                    <a:cubicBezTo>
                      <a:pt x="3048" y="13812"/>
                      <a:pt x="3094" y="14370"/>
                      <a:pt x="3451" y="14706"/>
                    </a:cubicBezTo>
                    <a:cubicBezTo>
                      <a:pt x="3835" y="15066"/>
                      <a:pt x="4281" y="15251"/>
                      <a:pt x="4757" y="15251"/>
                    </a:cubicBezTo>
                    <a:cubicBezTo>
                      <a:pt x="4811" y="15251"/>
                      <a:pt x="4866" y="15249"/>
                      <a:pt x="4920" y="15244"/>
                    </a:cubicBezTo>
                    <a:cubicBezTo>
                      <a:pt x="5046" y="15728"/>
                      <a:pt x="5406" y="16344"/>
                      <a:pt x="6196" y="16587"/>
                    </a:cubicBezTo>
                    <a:lnTo>
                      <a:pt x="5899" y="17178"/>
                    </a:lnTo>
                    <a:lnTo>
                      <a:pt x="3449" y="18042"/>
                    </a:lnTo>
                    <a:cubicBezTo>
                      <a:pt x="2551" y="18361"/>
                      <a:pt x="1948" y="19212"/>
                      <a:pt x="1948" y="20164"/>
                    </a:cubicBezTo>
                    <a:lnTo>
                      <a:pt x="1948" y="20413"/>
                    </a:lnTo>
                    <a:cubicBezTo>
                      <a:pt x="1948" y="20581"/>
                      <a:pt x="2084" y="20717"/>
                      <a:pt x="2251" y="20717"/>
                    </a:cubicBezTo>
                    <a:cubicBezTo>
                      <a:pt x="2420" y="20717"/>
                      <a:pt x="2555" y="20581"/>
                      <a:pt x="2555" y="20413"/>
                    </a:cubicBezTo>
                    <a:lnTo>
                      <a:pt x="2555" y="20164"/>
                    </a:lnTo>
                    <a:cubicBezTo>
                      <a:pt x="2555" y="19469"/>
                      <a:pt x="2995" y="18848"/>
                      <a:pt x="3651" y="18615"/>
                    </a:cubicBezTo>
                    <a:lnTo>
                      <a:pt x="5877" y="17829"/>
                    </a:lnTo>
                    <a:lnTo>
                      <a:pt x="6169" y="20447"/>
                    </a:lnTo>
                    <a:cubicBezTo>
                      <a:pt x="6184" y="20603"/>
                      <a:pt x="6316" y="20717"/>
                      <a:pt x="6470" y="20717"/>
                    </a:cubicBezTo>
                    <a:cubicBezTo>
                      <a:pt x="6480" y="20717"/>
                      <a:pt x="6493" y="20717"/>
                      <a:pt x="6504" y="20714"/>
                    </a:cubicBezTo>
                    <a:cubicBezTo>
                      <a:pt x="6670" y="20697"/>
                      <a:pt x="6791" y="20547"/>
                      <a:pt x="6771" y="20378"/>
                    </a:cubicBezTo>
                    <a:lnTo>
                      <a:pt x="6591" y="18758"/>
                    </a:lnTo>
                    <a:lnTo>
                      <a:pt x="6984" y="19446"/>
                    </a:lnTo>
                    <a:cubicBezTo>
                      <a:pt x="7077" y="19607"/>
                      <a:pt x="7237" y="19720"/>
                      <a:pt x="7421" y="19753"/>
                    </a:cubicBezTo>
                    <a:cubicBezTo>
                      <a:pt x="7457" y="19757"/>
                      <a:pt x="7493" y="19762"/>
                      <a:pt x="7530" y="19762"/>
                    </a:cubicBezTo>
                    <a:cubicBezTo>
                      <a:pt x="7678" y="19762"/>
                      <a:pt x="7822" y="19707"/>
                      <a:pt x="7940" y="19610"/>
                    </a:cubicBezTo>
                    <a:lnTo>
                      <a:pt x="9411" y="18348"/>
                    </a:lnTo>
                    <a:lnTo>
                      <a:pt x="9411" y="20410"/>
                    </a:lnTo>
                    <a:cubicBezTo>
                      <a:pt x="9411" y="20577"/>
                      <a:pt x="9546" y="20713"/>
                      <a:pt x="9713" y="20713"/>
                    </a:cubicBezTo>
                    <a:cubicBezTo>
                      <a:pt x="9882" y="20713"/>
                      <a:pt x="10017" y="20577"/>
                      <a:pt x="10017" y="20410"/>
                    </a:cubicBezTo>
                    <a:lnTo>
                      <a:pt x="10017" y="18348"/>
                    </a:lnTo>
                    <a:lnTo>
                      <a:pt x="11490" y="19610"/>
                    </a:lnTo>
                    <a:cubicBezTo>
                      <a:pt x="11604" y="19707"/>
                      <a:pt x="11748" y="19762"/>
                      <a:pt x="11898" y="19762"/>
                    </a:cubicBezTo>
                    <a:cubicBezTo>
                      <a:pt x="11934" y="19762"/>
                      <a:pt x="11970" y="19757"/>
                      <a:pt x="12005" y="19753"/>
                    </a:cubicBezTo>
                    <a:cubicBezTo>
                      <a:pt x="12191" y="19720"/>
                      <a:pt x="12350" y="19607"/>
                      <a:pt x="12443" y="19446"/>
                    </a:cubicBezTo>
                    <a:lnTo>
                      <a:pt x="12835" y="18758"/>
                    </a:lnTo>
                    <a:lnTo>
                      <a:pt x="12655" y="20378"/>
                    </a:lnTo>
                    <a:cubicBezTo>
                      <a:pt x="12638" y="20547"/>
                      <a:pt x="12757" y="20697"/>
                      <a:pt x="12924" y="20714"/>
                    </a:cubicBezTo>
                    <a:cubicBezTo>
                      <a:pt x="12934" y="20717"/>
                      <a:pt x="12947" y="20717"/>
                      <a:pt x="12957" y="20717"/>
                    </a:cubicBezTo>
                    <a:cubicBezTo>
                      <a:pt x="13111" y="20717"/>
                      <a:pt x="13241" y="20603"/>
                      <a:pt x="13259" y="20447"/>
                    </a:cubicBezTo>
                    <a:lnTo>
                      <a:pt x="13548" y="17829"/>
                    </a:lnTo>
                    <a:lnTo>
                      <a:pt x="15774" y="18615"/>
                    </a:lnTo>
                    <a:cubicBezTo>
                      <a:pt x="16430" y="18846"/>
                      <a:pt x="16870" y="19469"/>
                      <a:pt x="16870" y="20164"/>
                    </a:cubicBezTo>
                    <a:lnTo>
                      <a:pt x="16870" y="20413"/>
                    </a:lnTo>
                    <a:cubicBezTo>
                      <a:pt x="16870" y="20581"/>
                      <a:pt x="17005" y="20717"/>
                      <a:pt x="17174" y="20717"/>
                    </a:cubicBezTo>
                    <a:cubicBezTo>
                      <a:pt x="17341" y="20717"/>
                      <a:pt x="17477" y="20581"/>
                      <a:pt x="17477" y="20413"/>
                    </a:cubicBezTo>
                    <a:lnTo>
                      <a:pt x="17477" y="20164"/>
                    </a:lnTo>
                    <a:cubicBezTo>
                      <a:pt x="17477" y="19213"/>
                      <a:pt x="16874" y="18361"/>
                      <a:pt x="15976" y="18042"/>
                    </a:cubicBezTo>
                    <a:lnTo>
                      <a:pt x="13526" y="17178"/>
                    </a:lnTo>
                    <a:lnTo>
                      <a:pt x="13231" y="16587"/>
                    </a:lnTo>
                    <a:cubicBezTo>
                      <a:pt x="14018" y="16344"/>
                      <a:pt x="14378" y="15728"/>
                      <a:pt x="14503" y="15244"/>
                    </a:cubicBezTo>
                    <a:cubicBezTo>
                      <a:pt x="14558" y="15249"/>
                      <a:pt x="14613" y="15251"/>
                      <a:pt x="14667" y="15251"/>
                    </a:cubicBezTo>
                    <a:cubicBezTo>
                      <a:pt x="15142" y="15251"/>
                      <a:pt x="15586" y="15066"/>
                      <a:pt x="15973" y="14706"/>
                    </a:cubicBezTo>
                    <a:cubicBezTo>
                      <a:pt x="16330" y="14370"/>
                      <a:pt x="16376" y="13812"/>
                      <a:pt x="16077" y="13432"/>
                    </a:cubicBezTo>
                    <a:cubicBezTo>
                      <a:pt x="15602" y="12826"/>
                      <a:pt x="15530" y="11650"/>
                      <a:pt x="15530" y="11004"/>
                    </a:cubicBezTo>
                    <a:lnTo>
                      <a:pt x="15530" y="8626"/>
                    </a:lnTo>
                    <a:lnTo>
                      <a:pt x="17518" y="7471"/>
                    </a:lnTo>
                    <a:lnTo>
                      <a:pt x="17518" y="14647"/>
                    </a:lnTo>
                    <a:cubicBezTo>
                      <a:pt x="17141" y="14774"/>
                      <a:pt x="16868" y="15131"/>
                      <a:pt x="16868" y="15550"/>
                    </a:cubicBezTo>
                    <a:lnTo>
                      <a:pt x="16868" y="17496"/>
                    </a:lnTo>
                    <a:cubicBezTo>
                      <a:pt x="16868" y="17664"/>
                      <a:pt x="17004" y="17799"/>
                      <a:pt x="17173" y="17799"/>
                    </a:cubicBezTo>
                    <a:lnTo>
                      <a:pt x="18469" y="17799"/>
                    </a:lnTo>
                    <a:cubicBezTo>
                      <a:pt x="18638" y="17799"/>
                      <a:pt x="18774" y="17664"/>
                      <a:pt x="18774" y="17496"/>
                    </a:cubicBezTo>
                    <a:lnTo>
                      <a:pt x="18774" y="15550"/>
                    </a:lnTo>
                    <a:cubicBezTo>
                      <a:pt x="18774" y="15131"/>
                      <a:pt x="18502" y="14774"/>
                      <a:pt x="18124" y="14647"/>
                    </a:cubicBezTo>
                    <a:lnTo>
                      <a:pt x="18124" y="7120"/>
                    </a:lnTo>
                    <a:lnTo>
                      <a:pt x="18945" y="6643"/>
                    </a:lnTo>
                    <a:cubicBezTo>
                      <a:pt x="19243" y="6470"/>
                      <a:pt x="19422" y="6160"/>
                      <a:pt x="19422" y="5814"/>
                    </a:cubicBezTo>
                    <a:cubicBezTo>
                      <a:pt x="19423" y="5470"/>
                      <a:pt x="19245" y="5159"/>
                      <a:pt x="18946" y="4986"/>
                    </a:cubicBezTo>
                    <a:lnTo>
                      <a:pt x="10919" y="324"/>
                    </a:lnTo>
                    <a:cubicBezTo>
                      <a:pt x="10547" y="109"/>
                      <a:pt x="10129" y="1"/>
                      <a:pt x="9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6" name="Google Shape;976;p20"/>
            <p:cNvGrpSpPr/>
            <p:nvPr/>
          </p:nvGrpSpPr>
          <p:grpSpPr>
            <a:xfrm>
              <a:off x="17752" y="3600345"/>
              <a:ext cx="537081" cy="685828"/>
              <a:chOff x="4992325" y="-3002925"/>
              <a:chExt cx="404550" cy="518075"/>
            </a:xfrm>
          </p:grpSpPr>
          <p:sp>
            <p:nvSpPr>
              <p:cNvPr id="977" name="Google Shape;977;p20"/>
              <p:cNvSpPr/>
              <p:nvPr/>
            </p:nvSpPr>
            <p:spPr>
              <a:xfrm>
                <a:off x="4992325" y="-3002925"/>
                <a:ext cx="404550" cy="518075"/>
              </a:xfrm>
              <a:custGeom>
                <a:avLst/>
                <a:gdLst/>
                <a:ahLst/>
                <a:cxnLst/>
                <a:rect l="l" t="t" r="r" b="b"/>
                <a:pathLst>
                  <a:path w="16182" h="20723" extrusionOk="0">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0"/>
              <p:cNvSpPr/>
              <p:nvPr/>
            </p:nvSpPr>
            <p:spPr>
              <a:xfrm>
                <a:off x="5138250" y="-2824500"/>
                <a:ext cx="15200" cy="23300"/>
              </a:xfrm>
              <a:custGeom>
                <a:avLst/>
                <a:gdLst/>
                <a:ahLst/>
                <a:cxnLst/>
                <a:rect l="l" t="t" r="r" b="b"/>
                <a:pathLst>
                  <a:path w="608" h="932" extrusionOk="0">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0"/>
              <p:cNvSpPr/>
              <p:nvPr/>
            </p:nvSpPr>
            <p:spPr>
              <a:xfrm>
                <a:off x="5235600" y="-2824500"/>
                <a:ext cx="15200" cy="23300"/>
              </a:xfrm>
              <a:custGeom>
                <a:avLst/>
                <a:gdLst/>
                <a:ahLst/>
                <a:cxnLst/>
                <a:rect l="l" t="t" r="r" b="b"/>
                <a:pathLst>
                  <a:path w="608" h="932" extrusionOk="0">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0"/>
              <p:cNvSpPr/>
              <p:nvPr/>
            </p:nvSpPr>
            <p:spPr>
              <a:xfrm>
                <a:off x="5170700" y="-2759625"/>
                <a:ext cx="47650" cy="15200"/>
              </a:xfrm>
              <a:custGeom>
                <a:avLst/>
                <a:gdLst/>
                <a:ahLst/>
                <a:cxnLst/>
                <a:rect l="l" t="t" r="r" b="b"/>
                <a:pathLst>
                  <a:path w="1906" h="608" extrusionOk="0">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0"/>
              <p:cNvSpPr/>
              <p:nvPr/>
            </p:nvSpPr>
            <p:spPr>
              <a:xfrm>
                <a:off x="5130150" y="-2848850"/>
                <a:ext cx="31425" cy="15200"/>
              </a:xfrm>
              <a:custGeom>
                <a:avLst/>
                <a:gdLst/>
                <a:ahLst/>
                <a:cxnLst/>
                <a:rect l="l" t="t" r="r" b="b"/>
                <a:pathLst>
                  <a:path w="1257" h="608" extrusionOk="0">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0"/>
              <p:cNvSpPr/>
              <p:nvPr/>
            </p:nvSpPr>
            <p:spPr>
              <a:xfrm>
                <a:off x="5227475" y="-2848850"/>
                <a:ext cx="31400" cy="15200"/>
              </a:xfrm>
              <a:custGeom>
                <a:avLst/>
                <a:gdLst/>
                <a:ahLst/>
                <a:cxnLst/>
                <a:rect l="l" t="t" r="r" b="b"/>
                <a:pathLst>
                  <a:path w="1256" h="608" extrusionOk="0">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3" name="Google Shape;983;p20"/>
          <p:cNvSpPr txBox="1">
            <a:spLocks noGrp="1"/>
          </p:cNvSpPr>
          <p:nvPr>
            <p:ph type="title"/>
          </p:nvPr>
        </p:nvSpPr>
        <p:spPr>
          <a:xfrm>
            <a:off x="720000" y="540000"/>
            <a:ext cx="7704000" cy="67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84" name="Google Shape;984;p20"/>
          <p:cNvSpPr txBox="1">
            <a:spLocks noGrp="1"/>
          </p:cNvSpPr>
          <p:nvPr>
            <p:ph type="body" idx="1"/>
          </p:nvPr>
        </p:nvSpPr>
        <p:spPr>
          <a:xfrm>
            <a:off x="720000" y="1216800"/>
            <a:ext cx="3852000" cy="15186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sz="1200"/>
            </a:lvl1pPr>
            <a:lvl2pPr marL="914400" lvl="1" indent="-304800" rtl="0">
              <a:lnSpc>
                <a:spcPct val="115000"/>
              </a:lnSpc>
              <a:spcBef>
                <a:spcPts val="0"/>
              </a:spcBef>
              <a:spcAft>
                <a:spcPts val="0"/>
              </a:spcAft>
              <a:buSzPts val="1200"/>
              <a:buChar char="○"/>
              <a:defRPr sz="1200"/>
            </a:lvl2pPr>
            <a:lvl3pPr marL="1371600" lvl="2" indent="-304800" rtl="0">
              <a:lnSpc>
                <a:spcPct val="115000"/>
              </a:lnSpc>
              <a:spcBef>
                <a:spcPts val="0"/>
              </a:spcBef>
              <a:spcAft>
                <a:spcPts val="0"/>
              </a:spcAft>
              <a:buSzPts val="1200"/>
              <a:buChar char="■"/>
              <a:defRPr sz="1200"/>
            </a:lvl3pPr>
            <a:lvl4pPr marL="1828800" lvl="3" indent="-304800" rtl="0">
              <a:lnSpc>
                <a:spcPct val="115000"/>
              </a:lnSpc>
              <a:spcBef>
                <a:spcPts val="0"/>
              </a:spcBef>
              <a:spcAft>
                <a:spcPts val="0"/>
              </a:spcAft>
              <a:buSzPts val="1200"/>
              <a:buChar char="●"/>
              <a:defRPr sz="1200"/>
            </a:lvl4pPr>
            <a:lvl5pPr marL="2286000" lvl="4" indent="-304800" rtl="0">
              <a:lnSpc>
                <a:spcPct val="115000"/>
              </a:lnSpc>
              <a:spcBef>
                <a:spcPts val="0"/>
              </a:spcBef>
              <a:spcAft>
                <a:spcPts val="0"/>
              </a:spcAft>
              <a:buSzPts val="1200"/>
              <a:buChar char="○"/>
              <a:defRPr sz="1200"/>
            </a:lvl5pPr>
            <a:lvl6pPr marL="2743200" lvl="5" indent="-304800" rtl="0">
              <a:lnSpc>
                <a:spcPct val="115000"/>
              </a:lnSpc>
              <a:spcBef>
                <a:spcPts val="0"/>
              </a:spcBef>
              <a:spcAft>
                <a:spcPts val="0"/>
              </a:spcAft>
              <a:buSzPts val="1200"/>
              <a:buChar char="■"/>
              <a:defRPr sz="1200"/>
            </a:lvl6pPr>
            <a:lvl7pPr marL="3200400" lvl="6" indent="-304800" rtl="0">
              <a:lnSpc>
                <a:spcPct val="115000"/>
              </a:lnSpc>
              <a:spcBef>
                <a:spcPts val="0"/>
              </a:spcBef>
              <a:spcAft>
                <a:spcPts val="0"/>
              </a:spcAft>
              <a:buSzPts val="1200"/>
              <a:buChar char="●"/>
              <a:defRPr sz="1200"/>
            </a:lvl7pPr>
            <a:lvl8pPr marL="3657600" lvl="7" indent="-304800" rtl="0">
              <a:lnSpc>
                <a:spcPct val="115000"/>
              </a:lnSpc>
              <a:spcBef>
                <a:spcPts val="0"/>
              </a:spcBef>
              <a:spcAft>
                <a:spcPts val="0"/>
              </a:spcAft>
              <a:buSzPts val="1200"/>
              <a:buChar char="○"/>
              <a:defRPr sz="1200"/>
            </a:lvl8pPr>
            <a:lvl9pPr marL="4114800" lvl="8" indent="-304800" rtl="0">
              <a:lnSpc>
                <a:spcPct val="115000"/>
              </a:lnSpc>
              <a:spcBef>
                <a:spcPts val="0"/>
              </a:spcBef>
              <a:spcAft>
                <a:spcPts val="0"/>
              </a:spcAft>
              <a:buSzPts val="1200"/>
              <a:buChar char="■"/>
              <a:defRPr sz="1200"/>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CUSTOM_10_2">
    <p:spTree>
      <p:nvGrpSpPr>
        <p:cNvPr id="1" name="Shape 985"/>
        <p:cNvGrpSpPr/>
        <p:nvPr/>
      </p:nvGrpSpPr>
      <p:grpSpPr>
        <a:xfrm>
          <a:off x="0" y="0"/>
          <a:ext cx="0" cy="0"/>
          <a:chOff x="0" y="0"/>
          <a:chExt cx="0" cy="0"/>
        </a:xfrm>
      </p:grpSpPr>
      <p:grpSp>
        <p:nvGrpSpPr>
          <p:cNvPr id="986" name="Google Shape;986;p21"/>
          <p:cNvGrpSpPr/>
          <p:nvPr/>
        </p:nvGrpSpPr>
        <p:grpSpPr>
          <a:xfrm>
            <a:off x="-143003" y="0"/>
            <a:ext cx="858600" cy="5143465"/>
            <a:chOff x="-143003" y="0"/>
            <a:chExt cx="858600" cy="5143465"/>
          </a:xfrm>
        </p:grpSpPr>
        <p:sp>
          <p:nvSpPr>
            <p:cNvPr id="987" name="Google Shape;987;p21"/>
            <p:cNvSpPr/>
            <p:nvPr/>
          </p:nvSpPr>
          <p:spPr>
            <a:xfrm>
              <a:off x="-143003" y="857262"/>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1"/>
            <p:cNvSpPr/>
            <p:nvPr/>
          </p:nvSpPr>
          <p:spPr>
            <a:xfrm>
              <a:off x="-143003" y="1714505"/>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1"/>
            <p:cNvSpPr/>
            <p:nvPr/>
          </p:nvSpPr>
          <p:spPr>
            <a:xfrm>
              <a:off x="-143003"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1"/>
            <p:cNvSpPr/>
            <p:nvPr/>
          </p:nvSpPr>
          <p:spPr>
            <a:xfrm>
              <a:off x="-143003" y="257174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1"/>
            <p:cNvSpPr/>
            <p:nvPr/>
          </p:nvSpPr>
          <p:spPr>
            <a:xfrm>
              <a:off x="-143003"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1"/>
            <p:cNvSpPr/>
            <p:nvPr/>
          </p:nvSpPr>
          <p:spPr>
            <a:xfrm>
              <a:off x="-143003"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3" name="Google Shape;993;p21"/>
            <p:cNvGrpSpPr/>
            <p:nvPr/>
          </p:nvGrpSpPr>
          <p:grpSpPr>
            <a:xfrm>
              <a:off x="17716" y="171402"/>
              <a:ext cx="537062" cy="685795"/>
              <a:chOff x="1544900" y="-2381700"/>
              <a:chExt cx="404475" cy="518050"/>
            </a:xfrm>
          </p:grpSpPr>
          <p:sp>
            <p:nvSpPr>
              <p:cNvPr id="994" name="Google Shape;994;p21"/>
              <p:cNvSpPr/>
              <p:nvPr/>
            </p:nvSpPr>
            <p:spPr>
              <a:xfrm>
                <a:off x="1544900" y="-2381700"/>
                <a:ext cx="404475" cy="518050"/>
              </a:xfrm>
              <a:custGeom>
                <a:avLst/>
                <a:gdLst/>
                <a:ahLst/>
                <a:cxnLst/>
                <a:rect l="l" t="t" r="r" b="b"/>
                <a:pathLst>
                  <a:path w="16179" h="20722" extrusionOk="0">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1"/>
              <p:cNvSpPr/>
              <p:nvPr/>
            </p:nvSpPr>
            <p:spPr>
              <a:xfrm>
                <a:off x="1690850" y="-2219575"/>
                <a:ext cx="15200" cy="23350"/>
              </a:xfrm>
              <a:custGeom>
                <a:avLst/>
                <a:gdLst/>
                <a:ahLst/>
                <a:cxnLst/>
                <a:rect l="l" t="t" r="r" b="b"/>
                <a:pathLst>
                  <a:path w="608" h="934" extrusionOk="0">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1"/>
              <p:cNvSpPr/>
              <p:nvPr/>
            </p:nvSpPr>
            <p:spPr>
              <a:xfrm>
                <a:off x="1788225"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1"/>
              <p:cNvSpPr/>
              <p:nvPr/>
            </p:nvSpPr>
            <p:spPr>
              <a:xfrm>
                <a:off x="1723300" y="-2146550"/>
                <a:ext cx="47650" cy="15200"/>
              </a:xfrm>
              <a:custGeom>
                <a:avLst/>
                <a:gdLst/>
                <a:ahLst/>
                <a:cxnLst/>
                <a:rect l="l" t="t" r="r" b="b"/>
                <a:pathLst>
                  <a:path w="1906" h="608" extrusionOk="0">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8" name="Google Shape;998;p21"/>
            <p:cNvGrpSpPr/>
            <p:nvPr/>
          </p:nvGrpSpPr>
          <p:grpSpPr>
            <a:xfrm>
              <a:off x="-35918" y="2743160"/>
              <a:ext cx="644488" cy="685836"/>
              <a:chOff x="3572775" y="-518200"/>
              <a:chExt cx="485600" cy="517925"/>
            </a:xfrm>
          </p:grpSpPr>
          <p:sp>
            <p:nvSpPr>
              <p:cNvPr id="999" name="Google Shape;999;p21"/>
              <p:cNvSpPr/>
              <p:nvPr/>
            </p:nvSpPr>
            <p:spPr>
              <a:xfrm>
                <a:off x="3782850" y="-210150"/>
                <a:ext cx="65375" cy="23325"/>
              </a:xfrm>
              <a:custGeom>
                <a:avLst/>
                <a:gdLst/>
                <a:ahLst/>
                <a:cxnLst/>
                <a:rect l="l" t="t" r="r" b="b"/>
                <a:pathLst>
                  <a:path w="2615" h="933" extrusionOk="0">
                    <a:moveTo>
                      <a:pt x="334" y="1"/>
                    </a:moveTo>
                    <a:cubicBezTo>
                      <a:pt x="256" y="1"/>
                      <a:pt x="177" y="31"/>
                      <a:pt x="118" y="90"/>
                    </a:cubicBezTo>
                    <a:cubicBezTo>
                      <a:pt x="1" y="210"/>
                      <a:pt x="2" y="403"/>
                      <a:pt x="122" y="520"/>
                    </a:cubicBezTo>
                    <a:cubicBezTo>
                      <a:pt x="382" y="777"/>
                      <a:pt x="826" y="933"/>
                      <a:pt x="1309" y="933"/>
                    </a:cubicBezTo>
                    <a:cubicBezTo>
                      <a:pt x="1790" y="933"/>
                      <a:pt x="2233" y="779"/>
                      <a:pt x="2494" y="520"/>
                    </a:cubicBezTo>
                    <a:cubicBezTo>
                      <a:pt x="2614" y="403"/>
                      <a:pt x="2614" y="210"/>
                      <a:pt x="2497" y="90"/>
                    </a:cubicBezTo>
                    <a:cubicBezTo>
                      <a:pt x="2438" y="31"/>
                      <a:pt x="2360" y="1"/>
                      <a:pt x="2282" y="1"/>
                    </a:cubicBezTo>
                    <a:cubicBezTo>
                      <a:pt x="2205" y="1"/>
                      <a:pt x="2128" y="30"/>
                      <a:pt x="2070" y="89"/>
                    </a:cubicBezTo>
                    <a:cubicBezTo>
                      <a:pt x="1959" y="197"/>
                      <a:pt x="1693" y="326"/>
                      <a:pt x="1309" y="326"/>
                    </a:cubicBezTo>
                    <a:cubicBezTo>
                      <a:pt x="925" y="326"/>
                      <a:pt x="659" y="199"/>
                      <a:pt x="548" y="89"/>
                    </a:cubicBezTo>
                    <a:cubicBezTo>
                      <a:pt x="489" y="30"/>
                      <a:pt x="411"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1"/>
              <p:cNvSpPr/>
              <p:nvPr/>
            </p:nvSpPr>
            <p:spPr>
              <a:xfrm>
                <a:off x="3572775" y="-518200"/>
                <a:ext cx="485600" cy="517925"/>
              </a:xfrm>
              <a:custGeom>
                <a:avLst/>
                <a:gdLst/>
                <a:ahLst/>
                <a:cxnLst/>
                <a:rect l="l" t="t" r="r" b="b"/>
                <a:pathLst>
                  <a:path w="19424" h="20717" extrusionOk="0">
                    <a:moveTo>
                      <a:pt x="9712" y="6121"/>
                    </a:moveTo>
                    <a:cubicBezTo>
                      <a:pt x="10082" y="6121"/>
                      <a:pt x="10382" y="6421"/>
                      <a:pt x="10382" y="6791"/>
                    </a:cubicBezTo>
                    <a:cubicBezTo>
                      <a:pt x="10382" y="7135"/>
                      <a:pt x="10119" y="7421"/>
                      <a:pt x="9783" y="7457"/>
                    </a:cubicBezTo>
                    <a:lnTo>
                      <a:pt x="9640" y="7457"/>
                    </a:lnTo>
                    <a:cubicBezTo>
                      <a:pt x="9305" y="7421"/>
                      <a:pt x="9042" y="7137"/>
                      <a:pt x="9042" y="6791"/>
                    </a:cubicBezTo>
                    <a:cubicBezTo>
                      <a:pt x="9042" y="6421"/>
                      <a:pt x="9342" y="6121"/>
                      <a:pt x="9712" y="6121"/>
                    </a:cubicBezTo>
                    <a:close/>
                    <a:moveTo>
                      <a:pt x="9713" y="606"/>
                    </a:moveTo>
                    <a:cubicBezTo>
                      <a:pt x="10025" y="606"/>
                      <a:pt x="10336" y="687"/>
                      <a:pt x="10613" y="849"/>
                    </a:cubicBezTo>
                    <a:lnTo>
                      <a:pt x="18642" y="5510"/>
                    </a:lnTo>
                    <a:cubicBezTo>
                      <a:pt x="18799" y="5601"/>
                      <a:pt x="18816" y="5753"/>
                      <a:pt x="18816" y="5814"/>
                    </a:cubicBezTo>
                    <a:cubicBezTo>
                      <a:pt x="18816" y="5874"/>
                      <a:pt x="18799" y="6024"/>
                      <a:pt x="18642" y="6117"/>
                    </a:cubicBezTo>
                    <a:lnTo>
                      <a:pt x="15530" y="7924"/>
                    </a:lnTo>
                    <a:lnTo>
                      <a:pt x="15530" y="5814"/>
                    </a:lnTo>
                    <a:cubicBezTo>
                      <a:pt x="15530" y="4550"/>
                      <a:pt x="12602" y="3888"/>
                      <a:pt x="9712" y="3888"/>
                    </a:cubicBezTo>
                    <a:cubicBezTo>
                      <a:pt x="6820" y="3888"/>
                      <a:pt x="3894" y="4549"/>
                      <a:pt x="3894" y="5814"/>
                    </a:cubicBezTo>
                    <a:lnTo>
                      <a:pt x="3894" y="7924"/>
                    </a:lnTo>
                    <a:lnTo>
                      <a:pt x="783" y="6117"/>
                    </a:lnTo>
                    <a:cubicBezTo>
                      <a:pt x="626" y="6026"/>
                      <a:pt x="607" y="5874"/>
                      <a:pt x="607" y="5814"/>
                    </a:cubicBezTo>
                    <a:cubicBezTo>
                      <a:pt x="607" y="5753"/>
                      <a:pt x="623" y="5601"/>
                      <a:pt x="783" y="5510"/>
                    </a:cubicBezTo>
                    <a:lnTo>
                      <a:pt x="8811" y="849"/>
                    </a:lnTo>
                    <a:cubicBezTo>
                      <a:pt x="9089" y="687"/>
                      <a:pt x="9401" y="606"/>
                      <a:pt x="9713" y="606"/>
                    </a:cubicBezTo>
                    <a:close/>
                    <a:moveTo>
                      <a:pt x="9712" y="4495"/>
                    </a:moveTo>
                    <a:cubicBezTo>
                      <a:pt x="13134" y="4495"/>
                      <a:pt x="14923" y="5353"/>
                      <a:pt x="14923" y="5814"/>
                    </a:cubicBezTo>
                    <a:lnTo>
                      <a:pt x="14923" y="7457"/>
                    </a:lnTo>
                    <a:lnTo>
                      <a:pt x="10802" y="7457"/>
                    </a:lnTo>
                    <a:cubicBezTo>
                      <a:pt x="10920" y="7262"/>
                      <a:pt x="10989" y="7035"/>
                      <a:pt x="10989" y="6791"/>
                    </a:cubicBezTo>
                    <a:cubicBezTo>
                      <a:pt x="10989" y="6086"/>
                      <a:pt x="10415" y="5514"/>
                      <a:pt x="9712" y="5514"/>
                    </a:cubicBezTo>
                    <a:cubicBezTo>
                      <a:pt x="9009" y="5514"/>
                      <a:pt x="8435" y="6087"/>
                      <a:pt x="8435" y="6791"/>
                    </a:cubicBezTo>
                    <a:cubicBezTo>
                      <a:pt x="8435" y="7034"/>
                      <a:pt x="8505" y="7261"/>
                      <a:pt x="8624" y="7457"/>
                    </a:cubicBezTo>
                    <a:lnTo>
                      <a:pt x="6143" y="7457"/>
                    </a:lnTo>
                    <a:cubicBezTo>
                      <a:pt x="5976" y="7457"/>
                      <a:pt x="5840" y="7592"/>
                      <a:pt x="5840" y="7759"/>
                    </a:cubicBezTo>
                    <a:cubicBezTo>
                      <a:pt x="5840" y="7928"/>
                      <a:pt x="5976" y="8064"/>
                      <a:pt x="6143" y="8064"/>
                    </a:cubicBezTo>
                    <a:lnTo>
                      <a:pt x="6286" y="8064"/>
                    </a:lnTo>
                    <a:cubicBezTo>
                      <a:pt x="6010" y="8685"/>
                      <a:pt x="5569" y="9402"/>
                      <a:pt x="5008" y="9402"/>
                    </a:cubicBezTo>
                    <a:cubicBezTo>
                      <a:pt x="4829" y="9402"/>
                      <a:pt x="4656" y="9445"/>
                      <a:pt x="4499" y="9525"/>
                    </a:cubicBezTo>
                    <a:lnTo>
                      <a:pt x="4499" y="8064"/>
                    </a:lnTo>
                    <a:lnTo>
                      <a:pt x="4845" y="8064"/>
                    </a:lnTo>
                    <a:cubicBezTo>
                      <a:pt x="5013" y="8064"/>
                      <a:pt x="5149" y="7928"/>
                      <a:pt x="5149" y="7759"/>
                    </a:cubicBezTo>
                    <a:cubicBezTo>
                      <a:pt x="5149" y="7592"/>
                      <a:pt x="5013" y="7457"/>
                      <a:pt x="4846" y="7457"/>
                    </a:cubicBezTo>
                    <a:lnTo>
                      <a:pt x="4501" y="7457"/>
                    </a:lnTo>
                    <a:lnTo>
                      <a:pt x="4501" y="5814"/>
                    </a:lnTo>
                    <a:cubicBezTo>
                      <a:pt x="4501" y="5353"/>
                      <a:pt x="6290" y="4495"/>
                      <a:pt x="9712" y="4495"/>
                    </a:cubicBezTo>
                    <a:close/>
                    <a:moveTo>
                      <a:pt x="12295" y="8064"/>
                    </a:moveTo>
                    <a:cubicBezTo>
                      <a:pt x="12722" y="8441"/>
                      <a:pt x="13058" y="8898"/>
                      <a:pt x="13284" y="9402"/>
                    </a:cubicBezTo>
                    <a:lnTo>
                      <a:pt x="10362" y="9402"/>
                    </a:lnTo>
                    <a:cubicBezTo>
                      <a:pt x="10195" y="9402"/>
                      <a:pt x="10059" y="9537"/>
                      <a:pt x="10059" y="9706"/>
                    </a:cubicBezTo>
                    <a:lnTo>
                      <a:pt x="10059" y="9726"/>
                    </a:lnTo>
                    <a:lnTo>
                      <a:pt x="9366" y="9726"/>
                    </a:lnTo>
                    <a:lnTo>
                      <a:pt x="9366" y="9706"/>
                    </a:lnTo>
                    <a:cubicBezTo>
                      <a:pt x="9366" y="9537"/>
                      <a:pt x="9231" y="9402"/>
                      <a:pt x="9062" y="9402"/>
                    </a:cubicBezTo>
                    <a:lnTo>
                      <a:pt x="6183" y="9402"/>
                    </a:lnTo>
                    <a:cubicBezTo>
                      <a:pt x="6463" y="9080"/>
                      <a:pt x="6718" y="8635"/>
                      <a:pt x="6947" y="8064"/>
                    </a:cubicBezTo>
                    <a:close/>
                    <a:moveTo>
                      <a:pt x="8761" y="10012"/>
                    </a:moveTo>
                    <a:lnTo>
                      <a:pt x="8761" y="10356"/>
                    </a:lnTo>
                    <a:cubicBezTo>
                      <a:pt x="8761" y="10904"/>
                      <a:pt x="8314" y="11350"/>
                      <a:pt x="7767" y="11350"/>
                    </a:cubicBezTo>
                    <a:cubicBezTo>
                      <a:pt x="7218" y="11350"/>
                      <a:pt x="6771" y="10904"/>
                      <a:pt x="6771" y="10356"/>
                    </a:cubicBezTo>
                    <a:lnTo>
                      <a:pt x="6771" y="10012"/>
                    </a:lnTo>
                    <a:lnTo>
                      <a:pt x="7463" y="10012"/>
                    </a:lnTo>
                    <a:lnTo>
                      <a:pt x="7463" y="10384"/>
                    </a:lnTo>
                    <a:cubicBezTo>
                      <a:pt x="7463" y="10551"/>
                      <a:pt x="7598" y="10687"/>
                      <a:pt x="7767" y="10687"/>
                    </a:cubicBezTo>
                    <a:cubicBezTo>
                      <a:pt x="7934" y="10687"/>
                      <a:pt x="8069" y="10551"/>
                      <a:pt x="8069" y="10384"/>
                    </a:cubicBezTo>
                    <a:lnTo>
                      <a:pt x="8069" y="10012"/>
                    </a:lnTo>
                    <a:close/>
                    <a:moveTo>
                      <a:pt x="12652" y="10012"/>
                    </a:moveTo>
                    <a:lnTo>
                      <a:pt x="12652" y="10356"/>
                    </a:lnTo>
                    <a:cubicBezTo>
                      <a:pt x="12652" y="10904"/>
                      <a:pt x="12205" y="11350"/>
                      <a:pt x="11658" y="11350"/>
                    </a:cubicBezTo>
                    <a:cubicBezTo>
                      <a:pt x="11110" y="11350"/>
                      <a:pt x="10663" y="10904"/>
                      <a:pt x="10663" y="10356"/>
                    </a:cubicBezTo>
                    <a:lnTo>
                      <a:pt x="10663" y="10012"/>
                    </a:lnTo>
                    <a:lnTo>
                      <a:pt x="11354" y="10012"/>
                    </a:lnTo>
                    <a:lnTo>
                      <a:pt x="11354" y="10384"/>
                    </a:lnTo>
                    <a:cubicBezTo>
                      <a:pt x="11354" y="10551"/>
                      <a:pt x="11490" y="10687"/>
                      <a:pt x="11658" y="10687"/>
                    </a:cubicBezTo>
                    <a:cubicBezTo>
                      <a:pt x="11826" y="10687"/>
                      <a:pt x="11961" y="10551"/>
                      <a:pt x="11961" y="10384"/>
                    </a:cubicBezTo>
                    <a:lnTo>
                      <a:pt x="11961" y="10012"/>
                    </a:lnTo>
                    <a:close/>
                    <a:moveTo>
                      <a:pt x="13498" y="10012"/>
                    </a:moveTo>
                    <a:cubicBezTo>
                      <a:pt x="13582" y="10333"/>
                      <a:pt x="13626" y="10666"/>
                      <a:pt x="13626" y="11006"/>
                    </a:cubicBezTo>
                    <a:lnTo>
                      <a:pt x="13626" y="11011"/>
                    </a:lnTo>
                    <a:cubicBezTo>
                      <a:pt x="13624" y="13165"/>
                      <a:pt x="11868" y="14919"/>
                      <a:pt x="9712" y="14919"/>
                    </a:cubicBezTo>
                    <a:cubicBezTo>
                      <a:pt x="8719" y="14919"/>
                      <a:pt x="7772" y="14547"/>
                      <a:pt x="7048" y="13870"/>
                    </a:cubicBezTo>
                    <a:cubicBezTo>
                      <a:pt x="6327" y="13198"/>
                      <a:pt x="5889" y="12287"/>
                      <a:pt x="5813" y="11307"/>
                    </a:cubicBezTo>
                    <a:cubicBezTo>
                      <a:pt x="5800" y="11148"/>
                      <a:pt x="5670" y="11027"/>
                      <a:pt x="5512" y="11027"/>
                    </a:cubicBezTo>
                    <a:lnTo>
                      <a:pt x="5055" y="11027"/>
                    </a:lnTo>
                    <a:cubicBezTo>
                      <a:pt x="4770" y="11027"/>
                      <a:pt x="4529" y="10827"/>
                      <a:pt x="4505" y="10571"/>
                    </a:cubicBezTo>
                    <a:cubicBezTo>
                      <a:pt x="4491" y="10426"/>
                      <a:pt x="4535" y="10286"/>
                      <a:pt x="4633" y="10179"/>
                    </a:cubicBezTo>
                    <a:cubicBezTo>
                      <a:pt x="4729" y="10073"/>
                      <a:pt x="4868" y="10012"/>
                      <a:pt x="5010" y="10012"/>
                    </a:cubicBezTo>
                    <a:lnTo>
                      <a:pt x="6164" y="10012"/>
                    </a:lnTo>
                    <a:lnTo>
                      <a:pt x="6164" y="10356"/>
                    </a:lnTo>
                    <a:cubicBezTo>
                      <a:pt x="6164" y="11240"/>
                      <a:pt x="6884" y="11957"/>
                      <a:pt x="7767" y="11957"/>
                    </a:cubicBezTo>
                    <a:cubicBezTo>
                      <a:pt x="8648" y="11957"/>
                      <a:pt x="9368" y="11240"/>
                      <a:pt x="9368" y="10356"/>
                    </a:cubicBezTo>
                    <a:lnTo>
                      <a:pt x="9368" y="10334"/>
                    </a:lnTo>
                    <a:lnTo>
                      <a:pt x="10057" y="10334"/>
                    </a:lnTo>
                    <a:lnTo>
                      <a:pt x="10057" y="10356"/>
                    </a:lnTo>
                    <a:cubicBezTo>
                      <a:pt x="10057" y="11240"/>
                      <a:pt x="10776" y="11957"/>
                      <a:pt x="11660" y="11957"/>
                    </a:cubicBezTo>
                    <a:cubicBezTo>
                      <a:pt x="12542" y="11957"/>
                      <a:pt x="13261" y="11240"/>
                      <a:pt x="13261" y="10356"/>
                    </a:cubicBezTo>
                    <a:lnTo>
                      <a:pt x="13261" y="10012"/>
                    </a:lnTo>
                    <a:close/>
                    <a:moveTo>
                      <a:pt x="14922" y="8064"/>
                    </a:moveTo>
                    <a:lnTo>
                      <a:pt x="14922" y="11003"/>
                    </a:lnTo>
                    <a:cubicBezTo>
                      <a:pt x="14923" y="11891"/>
                      <a:pt x="15040" y="13096"/>
                      <a:pt x="15600" y="13808"/>
                    </a:cubicBezTo>
                    <a:cubicBezTo>
                      <a:pt x="15704" y="13942"/>
                      <a:pt x="15687" y="14142"/>
                      <a:pt x="15557" y="14263"/>
                    </a:cubicBezTo>
                    <a:cubicBezTo>
                      <a:pt x="15285" y="14518"/>
                      <a:pt x="14984" y="14645"/>
                      <a:pt x="14659" y="14645"/>
                    </a:cubicBezTo>
                    <a:cubicBezTo>
                      <a:pt x="14551" y="14645"/>
                      <a:pt x="14440" y="14631"/>
                      <a:pt x="14326" y="14603"/>
                    </a:cubicBezTo>
                    <a:cubicBezTo>
                      <a:pt x="14302" y="14597"/>
                      <a:pt x="14276" y="14594"/>
                      <a:pt x="14252" y="14594"/>
                    </a:cubicBezTo>
                    <a:cubicBezTo>
                      <a:pt x="14188" y="14594"/>
                      <a:pt x="14125" y="14614"/>
                      <a:pt x="14073" y="14653"/>
                    </a:cubicBezTo>
                    <a:cubicBezTo>
                      <a:pt x="14001" y="14706"/>
                      <a:pt x="13955" y="14792"/>
                      <a:pt x="13951" y="14882"/>
                    </a:cubicBezTo>
                    <a:cubicBezTo>
                      <a:pt x="13948" y="14922"/>
                      <a:pt x="13891" y="15838"/>
                      <a:pt x="12904" y="16045"/>
                    </a:cubicBezTo>
                    <a:cubicBezTo>
                      <a:pt x="12838" y="15988"/>
                      <a:pt x="12761" y="15946"/>
                      <a:pt x="12677" y="15918"/>
                    </a:cubicBezTo>
                    <a:cubicBezTo>
                      <a:pt x="12617" y="15900"/>
                      <a:pt x="12554" y="15890"/>
                      <a:pt x="12492" y="15890"/>
                    </a:cubicBezTo>
                    <a:cubicBezTo>
                      <a:pt x="12386" y="15890"/>
                      <a:pt x="12281" y="15917"/>
                      <a:pt x="12187" y="15970"/>
                    </a:cubicBezTo>
                    <a:lnTo>
                      <a:pt x="11960" y="16094"/>
                    </a:lnTo>
                    <a:lnTo>
                      <a:pt x="11960" y="14923"/>
                    </a:lnTo>
                    <a:cubicBezTo>
                      <a:pt x="13317" y="14142"/>
                      <a:pt x="14231" y="12678"/>
                      <a:pt x="14231" y="11003"/>
                    </a:cubicBezTo>
                    <a:lnTo>
                      <a:pt x="14231" y="10994"/>
                    </a:lnTo>
                    <a:cubicBezTo>
                      <a:pt x="14229" y="9907"/>
                      <a:pt x="13839" y="8873"/>
                      <a:pt x="13144" y="8064"/>
                    </a:cubicBezTo>
                    <a:close/>
                    <a:moveTo>
                      <a:pt x="4489" y="11491"/>
                    </a:moveTo>
                    <a:cubicBezTo>
                      <a:pt x="4658" y="11582"/>
                      <a:pt x="4850" y="11634"/>
                      <a:pt x="5055" y="11634"/>
                    </a:cubicBezTo>
                    <a:lnTo>
                      <a:pt x="5240" y="11634"/>
                    </a:lnTo>
                    <a:cubicBezTo>
                      <a:pt x="5383" y="12661"/>
                      <a:pt x="5872" y="13603"/>
                      <a:pt x="6636" y="14315"/>
                    </a:cubicBezTo>
                    <a:cubicBezTo>
                      <a:pt x="6890" y="14550"/>
                      <a:pt x="7168" y="14756"/>
                      <a:pt x="7464" y="14926"/>
                    </a:cubicBezTo>
                    <a:lnTo>
                      <a:pt x="7464" y="16097"/>
                    </a:lnTo>
                    <a:lnTo>
                      <a:pt x="7237" y="15971"/>
                    </a:lnTo>
                    <a:cubicBezTo>
                      <a:pt x="7144" y="15920"/>
                      <a:pt x="7037" y="15893"/>
                      <a:pt x="6930" y="15893"/>
                    </a:cubicBezTo>
                    <a:cubicBezTo>
                      <a:pt x="6868" y="15893"/>
                      <a:pt x="6806" y="15902"/>
                      <a:pt x="6747" y="15920"/>
                    </a:cubicBezTo>
                    <a:cubicBezTo>
                      <a:pt x="6663" y="15947"/>
                      <a:pt x="6586" y="15990"/>
                      <a:pt x="6520" y="16047"/>
                    </a:cubicBezTo>
                    <a:cubicBezTo>
                      <a:pt x="6127" y="15964"/>
                      <a:pt x="5836" y="15763"/>
                      <a:pt x="5654" y="15446"/>
                    </a:cubicBezTo>
                    <a:cubicBezTo>
                      <a:pt x="5492" y="15161"/>
                      <a:pt x="5475" y="14884"/>
                      <a:pt x="5475" y="14883"/>
                    </a:cubicBezTo>
                    <a:cubicBezTo>
                      <a:pt x="5470" y="14792"/>
                      <a:pt x="5425" y="14707"/>
                      <a:pt x="5353" y="14654"/>
                    </a:cubicBezTo>
                    <a:cubicBezTo>
                      <a:pt x="5300" y="14616"/>
                      <a:pt x="5237" y="14594"/>
                      <a:pt x="5173" y="14594"/>
                    </a:cubicBezTo>
                    <a:cubicBezTo>
                      <a:pt x="5148" y="14594"/>
                      <a:pt x="5123" y="14598"/>
                      <a:pt x="5097" y="14604"/>
                    </a:cubicBezTo>
                    <a:cubicBezTo>
                      <a:pt x="4983" y="14633"/>
                      <a:pt x="4872" y="14647"/>
                      <a:pt x="4763" y="14647"/>
                    </a:cubicBezTo>
                    <a:cubicBezTo>
                      <a:pt x="4438" y="14647"/>
                      <a:pt x="4139" y="14519"/>
                      <a:pt x="3868" y="14265"/>
                    </a:cubicBezTo>
                    <a:cubicBezTo>
                      <a:pt x="3736" y="14143"/>
                      <a:pt x="3719" y="13943"/>
                      <a:pt x="3825" y="13809"/>
                    </a:cubicBezTo>
                    <a:cubicBezTo>
                      <a:pt x="4286" y="13221"/>
                      <a:pt x="4448" y="12294"/>
                      <a:pt x="4489" y="11491"/>
                    </a:cubicBezTo>
                    <a:close/>
                    <a:moveTo>
                      <a:pt x="17821" y="15204"/>
                    </a:moveTo>
                    <a:cubicBezTo>
                      <a:pt x="18009" y="15204"/>
                      <a:pt x="18165" y="15360"/>
                      <a:pt x="18165" y="15550"/>
                    </a:cubicBezTo>
                    <a:lnTo>
                      <a:pt x="18165" y="17192"/>
                    </a:lnTo>
                    <a:lnTo>
                      <a:pt x="17475" y="17192"/>
                    </a:lnTo>
                    <a:lnTo>
                      <a:pt x="17475" y="15550"/>
                    </a:lnTo>
                    <a:cubicBezTo>
                      <a:pt x="17475" y="15360"/>
                      <a:pt x="17631" y="15204"/>
                      <a:pt x="17821" y="15204"/>
                    </a:cubicBezTo>
                    <a:close/>
                    <a:moveTo>
                      <a:pt x="11354" y="15214"/>
                    </a:moveTo>
                    <a:lnTo>
                      <a:pt x="11354" y="16433"/>
                    </a:lnTo>
                    <a:lnTo>
                      <a:pt x="9712" y="17344"/>
                    </a:lnTo>
                    <a:lnTo>
                      <a:pt x="9205" y="17062"/>
                    </a:lnTo>
                    <a:cubicBezTo>
                      <a:pt x="9158" y="17036"/>
                      <a:pt x="9108" y="17023"/>
                      <a:pt x="9058" y="17023"/>
                    </a:cubicBezTo>
                    <a:cubicBezTo>
                      <a:pt x="8952" y="17023"/>
                      <a:pt x="8848" y="17081"/>
                      <a:pt x="8792" y="17181"/>
                    </a:cubicBezTo>
                    <a:cubicBezTo>
                      <a:pt x="8712" y="17328"/>
                      <a:pt x="8764" y="17514"/>
                      <a:pt x="8911" y="17595"/>
                    </a:cubicBezTo>
                    <a:lnTo>
                      <a:pt x="9182" y="17746"/>
                    </a:lnTo>
                    <a:lnTo>
                      <a:pt x="7540" y="19153"/>
                    </a:lnTo>
                    <a:cubicBezTo>
                      <a:pt x="7538" y="19154"/>
                      <a:pt x="7534" y="19159"/>
                      <a:pt x="7525" y="19159"/>
                    </a:cubicBezTo>
                    <a:cubicBezTo>
                      <a:pt x="7524" y="19159"/>
                      <a:pt x="7522" y="19159"/>
                      <a:pt x="7521" y="19159"/>
                    </a:cubicBezTo>
                    <a:cubicBezTo>
                      <a:pt x="7513" y="19156"/>
                      <a:pt x="7507" y="19152"/>
                      <a:pt x="7507" y="19147"/>
                    </a:cubicBezTo>
                    <a:lnTo>
                      <a:pt x="6486" y="17359"/>
                    </a:lnTo>
                    <a:lnTo>
                      <a:pt x="6911" y="16510"/>
                    </a:lnTo>
                    <a:cubicBezTo>
                      <a:pt x="6913" y="16507"/>
                      <a:pt x="6914" y="16500"/>
                      <a:pt x="6924" y="16498"/>
                    </a:cubicBezTo>
                    <a:cubicBezTo>
                      <a:pt x="6927" y="16498"/>
                      <a:pt x="6929" y="16498"/>
                      <a:pt x="6931" y="16498"/>
                    </a:cubicBezTo>
                    <a:cubicBezTo>
                      <a:pt x="6936" y="16498"/>
                      <a:pt x="6939" y="16499"/>
                      <a:pt x="6940" y="16500"/>
                    </a:cubicBezTo>
                    <a:lnTo>
                      <a:pt x="7821" y="16989"/>
                    </a:lnTo>
                    <a:cubicBezTo>
                      <a:pt x="7868" y="17015"/>
                      <a:pt x="7919" y="17028"/>
                      <a:pt x="7969" y="17028"/>
                    </a:cubicBezTo>
                    <a:cubicBezTo>
                      <a:pt x="8076" y="17028"/>
                      <a:pt x="8179" y="16971"/>
                      <a:pt x="8234" y="16871"/>
                    </a:cubicBezTo>
                    <a:cubicBezTo>
                      <a:pt x="8314" y="16725"/>
                      <a:pt x="8262" y="16540"/>
                      <a:pt x="8115" y="16458"/>
                    </a:cubicBezTo>
                    <a:lnTo>
                      <a:pt x="8068" y="16433"/>
                    </a:lnTo>
                    <a:lnTo>
                      <a:pt x="8068" y="15214"/>
                    </a:lnTo>
                    <a:cubicBezTo>
                      <a:pt x="8585" y="15416"/>
                      <a:pt x="9142" y="15523"/>
                      <a:pt x="9712" y="15523"/>
                    </a:cubicBezTo>
                    <a:cubicBezTo>
                      <a:pt x="10290" y="15523"/>
                      <a:pt x="10846" y="15414"/>
                      <a:pt x="11354" y="15214"/>
                    </a:cubicBezTo>
                    <a:close/>
                    <a:moveTo>
                      <a:pt x="12490" y="16498"/>
                    </a:moveTo>
                    <a:cubicBezTo>
                      <a:pt x="12492" y="16498"/>
                      <a:pt x="12494" y="16498"/>
                      <a:pt x="12497" y="16498"/>
                    </a:cubicBezTo>
                    <a:cubicBezTo>
                      <a:pt x="12505" y="16500"/>
                      <a:pt x="12510" y="16507"/>
                      <a:pt x="12510" y="16510"/>
                    </a:cubicBezTo>
                    <a:lnTo>
                      <a:pt x="12934" y="17359"/>
                    </a:lnTo>
                    <a:lnTo>
                      <a:pt x="11913" y="19147"/>
                    </a:lnTo>
                    <a:cubicBezTo>
                      <a:pt x="11911" y="19149"/>
                      <a:pt x="11908" y="19156"/>
                      <a:pt x="11898" y="19159"/>
                    </a:cubicBezTo>
                    <a:cubicBezTo>
                      <a:pt x="11897" y="19159"/>
                      <a:pt x="11897" y="19159"/>
                      <a:pt x="11896" y="19159"/>
                    </a:cubicBezTo>
                    <a:cubicBezTo>
                      <a:pt x="11888" y="19159"/>
                      <a:pt x="11883" y="19154"/>
                      <a:pt x="11881" y="19153"/>
                    </a:cubicBezTo>
                    <a:lnTo>
                      <a:pt x="10239" y="17746"/>
                    </a:lnTo>
                    <a:lnTo>
                      <a:pt x="12481" y="16500"/>
                    </a:lnTo>
                    <a:cubicBezTo>
                      <a:pt x="12482" y="16499"/>
                      <a:pt x="12485" y="16498"/>
                      <a:pt x="12490" y="16498"/>
                    </a:cubicBezTo>
                    <a:close/>
                    <a:moveTo>
                      <a:pt x="9712" y="1"/>
                    </a:moveTo>
                    <a:cubicBezTo>
                      <a:pt x="9294" y="1"/>
                      <a:pt x="8877" y="109"/>
                      <a:pt x="8505" y="324"/>
                    </a:cubicBezTo>
                    <a:lnTo>
                      <a:pt x="477" y="4986"/>
                    </a:lnTo>
                    <a:cubicBezTo>
                      <a:pt x="179" y="5159"/>
                      <a:pt x="0" y="5467"/>
                      <a:pt x="0" y="5814"/>
                    </a:cubicBezTo>
                    <a:cubicBezTo>
                      <a:pt x="0" y="6160"/>
                      <a:pt x="179" y="6470"/>
                      <a:pt x="477" y="6643"/>
                    </a:cubicBezTo>
                    <a:lnTo>
                      <a:pt x="3894" y="8626"/>
                    </a:lnTo>
                    <a:lnTo>
                      <a:pt x="3894" y="11004"/>
                    </a:lnTo>
                    <a:cubicBezTo>
                      <a:pt x="3894" y="11650"/>
                      <a:pt x="3822" y="12826"/>
                      <a:pt x="3347" y="13432"/>
                    </a:cubicBezTo>
                    <a:cubicBezTo>
                      <a:pt x="3048" y="13812"/>
                      <a:pt x="3094" y="14370"/>
                      <a:pt x="3451" y="14706"/>
                    </a:cubicBezTo>
                    <a:cubicBezTo>
                      <a:pt x="3835" y="15066"/>
                      <a:pt x="4281" y="15251"/>
                      <a:pt x="4757" y="15251"/>
                    </a:cubicBezTo>
                    <a:cubicBezTo>
                      <a:pt x="4811" y="15251"/>
                      <a:pt x="4866" y="15249"/>
                      <a:pt x="4920" y="15244"/>
                    </a:cubicBezTo>
                    <a:cubicBezTo>
                      <a:pt x="5046" y="15728"/>
                      <a:pt x="5406" y="16344"/>
                      <a:pt x="6196" y="16587"/>
                    </a:cubicBezTo>
                    <a:lnTo>
                      <a:pt x="5899" y="17178"/>
                    </a:lnTo>
                    <a:lnTo>
                      <a:pt x="3449" y="18042"/>
                    </a:lnTo>
                    <a:cubicBezTo>
                      <a:pt x="2551" y="18361"/>
                      <a:pt x="1948" y="19212"/>
                      <a:pt x="1948" y="20164"/>
                    </a:cubicBezTo>
                    <a:lnTo>
                      <a:pt x="1948" y="20413"/>
                    </a:lnTo>
                    <a:cubicBezTo>
                      <a:pt x="1948" y="20581"/>
                      <a:pt x="2084" y="20717"/>
                      <a:pt x="2251" y="20717"/>
                    </a:cubicBezTo>
                    <a:cubicBezTo>
                      <a:pt x="2420" y="20717"/>
                      <a:pt x="2555" y="20581"/>
                      <a:pt x="2555" y="20413"/>
                    </a:cubicBezTo>
                    <a:lnTo>
                      <a:pt x="2555" y="20164"/>
                    </a:lnTo>
                    <a:cubicBezTo>
                      <a:pt x="2555" y="19469"/>
                      <a:pt x="2995" y="18848"/>
                      <a:pt x="3651" y="18615"/>
                    </a:cubicBezTo>
                    <a:lnTo>
                      <a:pt x="5877" y="17829"/>
                    </a:lnTo>
                    <a:lnTo>
                      <a:pt x="6169" y="20447"/>
                    </a:lnTo>
                    <a:cubicBezTo>
                      <a:pt x="6184" y="20603"/>
                      <a:pt x="6316" y="20717"/>
                      <a:pt x="6470" y="20717"/>
                    </a:cubicBezTo>
                    <a:cubicBezTo>
                      <a:pt x="6480" y="20717"/>
                      <a:pt x="6493" y="20717"/>
                      <a:pt x="6504" y="20714"/>
                    </a:cubicBezTo>
                    <a:cubicBezTo>
                      <a:pt x="6670" y="20697"/>
                      <a:pt x="6791" y="20547"/>
                      <a:pt x="6771" y="20378"/>
                    </a:cubicBezTo>
                    <a:lnTo>
                      <a:pt x="6591" y="18758"/>
                    </a:lnTo>
                    <a:lnTo>
                      <a:pt x="6984" y="19446"/>
                    </a:lnTo>
                    <a:cubicBezTo>
                      <a:pt x="7077" y="19607"/>
                      <a:pt x="7237" y="19720"/>
                      <a:pt x="7421" y="19753"/>
                    </a:cubicBezTo>
                    <a:cubicBezTo>
                      <a:pt x="7457" y="19757"/>
                      <a:pt x="7493" y="19762"/>
                      <a:pt x="7530" y="19762"/>
                    </a:cubicBezTo>
                    <a:cubicBezTo>
                      <a:pt x="7678" y="19762"/>
                      <a:pt x="7822" y="19707"/>
                      <a:pt x="7940" y="19610"/>
                    </a:cubicBezTo>
                    <a:lnTo>
                      <a:pt x="9411" y="18348"/>
                    </a:lnTo>
                    <a:lnTo>
                      <a:pt x="9411" y="20410"/>
                    </a:lnTo>
                    <a:cubicBezTo>
                      <a:pt x="9411" y="20577"/>
                      <a:pt x="9546" y="20713"/>
                      <a:pt x="9713" y="20713"/>
                    </a:cubicBezTo>
                    <a:cubicBezTo>
                      <a:pt x="9882" y="20713"/>
                      <a:pt x="10017" y="20577"/>
                      <a:pt x="10017" y="20410"/>
                    </a:cubicBezTo>
                    <a:lnTo>
                      <a:pt x="10017" y="18348"/>
                    </a:lnTo>
                    <a:lnTo>
                      <a:pt x="11490" y="19610"/>
                    </a:lnTo>
                    <a:cubicBezTo>
                      <a:pt x="11604" y="19707"/>
                      <a:pt x="11748" y="19762"/>
                      <a:pt x="11898" y="19762"/>
                    </a:cubicBezTo>
                    <a:cubicBezTo>
                      <a:pt x="11934" y="19762"/>
                      <a:pt x="11970" y="19757"/>
                      <a:pt x="12005" y="19753"/>
                    </a:cubicBezTo>
                    <a:cubicBezTo>
                      <a:pt x="12191" y="19720"/>
                      <a:pt x="12350" y="19607"/>
                      <a:pt x="12443" y="19446"/>
                    </a:cubicBezTo>
                    <a:lnTo>
                      <a:pt x="12835" y="18758"/>
                    </a:lnTo>
                    <a:lnTo>
                      <a:pt x="12655" y="20378"/>
                    </a:lnTo>
                    <a:cubicBezTo>
                      <a:pt x="12638" y="20547"/>
                      <a:pt x="12757" y="20697"/>
                      <a:pt x="12924" y="20714"/>
                    </a:cubicBezTo>
                    <a:cubicBezTo>
                      <a:pt x="12934" y="20717"/>
                      <a:pt x="12947" y="20717"/>
                      <a:pt x="12957" y="20717"/>
                    </a:cubicBezTo>
                    <a:cubicBezTo>
                      <a:pt x="13111" y="20717"/>
                      <a:pt x="13241" y="20603"/>
                      <a:pt x="13259" y="20447"/>
                    </a:cubicBezTo>
                    <a:lnTo>
                      <a:pt x="13548" y="17829"/>
                    </a:lnTo>
                    <a:lnTo>
                      <a:pt x="15774" y="18615"/>
                    </a:lnTo>
                    <a:cubicBezTo>
                      <a:pt x="16430" y="18846"/>
                      <a:pt x="16870" y="19469"/>
                      <a:pt x="16870" y="20164"/>
                    </a:cubicBezTo>
                    <a:lnTo>
                      <a:pt x="16870" y="20413"/>
                    </a:lnTo>
                    <a:cubicBezTo>
                      <a:pt x="16870" y="20581"/>
                      <a:pt x="17005" y="20717"/>
                      <a:pt x="17174" y="20717"/>
                    </a:cubicBezTo>
                    <a:cubicBezTo>
                      <a:pt x="17341" y="20717"/>
                      <a:pt x="17477" y="20581"/>
                      <a:pt x="17477" y="20413"/>
                    </a:cubicBezTo>
                    <a:lnTo>
                      <a:pt x="17477" y="20164"/>
                    </a:lnTo>
                    <a:cubicBezTo>
                      <a:pt x="17477" y="19213"/>
                      <a:pt x="16874" y="18361"/>
                      <a:pt x="15976" y="18042"/>
                    </a:cubicBezTo>
                    <a:lnTo>
                      <a:pt x="13526" y="17178"/>
                    </a:lnTo>
                    <a:lnTo>
                      <a:pt x="13231" y="16587"/>
                    </a:lnTo>
                    <a:cubicBezTo>
                      <a:pt x="14018" y="16344"/>
                      <a:pt x="14378" y="15728"/>
                      <a:pt x="14503" y="15244"/>
                    </a:cubicBezTo>
                    <a:cubicBezTo>
                      <a:pt x="14558" y="15249"/>
                      <a:pt x="14613" y="15251"/>
                      <a:pt x="14667" y="15251"/>
                    </a:cubicBezTo>
                    <a:cubicBezTo>
                      <a:pt x="15142" y="15251"/>
                      <a:pt x="15586" y="15066"/>
                      <a:pt x="15973" y="14706"/>
                    </a:cubicBezTo>
                    <a:cubicBezTo>
                      <a:pt x="16330" y="14370"/>
                      <a:pt x="16376" y="13812"/>
                      <a:pt x="16077" y="13432"/>
                    </a:cubicBezTo>
                    <a:cubicBezTo>
                      <a:pt x="15602" y="12826"/>
                      <a:pt x="15530" y="11650"/>
                      <a:pt x="15530" y="11004"/>
                    </a:cubicBezTo>
                    <a:lnTo>
                      <a:pt x="15530" y="8626"/>
                    </a:lnTo>
                    <a:lnTo>
                      <a:pt x="17518" y="7471"/>
                    </a:lnTo>
                    <a:lnTo>
                      <a:pt x="17518" y="14647"/>
                    </a:lnTo>
                    <a:cubicBezTo>
                      <a:pt x="17141" y="14774"/>
                      <a:pt x="16868" y="15131"/>
                      <a:pt x="16868" y="15550"/>
                    </a:cubicBezTo>
                    <a:lnTo>
                      <a:pt x="16868" y="17496"/>
                    </a:lnTo>
                    <a:cubicBezTo>
                      <a:pt x="16868" y="17664"/>
                      <a:pt x="17004" y="17799"/>
                      <a:pt x="17173" y="17799"/>
                    </a:cubicBezTo>
                    <a:lnTo>
                      <a:pt x="18469" y="17799"/>
                    </a:lnTo>
                    <a:cubicBezTo>
                      <a:pt x="18638" y="17799"/>
                      <a:pt x="18774" y="17664"/>
                      <a:pt x="18774" y="17496"/>
                    </a:cubicBezTo>
                    <a:lnTo>
                      <a:pt x="18774" y="15550"/>
                    </a:lnTo>
                    <a:cubicBezTo>
                      <a:pt x="18774" y="15131"/>
                      <a:pt x="18502" y="14774"/>
                      <a:pt x="18124" y="14647"/>
                    </a:cubicBezTo>
                    <a:lnTo>
                      <a:pt x="18124" y="7120"/>
                    </a:lnTo>
                    <a:lnTo>
                      <a:pt x="18945" y="6643"/>
                    </a:lnTo>
                    <a:cubicBezTo>
                      <a:pt x="19243" y="6470"/>
                      <a:pt x="19422" y="6160"/>
                      <a:pt x="19422" y="5814"/>
                    </a:cubicBezTo>
                    <a:cubicBezTo>
                      <a:pt x="19423" y="5470"/>
                      <a:pt x="19245" y="5159"/>
                      <a:pt x="18946" y="4986"/>
                    </a:cubicBezTo>
                    <a:lnTo>
                      <a:pt x="10919" y="324"/>
                    </a:lnTo>
                    <a:cubicBezTo>
                      <a:pt x="10547" y="109"/>
                      <a:pt x="10129" y="1"/>
                      <a:pt x="9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21"/>
            <p:cNvGrpSpPr/>
            <p:nvPr/>
          </p:nvGrpSpPr>
          <p:grpSpPr>
            <a:xfrm>
              <a:off x="17752" y="3600345"/>
              <a:ext cx="537081" cy="685828"/>
              <a:chOff x="4992325" y="-3002925"/>
              <a:chExt cx="404550" cy="518075"/>
            </a:xfrm>
          </p:grpSpPr>
          <p:sp>
            <p:nvSpPr>
              <p:cNvPr id="1002" name="Google Shape;1002;p21"/>
              <p:cNvSpPr/>
              <p:nvPr/>
            </p:nvSpPr>
            <p:spPr>
              <a:xfrm>
                <a:off x="4992325" y="-3002925"/>
                <a:ext cx="404550" cy="518075"/>
              </a:xfrm>
              <a:custGeom>
                <a:avLst/>
                <a:gdLst/>
                <a:ahLst/>
                <a:cxnLst/>
                <a:rect l="l" t="t" r="r" b="b"/>
                <a:pathLst>
                  <a:path w="16182" h="20723" extrusionOk="0">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1"/>
              <p:cNvSpPr/>
              <p:nvPr/>
            </p:nvSpPr>
            <p:spPr>
              <a:xfrm>
                <a:off x="5138250" y="-2824500"/>
                <a:ext cx="15200" cy="23300"/>
              </a:xfrm>
              <a:custGeom>
                <a:avLst/>
                <a:gdLst/>
                <a:ahLst/>
                <a:cxnLst/>
                <a:rect l="l" t="t" r="r" b="b"/>
                <a:pathLst>
                  <a:path w="608" h="932" extrusionOk="0">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1"/>
              <p:cNvSpPr/>
              <p:nvPr/>
            </p:nvSpPr>
            <p:spPr>
              <a:xfrm>
                <a:off x="5235600" y="-2824500"/>
                <a:ext cx="15200" cy="23300"/>
              </a:xfrm>
              <a:custGeom>
                <a:avLst/>
                <a:gdLst/>
                <a:ahLst/>
                <a:cxnLst/>
                <a:rect l="l" t="t" r="r" b="b"/>
                <a:pathLst>
                  <a:path w="608" h="932" extrusionOk="0">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1"/>
              <p:cNvSpPr/>
              <p:nvPr/>
            </p:nvSpPr>
            <p:spPr>
              <a:xfrm>
                <a:off x="5170700" y="-2759625"/>
                <a:ext cx="47650" cy="15200"/>
              </a:xfrm>
              <a:custGeom>
                <a:avLst/>
                <a:gdLst/>
                <a:ahLst/>
                <a:cxnLst/>
                <a:rect l="l" t="t" r="r" b="b"/>
                <a:pathLst>
                  <a:path w="1906" h="608" extrusionOk="0">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1"/>
              <p:cNvSpPr/>
              <p:nvPr/>
            </p:nvSpPr>
            <p:spPr>
              <a:xfrm>
                <a:off x="5130150" y="-2848850"/>
                <a:ext cx="31425" cy="15200"/>
              </a:xfrm>
              <a:custGeom>
                <a:avLst/>
                <a:gdLst/>
                <a:ahLst/>
                <a:cxnLst/>
                <a:rect l="l" t="t" r="r" b="b"/>
                <a:pathLst>
                  <a:path w="1257" h="608" extrusionOk="0">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1"/>
              <p:cNvSpPr/>
              <p:nvPr/>
            </p:nvSpPr>
            <p:spPr>
              <a:xfrm>
                <a:off x="5227475" y="-2848850"/>
                <a:ext cx="31400" cy="15200"/>
              </a:xfrm>
              <a:custGeom>
                <a:avLst/>
                <a:gdLst/>
                <a:ahLst/>
                <a:cxnLst/>
                <a:rect l="l" t="t" r="r" b="b"/>
                <a:pathLst>
                  <a:path w="1256" h="608" extrusionOk="0">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8" name="Google Shape;1008;p21"/>
            <p:cNvGrpSpPr/>
            <p:nvPr/>
          </p:nvGrpSpPr>
          <p:grpSpPr>
            <a:xfrm>
              <a:off x="17737" y="4457647"/>
              <a:ext cx="537088" cy="685818"/>
              <a:chOff x="5681800" y="-2381750"/>
              <a:chExt cx="404525" cy="517950"/>
            </a:xfrm>
          </p:grpSpPr>
          <p:sp>
            <p:nvSpPr>
              <p:cNvPr id="1009" name="Google Shape;1009;p21"/>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1"/>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1"/>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1"/>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1"/>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1"/>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1"/>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6" name="Google Shape;1016;p21"/>
          <p:cNvGrpSpPr/>
          <p:nvPr/>
        </p:nvGrpSpPr>
        <p:grpSpPr>
          <a:xfrm>
            <a:off x="8428489" y="0"/>
            <a:ext cx="858600" cy="5143469"/>
            <a:chOff x="8428489" y="0"/>
            <a:chExt cx="858600" cy="5143469"/>
          </a:xfrm>
        </p:grpSpPr>
        <p:sp>
          <p:nvSpPr>
            <p:cNvPr id="1017" name="Google Shape;1017;p21"/>
            <p:cNvSpPr/>
            <p:nvPr/>
          </p:nvSpPr>
          <p:spPr>
            <a:xfrm>
              <a:off x="8428489" y="857262"/>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1"/>
            <p:cNvSpPr/>
            <p:nvPr/>
          </p:nvSpPr>
          <p:spPr>
            <a:xfrm>
              <a:off x="8428489" y="3428993"/>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1"/>
            <p:cNvSpPr/>
            <p:nvPr/>
          </p:nvSpPr>
          <p:spPr>
            <a:xfrm>
              <a:off x="8428489"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1"/>
            <p:cNvSpPr/>
            <p:nvPr/>
          </p:nvSpPr>
          <p:spPr>
            <a:xfrm>
              <a:off x="8428489"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1"/>
            <p:cNvSpPr/>
            <p:nvPr/>
          </p:nvSpPr>
          <p:spPr>
            <a:xfrm>
              <a:off x="8428489" y="257174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1"/>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3" name="Google Shape;1023;p21"/>
            <p:cNvGrpSpPr/>
            <p:nvPr/>
          </p:nvGrpSpPr>
          <p:grpSpPr>
            <a:xfrm>
              <a:off x="8589182" y="171350"/>
              <a:ext cx="537084" cy="685856"/>
              <a:chOff x="1544975" y="-1760675"/>
              <a:chExt cx="404400" cy="518175"/>
            </a:xfrm>
          </p:grpSpPr>
          <p:sp>
            <p:nvSpPr>
              <p:cNvPr id="1024" name="Google Shape;1024;p21"/>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1"/>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1"/>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1"/>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1"/>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1"/>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21"/>
            <p:cNvGrpSpPr/>
            <p:nvPr/>
          </p:nvGrpSpPr>
          <p:grpSpPr>
            <a:xfrm>
              <a:off x="8589188" y="1885941"/>
              <a:ext cx="537076" cy="685813"/>
              <a:chOff x="2923900" y="-518250"/>
              <a:chExt cx="404425" cy="518025"/>
            </a:xfrm>
          </p:grpSpPr>
          <p:sp>
            <p:nvSpPr>
              <p:cNvPr id="1031" name="Google Shape;1031;p21"/>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1"/>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1"/>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1"/>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1"/>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1"/>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 name="Google Shape;1037;p21"/>
            <p:cNvGrpSpPr/>
            <p:nvPr/>
          </p:nvGrpSpPr>
          <p:grpSpPr>
            <a:xfrm>
              <a:off x="8589184" y="2743098"/>
              <a:ext cx="537076" cy="685828"/>
              <a:chOff x="4302875" y="-3002975"/>
              <a:chExt cx="404425" cy="518075"/>
            </a:xfrm>
          </p:grpSpPr>
          <p:sp>
            <p:nvSpPr>
              <p:cNvPr id="1038" name="Google Shape;1038;p21"/>
              <p:cNvSpPr/>
              <p:nvPr/>
            </p:nvSpPr>
            <p:spPr>
              <a:xfrm>
                <a:off x="4440700"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1"/>
              <p:cNvSpPr/>
              <p:nvPr/>
            </p:nvSpPr>
            <p:spPr>
              <a:xfrm>
                <a:off x="4529925"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6" y="608"/>
                    </a:lnTo>
                    <a:cubicBezTo>
                      <a:pt x="1444" y="608"/>
                      <a:pt x="1580" y="472"/>
                      <a:pt x="1580" y="305"/>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1"/>
              <p:cNvSpPr/>
              <p:nvPr/>
            </p:nvSpPr>
            <p:spPr>
              <a:xfrm>
                <a:off x="4302875" y="-3002975"/>
                <a:ext cx="404425" cy="517950"/>
              </a:xfrm>
              <a:custGeom>
                <a:avLst/>
                <a:gdLst/>
                <a:ahLst/>
                <a:cxnLst/>
                <a:rect l="l" t="t" r="r" b="b"/>
                <a:pathLst>
                  <a:path w="16177" h="20718" extrusionOk="0">
                    <a:moveTo>
                      <a:pt x="4644" y="1598"/>
                    </a:moveTo>
                    <a:cubicBezTo>
                      <a:pt x="4788" y="1901"/>
                      <a:pt x="4864" y="2235"/>
                      <a:pt x="4864" y="2578"/>
                    </a:cubicBezTo>
                    <a:cubicBezTo>
                      <a:pt x="4864" y="3051"/>
                      <a:pt x="4718" y="3506"/>
                      <a:pt x="4445" y="3894"/>
                    </a:cubicBezTo>
                    <a:cubicBezTo>
                      <a:pt x="4294" y="4108"/>
                      <a:pt x="4215" y="4359"/>
                      <a:pt x="4215" y="4622"/>
                    </a:cubicBezTo>
                    <a:lnTo>
                      <a:pt x="4215" y="5172"/>
                    </a:lnTo>
                    <a:cubicBezTo>
                      <a:pt x="4215" y="5542"/>
                      <a:pt x="3915" y="5842"/>
                      <a:pt x="3545" y="5842"/>
                    </a:cubicBezTo>
                    <a:lnTo>
                      <a:pt x="3524" y="5842"/>
                    </a:lnTo>
                    <a:lnTo>
                      <a:pt x="3524" y="4199"/>
                    </a:lnTo>
                    <a:cubicBezTo>
                      <a:pt x="3524" y="3177"/>
                      <a:pt x="3954" y="2251"/>
                      <a:pt x="4644" y="1598"/>
                    </a:cubicBezTo>
                    <a:close/>
                    <a:moveTo>
                      <a:pt x="11530" y="1598"/>
                    </a:moveTo>
                    <a:cubicBezTo>
                      <a:pt x="12219" y="2251"/>
                      <a:pt x="12649" y="3177"/>
                      <a:pt x="12649" y="4199"/>
                    </a:cubicBezTo>
                    <a:lnTo>
                      <a:pt x="12649" y="5842"/>
                    </a:lnTo>
                    <a:lnTo>
                      <a:pt x="12629" y="5842"/>
                    </a:lnTo>
                    <a:cubicBezTo>
                      <a:pt x="12259" y="5842"/>
                      <a:pt x="11959" y="5540"/>
                      <a:pt x="11959" y="5172"/>
                    </a:cubicBezTo>
                    <a:lnTo>
                      <a:pt x="11959" y="4622"/>
                    </a:lnTo>
                    <a:cubicBezTo>
                      <a:pt x="11959" y="4359"/>
                      <a:pt x="11879" y="4108"/>
                      <a:pt x="11729" y="3894"/>
                    </a:cubicBezTo>
                    <a:cubicBezTo>
                      <a:pt x="11456" y="3506"/>
                      <a:pt x="11312" y="3051"/>
                      <a:pt x="11312" y="2578"/>
                    </a:cubicBezTo>
                    <a:cubicBezTo>
                      <a:pt x="11312" y="2237"/>
                      <a:pt x="11386" y="1903"/>
                      <a:pt x="11530" y="1598"/>
                    </a:cubicBezTo>
                    <a:close/>
                    <a:moveTo>
                      <a:pt x="9060" y="609"/>
                    </a:moveTo>
                    <a:lnTo>
                      <a:pt x="9060" y="610"/>
                    </a:lnTo>
                    <a:cubicBezTo>
                      <a:pt x="9421" y="610"/>
                      <a:pt x="9768" y="664"/>
                      <a:pt x="10095" y="763"/>
                    </a:cubicBezTo>
                    <a:cubicBezTo>
                      <a:pt x="9697" y="1493"/>
                      <a:pt x="8934" y="1950"/>
                      <a:pt x="8087" y="1950"/>
                    </a:cubicBezTo>
                    <a:cubicBezTo>
                      <a:pt x="7893" y="1950"/>
                      <a:pt x="7700" y="1924"/>
                      <a:pt x="7514" y="1877"/>
                    </a:cubicBezTo>
                    <a:cubicBezTo>
                      <a:pt x="7489" y="1870"/>
                      <a:pt x="7463" y="1867"/>
                      <a:pt x="7438" y="1867"/>
                    </a:cubicBezTo>
                    <a:cubicBezTo>
                      <a:pt x="7303" y="1867"/>
                      <a:pt x="7181" y="1957"/>
                      <a:pt x="7144" y="2094"/>
                    </a:cubicBezTo>
                    <a:cubicBezTo>
                      <a:pt x="7103" y="2257"/>
                      <a:pt x="7200" y="2423"/>
                      <a:pt x="7363" y="2464"/>
                    </a:cubicBezTo>
                    <a:cubicBezTo>
                      <a:pt x="7599" y="2524"/>
                      <a:pt x="7841" y="2555"/>
                      <a:pt x="8087" y="2555"/>
                    </a:cubicBezTo>
                    <a:cubicBezTo>
                      <a:pt x="9184" y="2555"/>
                      <a:pt x="10166" y="1948"/>
                      <a:pt x="10663" y="986"/>
                    </a:cubicBezTo>
                    <a:cubicBezTo>
                      <a:pt x="10795" y="1051"/>
                      <a:pt x="10922" y="1127"/>
                      <a:pt x="11045" y="1209"/>
                    </a:cubicBezTo>
                    <a:cubicBezTo>
                      <a:pt x="10821" y="1628"/>
                      <a:pt x="10702" y="2095"/>
                      <a:pt x="10702" y="2577"/>
                    </a:cubicBezTo>
                    <a:cubicBezTo>
                      <a:pt x="10702" y="3177"/>
                      <a:pt x="10885" y="3752"/>
                      <a:pt x="11233" y="4242"/>
                    </a:cubicBezTo>
                    <a:cubicBezTo>
                      <a:pt x="11312" y="4352"/>
                      <a:pt x="11352" y="4483"/>
                      <a:pt x="11352" y="4620"/>
                    </a:cubicBezTo>
                    <a:lnTo>
                      <a:pt x="11352" y="5170"/>
                    </a:lnTo>
                    <a:cubicBezTo>
                      <a:pt x="11352" y="5416"/>
                      <a:pt x="11422" y="5644"/>
                      <a:pt x="11542" y="5840"/>
                    </a:cubicBezTo>
                    <a:lnTo>
                      <a:pt x="11309" y="5840"/>
                    </a:lnTo>
                    <a:lnTo>
                      <a:pt x="11309" y="5819"/>
                    </a:lnTo>
                    <a:cubicBezTo>
                      <a:pt x="11309" y="5650"/>
                      <a:pt x="11173" y="5514"/>
                      <a:pt x="11006" y="5514"/>
                    </a:cubicBezTo>
                    <a:lnTo>
                      <a:pt x="8735" y="5514"/>
                    </a:lnTo>
                    <a:cubicBezTo>
                      <a:pt x="8567" y="5514"/>
                      <a:pt x="8431" y="5650"/>
                      <a:pt x="8431" y="5819"/>
                    </a:cubicBezTo>
                    <a:lnTo>
                      <a:pt x="8431" y="5904"/>
                    </a:lnTo>
                    <a:cubicBezTo>
                      <a:pt x="8324" y="5863"/>
                      <a:pt x="8208" y="5840"/>
                      <a:pt x="8087" y="5840"/>
                    </a:cubicBezTo>
                    <a:cubicBezTo>
                      <a:pt x="7966" y="5840"/>
                      <a:pt x="7849" y="5863"/>
                      <a:pt x="7741" y="5904"/>
                    </a:cubicBezTo>
                    <a:lnTo>
                      <a:pt x="7741" y="5819"/>
                    </a:lnTo>
                    <a:cubicBezTo>
                      <a:pt x="7741" y="5650"/>
                      <a:pt x="7606" y="5514"/>
                      <a:pt x="7437" y="5514"/>
                    </a:cubicBezTo>
                    <a:lnTo>
                      <a:pt x="5166" y="5514"/>
                    </a:lnTo>
                    <a:cubicBezTo>
                      <a:pt x="4999" y="5514"/>
                      <a:pt x="4864" y="5650"/>
                      <a:pt x="4864" y="5819"/>
                    </a:cubicBezTo>
                    <a:lnTo>
                      <a:pt x="4864" y="5840"/>
                    </a:lnTo>
                    <a:lnTo>
                      <a:pt x="4631" y="5840"/>
                    </a:lnTo>
                    <a:cubicBezTo>
                      <a:pt x="4752" y="5644"/>
                      <a:pt x="4822" y="5414"/>
                      <a:pt x="4822" y="5170"/>
                    </a:cubicBezTo>
                    <a:lnTo>
                      <a:pt x="4822" y="4620"/>
                    </a:lnTo>
                    <a:cubicBezTo>
                      <a:pt x="4822" y="4483"/>
                      <a:pt x="4864" y="4352"/>
                      <a:pt x="4942" y="4242"/>
                    </a:cubicBezTo>
                    <a:cubicBezTo>
                      <a:pt x="5288" y="3751"/>
                      <a:pt x="5471" y="3177"/>
                      <a:pt x="5471" y="2574"/>
                    </a:cubicBezTo>
                    <a:cubicBezTo>
                      <a:pt x="5471" y="2095"/>
                      <a:pt x="5352" y="1627"/>
                      <a:pt x="5128" y="1209"/>
                    </a:cubicBezTo>
                    <a:cubicBezTo>
                      <a:pt x="5251" y="1127"/>
                      <a:pt x="5378" y="1051"/>
                      <a:pt x="5512" y="986"/>
                    </a:cubicBezTo>
                    <a:cubicBezTo>
                      <a:pt x="5659" y="1273"/>
                      <a:pt x="5852" y="1531"/>
                      <a:pt x="6090" y="1757"/>
                    </a:cubicBezTo>
                    <a:cubicBezTo>
                      <a:pt x="6149" y="1811"/>
                      <a:pt x="6223" y="1841"/>
                      <a:pt x="6299" y="1841"/>
                    </a:cubicBezTo>
                    <a:cubicBezTo>
                      <a:pt x="6379" y="1841"/>
                      <a:pt x="6459" y="1808"/>
                      <a:pt x="6519" y="1746"/>
                    </a:cubicBezTo>
                    <a:cubicBezTo>
                      <a:pt x="6635" y="1624"/>
                      <a:pt x="6629" y="1431"/>
                      <a:pt x="6507" y="1317"/>
                    </a:cubicBezTo>
                    <a:cubicBezTo>
                      <a:pt x="6335" y="1153"/>
                      <a:pt x="6192" y="967"/>
                      <a:pt x="6078" y="760"/>
                    </a:cubicBezTo>
                    <a:cubicBezTo>
                      <a:pt x="6406" y="663"/>
                      <a:pt x="6752" y="609"/>
                      <a:pt x="7113" y="609"/>
                    </a:cubicBezTo>
                    <a:close/>
                    <a:moveTo>
                      <a:pt x="10703" y="6123"/>
                    </a:moveTo>
                    <a:lnTo>
                      <a:pt x="10703" y="6793"/>
                    </a:lnTo>
                    <a:cubicBezTo>
                      <a:pt x="10703" y="6984"/>
                      <a:pt x="10548" y="7140"/>
                      <a:pt x="10358" y="7140"/>
                    </a:cubicBezTo>
                    <a:lnTo>
                      <a:pt x="9385" y="7140"/>
                    </a:lnTo>
                    <a:cubicBezTo>
                      <a:pt x="9194" y="7140"/>
                      <a:pt x="9041" y="6984"/>
                      <a:pt x="9041" y="6793"/>
                    </a:cubicBezTo>
                    <a:lnTo>
                      <a:pt x="9041" y="6123"/>
                    </a:lnTo>
                    <a:lnTo>
                      <a:pt x="9569" y="6123"/>
                    </a:lnTo>
                    <a:lnTo>
                      <a:pt x="9569" y="6470"/>
                    </a:lnTo>
                    <a:cubicBezTo>
                      <a:pt x="9568" y="6637"/>
                      <a:pt x="9702" y="6773"/>
                      <a:pt x="9871" y="6773"/>
                    </a:cubicBezTo>
                    <a:cubicBezTo>
                      <a:pt x="10039" y="6773"/>
                      <a:pt x="10175" y="6637"/>
                      <a:pt x="10175" y="6470"/>
                    </a:cubicBezTo>
                    <a:lnTo>
                      <a:pt x="10175" y="6123"/>
                    </a:lnTo>
                    <a:close/>
                    <a:moveTo>
                      <a:pt x="7134" y="6126"/>
                    </a:moveTo>
                    <a:lnTo>
                      <a:pt x="7134" y="6794"/>
                    </a:lnTo>
                    <a:cubicBezTo>
                      <a:pt x="7134" y="6985"/>
                      <a:pt x="6979" y="7141"/>
                      <a:pt x="6787" y="7141"/>
                    </a:cubicBezTo>
                    <a:lnTo>
                      <a:pt x="5815" y="7141"/>
                    </a:lnTo>
                    <a:cubicBezTo>
                      <a:pt x="5623" y="7141"/>
                      <a:pt x="5471" y="6985"/>
                      <a:pt x="5471" y="6794"/>
                    </a:cubicBezTo>
                    <a:lnTo>
                      <a:pt x="5471" y="6126"/>
                    </a:lnTo>
                    <a:lnTo>
                      <a:pt x="5999" y="6126"/>
                    </a:lnTo>
                    <a:lnTo>
                      <a:pt x="5999" y="6471"/>
                    </a:lnTo>
                    <a:cubicBezTo>
                      <a:pt x="5999" y="6640"/>
                      <a:pt x="6135" y="6776"/>
                      <a:pt x="6302" y="6776"/>
                    </a:cubicBezTo>
                    <a:cubicBezTo>
                      <a:pt x="6470" y="6776"/>
                      <a:pt x="6606" y="6640"/>
                      <a:pt x="6606" y="6471"/>
                    </a:cubicBezTo>
                    <a:lnTo>
                      <a:pt x="6606" y="6126"/>
                    </a:lnTo>
                    <a:close/>
                    <a:moveTo>
                      <a:pt x="12791" y="6450"/>
                    </a:moveTo>
                    <a:cubicBezTo>
                      <a:pt x="12934" y="6450"/>
                      <a:pt x="13071" y="6511"/>
                      <a:pt x="13166" y="6616"/>
                    </a:cubicBezTo>
                    <a:cubicBezTo>
                      <a:pt x="13264" y="6723"/>
                      <a:pt x="13308" y="6864"/>
                      <a:pt x="13294" y="7008"/>
                    </a:cubicBezTo>
                    <a:cubicBezTo>
                      <a:pt x="13270" y="7264"/>
                      <a:pt x="13027" y="7464"/>
                      <a:pt x="12743" y="7464"/>
                    </a:cubicBezTo>
                    <a:lnTo>
                      <a:pt x="12606" y="7464"/>
                    </a:lnTo>
                    <a:lnTo>
                      <a:pt x="12606" y="7442"/>
                    </a:lnTo>
                    <a:cubicBezTo>
                      <a:pt x="12606" y="7274"/>
                      <a:pt x="12470" y="7140"/>
                      <a:pt x="12302" y="7140"/>
                    </a:cubicBezTo>
                    <a:cubicBezTo>
                      <a:pt x="12134" y="7140"/>
                      <a:pt x="11999" y="7274"/>
                      <a:pt x="11999" y="7442"/>
                    </a:cubicBezTo>
                    <a:cubicBezTo>
                      <a:pt x="11999" y="9600"/>
                      <a:pt x="10244" y="11356"/>
                      <a:pt x="8086" y="11356"/>
                    </a:cubicBezTo>
                    <a:cubicBezTo>
                      <a:pt x="8085" y="11356"/>
                      <a:pt x="8084" y="11356"/>
                      <a:pt x="8083" y="11356"/>
                    </a:cubicBezTo>
                    <a:cubicBezTo>
                      <a:pt x="5928" y="11356"/>
                      <a:pt x="4174" y="9600"/>
                      <a:pt x="4174" y="7442"/>
                    </a:cubicBezTo>
                    <a:cubicBezTo>
                      <a:pt x="4174" y="7274"/>
                      <a:pt x="4038" y="7140"/>
                      <a:pt x="3871" y="7140"/>
                    </a:cubicBezTo>
                    <a:cubicBezTo>
                      <a:pt x="3703" y="7140"/>
                      <a:pt x="3567" y="7274"/>
                      <a:pt x="3567" y="7442"/>
                    </a:cubicBezTo>
                    <a:lnTo>
                      <a:pt x="3567" y="7464"/>
                    </a:lnTo>
                    <a:lnTo>
                      <a:pt x="3384" y="7464"/>
                    </a:lnTo>
                    <a:cubicBezTo>
                      <a:pt x="3241" y="7464"/>
                      <a:pt x="3103" y="7404"/>
                      <a:pt x="3007" y="7297"/>
                    </a:cubicBezTo>
                    <a:cubicBezTo>
                      <a:pt x="2909" y="7190"/>
                      <a:pt x="2864" y="7050"/>
                      <a:pt x="2879" y="6904"/>
                    </a:cubicBezTo>
                    <a:cubicBezTo>
                      <a:pt x="2903" y="6648"/>
                      <a:pt x="3146" y="6450"/>
                      <a:pt x="3430" y="6450"/>
                    </a:cubicBezTo>
                    <a:lnTo>
                      <a:pt x="4864" y="6450"/>
                    </a:lnTo>
                    <a:lnTo>
                      <a:pt x="4864" y="6794"/>
                    </a:lnTo>
                    <a:cubicBezTo>
                      <a:pt x="4864" y="7320"/>
                      <a:pt x="5289" y="7748"/>
                      <a:pt x="5815" y="7748"/>
                    </a:cubicBezTo>
                    <a:lnTo>
                      <a:pt x="6787" y="7748"/>
                    </a:lnTo>
                    <a:cubicBezTo>
                      <a:pt x="7313" y="7748"/>
                      <a:pt x="7741" y="7321"/>
                      <a:pt x="7741" y="6794"/>
                    </a:cubicBezTo>
                    <a:cubicBezTo>
                      <a:pt x="7741" y="6606"/>
                      <a:pt x="7896" y="6450"/>
                      <a:pt x="8087" y="6450"/>
                    </a:cubicBezTo>
                    <a:cubicBezTo>
                      <a:pt x="8277" y="6450"/>
                      <a:pt x="8431" y="6606"/>
                      <a:pt x="8431" y="6794"/>
                    </a:cubicBezTo>
                    <a:cubicBezTo>
                      <a:pt x="8431" y="7320"/>
                      <a:pt x="8858" y="7748"/>
                      <a:pt x="9384" y="7748"/>
                    </a:cubicBezTo>
                    <a:lnTo>
                      <a:pt x="10356" y="7748"/>
                    </a:lnTo>
                    <a:cubicBezTo>
                      <a:pt x="10880" y="7748"/>
                      <a:pt x="11309" y="7321"/>
                      <a:pt x="11309" y="6794"/>
                    </a:cubicBezTo>
                    <a:lnTo>
                      <a:pt x="11309" y="6450"/>
                    </a:lnTo>
                    <a:close/>
                    <a:moveTo>
                      <a:pt x="8757" y="11914"/>
                    </a:moveTo>
                    <a:lnTo>
                      <a:pt x="8757" y="12957"/>
                    </a:lnTo>
                    <a:cubicBezTo>
                      <a:pt x="8757" y="12969"/>
                      <a:pt x="8748" y="12978"/>
                      <a:pt x="8735" y="12978"/>
                    </a:cubicBezTo>
                    <a:lnTo>
                      <a:pt x="7437" y="12978"/>
                    </a:lnTo>
                    <a:cubicBezTo>
                      <a:pt x="7424" y="12978"/>
                      <a:pt x="7416" y="12969"/>
                      <a:pt x="7416" y="12957"/>
                    </a:cubicBezTo>
                    <a:lnTo>
                      <a:pt x="7416" y="11914"/>
                    </a:lnTo>
                    <a:lnTo>
                      <a:pt x="7417" y="11914"/>
                    </a:lnTo>
                    <a:cubicBezTo>
                      <a:pt x="7636" y="11947"/>
                      <a:pt x="7860" y="11964"/>
                      <a:pt x="8087" y="11964"/>
                    </a:cubicBezTo>
                    <a:cubicBezTo>
                      <a:pt x="8314" y="11964"/>
                      <a:pt x="8537" y="11948"/>
                      <a:pt x="8757" y="11914"/>
                    </a:cubicBezTo>
                    <a:close/>
                    <a:moveTo>
                      <a:pt x="10055" y="11514"/>
                    </a:moveTo>
                    <a:lnTo>
                      <a:pt x="10055" y="12555"/>
                    </a:lnTo>
                    <a:cubicBezTo>
                      <a:pt x="10055" y="13118"/>
                      <a:pt x="10432" y="13621"/>
                      <a:pt x="10972" y="13781"/>
                    </a:cubicBezTo>
                    <a:lnTo>
                      <a:pt x="12110" y="14113"/>
                    </a:lnTo>
                    <a:cubicBezTo>
                      <a:pt x="11200" y="15423"/>
                      <a:pt x="9691" y="16223"/>
                      <a:pt x="8087" y="16223"/>
                    </a:cubicBezTo>
                    <a:cubicBezTo>
                      <a:pt x="7226" y="16223"/>
                      <a:pt x="6378" y="15996"/>
                      <a:pt x="5636" y="15566"/>
                    </a:cubicBezTo>
                    <a:cubicBezTo>
                      <a:pt x="5014" y="15203"/>
                      <a:pt x="4477" y="14705"/>
                      <a:pt x="4065" y="14113"/>
                    </a:cubicBezTo>
                    <a:lnTo>
                      <a:pt x="5202" y="13781"/>
                    </a:lnTo>
                    <a:cubicBezTo>
                      <a:pt x="5742" y="13621"/>
                      <a:pt x="6119" y="13118"/>
                      <a:pt x="6119" y="12555"/>
                    </a:cubicBezTo>
                    <a:lnTo>
                      <a:pt x="6119" y="11514"/>
                    </a:lnTo>
                    <a:cubicBezTo>
                      <a:pt x="6340" y="11621"/>
                      <a:pt x="6570" y="11711"/>
                      <a:pt x="6809" y="11783"/>
                    </a:cubicBezTo>
                    <a:lnTo>
                      <a:pt x="6809" y="12961"/>
                    </a:lnTo>
                    <a:cubicBezTo>
                      <a:pt x="6809" y="13306"/>
                      <a:pt x="7092" y="13589"/>
                      <a:pt x="7437" y="13589"/>
                    </a:cubicBezTo>
                    <a:lnTo>
                      <a:pt x="8735" y="13589"/>
                    </a:lnTo>
                    <a:cubicBezTo>
                      <a:pt x="9082" y="13589"/>
                      <a:pt x="9364" y="13306"/>
                      <a:pt x="9364" y="12961"/>
                    </a:cubicBezTo>
                    <a:lnTo>
                      <a:pt x="9364" y="11783"/>
                    </a:lnTo>
                    <a:cubicBezTo>
                      <a:pt x="9604" y="11711"/>
                      <a:pt x="9834" y="11621"/>
                      <a:pt x="10055" y="11514"/>
                    </a:cubicBezTo>
                    <a:close/>
                    <a:moveTo>
                      <a:pt x="7114" y="0"/>
                    </a:moveTo>
                    <a:cubicBezTo>
                      <a:pt x="4801" y="0"/>
                      <a:pt x="2920" y="1881"/>
                      <a:pt x="2920" y="4198"/>
                    </a:cubicBezTo>
                    <a:lnTo>
                      <a:pt x="2920" y="5956"/>
                    </a:lnTo>
                    <a:cubicBezTo>
                      <a:pt x="2570" y="6121"/>
                      <a:pt x="2316" y="6451"/>
                      <a:pt x="2277" y="6840"/>
                    </a:cubicBezTo>
                    <a:cubicBezTo>
                      <a:pt x="2244" y="7154"/>
                      <a:pt x="2349" y="7468"/>
                      <a:pt x="2559" y="7700"/>
                    </a:cubicBezTo>
                    <a:cubicBezTo>
                      <a:pt x="2770" y="7934"/>
                      <a:pt x="3071" y="8065"/>
                      <a:pt x="3386" y="8065"/>
                    </a:cubicBezTo>
                    <a:lnTo>
                      <a:pt x="3613" y="8065"/>
                    </a:lnTo>
                    <a:cubicBezTo>
                      <a:pt x="3791" y="9342"/>
                      <a:pt x="4501" y="10447"/>
                      <a:pt x="5515" y="11153"/>
                    </a:cubicBezTo>
                    <a:lnTo>
                      <a:pt x="5515" y="12550"/>
                    </a:lnTo>
                    <a:cubicBezTo>
                      <a:pt x="5515" y="12845"/>
                      <a:pt x="5316" y="13109"/>
                      <a:pt x="5035" y="13192"/>
                    </a:cubicBezTo>
                    <a:lnTo>
                      <a:pt x="1616" y="14198"/>
                    </a:lnTo>
                    <a:cubicBezTo>
                      <a:pt x="666" y="14478"/>
                      <a:pt x="1" y="15366"/>
                      <a:pt x="1" y="16356"/>
                    </a:cubicBezTo>
                    <a:lnTo>
                      <a:pt x="1" y="20414"/>
                    </a:lnTo>
                    <a:cubicBezTo>
                      <a:pt x="1" y="20581"/>
                      <a:pt x="136" y="20717"/>
                      <a:pt x="304" y="20717"/>
                    </a:cubicBezTo>
                    <a:cubicBezTo>
                      <a:pt x="472" y="20717"/>
                      <a:pt x="608" y="20581"/>
                      <a:pt x="608" y="20414"/>
                    </a:cubicBezTo>
                    <a:lnTo>
                      <a:pt x="608" y="16356"/>
                    </a:lnTo>
                    <a:cubicBezTo>
                      <a:pt x="608" y="15633"/>
                      <a:pt x="1093" y="14983"/>
                      <a:pt x="1786" y="14780"/>
                    </a:cubicBezTo>
                    <a:lnTo>
                      <a:pt x="3458" y="14288"/>
                    </a:lnTo>
                    <a:cubicBezTo>
                      <a:pt x="3930" y="15026"/>
                      <a:pt x="4577" y="15644"/>
                      <a:pt x="5335" y="16084"/>
                    </a:cubicBezTo>
                    <a:cubicBezTo>
                      <a:pt x="6169" y="16568"/>
                      <a:pt x="7120" y="16824"/>
                      <a:pt x="8090" y="16824"/>
                    </a:cubicBezTo>
                    <a:cubicBezTo>
                      <a:pt x="9062" y="16824"/>
                      <a:pt x="10019" y="16567"/>
                      <a:pt x="10856" y="16077"/>
                    </a:cubicBezTo>
                    <a:cubicBezTo>
                      <a:pt x="11610" y="15639"/>
                      <a:pt x="12249" y="15020"/>
                      <a:pt x="12720" y="14288"/>
                    </a:cubicBezTo>
                    <a:lnTo>
                      <a:pt x="14391" y="14780"/>
                    </a:lnTo>
                    <a:cubicBezTo>
                      <a:pt x="15085" y="14983"/>
                      <a:pt x="15569" y="15633"/>
                      <a:pt x="15569" y="16356"/>
                    </a:cubicBezTo>
                    <a:lnTo>
                      <a:pt x="15569" y="20414"/>
                    </a:lnTo>
                    <a:cubicBezTo>
                      <a:pt x="15569" y="20581"/>
                      <a:pt x="15705" y="20717"/>
                      <a:pt x="15873" y="20717"/>
                    </a:cubicBezTo>
                    <a:cubicBezTo>
                      <a:pt x="16040" y="20717"/>
                      <a:pt x="16176" y="20581"/>
                      <a:pt x="16176" y="20414"/>
                    </a:cubicBezTo>
                    <a:lnTo>
                      <a:pt x="16176" y="16356"/>
                    </a:lnTo>
                    <a:cubicBezTo>
                      <a:pt x="16176" y="15369"/>
                      <a:pt x="15512" y="14482"/>
                      <a:pt x="14561" y="14202"/>
                    </a:cubicBezTo>
                    <a:lnTo>
                      <a:pt x="11142" y="13196"/>
                    </a:lnTo>
                    <a:cubicBezTo>
                      <a:pt x="10858" y="13112"/>
                      <a:pt x="10662" y="12849"/>
                      <a:pt x="10662" y="12554"/>
                    </a:cubicBezTo>
                    <a:lnTo>
                      <a:pt x="10662" y="11156"/>
                    </a:lnTo>
                    <a:cubicBezTo>
                      <a:pt x="11675" y="10453"/>
                      <a:pt x="12386" y="9346"/>
                      <a:pt x="12564" y="8069"/>
                    </a:cubicBezTo>
                    <a:lnTo>
                      <a:pt x="12746" y="8069"/>
                    </a:lnTo>
                    <a:cubicBezTo>
                      <a:pt x="13335" y="8069"/>
                      <a:pt x="13842" y="7630"/>
                      <a:pt x="13900" y="7070"/>
                    </a:cubicBezTo>
                    <a:cubicBezTo>
                      <a:pt x="13932" y="6756"/>
                      <a:pt x="13828" y="6441"/>
                      <a:pt x="13618" y="6207"/>
                    </a:cubicBezTo>
                    <a:cubicBezTo>
                      <a:pt x="13517" y="6094"/>
                      <a:pt x="13393" y="6006"/>
                      <a:pt x="13257" y="5943"/>
                    </a:cubicBezTo>
                    <a:lnTo>
                      <a:pt x="13257" y="4198"/>
                    </a:lnTo>
                    <a:cubicBezTo>
                      <a:pt x="13257" y="1884"/>
                      <a:pt x="11375" y="0"/>
                      <a:pt x="9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1"/>
              <p:cNvSpPr/>
              <p:nvPr/>
            </p:nvSpPr>
            <p:spPr>
              <a:xfrm>
                <a:off x="4473125" y="-2565000"/>
                <a:ext cx="63850" cy="80100"/>
              </a:xfrm>
              <a:custGeom>
                <a:avLst/>
                <a:gdLst/>
                <a:ahLst/>
                <a:cxnLst/>
                <a:rect l="l" t="t" r="r" b="b"/>
                <a:pathLst>
                  <a:path w="2554" h="3204" extrusionOk="0">
                    <a:moveTo>
                      <a:pt x="1277" y="1"/>
                    </a:moveTo>
                    <a:cubicBezTo>
                      <a:pt x="1110" y="1"/>
                      <a:pt x="974" y="136"/>
                      <a:pt x="974" y="305"/>
                    </a:cubicBezTo>
                    <a:lnTo>
                      <a:pt x="974" y="975"/>
                    </a:lnTo>
                    <a:lnTo>
                      <a:pt x="304" y="975"/>
                    </a:lnTo>
                    <a:cubicBezTo>
                      <a:pt x="137" y="975"/>
                      <a:pt x="0" y="1109"/>
                      <a:pt x="0" y="1277"/>
                    </a:cubicBezTo>
                    <a:cubicBezTo>
                      <a:pt x="0" y="1446"/>
                      <a:pt x="137" y="1581"/>
                      <a:pt x="304" y="1581"/>
                    </a:cubicBezTo>
                    <a:lnTo>
                      <a:pt x="974" y="1581"/>
                    </a:lnTo>
                    <a:lnTo>
                      <a:pt x="974" y="2900"/>
                    </a:lnTo>
                    <a:cubicBezTo>
                      <a:pt x="974" y="3068"/>
                      <a:pt x="1110" y="3204"/>
                      <a:pt x="1277" y="3204"/>
                    </a:cubicBezTo>
                    <a:cubicBezTo>
                      <a:pt x="1446" y="3204"/>
                      <a:pt x="1581" y="3068"/>
                      <a:pt x="1581" y="2900"/>
                    </a:cubicBezTo>
                    <a:lnTo>
                      <a:pt x="1581" y="1581"/>
                    </a:lnTo>
                    <a:lnTo>
                      <a:pt x="2250" y="1581"/>
                    </a:lnTo>
                    <a:cubicBezTo>
                      <a:pt x="2418" y="1581"/>
                      <a:pt x="2554" y="1446"/>
                      <a:pt x="2554" y="1277"/>
                    </a:cubicBezTo>
                    <a:cubicBezTo>
                      <a:pt x="2554" y="1109"/>
                      <a:pt x="2418" y="975"/>
                      <a:pt x="2250" y="975"/>
                    </a:cubicBezTo>
                    <a:lnTo>
                      <a:pt x="1581" y="975"/>
                    </a:lnTo>
                    <a:lnTo>
                      <a:pt x="1581" y="305"/>
                    </a:ln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1"/>
              <p:cNvSpPr/>
              <p:nvPr/>
            </p:nvSpPr>
            <p:spPr>
              <a:xfrm>
                <a:off x="4472325" y="-2792075"/>
                <a:ext cx="65375" cy="23350"/>
              </a:xfrm>
              <a:custGeom>
                <a:avLst/>
                <a:gdLst/>
                <a:ahLst/>
                <a:cxnLst/>
                <a:rect l="l" t="t" r="r" b="b"/>
                <a:pathLst>
                  <a:path w="2615" h="934" extrusionOk="0">
                    <a:moveTo>
                      <a:pt x="335" y="1"/>
                    </a:moveTo>
                    <a:cubicBezTo>
                      <a:pt x="256" y="1"/>
                      <a:pt x="178" y="31"/>
                      <a:pt x="119" y="92"/>
                    </a:cubicBezTo>
                    <a:cubicBezTo>
                      <a:pt x="1" y="212"/>
                      <a:pt x="2" y="403"/>
                      <a:pt x="122" y="520"/>
                    </a:cubicBezTo>
                    <a:cubicBezTo>
                      <a:pt x="384" y="779"/>
                      <a:pt x="828" y="933"/>
                      <a:pt x="1308" y="933"/>
                    </a:cubicBezTo>
                    <a:cubicBezTo>
                      <a:pt x="1792" y="933"/>
                      <a:pt x="2234" y="779"/>
                      <a:pt x="2494" y="520"/>
                    </a:cubicBezTo>
                    <a:cubicBezTo>
                      <a:pt x="2614" y="403"/>
                      <a:pt x="2614" y="212"/>
                      <a:pt x="2497" y="92"/>
                    </a:cubicBezTo>
                    <a:cubicBezTo>
                      <a:pt x="2437" y="31"/>
                      <a:pt x="2359" y="1"/>
                      <a:pt x="2280" y="1"/>
                    </a:cubicBezTo>
                    <a:cubicBezTo>
                      <a:pt x="2203" y="1"/>
                      <a:pt x="2127" y="30"/>
                      <a:pt x="2069" y="89"/>
                    </a:cubicBezTo>
                    <a:cubicBezTo>
                      <a:pt x="1957" y="198"/>
                      <a:pt x="1692" y="326"/>
                      <a:pt x="1308" y="326"/>
                    </a:cubicBezTo>
                    <a:cubicBezTo>
                      <a:pt x="923" y="326"/>
                      <a:pt x="658" y="198"/>
                      <a:pt x="548" y="89"/>
                    </a:cubicBezTo>
                    <a:cubicBezTo>
                      <a:pt x="488" y="30"/>
                      <a:pt x="411"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3" name="Google Shape;1043;p21"/>
            <p:cNvGrpSpPr/>
            <p:nvPr/>
          </p:nvGrpSpPr>
          <p:grpSpPr>
            <a:xfrm>
              <a:off x="8591340" y="4457655"/>
              <a:ext cx="532976" cy="685813"/>
              <a:chOff x="5682300" y="-1760600"/>
              <a:chExt cx="403525" cy="518025"/>
            </a:xfrm>
          </p:grpSpPr>
          <p:sp>
            <p:nvSpPr>
              <p:cNvPr id="1044" name="Google Shape;1044;p21"/>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1"/>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1"/>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47" name="Google Shape;1047;p21"/>
          <p:cNvSpPr txBox="1">
            <a:spLocks noGrp="1"/>
          </p:cNvSpPr>
          <p:nvPr>
            <p:ph type="title"/>
          </p:nvPr>
        </p:nvSpPr>
        <p:spPr>
          <a:xfrm>
            <a:off x="720000" y="540000"/>
            <a:ext cx="7704000" cy="67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48" name="Google Shape;1048;p21"/>
          <p:cNvSpPr txBox="1">
            <a:spLocks noGrp="1"/>
          </p:cNvSpPr>
          <p:nvPr>
            <p:ph type="body" idx="1"/>
          </p:nvPr>
        </p:nvSpPr>
        <p:spPr>
          <a:xfrm>
            <a:off x="1124067" y="1661013"/>
            <a:ext cx="3240000" cy="2339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a:lvl1pPr>
            <a:lvl2pPr marL="914400" lvl="1" indent="-304800" rtl="0">
              <a:lnSpc>
                <a:spcPct val="115000"/>
              </a:lnSpc>
              <a:spcBef>
                <a:spcPts val="0"/>
              </a:spcBef>
              <a:spcAft>
                <a:spcPts val="0"/>
              </a:spcAft>
              <a:buSzPts val="1200"/>
              <a:buChar char="○"/>
              <a:defRPr sz="1200"/>
            </a:lvl2pPr>
            <a:lvl3pPr marL="1371600" lvl="2" indent="-304800" rtl="0">
              <a:lnSpc>
                <a:spcPct val="115000"/>
              </a:lnSpc>
              <a:spcBef>
                <a:spcPts val="0"/>
              </a:spcBef>
              <a:spcAft>
                <a:spcPts val="0"/>
              </a:spcAft>
              <a:buSzPts val="1200"/>
              <a:buChar char="■"/>
              <a:defRPr sz="1200"/>
            </a:lvl3pPr>
            <a:lvl4pPr marL="1828800" lvl="3" indent="-304800" rtl="0">
              <a:lnSpc>
                <a:spcPct val="115000"/>
              </a:lnSpc>
              <a:spcBef>
                <a:spcPts val="0"/>
              </a:spcBef>
              <a:spcAft>
                <a:spcPts val="0"/>
              </a:spcAft>
              <a:buSzPts val="1200"/>
              <a:buChar char="●"/>
              <a:defRPr sz="1200"/>
            </a:lvl4pPr>
            <a:lvl5pPr marL="2286000" lvl="4" indent="-304800" rtl="0">
              <a:lnSpc>
                <a:spcPct val="115000"/>
              </a:lnSpc>
              <a:spcBef>
                <a:spcPts val="0"/>
              </a:spcBef>
              <a:spcAft>
                <a:spcPts val="0"/>
              </a:spcAft>
              <a:buSzPts val="1200"/>
              <a:buChar char="○"/>
              <a:defRPr sz="1200"/>
            </a:lvl5pPr>
            <a:lvl6pPr marL="2743200" lvl="5" indent="-304800" rtl="0">
              <a:lnSpc>
                <a:spcPct val="115000"/>
              </a:lnSpc>
              <a:spcBef>
                <a:spcPts val="0"/>
              </a:spcBef>
              <a:spcAft>
                <a:spcPts val="0"/>
              </a:spcAft>
              <a:buSzPts val="1200"/>
              <a:buChar char="■"/>
              <a:defRPr sz="1200"/>
            </a:lvl6pPr>
            <a:lvl7pPr marL="3200400" lvl="6" indent="-304800" rtl="0">
              <a:lnSpc>
                <a:spcPct val="115000"/>
              </a:lnSpc>
              <a:spcBef>
                <a:spcPts val="0"/>
              </a:spcBef>
              <a:spcAft>
                <a:spcPts val="0"/>
              </a:spcAft>
              <a:buSzPts val="1200"/>
              <a:buChar char="●"/>
              <a:defRPr sz="1200"/>
            </a:lvl7pPr>
            <a:lvl8pPr marL="3657600" lvl="7" indent="-304800" rtl="0">
              <a:lnSpc>
                <a:spcPct val="115000"/>
              </a:lnSpc>
              <a:spcBef>
                <a:spcPts val="0"/>
              </a:spcBef>
              <a:spcAft>
                <a:spcPts val="0"/>
              </a:spcAft>
              <a:buSzPts val="1200"/>
              <a:buChar char="○"/>
              <a:defRPr sz="1200"/>
            </a:lvl8pPr>
            <a:lvl9pPr marL="4114800" lvl="8" indent="-304800" rtl="0">
              <a:lnSpc>
                <a:spcPct val="115000"/>
              </a:lnSpc>
              <a:spcBef>
                <a:spcPts val="0"/>
              </a:spcBef>
              <a:spcAft>
                <a:spcPts val="0"/>
              </a:spcAft>
              <a:buSzPts val="1200"/>
              <a:buChar char="■"/>
              <a:defRPr sz="1200"/>
            </a:lvl9pPr>
          </a:lstStyle>
          <a:p>
            <a:endParaRPr/>
          </a:p>
        </p:txBody>
      </p:sp>
      <p:sp>
        <p:nvSpPr>
          <p:cNvPr id="1049" name="Google Shape;1049;p21"/>
          <p:cNvSpPr txBox="1">
            <a:spLocks noGrp="1"/>
          </p:cNvSpPr>
          <p:nvPr>
            <p:ph type="body" idx="2"/>
          </p:nvPr>
        </p:nvSpPr>
        <p:spPr>
          <a:xfrm>
            <a:off x="4774033" y="1661013"/>
            <a:ext cx="3240000" cy="23397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Montserrat"/>
              <a:buChar char="●"/>
              <a:defRPr>
                <a:solidFill>
                  <a:schemeClr val="dk1"/>
                </a:solidFill>
                <a:latin typeface="Montserrat Medium"/>
                <a:ea typeface="Montserrat Medium"/>
                <a:cs typeface="Montserrat Medium"/>
                <a:sym typeface="Montserrat Medium"/>
              </a:defRPr>
            </a:lvl1pPr>
            <a:lvl2pPr marL="914400" lvl="1" indent="-3048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2pPr>
            <a:lvl3pPr marL="1371600" lvl="2" indent="-3048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3pPr>
            <a:lvl4pPr marL="1828800" lvl="3" indent="-3048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4pPr>
            <a:lvl5pPr marL="2286000" lvl="4" indent="-3048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5pPr>
            <a:lvl6pPr marL="2743200" lvl="5" indent="-3048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6pPr>
            <a:lvl7pPr marL="3200400" lvl="6" indent="-3048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7pPr>
            <a:lvl8pPr marL="3657600" lvl="7" indent="-3048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8pPr>
            <a:lvl9pPr marL="4114800" lvl="8" indent="-304800" rtl="0">
              <a:lnSpc>
                <a:spcPct val="115000"/>
              </a:lnSpc>
              <a:spcBef>
                <a:spcPts val="0"/>
              </a:spcBef>
              <a:spcAft>
                <a:spcPts val="0"/>
              </a:spcAft>
              <a:buClr>
                <a:schemeClr val="dk1"/>
              </a:buClr>
              <a:buSzPts val="1200"/>
              <a:buFont typeface="Montserrat"/>
              <a:buChar char="■"/>
              <a:defRPr sz="1200">
                <a:latin typeface="Montserrat Medium"/>
                <a:ea typeface="Montserrat Medium"/>
                <a:cs typeface="Montserrat Medium"/>
                <a:sym typeface="Montserrat Medium"/>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3_2">
    <p:spTree>
      <p:nvGrpSpPr>
        <p:cNvPr id="1" name="Shape 1154"/>
        <p:cNvGrpSpPr/>
        <p:nvPr/>
      </p:nvGrpSpPr>
      <p:grpSpPr>
        <a:xfrm>
          <a:off x="0" y="0"/>
          <a:ext cx="0" cy="0"/>
          <a:chOff x="0" y="0"/>
          <a:chExt cx="0" cy="0"/>
        </a:xfrm>
      </p:grpSpPr>
      <p:grpSp>
        <p:nvGrpSpPr>
          <p:cNvPr id="1155" name="Google Shape;1155;p24"/>
          <p:cNvGrpSpPr/>
          <p:nvPr/>
        </p:nvGrpSpPr>
        <p:grpSpPr>
          <a:xfrm>
            <a:off x="-143003" y="0"/>
            <a:ext cx="858600" cy="1714481"/>
            <a:chOff x="-143003" y="0"/>
            <a:chExt cx="858600" cy="1714481"/>
          </a:xfrm>
        </p:grpSpPr>
        <p:sp>
          <p:nvSpPr>
            <p:cNvPr id="1156" name="Google Shape;1156;p24"/>
            <p:cNvSpPr/>
            <p:nvPr/>
          </p:nvSpPr>
          <p:spPr>
            <a:xfrm>
              <a:off x="-143003" y="0"/>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4"/>
            <p:cNvSpPr/>
            <p:nvPr/>
          </p:nvSpPr>
          <p:spPr>
            <a:xfrm>
              <a:off x="-143003"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8" name="Google Shape;1158;p24"/>
            <p:cNvGrpSpPr/>
            <p:nvPr/>
          </p:nvGrpSpPr>
          <p:grpSpPr>
            <a:xfrm>
              <a:off x="30011" y="1028667"/>
              <a:ext cx="512278" cy="685813"/>
              <a:chOff x="2242450" y="-1760600"/>
              <a:chExt cx="388325" cy="518025"/>
            </a:xfrm>
          </p:grpSpPr>
          <p:sp>
            <p:nvSpPr>
              <p:cNvPr id="1159" name="Google Shape;1159;p24"/>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4"/>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4"/>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4"/>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4"/>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4"/>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65" name="Google Shape;1165;p24"/>
          <p:cNvGrpSpPr/>
          <p:nvPr/>
        </p:nvGrpSpPr>
        <p:grpSpPr>
          <a:xfrm>
            <a:off x="8428489" y="0"/>
            <a:ext cx="858600" cy="1714498"/>
            <a:chOff x="8428489" y="0"/>
            <a:chExt cx="858600" cy="1714498"/>
          </a:xfrm>
        </p:grpSpPr>
        <p:sp>
          <p:nvSpPr>
            <p:cNvPr id="1166" name="Google Shape;1166;p24"/>
            <p:cNvSpPr/>
            <p:nvPr/>
          </p:nvSpPr>
          <p:spPr>
            <a:xfrm>
              <a:off x="8428489" y="0"/>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4"/>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8" name="Google Shape;1168;p24"/>
            <p:cNvGrpSpPr/>
            <p:nvPr/>
          </p:nvGrpSpPr>
          <p:grpSpPr>
            <a:xfrm>
              <a:off x="8589201" y="1028699"/>
              <a:ext cx="537069" cy="685799"/>
              <a:chOff x="2234375" y="-1139350"/>
              <a:chExt cx="404450" cy="517975"/>
            </a:xfrm>
          </p:grpSpPr>
          <p:sp>
            <p:nvSpPr>
              <p:cNvPr id="1169" name="Google Shape;1169;p24"/>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4"/>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4"/>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4"/>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4"/>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4"/>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75" name="Google Shape;1175;p24"/>
          <p:cNvGrpSpPr/>
          <p:nvPr/>
        </p:nvGrpSpPr>
        <p:grpSpPr>
          <a:xfrm>
            <a:off x="-143003" y="4286250"/>
            <a:ext cx="858600" cy="857215"/>
            <a:chOff x="-143003" y="4286250"/>
            <a:chExt cx="858600" cy="857215"/>
          </a:xfrm>
        </p:grpSpPr>
        <p:sp>
          <p:nvSpPr>
            <p:cNvPr id="1176" name="Google Shape;1176;p24"/>
            <p:cNvSpPr/>
            <p:nvPr/>
          </p:nvSpPr>
          <p:spPr>
            <a:xfrm>
              <a:off x="-143003"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7" name="Google Shape;1177;p24"/>
            <p:cNvGrpSpPr/>
            <p:nvPr/>
          </p:nvGrpSpPr>
          <p:grpSpPr>
            <a:xfrm>
              <a:off x="17737" y="4457647"/>
              <a:ext cx="537088" cy="685818"/>
              <a:chOff x="5681800" y="-2381750"/>
              <a:chExt cx="404525" cy="517950"/>
            </a:xfrm>
          </p:grpSpPr>
          <p:sp>
            <p:nvSpPr>
              <p:cNvPr id="1178" name="Google Shape;1178;p24"/>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4"/>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4"/>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4"/>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4"/>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4"/>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4"/>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5" name="Google Shape;1185;p24"/>
          <p:cNvGrpSpPr/>
          <p:nvPr/>
        </p:nvGrpSpPr>
        <p:grpSpPr>
          <a:xfrm>
            <a:off x="8428489" y="4286250"/>
            <a:ext cx="858600" cy="857219"/>
            <a:chOff x="8428489" y="4286250"/>
            <a:chExt cx="858600" cy="857219"/>
          </a:xfrm>
        </p:grpSpPr>
        <p:sp>
          <p:nvSpPr>
            <p:cNvPr id="1186" name="Google Shape;1186;p24"/>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7" name="Google Shape;1187;p24"/>
            <p:cNvGrpSpPr/>
            <p:nvPr/>
          </p:nvGrpSpPr>
          <p:grpSpPr>
            <a:xfrm>
              <a:off x="8591340" y="4457655"/>
              <a:ext cx="532976" cy="685813"/>
              <a:chOff x="5682300" y="-1760600"/>
              <a:chExt cx="403525" cy="518025"/>
            </a:xfrm>
          </p:grpSpPr>
          <p:sp>
            <p:nvSpPr>
              <p:cNvPr id="1188" name="Google Shape;1188;p24"/>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4"/>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4"/>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91" name="Google Shape;1191;p24"/>
          <p:cNvSpPr txBox="1">
            <a:spLocks noGrp="1"/>
          </p:cNvSpPr>
          <p:nvPr>
            <p:ph type="title"/>
          </p:nvPr>
        </p:nvSpPr>
        <p:spPr>
          <a:xfrm>
            <a:off x="720000" y="2680921"/>
            <a:ext cx="23400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92" name="Google Shape;1192;p24"/>
          <p:cNvSpPr txBox="1">
            <a:spLocks noGrp="1"/>
          </p:cNvSpPr>
          <p:nvPr>
            <p:ph type="subTitle" idx="1"/>
          </p:nvPr>
        </p:nvSpPr>
        <p:spPr>
          <a:xfrm>
            <a:off x="720000" y="3158821"/>
            <a:ext cx="2340000" cy="720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1193" name="Google Shape;1193;p24"/>
          <p:cNvSpPr txBox="1">
            <a:spLocks noGrp="1"/>
          </p:cNvSpPr>
          <p:nvPr>
            <p:ph type="title" idx="2"/>
          </p:nvPr>
        </p:nvSpPr>
        <p:spPr>
          <a:xfrm>
            <a:off x="6084000" y="2680921"/>
            <a:ext cx="23400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94" name="Google Shape;1194;p24"/>
          <p:cNvSpPr txBox="1">
            <a:spLocks noGrp="1"/>
          </p:cNvSpPr>
          <p:nvPr>
            <p:ph type="subTitle" idx="3"/>
          </p:nvPr>
        </p:nvSpPr>
        <p:spPr>
          <a:xfrm>
            <a:off x="6084000" y="3158821"/>
            <a:ext cx="2340000" cy="720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1195" name="Google Shape;1195;p24"/>
          <p:cNvSpPr txBox="1">
            <a:spLocks noGrp="1"/>
          </p:cNvSpPr>
          <p:nvPr>
            <p:ph type="title" idx="4"/>
          </p:nvPr>
        </p:nvSpPr>
        <p:spPr>
          <a:xfrm>
            <a:off x="3402000" y="2680921"/>
            <a:ext cx="23400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96" name="Google Shape;1196;p24"/>
          <p:cNvSpPr txBox="1">
            <a:spLocks noGrp="1"/>
          </p:cNvSpPr>
          <p:nvPr>
            <p:ph type="subTitle" idx="5"/>
          </p:nvPr>
        </p:nvSpPr>
        <p:spPr>
          <a:xfrm>
            <a:off x="3402000" y="3158829"/>
            <a:ext cx="2340000" cy="720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1197" name="Google Shape;1197;p24"/>
          <p:cNvSpPr txBox="1">
            <a:spLocks noGrp="1"/>
          </p:cNvSpPr>
          <p:nvPr>
            <p:ph type="title" idx="6"/>
          </p:nvPr>
        </p:nvSpPr>
        <p:spPr>
          <a:xfrm>
            <a:off x="720000" y="540000"/>
            <a:ext cx="7704000" cy="67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1198"/>
        <p:cNvGrpSpPr/>
        <p:nvPr/>
      </p:nvGrpSpPr>
      <p:grpSpPr>
        <a:xfrm>
          <a:off x="0" y="0"/>
          <a:ext cx="0" cy="0"/>
          <a:chOff x="0" y="0"/>
          <a:chExt cx="0" cy="0"/>
        </a:xfrm>
      </p:grpSpPr>
      <p:grpSp>
        <p:nvGrpSpPr>
          <p:cNvPr id="1199" name="Google Shape;1199;p25"/>
          <p:cNvGrpSpPr/>
          <p:nvPr/>
        </p:nvGrpSpPr>
        <p:grpSpPr>
          <a:xfrm>
            <a:off x="-143003" y="0"/>
            <a:ext cx="858600" cy="2571605"/>
            <a:chOff x="-143003" y="0"/>
            <a:chExt cx="858600" cy="2571605"/>
          </a:xfrm>
        </p:grpSpPr>
        <p:sp>
          <p:nvSpPr>
            <p:cNvPr id="1200" name="Google Shape;1200;p25"/>
            <p:cNvSpPr/>
            <p:nvPr/>
          </p:nvSpPr>
          <p:spPr>
            <a:xfrm>
              <a:off x="-143003" y="1714505"/>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5"/>
            <p:cNvSpPr/>
            <p:nvPr/>
          </p:nvSpPr>
          <p:spPr>
            <a:xfrm>
              <a:off x="-143003" y="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5"/>
            <p:cNvSpPr/>
            <p:nvPr/>
          </p:nvSpPr>
          <p:spPr>
            <a:xfrm>
              <a:off x="-143003"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3" name="Google Shape;1203;p25"/>
            <p:cNvGrpSpPr/>
            <p:nvPr/>
          </p:nvGrpSpPr>
          <p:grpSpPr>
            <a:xfrm>
              <a:off x="30011" y="1028667"/>
              <a:ext cx="512278" cy="685813"/>
              <a:chOff x="2242450" y="-1760600"/>
              <a:chExt cx="388325" cy="518025"/>
            </a:xfrm>
          </p:grpSpPr>
          <p:sp>
            <p:nvSpPr>
              <p:cNvPr id="1204" name="Google Shape;1204;p25"/>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5"/>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5"/>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5"/>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5"/>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5"/>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0" name="Google Shape;1210;p25"/>
          <p:cNvGrpSpPr/>
          <p:nvPr/>
        </p:nvGrpSpPr>
        <p:grpSpPr>
          <a:xfrm>
            <a:off x="8428489" y="0"/>
            <a:ext cx="858600" cy="2571755"/>
            <a:chOff x="8428489" y="0"/>
            <a:chExt cx="858600" cy="2571755"/>
          </a:xfrm>
        </p:grpSpPr>
        <p:sp>
          <p:nvSpPr>
            <p:cNvPr id="1211" name="Google Shape;1211;p25"/>
            <p:cNvSpPr/>
            <p:nvPr/>
          </p:nvSpPr>
          <p:spPr>
            <a:xfrm>
              <a:off x="8428489"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5"/>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5"/>
            <p:cNvSpPr/>
            <p:nvPr/>
          </p:nvSpPr>
          <p:spPr>
            <a:xfrm>
              <a:off x="8428489"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4" name="Google Shape;1214;p25"/>
            <p:cNvGrpSpPr/>
            <p:nvPr/>
          </p:nvGrpSpPr>
          <p:grpSpPr>
            <a:xfrm>
              <a:off x="8589182" y="171350"/>
              <a:ext cx="537084" cy="685856"/>
              <a:chOff x="1544975" y="-1760675"/>
              <a:chExt cx="404400" cy="518175"/>
            </a:xfrm>
          </p:grpSpPr>
          <p:sp>
            <p:nvSpPr>
              <p:cNvPr id="1215" name="Google Shape;1215;p25"/>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5"/>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5"/>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5"/>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5"/>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5"/>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1" name="Google Shape;1221;p25"/>
            <p:cNvGrpSpPr/>
            <p:nvPr/>
          </p:nvGrpSpPr>
          <p:grpSpPr>
            <a:xfrm>
              <a:off x="8589201" y="1028699"/>
              <a:ext cx="537069" cy="685799"/>
              <a:chOff x="2234375" y="-1139350"/>
              <a:chExt cx="404450" cy="517975"/>
            </a:xfrm>
          </p:grpSpPr>
          <p:sp>
            <p:nvSpPr>
              <p:cNvPr id="1222" name="Google Shape;1222;p25"/>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5"/>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5"/>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5"/>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5"/>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5"/>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 name="Google Shape;1228;p25"/>
            <p:cNvGrpSpPr/>
            <p:nvPr/>
          </p:nvGrpSpPr>
          <p:grpSpPr>
            <a:xfrm>
              <a:off x="8589188" y="1885941"/>
              <a:ext cx="537076" cy="685813"/>
              <a:chOff x="2923900" y="-518250"/>
              <a:chExt cx="404425" cy="518025"/>
            </a:xfrm>
          </p:grpSpPr>
          <p:sp>
            <p:nvSpPr>
              <p:cNvPr id="1229" name="Google Shape;1229;p25"/>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5"/>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5"/>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5"/>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5"/>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5"/>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35" name="Google Shape;1235;p25"/>
          <p:cNvGrpSpPr/>
          <p:nvPr/>
        </p:nvGrpSpPr>
        <p:grpSpPr>
          <a:xfrm>
            <a:off x="8428489" y="3428993"/>
            <a:ext cx="858600" cy="1714357"/>
            <a:chOff x="8428489" y="3428993"/>
            <a:chExt cx="858600" cy="1714357"/>
          </a:xfrm>
        </p:grpSpPr>
        <p:sp>
          <p:nvSpPr>
            <p:cNvPr id="1236" name="Google Shape;1236;p25"/>
            <p:cNvSpPr/>
            <p:nvPr/>
          </p:nvSpPr>
          <p:spPr>
            <a:xfrm>
              <a:off x="8428489" y="428625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5"/>
            <p:cNvSpPr/>
            <p:nvPr/>
          </p:nvSpPr>
          <p:spPr>
            <a:xfrm>
              <a:off x="8428489"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8" name="Google Shape;1238;p25"/>
            <p:cNvGrpSpPr/>
            <p:nvPr/>
          </p:nvGrpSpPr>
          <p:grpSpPr>
            <a:xfrm>
              <a:off x="8589202" y="3600363"/>
              <a:ext cx="537069" cy="685828"/>
              <a:chOff x="4992325" y="-2381725"/>
              <a:chExt cx="404450" cy="518075"/>
            </a:xfrm>
          </p:grpSpPr>
          <p:sp>
            <p:nvSpPr>
              <p:cNvPr id="1239" name="Google Shape;1239;p25"/>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5"/>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5"/>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5"/>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3" name="Google Shape;1243;p25"/>
          <p:cNvGrpSpPr/>
          <p:nvPr/>
        </p:nvGrpSpPr>
        <p:grpSpPr>
          <a:xfrm>
            <a:off x="-143003" y="3428993"/>
            <a:ext cx="858600" cy="1714472"/>
            <a:chOff x="-143003" y="3428993"/>
            <a:chExt cx="858600" cy="1714472"/>
          </a:xfrm>
        </p:grpSpPr>
        <p:sp>
          <p:nvSpPr>
            <p:cNvPr id="1244" name="Google Shape;1244;p25"/>
            <p:cNvSpPr/>
            <p:nvPr/>
          </p:nvSpPr>
          <p:spPr>
            <a:xfrm>
              <a:off x="-143003"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5"/>
            <p:cNvSpPr/>
            <p:nvPr/>
          </p:nvSpPr>
          <p:spPr>
            <a:xfrm>
              <a:off x="-143003"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6" name="Google Shape;1246;p25"/>
            <p:cNvGrpSpPr/>
            <p:nvPr/>
          </p:nvGrpSpPr>
          <p:grpSpPr>
            <a:xfrm>
              <a:off x="17752" y="3600345"/>
              <a:ext cx="537081" cy="685828"/>
              <a:chOff x="4992325" y="-3002925"/>
              <a:chExt cx="404550" cy="518075"/>
            </a:xfrm>
          </p:grpSpPr>
          <p:sp>
            <p:nvSpPr>
              <p:cNvPr id="1247" name="Google Shape;1247;p25"/>
              <p:cNvSpPr/>
              <p:nvPr/>
            </p:nvSpPr>
            <p:spPr>
              <a:xfrm>
                <a:off x="4992325" y="-3002925"/>
                <a:ext cx="404550" cy="518075"/>
              </a:xfrm>
              <a:custGeom>
                <a:avLst/>
                <a:gdLst/>
                <a:ahLst/>
                <a:cxnLst/>
                <a:rect l="l" t="t" r="r" b="b"/>
                <a:pathLst>
                  <a:path w="16182" h="20723" extrusionOk="0">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5"/>
              <p:cNvSpPr/>
              <p:nvPr/>
            </p:nvSpPr>
            <p:spPr>
              <a:xfrm>
                <a:off x="5138250" y="-2824500"/>
                <a:ext cx="15200" cy="23300"/>
              </a:xfrm>
              <a:custGeom>
                <a:avLst/>
                <a:gdLst/>
                <a:ahLst/>
                <a:cxnLst/>
                <a:rect l="l" t="t" r="r" b="b"/>
                <a:pathLst>
                  <a:path w="608" h="932" extrusionOk="0">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5"/>
              <p:cNvSpPr/>
              <p:nvPr/>
            </p:nvSpPr>
            <p:spPr>
              <a:xfrm>
                <a:off x="5235600" y="-2824500"/>
                <a:ext cx="15200" cy="23300"/>
              </a:xfrm>
              <a:custGeom>
                <a:avLst/>
                <a:gdLst/>
                <a:ahLst/>
                <a:cxnLst/>
                <a:rect l="l" t="t" r="r" b="b"/>
                <a:pathLst>
                  <a:path w="608" h="932" extrusionOk="0">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5"/>
              <p:cNvSpPr/>
              <p:nvPr/>
            </p:nvSpPr>
            <p:spPr>
              <a:xfrm>
                <a:off x="5170700" y="-2759625"/>
                <a:ext cx="47650" cy="15200"/>
              </a:xfrm>
              <a:custGeom>
                <a:avLst/>
                <a:gdLst/>
                <a:ahLst/>
                <a:cxnLst/>
                <a:rect l="l" t="t" r="r" b="b"/>
                <a:pathLst>
                  <a:path w="1906" h="608" extrusionOk="0">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5"/>
              <p:cNvSpPr/>
              <p:nvPr/>
            </p:nvSpPr>
            <p:spPr>
              <a:xfrm>
                <a:off x="5130150" y="-2848850"/>
                <a:ext cx="31425" cy="15200"/>
              </a:xfrm>
              <a:custGeom>
                <a:avLst/>
                <a:gdLst/>
                <a:ahLst/>
                <a:cxnLst/>
                <a:rect l="l" t="t" r="r" b="b"/>
                <a:pathLst>
                  <a:path w="1257" h="608" extrusionOk="0">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5"/>
              <p:cNvSpPr/>
              <p:nvPr/>
            </p:nvSpPr>
            <p:spPr>
              <a:xfrm>
                <a:off x="5227475" y="-2848850"/>
                <a:ext cx="31400" cy="15200"/>
              </a:xfrm>
              <a:custGeom>
                <a:avLst/>
                <a:gdLst/>
                <a:ahLst/>
                <a:cxnLst/>
                <a:rect l="l" t="t" r="r" b="b"/>
                <a:pathLst>
                  <a:path w="1256" h="608" extrusionOk="0">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3" name="Google Shape;1253;p25"/>
            <p:cNvGrpSpPr/>
            <p:nvPr/>
          </p:nvGrpSpPr>
          <p:grpSpPr>
            <a:xfrm>
              <a:off x="17737" y="4457647"/>
              <a:ext cx="537088" cy="685818"/>
              <a:chOff x="5681800" y="-2381750"/>
              <a:chExt cx="404525" cy="517950"/>
            </a:xfrm>
          </p:grpSpPr>
          <p:sp>
            <p:nvSpPr>
              <p:cNvPr id="1254" name="Google Shape;1254;p25"/>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5"/>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5"/>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5"/>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5"/>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5"/>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5"/>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1" name="Google Shape;1261;p25"/>
          <p:cNvSpPr txBox="1">
            <a:spLocks noGrp="1"/>
          </p:cNvSpPr>
          <p:nvPr>
            <p:ph type="title"/>
          </p:nvPr>
        </p:nvSpPr>
        <p:spPr>
          <a:xfrm>
            <a:off x="1791600" y="1860600"/>
            <a:ext cx="22464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62" name="Google Shape;1262;p25"/>
          <p:cNvSpPr txBox="1">
            <a:spLocks noGrp="1"/>
          </p:cNvSpPr>
          <p:nvPr>
            <p:ph type="subTitle" idx="1"/>
          </p:nvPr>
        </p:nvSpPr>
        <p:spPr>
          <a:xfrm>
            <a:off x="1791600" y="2338500"/>
            <a:ext cx="2246400" cy="504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1263" name="Google Shape;1263;p25"/>
          <p:cNvSpPr txBox="1">
            <a:spLocks noGrp="1"/>
          </p:cNvSpPr>
          <p:nvPr>
            <p:ph type="title" idx="2"/>
          </p:nvPr>
        </p:nvSpPr>
        <p:spPr>
          <a:xfrm>
            <a:off x="5109600" y="1860600"/>
            <a:ext cx="22464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64" name="Google Shape;1264;p25"/>
          <p:cNvSpPr txBox="1">
            <a:spLocks noGrp="1"/>
          </p:cNvSpPr>
          <p:nvPr>
            <p:ph type="subTitle" idx="3"/>
          </p:nvPr>
        </p:nvSpPr>
        <p:spPr>
          <a:xfrm>
            <a:off x="5109600" y="2338500"/>
            <a:ext cx="2246400" cy="504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1265" name="Google Shape;1265;p25"/>
          <p:cNvSpPr txBox="1">
            <a:spLocks noGrp="1"/>
          </p:cNvSpPr>
          <p:nvPr>
            <p:ph type="title" idx="4"/>
          </p:nvPr>
        </p:nvSpPr>
        <p:spPr>
          <a:xfrm>
            <a:off x="1791600" y="3617275"/>
            <a:ext cx="22464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66" name="Google Shape;1266;p25"/>
          <p:cNvSpPr txBox="1">
            <a:spLocks noGrp="1"/>
          </p:cNvSpPr>
          <p:nvPr>
            <p:ph type="subTitle" idx="5"/>
          </p:nvPr>
        </p:nvSpPr>
        <p:spPr>
          <a:xfrm>
            <a:off x="1791600" y="4095175"/>
            <a:ext cx="2246400" cy="504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1267" name="Google Shape;1267;p25"/>
          <p:cNvSpPr txBox="1">
            <a:spLocks noGrp="1"/>
          </p:cNvSpPr>
          <p:nvPr>
            <p:ph type="title" idx="6"/>
          </p:nvPr>
        </p:nvSpPr>
        <p:spPr>
          <a:xfrm>
            <a:off x="5109600" y="3617275"/>
            <a:ext cx="22464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68" name="Google Shape;1268;p25"/>
          <p:cNvSpPr txBox="1">
            <a:spLocks noGrp="1"/>
          </p:cNvSpPr>
          <p:nvPr>
            <p:ph type="subTitle" idx="7"/>
          </p:nvPr>
        </p:nvSpPr>
        <p:spPr>
          <a:xfrm>
            <a:off x="5109600" y="4095175"/>
            <a:ext cx="2246400" cy="504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1269" name="Google Shape;1269;p25"/>
          <p:cNvSpPr txBox="1">
            <a:spLocks noGrp="1"/>
          </p:cNvSpPr>
          <p:nvPr>
            <p:ph type="title" idx="8"/>
          </p:nvPr>
        </p:nvSpPr>
        <p:spPr>
          <a:xfrm>
            <a:off x="720000" y="540000"/>
            <a:ext cx="7704000" cy="67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CUSTOM_6">
    <p:spTree>
      <p:nvGrpSpPr>
        <p:cNvPr id="1" name="Shape 1532"/>
        <p:cNvGrpSpPr/>
        <p:nvPr/>
      </p:nvGrpSpPr>
      <p:grpSpPr>
        <a:xfrm>
          <a:off x="0" y="0"/>
          <a:ext cx="0" cy="0"/>
          <a:chOff x="0" y="0"/>
          <a:chExt cx="0" cy="0"/>
        </a:xfrm>
      </p:grpSpPr>
      <p:sp>
        <p:nvSpPr>
          <p:cNvPr id="1533" name="Google Shape;1533;p30"/>
          <p:cNvSpPr txBox="1">
            <a:spLocks noGrp="1"/>
          </p:cNvSpPr>
          <p:nvPr>
            <p:ph type="title" hasCustomPrompt="1"/>
          </p:nvPr>
        </p:nvSpPr>
        <p:spPr>
          <a:xfrm>
            <a:off x="720000" y="540000"/>
            <a:ext cx="7704000" cy="1139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34" name="Google Shape;1534;p30"/>
          <p:cNvSpPr txBox="1">
            <a:spLocks noGrp="1"/>
          </p:cNvSpPr>
          <p:nvPr>
            <p:ph type="subTitle" idx="1"/>
          </p:nvPr>
        </p:nvSpPr>
        <p:spPr>
          <a:xfrm>
            <a:off x="720000" y="1526703"/>
            <a:ext cx="7704000" cy="43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9pPr>
          </a:lstStyle>
          <a:p>
            <a:endParaRPr/>
          </a:p>
        </p:txBody>
      </p:sp>
      <p:sp>
        <p:nvSpPr>
          <p:cNvPr id="1535" name="Google Shape;1535;p30"/>
          <p:cNvSpPr txBox="1">
            <a:spLocks noGrp="1"/>
          </p:cNvSpPr>
          <p:nvPr>
            <p:ph type="title" idx="2" hasCustomPrompt="1"/>
          </p:nvPr>
        </p:nvSpPr>
        <p:spPr>
          <a:xfrm>
            <a:off x="720000" y="1862849"/>
            <a:ext cx="7704000" cy="1139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36" name="Google Shape;1536;p30"/>
          <p:cNvSpPr txBox="1">
            <a:spLocks noGrp="1"/>
          </p:cNvSpPr>
          <p:nvPr>
            <p:ph type="subTitle" idx="3"/>
          </p:nvPr>
        </p:nvSpPr>
        <p:spPr>
          <a:xfrm>
            <a:off x="720000" y="2849551"/>
            <a:ext cx="7704000" cy="43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9pPr>
          </a:lstStyle>
          <a:p>
            <a:endParaRPr/>
          </a:p>
        </p:txBody>
      </p:sp>
      <p:sp>
        <p:nvSpPr>
          <p:cNvPr id="1537" name="Google Shape;1537;p30"/>
          <p:cNvSpPr txBox="1">
            <a:spLocks noGrp="1"/>
          </p:cNvSpPr>
          <p:nvPr>
            <p:ph type="title" idx="4" hasCustomPrompt="1"/>
          </p:nvPr>
        </p:nvSpPr>
        <p:spPr>
          <a:xfrm>
            <a:off x="720000" y="3185696"/>
            <a:ext cx="7704000" cy="1139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38" name="Google Shape;1538;p30"/>
          <p:cNvSpPr txBox="1">
            <a:spLocks noGrp="1"/>
          </p:cNvSpPr>
          <p:nvPr>
            <p:ph type="subTitle" idx="5"/>
          </p:nvPr>
        </p:nvSpPr>
        <p:spPr>
          <a:xfrm>
            <a:off x="720000" y="4172399"/>
            <a:ext cx="7704000" cy="43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9pPr>
          </a:lstStyle>
          <a:p>
            <a:endParaRPr/>
          </a:p>
        </p:txBody>
      </p:sp>
      <p:grpSp>
        <p:nvGrpSpPr>
          <p:cNvPr id="1539" name="Google Shape;1539;p30"/>
          <p:cNvGrpSpPr/>
          <p:nvPr/>
        </p:nvGrpSpPr>
        <p:grpSpPr>
          <a:xfrm>
            <a:off x="-143003" y="0"/>
            <a:ext cx="858600" cy="2571737"/>
            <a:chOff x="-143003" y="0"/>
            <a:chExt cx="858600" cy="2571737"/>
          </a:xfrm>
        </p:grpSpPr>
        <p:sp>
          <p:nvSpPr>
            <p:cNvPr id="1540" name="Google Shape;1540;p30"/>
            <p:cNvSpPr/>
            <p:nvPr/>
          </p:nvSpPr>
          <p:spPr>
            <a:xfrm>
              <a:off x="-143003" y="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0"/>
            <p:cNvSpPr/>
            <p:nvPr/>
          </p:nvSpPr>
          <p:spPr>
            <a:xfrm>
              <a:off x="-143003" y="857262"/>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0"/>
            <p:cNvSpPr/>
            <p:nvPr/>
          </p:nvSpPr>
          <p:spPr>
            <a:xfrm>
              <a:off x="-143003"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3" name="Google Shape;1543;p30"/>
            <p:cNvGrpSpPr/>
            <p:nvPr/>
          </p:nvGrpSpPr>
          <p:grpSpPr>
            <a:xfrm>
              <a:off x="17721" y="1885876"/>
              <a:ext cx="537062" cy="685861"/>
              <a:chOff x="2923850" y="-1139425"/>
              <a:chExt cx="404475" cy="518100"/>
            </a:xfrm>
          </p:grpSpPr>
          <p:sp>
            <p:nvSpPr>
              <p:cNvPr id="1544" name="Google Shape;1544;p30"/>
              <p:cNvSpPr/>
              <p:nvPr/>
            </p:nvSpPr>
            <p:spPr>
              <a:xfrm>
                <a:off x="30698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0"/>
              <p:cNvSpPr/>
              <p:nvPr/>
            </p:nvSpPr>
            <p:spPr>
              <a:xfrm>
                <a:off x="31671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0"/>
              <p:cNvSpPr/>
              <p:nvPr/>
            </p:nvSpPr>
            <p:spPr>
              <a:xfrm>
                <a:off x="3093400" y="-896100"/>
                <a:ext cx="65350" cy="23275"/>
              </a:xfrm>
              <a:custGeom>
                <a:avLst/>
                <a:gdLst/>
                <a:ahLst/>
                <a:cxnLst/>
                <a:rect l="l" t="t" r="r" b="b"/>
                <a:pathLst>
                  <a:path w="2614" h="931" extrusionOk="0">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0"/>
              <p:cNvSpPr/>
              <p:nvPr/>
            </p:nvSpPr>
            <p:spPr>
              <a:xfrm>
                <a:off x="3061700" y="-977175"/>
                <a:ext cx="31450" cy="15200"/>
              </a:xfrm>
              <a:custGeom>
                <a:avLst/>
                <a:gdLst/>
                <a:ahLst/>
                <a:cxnLst/>
                <a:rect l="l" t="t" r="r" b="b"/>
                <a:pathLst>
                  <a:path w="1258" h="608" extrusionOk="0">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0"/>
              <p:cNvSpPr/>
              <p:nvPr/>
            </p:nvSpPr>
            <p:spPr>
              <a:xfrm>
                <a:off x="3159000" y="-977175"/>
                <a:ext cx="31450" cy="15200"/>
              </a:xfrm>
              <a:custGeom>
                <a:avLst/>
                <a:gdLst/>
                <a:ahLst/>
                <a:cxnLst/>
                <a:rect l="l" t="t" r="r" b="b"/>
                <a:pathLst>
                  <a:path w="1258" h="608" extrusionOk="0">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0"/>
              <p:cNvSpPr/>
              <p:nvPr/>
            </p:nvSpPr>
            <p:spPr>
              <a:xfrm>
                <a:off x="3094150" y="-1106975"/>
                <a:ext cx="63875" cy="80075"/>
              </a:xfrm>
              <a:custGeom>
                <a:avLst/>
                <a:gdLst/>
                <a:ahLst/>
                <a:cxnLst/>
                <a:rect l="l" t="t" r="r" b="b"/>
                <a:pathLst>
                  <a:path w="2555" h="3203" extrusionOk="0">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0"/>
              <p:cNvSpPr/>
              <p:nvPr/>
            </p:nvSpPr>
            <p:spPr>
              <a:xfrm>
                <a:off x="2923850" y="-1139425"/>
                <a:ext cx="404475" cy="518100"/>
              </a:xfrm>
              <a:custGeom>
                <a:avLst/>
                <a:gdLst/>
                <a:ahLst/>
                <a:cxnLst/>
                <a:rect l="l" t="t" r="r" b="b"/>
                <a:pathLst>
                  <a:path w="16179" h="20724" extrusionOk="0">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51" name="Google Shape;1551;p30"/>
          <p:cNvGrpSpPr/>
          <p:nvPr/>
        </p:nvGrpSpPr>
        <p:grpSpPr>
          <a:xfrm>
            <a:off x="8428489" y="0"/>
            <a:ext cx="858600" cy="2571755"/>
            <a:chOff x="8428489" y="0"/>
            <a:chExt cx="858600" cy="2571755"/>
          </a:xfrm>
        </p:grpSpPr>
        <p:sp>
          <p:nvSpPr>
            <p:cNvPr id="1552" name="Google Shape;1552;p30"/>
            <p:cNvSpPr/>
            <p:nvPr/>
          </p:nvSpPr>
          <p:spPr>
            <a:xfrm>
              <a:off x="8428489" y="0"/>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0"/>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0"/>
            <p:cNvSpPr/>
            <p:nvPr/>
          </p:nvSpPr>
          <p:spPr>
            <a:xfrm>
              <a:off x="8428489"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5" name="Google Shape;1555;p30"/>
            <p:cNvGrpSpPr/>
            <p:nvPr/>
          </p:nvGrpSpPr>
          <p:grpSpPr>
            <a:xfrm>
              <a:off x="8589201" y="1028699"/>
              <a:ext cx="537069" cy="685799"/>
              <a:chOff x="2234375" y="-1139350"/>
              <a:chExt cx="404450" cy="517975"/>
            </a:xfrm>
          </p:grpSpPr>
          <p:sp>
            <p:nvSpPr>
              <p:cNvPr id="1556" name="Google Shape;1556;p30"/>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0"/>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0"/>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0"/>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0"/>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0"/>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2" name="Google Shape;1562;p30"/>
            <p:cNvGrpSpPr/>
            <p:nvPr/>
          </p:nvGrpSpPr>
          <p:grpSpPr>
            <a:xfrm>
              <a:off x="8589188" y="1885941"/>
              <a:ext cx="537076" cy="685813"/>
              <a:chOff x="2923900" y="-518250"/>
              <a:chExt cx="404425" cy="518025"/>
            </a:xfrm>
          </p:grpSpPr>
          <p:sp>
            <p:nvSpPr>
              <p:cNvPr id="1563" name="Google Shape;1563;p30"/>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0"/>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0"/>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0"/>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0"/>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0"/>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69" name="Google Shape;1569;p30"/>
          <p:cNvGrpSpPr/>
          <p:nvPr/>
        </p:nvGrpSpPr>
        <p:grpSpPr>
          <a:xfrm>
            <a:off x="-143003" y="3428993"/>
            <a:ext cx="858600" cy="1714357"/>
            <a:chOff x="-143003" y="3428993"/>
            <a:chExt cx="858600" cy="1714357"/>
          </a:xfrm>
        </p:grpSpPr>
        <p:sp>
          <p:nvSpPr>
            <p:cNvPr id="1570" name="Google Shape;1570;p30"/>
            <p:cNvSpPr/>
            <p:nvPr/>
          </p:nvSpPr>
          <p:spPr>
            <a:xfrm>
              <a:off x="-143003" y="4286250"/>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0"/>
            <p:cNvSpPr/>
            <p:nvPr/>
          </p:nvSpPr>
          <p:spPr>
            <a:xfrm>
              <a:off x="-143003"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2" name="Google Shape;1572;p30"/>
            <p:cNvGrpSpPr/>
            <p:nvPr/>
          </p:nvGrpSpPr>
          <p:grpSpPr>
            <a:xfrm>
              <a:off x="17752" y="3600345"/>
              <a:ext cx="537081" cy="685828"/>
              <a:chOff x="4992325" y="-3002925"/>
              <a:chExt cx="404550" cy="518075"/>
            </a:xfrm>
          </p:grpSpPr>
          <p:sp>
            <p:nvSpPr>
              <p:cNvPr id="1573" name="Google Shape;1573;p30"/>
              <p:cNvSpPr/>
              <p:nvPr/>
            </p:nvSpPr>
            <p:spPr>
              <a:xfrm>
                <a:off x="4992325" y="-3002925"/>
                <a:ext cx="404550" cy="518075"/>
              </a:xfrm>
              <a:custGeom>
                <a:avLst/>
                <a:gdLst/>
                <a:ahLst/>
                <a:cxnLst/>
                <a:rect l="l" t="t" r="r" b="b"/>
                <a:pathLst>
                  <a:path w="16182" h="20723" extrusionOk="0">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0"/>
              <p:cNvSpPr/>
              <p:nvPr/>
            </p:nvSpPr>
            <p:spPr>
              <a:xfrm>
                <a:off x="5138250" y="-2824500"/>
                <a:ext cx="15200" cy="23300"/>
              </a:xfrm>
              <a:custGeom>
                <a:avLst/>
                <a:gdLst/>
                <a:ahLst/>
                <a:cxnLst/>
                <a:rect l="l" t="t" r="r" b="b"/>
                <a:pathLst>
                  <a:path w="608" h="932" extrusionOk="0">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0"/>
              <p:cNvSpPr/>
              <p:nvPr/>
            </p:nvSpPr>
            <p:spPr>
              <a:xfrm>
                <a:off x="5235600" y="-2824500"/>
                <a:ext cx="15200" cy="23300"/>
              </a:xfrm>
              <a:custGeom>
                <a:avLst/>
                <a:gdLst/>
                <a:ahLst/>
                <a:cxnLst/>
                <a:rect l="l" t="t" r="r" b="b"/>
                <a:pathLst>
                  <a:path w="608" h="932" extrusionOk="0">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0"/>
              <p:cNvSpPr/>
              <p:nvPr/>
            </p:nvSpPr>
            <p:spPr>
              <a:xfrm>
                <a:off x="5170700" y="-2759625"/>
                <a:ext cx="47650" cy="15200"/>
              </a:xfrm>
              <a:custGeom>
                <a:avLst/>
                <a:gdLst/>
                <a:ahLst/>
                <a:cxnLst/>
                <a:rect l="l" t="t" r="r" b="b"/>
                <a:pathLst>
                  <a:path w="1906" h="608" extrusionOk="0">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0"/>
              <p:cNvSpPr/>
              <p:nvPr/>
            </p:nvSpPr>
            <p:spPr>
              <a:xfrm>
                <a:off x="5130150" y="-2848850"/>
                <a:ext cx="31425" cy="15200"/>
              </a:xfrm>
              <a:custGeom>
                <a:avLst/>
                <a:gdLst/>
                <a:ahLst/>
                <a:cxnLst/>
                <a:rect l="l" t="t" r="r" b="b"/>
                <a:pathLst>
                  <a:path w="1257" h="608" extrusionOk="0">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0"/>
              <p:cNvSpPr/>
              <p:nvPr/>
            </p:nvSpPr>
            <p:spPr>
              <a:xfrm>
                <a:off x="5227475" y="-2848850"/>
                <a:ext cx="31400" cy="15200"/>
              </a:xfrm>
              <a:custGeom>
                <a:avLst/>
                <a:gdLst/>
                <a:ahLst/>
                <a:cxnLst/>
                <a:rect l="l" t="t" r="r" b="b"/>
                <a:pathLst>
                  <a:path w="1256" h="608" extrusionOk="0">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9" name="Google Shape;1579;p30"/>
          <p:cNvGrpSpPr/>
          <p:nvPr/>
        </p:nvGrpSpPr>
        <p:grpSpPr>
          <a:xfrm>
            <a:off x="8428489" y="3428993"/>
            <a:ext cx="858600" cy="1714476"/>
            <a:chOff x="8428489" y="3428993"/>
            <a:chExt cx="858600" cy="1714476"/>
          </a:xfrm>
        </p:grpSpPr>
        <p:sp>
          <p:nvSpPr>
            <p:cNvPr id="1580" name="Google Shape;1580;p30"/>
            <p:cNvSpPr/>
            <p:nvPr/>
          </p:nvSpPr>
          <p:spPr>
            <a:xfrm>
              <a:off x="8428489" y="3428993"/>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0"/>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2" name="Google Shape;1582;p30"/>
            <p:cNvGrpSpPr/>
            <p:nvPr/>
          </p:nvGrpSpPr>
          <p:grpSpPr>
            <a:xfrm>
              <a:off x="8591340" y="4457655"/>
              <a:ext cx="532976" cy="685813"/>
              <a:chOff x="5682300" y="-1760600"/>
              <a:chExt cx="403525" cy="518025"/>
            </a:xfrm>
          </p:grpSpPr>
          <p:sp>
            <p:nvSpPr>
              <p:cNvPr id="1583" name="Google Shape;1583;p30"/>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0"/>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0"/>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1782"/>
        <p:cNvGrpSpPr/>
        <p:nvPr/>
      </p:nvGrpSpPr>
      <p:grpSpPr>
        <a:xfrm>
          <a:off x="0" y="0"/>
          <a:ext cx="0" cy="0"/>
          <a:chOff x="0" y="0"/>
          <a:chExt cx="0" cy="0"/>
        </a:xfrm>
      </p:grpSpPr>
      <p:grpSp>
        <p:nvGrpSpPr>
          <p:cNvPr id="1783" name="Google Shape;1783;p34"/>
          <p:cNvGrpSpPr/>
          <p:nvPr/>
        </p:nvGrpSpPr>
        <p:grpSpPr>
          <a:xfrm>
            <a:off x="-143003" y="0"/>
            <a:ext cx="858600" cy="5143350"/>
            <a:chOff x="-143003" y="0"/>
            <a:chExt cx="858600" cy="5143350"/>
          </a:xfrm>
        </p:grpSpPr>
        <p:sp>
          <p:nvSpPr>
            <p:cNvPr id="1784" name="Google Shape;1784;p34"/>
            <p:cNvSpPr/>
            <p:nvPr/>
          </p:nvSpPr>
          <p:spPr>
            <a:xfrm>
              <a:off x="-143003" y="4286250"/>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4"/>
            <p:cNvSpPr/>
            <p:nvPr/>
          </p:nvSpPr>
          <p:spPr>
            <a:xfrm>
              <a:off x="-143003" y="857262"/>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4"/>
            <p:cNvSpPr/>
            <p:nvPr/>
          </p:nvSpPr>
          <p:spPr>
            <a:xfrm>
              <a:off x="-143003"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4"/>
            <p:cNvSpPr/>
            <p:nvPr/>
          </p:nvSpPr>
          <p:spPr>
            <a:xfrm>
              <a:off x="-143003"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4"/>
            <p:cNvSpPr/>
            <p:nvPr/>
          </p:nvSpPr>
          <p:spPr>
            <a:xfrm>
              <a:off x="-143003" y="257174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4"/>
            <p:cNvSpPr/>
            <p:nvPr/>
          </p:nvSpPr>
          <p:spPr>
            <a:xfrm>
              <a:off x="-143003"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0" name="Google Shape;1790;p34"/>
            <p:cNvGrpSpPr/>
            <p:nvPr/>
          </p:nvGrpSpPr>
          <p:grpSpPr>
            <a:xfrm>
              <a:off x="17716" y="171402"/>
              <a:ext cx="537062" cy="685795"/>
              <a:chOff x="1544900" y="-2381700"/>
              <a:chExt cx="404475" cy="518050"/>
            </a:xfrm>
          </p:grpSpPr>
          <p:sp>
            <p:nvSpPr>
              <p:cNvPr id="1791" name="Google Shape;1791;p34"/>
              <p:cNvSpPr/>
              <p:nvPr/>
            </p:nvSpPr>
            <p:spPr>
              <a:xfrm>
                <a:off x="1544900" y="-2381700"/>
                <a:ext cx="404475" cy="518050"/>
              </a:xfrm>
              <a:custGeom>
                <a:avLst/>
                <a:gdLst/>
                <a:ahLst/>
                <a:cxnLst/>
                <a:rect l="l" t="t" r="r" b="b"/>
                <a:pathLst>
                  <a:path w="16179" h="20722" extrusionOk="0">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4"/>
              <p:cNvSpPr/>
              <p:nvPr/>
            </p:nvSpPr>
            <p:spPr>
              <a:xfrm>
                <a:off x="1690850" y="-2219575"/>
                <a:ext cx="15200" cy="23350"/>
              </a:xfrm>
              <a:custGeom>
                <a:avLst/>
                <a:gdLst/>
                <a:ahLst/>
                <a:cxnLst/>
                <a:rect l="l" t="t" r="r" b="b"/>
                <a:pathLst>
                  <a:path w="608" h="934" extrusionOk="0">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4"/>
              <p:cNvSpPr/>
              <p:nvPr/>
            </p:nvSpPr>
            <p:spPr>
              <a:xfrm>
                <a:off x="1788225"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4"/>
              <p:cNvSpPr/>
              <p:nvPr/>
            </p:nvSpPr>
            <p:spPr>
              <a:xfrm>
                <a:off x="1723300" y="-2146550"/>
                <a:ext cx="47650" cy="15200"/>
              </a:xfrm>
              <a:custGeom>
                <a:avLst/>
                <a:gdLst/>
                <a:ahLst/>
                <a:cxnLst/>
                <a:rect l="l" t="t" r="r" b="b"/>
                <a:pathLst>
                  <a:path w="1906" h="608" extrusionOk="0">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5" name="Google Shape;1795;p34"/>
            <p:cNvGrpSpPr/>
            <p:nvPr/>
          </p:nvGrpSpPr>
          <p:grpSpPr>
            <a:xfrm>
              <a:off x="17721" y="1885876"/>
              <a:ext cx="537062" cy="685861"/>
              <a:chOff x="2923850" y="-1139425"/>
              <a:chExt cx="404475" cy="518100"/>
            </a:xfrm>
          </p:grpSpPr>
          <p:sp>
            <p:nvSpPr>
              <p:cNvPr id="1796" name="Google Shape;1796;p34"/>
              <p:cNvSpPr/>
              <p:nvPr/>
            </p:nvSpPr>
            <p:spPr>
              <a:xfrm>
                <a:off x="30698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4"/>
              <p:cNvSpPr/>
              <p:nvPr/>
            </p:nvSpPr>
            <p:spPr>
              <a:xfrm>
                <a:off x="31671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4"/>
              <p:cNvSpPr/>
              <p:nvPr/>
            </p:nvSpPr>
            <p:spPr>
              <a:xfrm>
                <a:off x="3093400" y="-896100"/>
                <a:ext cx="65350" cy="23275"/>
              </a:xfrm>
              <a:custGeom>
                <a:avLst/>
                <a:gdLst/>
                <a:ahLst/>
                <a:cxnLst/>
                <a:rect l="l" t="t" r="r" b="b"/>
                <a:pathLst>
                  <a:path w="2614" h="931" extrusionOk="0">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4"/>
              <p:cNvSpPr/>
              <p:nvPr/>
            </p:nvSpPr>
            <p:spPr>
              <a:xfrm>
                <a:off x="3061700" y="-977175"/>
                <a:ext cx="31450" cy="15200"/>
              </a:xfrm>
              <a:custGeom>
                <a:avLst/>
                <a:gdLst/>
                <a:ahLst/>
                <a:cxnLst/>
                <a:rect l="l" t="t" r="r" b="b"/>
                <a:pathLst>
                  <a:path w="1258" h="608" extrusionOk="0">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4"/>
              <p:cNvSpPr/>
              <p:nvPr/>
            </p:nvSpPr>
            <p:spPr>
              <a:xfrm>
                <a:off x="3159000" y="-977175"/>
                <a:ext cx="31450" cy="15200"/>
              </a:xfrm>
              <a:custGeom>
                <a:avLst/>
                <a:gdLst/>
                <a:ahLst/>
                <a:cxnLst/>
                <a:rect l="l" t="t" r="r" b="b"/>
                <a:pathLst>
                  <a:path w="1258" h="608" extrusionOk="0">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4"/>
              <p:cNvSpPr/>
              <p:nvPr/>
            </p:nvSpPr>
            <p:spPr>
              <a:xfrm>
                <a:off x="3094150" y="-1106975"/>
                <a:ext cx="63875" cy="80075"/>
              </a:xfrm>
              <a:custGeom>
                <a:avLst/>
                <a:gdLst/>
                <a:ahLst/>
                <a:cxnLst/>
                <a:rect l="l" t="t" r="r" b="b"/>
                <a:pathLst>
                  <a:path w="2555" h="3203" extrusionOk="0">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4"/>
              <p:cNvSpPr/>
              <p:nvPr/>
            </p:nvSpPr>
            <p:spPr>
              <a:xfrm>
                <a:off x="2923850" y="-1139425"/>
                <a:ext cx="404475" cy="518100"/>
              </a:xfrm>
              <a:custGeom>
                <a:avLst/>
                <a:gdLst/>
                <a:ahLst/>
                <a:cxnLst/>
                <a:rect l="l" t="t" r="r" b="b"/>
                <a:pathLst>
                  <a:path w="16179" h="20724" extrusionOk="0">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3" name="Google Shape;1803;p34"/>
            <p:cNvGrpSpPr/>
            <p:nvPr/>
          </p:nvGrpSpPr>
          <p:grpSpPr>
            <a:xfrm>
              <a:off x="-35918" y="2743160"/>
              <a:ext cx="644488" cy="685836"/>
              <a:chOff x="3572775" y="-518200"/>
              <a:chExt cx="485600" cy="517925"/>
            </a:xfrm>
          </p:grpSpPr>
          <p:sp>
            <p:nvSpPr>
              <p:cNvPr id="1804" name="Google Shape;1804;p34"/>
              <p:cNvSpPr/>
              <p:nvPr/>
            </p:nvSpPr>
            <p:spPr>
              <a:xfrm>
                <a:off x="3782850" y="-210150"/>
                <a:ext cx="65375" cy="23325"/>
              </a:xfrm>
              <a:custGeom>
                <a:avLst/>
                <a:gdLst/>
                <a:ahLst/>
                <a:cxnLst/>
                <a:rect l="l" t="t" r="r" b="b"/>
                <a:pathLst>
                  <a:path w="2615" h="933" extrusionOk="0">
                    <a:moveTo>
                      <a:pt x="334" y="1"/>
                    </a:moveTo>
                    <a:cubicBezTo>
                      <a:pt x="256" y="1"/>
                      <a:pt x="177" y="31"/>
                      <a:pt x="118" y="90"/>
                    </a:cubicBezTo>
                    <a:cubicBezTo>
                      <a:pt x="1" y="210"/>
                      <a:pt x="2" y="403"/>
                      <a:pt x="122" y="520"/>
                    </a:cubicBezTo>
                    <a:cubicBezTo>
                      <a:pt x="382" y="777"/>
                      <a:pt x="826" y="933"/>
                      <a:pt x="1309" y="933"/>
                    </a:cubicBezTo>
                    <a:cubicBezTo>
                      <a:pt x="1790" y="933"/>
                      <a:pt x="2233" y="779"/>
                      <a:pt x="2494" y="520"/>
                    </a:cubicBezTo>
                    <a:cubicBezTo>
                      <a:pt x="2614" y="403"/>
                      <a:pt x="2614" y="210"/>
                      <a:pt x="2497" y="90"/>
                    </a:cubicBezTo>
                    <a:cubicBezTo>
                      <a:pt x="2438" y="31"/>
                      <a:pt x="2360" y="1"/>
                      <a:pt x="2282" y="1"/>
                    </a:cubicBezTo>
                    <a:cubicBezTo>
                      <a:pt x="2205" y="1"/>
                      <a:pt x="2128" y="30"/>
                      <a:pt x="2070" y="89"/>
                    </a:cubicBezTo>
                    <a:cubicBezTo>
                      <a:pt x="1959" y="197"/>
                      <a:pt x="1693" y="326"/>
                      <a:pt x="1309" y="326"/>
                    </a:cubicBezTo>
                    <a:cubicBezTo>
                      <a:pt x="925" y="326"/>
                      <a:pt x="659" y="199"/>
                      <a:pt x="548" y="89"/>
                    </a:cubicBezTo>
                    <a:cubicBezTo>
                      <a:pt x="489" y="30"/>
                      <a:pt x="411"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4"/>
              <p:cNvSpPr/>
              <p:nvPr/>
            </p:nvSpPr>
            <p:spPr>
              <a:xfrm>
                <a:off x="3572775" y="-518200"/>
                <a:ext cx="485600" cy="517925"/>
              </a:xfrm>
              <a:custGeom>
                <a:avLst/>
                <a:gdLst/>
                <a:ahLst/>
                <a:cxnLst/>
                <a:rect l="l" t="t" r="r" b="b"/>
                <a:pathLst>
                  <a:path w="19424" h="20717" extrusionOk="0">
                    <a:moveTo>
                      <a:pt x="9712" y="6121"/>
                    </a:moveTo>
                    <a:cubicBezTo>
                      <a:pt x="10082" y="6121"/>
                      <a:pt x="10382" y="6421"/>
                      <a:pt x="10382" y="6791"/>
                    </a:cubicBezTo>
                    <a:cubicBezTo>
                      <a:pt x="10382" y="7135"/>
                      <a:pt x="10119" y="7421"/>
                      <a:pt x="9783" y="7457"/>
                    </a:cubicBezTo>
                    <a:lnTo>
                      <a:pt x="9640" y="7457"/>
                    </a:lnTo>
                    <a:cubicBezTo>
                      <a:pt x="9305" y="7421"/>
                      <a:pt x="9042" y="7137"/>
                      <a:pt x="9042" y="6791"/>
                    </a:cubicBezTo>
                    <a:cubicBezTo>
                      <a:pt x="9042" y="6421"/>
                      <a:pt x="9342" y="6121"/>
                      <a:pt x="9712" y="6121"/>
                    </a:cubicBezTo>
                    <a:close/>
                    <a:moveTo>
                      <a:pt x="9713" y="606"/>
                    </a:moveTo>
                    <a:cubicBezTo>
                      <a:pt x="10025" y="606"/>
                      <a:pt x="10336" y="687"/>
                      <a:pt x="10613" y="849"/>
                    </a:cubicBezTo>
                    <a:lnTo>
                      <a:pt x="18642" y="5510"/>
                    </a:lnTo>
                    <a:cubicBezTo>
                      <a:pt x="18799" y="5601"/>
                      <a:pt x="18816" y="5753"/>
                      <a:pt x="18816" y="5814"/>
                    </a:cubicBezTo>
                    <a:cubicBezTo>
                      <a:pt x="18816" y="5874"/>
                      <a:pt x="18799" y="6024"/>
                      <a:pt x="18642" y="6117"/>
                    </a:cubicBezTo>
                    <a:lnTo>
                      <a:pt x="15530" y="7924"/>
                    </a:lnTo>
                    <a:lnTo>
                      <a:pt x="15530" y="5814"/>
                    </a:lnTo>
                    <a:cubicBezTo>
                      <a:pt x="15530" y="4550"/>
                      <a:pt x="12602" y="3888"/>
                      <a:pt x="9712" y="3888"/>
                    </a:cubicBezTo>
                    <a:cubicBezTo>
                      <a:pt x="6820" y="3888"/>
                      <a:pt x="3894" y="4549"/>
                      <a:pt x="3894" y="5814"/>
                    </a:cubicBezTo>
                    <a:lnTo>
                      <a:pt x="3894" y="7924"/>
                    </a:lnTo>
                    <a:lnTo>
                      <a:pt x="783" y="6117"/>
                    </a:lnTo>
                    <a:cubicBezTo>
                      <a:pt x="626" y="6026"/>
                      <a:pt x="607" y="5874"/>
                      <a:pt x="607" y="5814"/>
                    </a:cubicBezTo>
                    <a:cubicBezTo>
                      <a:pt x="607" y="5753"/>
                      <a:pt x="623" y="5601"/>
                      <a:pt x="783" y="5510"/>
                    </a:cubicBezTo>
                    <a:lnTo>
                      <a:pt x="8811" y="849"/>
                    </a:lnTo>
                    <a:cubicBezTo>
                      <a:pt x="9089" y="687"/>
                      <a:pt x="9401" y="606"/>
                      <a:pt x="9713" y="606"/>
                    </a:cubicBezTo>
                    <a:close/>
                    <a:moveTo>
                      <a:pt x="9712" y="4495"/>
                    </a:moveTo>
                    <a:cubicBezTo>
                      <a:pt x="13134" y="4495"/>
                      <a:pt x="14923" y="5353"/>
                      <a:pt x="14923" y="5814"/>
                    </a:cubicBezTo>
                    <a:lnTo>
                      <a:pt x="14923" y="7457"/>
                    </a:lnTo>
                    <a:lnTo>
                      <a:pt x="10802" y="7457"/>
                    </a:lnTo>
                    <a:cubicBezTo>
                      <a:pt x="10920" y="7262"/>
                      <a:pt x="10989" y="7035"/>
                      <a:pt x="10989" y="6791"/>
                    </a:cubicBezTo>
                    <a:cubicBezTo>
                      <a:pt x="10989" y="6086"/>
                      <a:pt x="10415" y="5514"/>
                      <a:pt x="9712" y="5514"/>
                    </a:cubicBezTo>
                    <a:cubicBezTo>
                      <a:pt x="9009" y="5514"/>
                      <a:pt x="8435" y="6087"/>
                      <a:pt x="8435" y="6791"/>
                    </a:cubicBezTo>
                    <a:cubicBezTo>
                      <a:pt x="8435" y="7034"/>
                      <a:pt x="8505" y="7261"/>
                      <a:pt x="8624" y="7457"/>
                    </a:cubicBezTo>
                    <a:lnTo>
                      <a:pt x="6143" y="7457"/>
                    </a:lnTo>
                    <a:cubicBezTo>
                      <a:pt x="5976" y="7457"/>
                      <a:pt x="5840" y="7592"/>
                      <a:pt x="5840" y="7759"/>
                    </a:cubicBezTo>
                    <a:cubicBezTo>
                      <a:pt x="5840" y="7928"/>
                      <a:pt x="5976" y="8064"/>
                      <a:pt x="6143" y="8064"/>
                    </a:cubicBezTo>
                    <a:lnTo>
                      <a:pt x="6286" y="8064"/>
                    </a:lnTo>
                    <a:cubicBezTo>
                      <a:pt x="6010" y="8685"/>
                      <a:pt x="5569" y="9402"/>
                      <a:pt x="5008" y="9402"/>
                    </a:cubicBezTo>
                    <a:cubicBezTo>
                      <a:pt x="4829" y="9402"/>
                      <a:pt x="4656" y="9445"/>
                      <a:pt x="4499" y="9525"/>
                    </a:cubicBezTo>
                    <a:lnTo>
                      <a:pt x="4499" y="8064"/>
                    </a:lnTo>
                    <a:lnTo>
                      <a:pt x="4845" y="8064"/>
                    </a:lnTo>
                    <a:cubicBezTo>
                      <a:pt x="5013" y="8064"/>
                      <a:pt x="5149" y="7928"/>
                      <a:pt x="5149" y="7759"/>
                    </a:cubicBezTo>
                    <a:cubicBezTo>
                      <a:pt x="5149" y="7592"/>
                      <a:pt x="5013" y="7457"/>
                      <a:pt x="4846" y="7457"/>
                    </a:cubicBezTo>
                    <a:lnTo>
                      <a:pt x="4501" y="7457"/>
                    </a:lnTo>
                    <a:lnTo>
                      <a:pt x="4501" y="5814"/>
                    </a:lnTo>
                    <a:cubicBezTo>
                      <a:pt x="4501" y="5353"/>
                      <a:pt x="6290" y="4495"/>
                      <a:pt x="9712" y="4495"/>
                    </a:cubicBezTo>
                    <a:close/>
                    <a:moveTo>
                      <a:pt x="12295" y="8064"/>
                    </a:moveTo>
                    <a:cubicBezTo>
                      <a:pt x="12722" y="8441"/>
                      <a:pt x="13058" y="8898"/>
                      <a:pt x="13284" y="9402"/>
                    </a:cubicBezTo>
                    <a:lnTo>
                      <a:pt x="10362" y="9402"/>
                    </a:lnTo>
                    <a:cubicBezTo>
                      <a:pt x="10195" y="9402"/>
                      <a:pt x="10059" y="9537"/>
                      <a:pt x="10059" y="9706"/>
                    </a:cubicBezTo>
                    <a:lnTo>
                      <a:pt x="10059" y="9726"/>
                    </a:lnTo>
                    <a:lnTo>
                      <a:pt x="9366" y="9726"/>
                    </a:lnTo>
                    <a:lnTo>
                      <a:pt x="9366" y="9706"/>
                    </a:lnTo>
                    <a:cubicBezTo>
                      <a:pt x="9366" y="9537"/>
                      <a:pt x="9231" y="9402"/>
                      <a:pt x="9062" y="9402"/>
                    </a:cubicBezTo>
                    <a:lnTo>
                      <a:pt x="6183" y="9402"/>
                    </a:lnTo>
                    <a:cubicBezTo>
                      <a:pt x="6463" y="9080"/>
                      <a:pt x="6718" y="8635"/>
                      <a:pt x="6947" y="8064"/>
                    </a:cubicBezTo>
                    <a:close/>
                    <a:moveTo>
                      <a:pt x="8761" y="10012"/>
                    </a:moveTo>
                    <a:lnTo>
                      <a:pt x="8761" y="10356"/>
                    </a:lnTo>
                    <a:cubicBezTo>
                      <a:pt x="8761" y="10904"/>
                      <a:pt x="8314" y="11350"/>
                      <a:pt x="7767" y="11350"/>
                    </a:cubicBezTo>
                    <a:cubicBezTo>
                      <a:pt x="7218" y="11350"/>
                      <a:pt x="6771" y="10904"/>
                      <a:pt x="6771" y="10356"/>
                    </a:cubicBezTo>
                    <a:lnTo>
                      <a:pt x="6771" y="10012"/>
                    </a:lnTo>
                    <a:lnTo>
                      <a:pt x="7463" y="10012"/>
                    </a:lnTo>
                    <a:lnTo>
                      <a:pt x="7463" y="10384"/>
                    </a:lnTo>
                    <a:cubicBezTo>
                      <a:pt x="7463" y="10551"/>
                      <a:pt x="7598" y="10687"/>
                      <a:pt x="7767" y="10687"/>
                    </a:cubicBezTo>
                    <a:cubicBezTo>
                      <a:pt x="7934" y="10687"/>
                      <a:pt x="8069" y="10551"/>
                      <a:pt x="8069" y="10384"/>
                    </a:cubicBezTo>
                    <a:lnTo>
                      <a:pt x="8069" y="10012"/>
                    </a:lnTo>
                    <a:close/>
                    <a:moveTo>
                      <a:pt x="12652" y="10012"/>
                    </a:moveTo>
                    <a:lnTo>
                      <a:pt x="12652" y="10356"/>
                    </a:lnTo>
                    <a:cubicBezTo>
                      <a:pt x="12652" y="10904"/>
                      <a:pt x="12205" y="11350"/>
                      <a:pt x="11658" y="11350"/>
                    </a:cubicBezTo>
                    <a:cubicBezTo>
                      <a:pt x="11110" y="11350"/>
                      <a:pt x="10663" y="10904"/>
                      <a:pt x="10663" y="10356"/>
                    </a:cubicBezTo>
                    <a:lnTo>
                      <a:pt x="10663" y="10012"/>
                    </a:lnTo>
                    <a:lnTo>
                      <a:pt x="11354" y="10012"/>
                    </a:lnTo>
                    <a:lnTo>
                      <a:pt x="11354" y="10384"/>
                    </a:lnTo>
                    <a:cubicBezTo>
                      <a:pt x="11354" y="10551"/>
                      <a:pt x="11490" y="10687"/>
                      <a:pt x="11658" y="10687"/>
                    </a:cubicBezTo>
                    <a:cubicBezTo>
                      <a:pt x="11826" y="10687"/>
                      <a:pt x="11961" y="10551"/>
                      <a:pt x="11961" y="10384"/>
                    </a:cubicBezTo>
                    <a:lnTo>
                      <a:pt x="11961" y="10012"/>
                    </a:lnTo>
                    <a:close/>
                    <a:moveTo>
                      <a:pt x="13498" y="10012"/>
                    </a:moveTo>
                    <a:cubicBezTo>
                      <a:pt x="13582" y="10333"/>
                      <a:pt x="13626" y="10666"/>
                      <a:pt x="13626" y="11006"/>
                    </a:cubicBezTo>
                    <a:lnTo>
                      <a:pt x="13626" y="11011"/>
                    </a:lnTo>
                    <a:cubicBezTo>
                      <a:pt x="13624" y="13165"/>
                      <a:pt x="11868" y="14919"/>
                      <a:pt x="9712" y="14919"/>
                    </a:cubicBezTo>
                    <a:cubicBezTo>
                      <a:pt x="8719" y="14919"/>
                      <a:pt x="7772" y="14547"/>
                      <a:pt x="7048" y="13870"/>
                    </a:cubicBezTo>
                    <a:cubicBezTo>
                      <a:pt x="6327" y="13198"/>
                      <a:pt x="5889" y="12287"/>
                      <a:pt x="5813" y="11307"/>
                    </a:cubicBezTo>
                    <a:cubicBezTo>
                      <a:pt x="5800" y="11148"/>
                      <a:pt x="5670" y="11027"/>
                      <a:pt x="5512" y="11027"/>
                    </a:cubicBezTo>
                    <a:lnTo>
                      <a:pt x="5055" y="11027"/>
                    </a:lnTo>
                    <a:cubicBezTo>
                      <a:pt x="4770" y="11027"/>
                      <a:pt x="4529" y="10827"/>
                      <a:pt x="4505" y="10571"/>
                    </a:cubicBezTo>
                    <a:cubicBezTo>
                      <a:pt x="4491" y="10426"/>
                      <a:pt x="4535" y="10286"/>
                      <a:pt x="4633" y="10179"/>
                    </a:cubicBezTo>
                    <a:cubicBezTo>
                      <a:pt x="4729" y="10073"/>
                      <a:pt x="4868" y="10012"/>
                      <a:pt x="5010" y="10012"/>
                    </a:cubicBezTo>
                    <a:lnTo>
                      <a:pt x="6164" y="10012"/>
                    </a:lnTo>
                    <a:lnTo>
                      <a:pt x="6164" y="10356"/>
                    </a:lnTo>
                    <a:cubicBezTo>
                      <a:pt x="6164" y="11240"/>
                      <a:pt x="6884" y="11957"/>
                      <a:pt x="7767" y="11957"/>
                    </a:cubicBezTo>
                    <a:cubicBezTo>
                      <a:pt x="8648" y="11957"/>
                      <a:pt x="9368" y="11240"/>
                      <a:pt x="9368" y="10356"/>
                    </a:cubicBezTo>
                    <a:lnTo>
                      <a:pt x="9368" y="10334"/>
                    </a:lnTo>
                    <a:lnTo>
                      <a:pt x="10057" y="10334"/>
                    </a:lnTo>
                    <a:lnTo>
                      <a:pt x="10057" y="10356"/>
                    </a:lnTo>
                    <a:cubicBezTo>
                      <a:pt x="10057" y="11240"/>
                      <a:pt x="10776" y="11957"/>
                      <a:pt x="11660" y="11957"/>
                    </a:cubicBezTo>
                    <a:cubicBezTo>
                      <a:pt x="12542" y="11957"/>
                      <a:pt x="13261" y="11240"/>
                      <a:pt x="13261" y="10356"/>
                    </a:cubicBezTo>
                    <a:lnTo>
                      <a:pt x="13261" y="10012"/>
                    </a:lnTo>
                    <a:close/>
                    <a:moveTo>
                      <a:pt x="14922" y="8064"/>
                    </a:moveTo>
                    <a:lnTo>
                      <a:pt x="14922" y="11003"/>
                    </a:lnTo>
                    <a:cubicBezTo>
                      <a:pt x="14923" y="11891"/>
                      <a:pt x="15040" y="13096"/>
                      <a:pt x="15600" y="13808"/>
                    </a:cubicBezTo>
                    <a:cubicBezTo>
                      <a:pt x="15704" y="13942"/>
                      <a:pt x="15687" y="14142"/>
                      <a:pt x="15557" y="14263"/>
                    </a:cubicBezTo>
                    <a:cubicBezTo>
                      <a:pt x="15285" y="14518"/>
                      <a:pt x="14984" y="14645"/>
                      <a:pt x="14659" y="14645"/>
                    </a:cubicBezTo>
                    <a:cubicBezTo>
                      <a:pt x="14551" y="14645"/>
                      <a:pt x="14440" y="14631"/>
                      <a:pt x="14326" y="14603"/>
                    </a:cubicBezTo>
                    <a:cubicBezTo>
                      <a:pt x="14302" y="14597"/>
                      <a:pt x="14276" y="14594"/>
                      <a:pt x="14252" y="14594"/>
                    </a:cubicBezTo>
                    <a:cubicBezTo>
                      <a:pt x="14188" y="14594"/>
                      <a:pt x="14125" y="14614"/>
                      <a:pt x="14073" y="14653"/>
                    </a:cubicBezTo>
                    <a:cubicBezTo>
                      <a:pt x="14001" y="14706"/>
                      <a:pt x="13955" y="14792"/>
                      <a:pt x="13951" y="14882"/>
                    </a:cubicBezTo>
                    <a:cubicBezTo>
                      <a:pt x="13948" y="14922"/>
                      <a:pt x="13891" y="15838"/>
                      <a:pt x="12904" y="16045"/>
                    </a:cubicBezTo>
                    <a:cubicBezTo>
                      <a:pt x="12838" y="15988"/>
                      <a:pt x="12761" y="15946"/>
                      <a:pt x="12677" y="15918"/>
                    </a:cubicBezTo>
                    <a:cubicBezTo>
                      <a:pt x="12617" y="15900"/>
                      <a:pt x="12554" y="15890"/>
                      <a:pt x="12492" y="15890"/>
                    </a:cubicBezTo>
                    <a:cubicBezTo>
                      <a:pt x="12386" y="15890"/>
                      <a:pt x="12281" y="15917"/>
                      <a:pt x="12187" y="15970"/>
                    </a:cubicBezTo>
                    <a:lnTo>
                      <a:pt x="11960" y="16094"/>
                    </a:lnTo>
                    <a:lnTo>
                      <a:pt x="11960" y="14923"/>
                    </a:lnTo>
                    <a:cubicBezTo>
                      <a:pt x="13317" y="14142"/>
                      <a:pt x="14231" y="12678"/>
                      <a:pt x="14231" y="11003"/>
                    </a:cubicBezTo>
                    <a:lnTo>
                      <a:pt x="14231" y="10994"/>
                    </a:lnTo>
                    <a:cubicBezTo>
                      <a:pt x="14229" y="9907"/>
                      <a:pt x="13839" y="8873"/>
                      <a:pt x="13144" y="8064"/>
                    </a:cubicBezTo>
                    <a:close/>
                    <a:moveTo>
                      <a:pt x="4489" y="11491"/>
                    </a:moveTo>
                    <a:cubicBezTo>
                      <a:pt x="4658" y="11582"/>
                      <a:pt x="4850" y="11634"/>
                      <a:pt x="5055" y="11634"/>
                    </a:cubicBezTo>
                    <a:lnTo>
                      <a:pt x="5240" y="11634"/>
                    </a:lnTo>
                    <a:cubicBezTo>
                      <a:pt x="5383" y="12661"/>
                      <a:pt x="5872" y="13603"/>
                      <a:pt x="6636" y="14315"/>
                    </a:cubicBezTo>
                    <a:cubicBezTo>
                      <a:pt x="6890" y="14550"/>
                      <a:pt x="7168" y="14756"/>
                      <a:pt x="7464" y="14926"/>
                    </a:cubicBezTo>
                    <a:lnTo>
                      <a:pt x="7464" y="16097"/>
                    </a:lnTo>
                    <a:lnTo>
                      <a:pt x="7237" y="15971"/>
                    </a:lnTo>
                    <a:cubicBezTo>
                      <a:pt x="7144" y="15920"/>
                      <a:pt x="7037" y="15893"/>
                      <a:pt x="6930" y="15893"/>
                    </a:cubicBezTo>
                    <a:cubicBezTo>
                      <a:pt x="6868" y="15893"/>
                      <a:pt x="6806" y="15902"/>
                      <a:pt x="6747" y="15920"/>
                    </a:cubicBezTo>
                    <a:cubicBezTo>
                      <a:pt x="6663" y="15947"/>
                      <a:pt x="6586" y="15990"/>
                      <a:pt x="6520" y="16047"/>
                    </a:cubicBezTo>
                    <a:cubicBezTo>
                      <a:pt x="6127" y="15964"/>
                      <a:pt x="5836" y="15763"/>
                      <a:pt x="5654" y="15446"/>
                    </a:cubicBezTo>
                    <a:cubicBezTo>
                      <a:pt x="5492" y="15161"/>
                      <a:pt x="5475" y="14884"/>
                      <a:pt x="5475" y="14883"/>
                    </a:cubicBezTo>
                    <a:cubicBezTo>
                      <a:pt x="5470" y="14792"/>
                      <a:pt x="5425" y="14707"/>
                      <a:pt x="5353" y="14654"/>
                    </a:cubicBezTo>
                    <a:cubicBezTo>
                      <a:pt x="5300" y="14616"/>
                      <a:pt x="5237" y="14594"/>
                      <a:pt x="5173" y="14594"/>
                    </a:cubicBezTo>
                    <a:cubicBezTo>
                      <a:pt x="5148" y="14594"/>
                      <a:pt x="5123" y="14598"/>
                      <a:pt x="5097" y="14604"/>
                    </a:cubicBezTo>
                    <a:cubicBezTo>
                      <a:pt x="4983" y="14633"/>
                      <a:pt x="4872" y="14647"/>
                      <a:pt x="4763" y="14647"/>
                    </a:cubicBezTo>
                    <a:cubicBezTo>
                      <a:pt x="4438" y="14647"/>
                      <a:pt x="4139" y="14519"/>
                      <a:pt x="3868" y="14265"/>
                    </a:cubicBezTo>
                    <a:cubicBezTo>
                      <a:pt x="3736" y="14143"/>
                      <a:pt x="3719" y="13943"/>
                      <a:pt x="3825" y="13809"/>
                    </a:cubicBezTo>
                    <a:cubicBezTo>
                      <a:pt x="4286" y="13221"/>
                      <a:pt x="4448" y="12294"/>
                      <a:pt x="4489" y="11491"/>
                    </a:cubicBezTo>
                    <a:close/>
                    <a:moveTo>
                      <a:pt x="17821" y="15204"/>
                    </a:moveTo>
                    <a:cubicBezTo>
                      <a:pt x="18009" y="15204"/>
                      <a:pt x="18165" y="15360"/>
                      <a:pt x="18165" y="15550"/>
                    </a:cubicBezTo>
                    <a:lnTo>
                      <a:pt x="18165" y="17192"/>
                    </a:lnTo>
                    <a:lnTo>
                      <a:pt x="17475" y="17192"/>
                    </a:lnTo>
                    <a:lnTo>
                      <a:pt x="17475" y="15550"/>
                    </a:lnTo>
                    <a:cubicBezTo>
                      <a:pt x="17475" y="15360"/>
                      <a:pt x="17631" y="15204"/>
                      <a:pt x="17821" y="15204"/>
                    </a:cubicBezTo>
                    <a:close/>
                    <a:moveTo>
                      <a:pt x="11354" y="15214"/>
                    </a:moveTo>
                    <a:lnTo>
                      <a:pt x="11354" y="16433"/>
                    </a:lnTo>
                    <a:lnTo>
                      <a:pt x="9712" y="17344"/>
                    </a:lnTo>
                    <a:lnTo>
                      <a:pt x="9205" y="17062"/>
                    </a:lnTo>
                    <a:cubicBezTo>
                      <a:pt x="9158" y="17036"/>
                      <a:pt x="9108" y="17023"/>
                      <a:pt x="9058" y="17023"/>
                    </a:cubicBezTo>
                    <a:cubicBezTo>
                      <a:pt x="8952" y="17023"/>
                      <a:pt x="8848" y="17081"/>
                      <a:pt x="8792" y="17181"/>
                    </a:cubicBezTo>
                    <a:cubicBezTo>
                      <a:pt x="8712" y="17328"/>
                      <a:pt x="8764" y="17514"/>
                      <a:pt x="8911" y="17595"/>
                    </a:cubicBezTo>
                    <a:lnTo>
                      <a:pt x="9182" y="17746"/>
                    </a:lnTo>
                    <a:lnTo>
                      <a:pt x="7540" y="19153"/>
                    </a:lnTo>
                    <a:cubicBezTo>
                      <a:pt x="7538" y="19154"/>
                      <a:pt x="7534" y="19159"/>
                      <a:pt x="7525" y="19159"/>
                    </a:cubicBezTo>
                    <a:cubicBezTo>
                      <a:pt x="7524" y="19159"/>
                      <a:pt x="7522" y="19159"/>
                      <a:pt x="7521" y="19159"/>
                    </a:cubicBezTo>
                    <a:cubicBezTo>
                      <a:pt x="7513" y="19156"/>
                      <a:pt x="7507" y="19152"/>
                      <a:pt x="7507" y="19147"/>
                    </a:cubicBezTo>
                    <a:lnTo>
                      <a:pt x="6486" y="17359"/>
                    </a:lnTo>
                    <a:lnTo>
                      <a:pt x="6911" y="16510"/>
                    </a:lnTo>
                    <a:cubicBezTo>
                      <a:pt x="6913" y="16507"/>
                      <a:pt x="6914" y="16500"/>
                      <a:pt x="6924" y="16498"/>
                    </a:cubicBezTo>
                    <a:cubicBezTo>
                      <a:pt x="6927" y="16498"/>
                      <a:pt x="6929" y="16498"/>
                      <a:pt x="6931" y="16498"/>
                    </a:cubicBezTo>
                    <a:cubicBezTo>
                      <a:pt x="6936" y="16498"/>
                      <a:pt x="6939" y="16499"/>
                      <a:pt x="6940" y="16500"/>
                    </a:cubicBezTo>
                    <a:lnTo>
                      <a:pt x="7821" y="16989"/>
                    </a:lnTo>
                    <a:cubicBezTo>
                      <a:pt x="7868" y="17015"/>
                      <a:pt x="7919" y="17028"/>
                      <a:pt x="7969" y="17028"/>
                    </a:cubicBezTo>
                    <a:cubicBezTo>
                      <a:pt x="8076" y="17028"/>
                      <a:pt x="8179" y="16971"/>
                      <a:pt x="8234" y="16871"/>
                    </a:cubicBezTo>
                    <a:cubicBezTo>
                      <a:pt x="8314" y="16725"/>
                      <a:pt x="8262" y="16540"/>
                      <a:pt x="8115" y="16458"/>
                    </a:cubicBezTo>
                    <a:lnTo>
                      <a:pt x="8068" y="16433"/>
                    </a:lnTo>
                    <a:lnTo>
                      <a:pt x="8068" y="15214"/>
                    </a:lnTo>
                    <a:cubicBezTo>
                      <a:pt x="8585" y="15416"/>
                      <a:pt x="9142" y="15523"/>
                      <a:pt x="9712" y="15523"/>
                    </a:cubicBezTo>
                    <a:cubicBezTo>
                      <a:pt x="10290" y="15523"/>
                      <a:pt x="10846" y="15414"/>
                      <a:pt x="11354" y="15214"/>
                    </a:cubicBezTo>
                    <a:close/>
                    <a:moveTo>
                      <a:pt x="12490" y="16498"/>
                    </a:moveTo>
                    <a:cubicBezTo>
                      <a:pt x="12492" y="16498"/>
                      <a:pt x="12494" y="16498"/>
                      <a:pt x="12497" y="16498"/>
                    </a:cubicBezTo>
                    <a:cubicBezTo>
                      <a:pt x="12505" y="16500"/>
                      <a:pt x="12510" y="16507"/>
                      <a:pt x="12510" y="16510"/>
                    </a:cubicBezTo>
                    <a:lnTo>
                      <a:pt x="12934" y="17359"/>
                    </a:lnTo>
                    <a:lnTo>
                      <a:pt x="11913" y="19147"/>
                    </a:lnTo>
                    <a:cubicBezTo>
                      <a:pt x="11911" y="19149"/>
                      <a:pt x="11908" y="19156"/>
                      <a:pt x="11898" y="19159"/>
                    </a:cubicBezTo>
                    <a:cubicBezTo>
                      <a:pt x="11897" y="19159"/>
                      <a:pt x="11897" y="19159"/>
                      <a:pt x="11896" y="19159"/>
                    </a:cubicBezTo>
                    <a:cubicBezTo>
                      <a:pt x="11888" y="19159"/>
                      <a:pt x="11883" y="19154"/>
                      <a:pt x="11881" y="19153"/>
                    </a:cubicBezTo>
                    <a:lnTo>
                      <a:pt x="10239" y="17746"/>
                    </a:lnTo>
                    <a:lnTo>
                      <a:pt x="12481" y="16500"/>
                    </a:lnTo>
                    <a:cubicBezTo>
                      <a:pt x="12482" y="16499"/>
                      <a:pt x="12485" y="16498"/>
                      <a:pt x="12490" y="16498"/>
                    </a:cubicBezTo>
                    <a:close/>
                    <a:moveTo>
                      <a:pt x="9712" y="1"/>
                    </a:moveTo>
                    <a:cubicBezTo>
                      <a:pt x="9294" y="1"/>
                      <a:pt x="8877" y="109"/>
                      <a:pt x="8505" y="324"/>
                    </a:cubicBezTo>
                    <a:lnTo>
                      <a:pt x="477" y="4986"/>
                    </a:lnTo>
                    <a:cubicBezTo>
                      <a:pt x="179" y="5159"/>
                      <a:pt x="0" y="5467"/>
                      <a:pt x="0" y="5814"/>
                    </a:cubicBezTo>
                    <a:cubicBezTo>
                      <a:pt x="0" y="6160"/>
                      <a:pt x="179" y="6470"/>
                      <a:pt x="477" y="6643"/>
                    </a:cubicBezTo>
                    <a:lnTo>
                      <a:pt x="3894" y="8626"/>
                    </a:lnTo>
                    <a:lnTo>
                      <a:pt x="3894" y="11004"/>
                    </a:lnTo>
                    <a:cubicBezTo>
                      <a:pt x="3894" y="11650"/>
                      <a:pt x="3822" y="12826"/>
                      <a:pt x="3347" y="13432"/>
                    </a:cubicBezTo>
                    <a:cubicBezTo>
                      <a:pt x="3048" y="13812"/>
                      <a:pt x="3094" y="14370"/>
                      <a:pt x="3451" y="14706"/>
                    </a:cubicBezTo>
                    <a:cubicBezTo>
                      <a:pt x="3835" y="15066"/>
                      <a:pt x="4281" y="15251"/>
                      <a:pt x="4757" y="15251"/>
                    </a:cubicBezTo>
                    <a:cubicBezTo>
                      <a:pt x="4811" y="15251"/>
                      <a:pt x="4866" y="15249"/>
                      <a:pt x="4920" y="15244"/>
                    </a:cubicBezTo>
                    <a:cubicBezTo>
                      <a:pt x="5046" y="15728"/>
                      <a:pt x="5406" y="16344"/>
                      <a:pt x="6196" y="16587"/>
                    </a:cubicBezTo>
                    <a:lnTo>
                      <a:pt x="5899" y="17178"/>
                    </a:lnTo>
                    <a:lnTo>
                      <a:pt x="3449" y="18042"/>
                    </a:lnTo>
                    <a:cubicBezTo>
                      <a:pt x="2551" y="18361"/>
                      <a:pt x="1948" y="19212"/>
                      <a:pt x="1948" y="20164"/>
                    </a:cubicBezTo>
                    <a:lnTo>
                      <a:pt x="1948" y="20413"/>
                    </a:lnTo>
                    <a:cubicBezTo>
                      <a:pt x="1948" y="20581"/>
                      <a:pt x="2084" y="20717"/>
                      <a:pt x="2251" y="20717"/>
                    </a:cubicBezTo>
                    <a:cubicBezTo>
                      <a:pt x="2420" y="20717"/>
                      <a:pt x="2555" y="20581"/>
                      <a:pt x="2555" y="20413"/>
                    </a:cubicBezTo>
                    <a:lnTo>
                      <a:pt x="2555" y="20164"/>
                    </a:lnTo>
                    <a:cubicBezTo>
                      <a:pt x="2555" y="19469"/>
                      <a:pt x="2995" y="18848"/>
                      <a:pt x="3651" y="18615"/>
                    </a:cubicBezTo>
                    <a:lnTo>
                      <a:pt x="5877" y="17829"/>
                    </a:lnTo>
                    <a:lnTo>
                      <a:pt x="6169" y="20447"/>
                    </a:lnTo>
                    <a:cubicBezTo>
                      <a:pt x="6184" y="20603"/>
                      <a:pt x="6316" y="20717"/>
                      <a:pt x="6470" y="20717"/>
                    </a:cubicBezTo>
                    <a:cubicBezTo>
                      <a:pt x="6480" y="20717"/>
                      <a:pt x="6493" y="20717"/>
                      <a:pt x="6504" y="20714"/>
                    </a:cubicBezTo>
                    <a:cubicBezTo>
                      <a:pt x="6670" y="20697"/>
                      <a:pt x="6791" y="20547"/>
                      <a:pt x="6771" y="20378"/>
                    </a:cubicBezTo>
                    <a:lnTo>
                      <a:pt x="6591" y="18758"/>
                    </a:lnTo>
                    <a:lnTo>
                      <a:pt x="6984" y="19446"/>
                    </a:lnTo>
                    <a:cubicBezTo>
                      <a:pt x="7077" y="19607"/>
                      <a:pt x="7237" y="19720"/>
                      <a:pt x="7421" y="19753"/>
                    </a:cubicBezTo>
                    <a:cubicBezTo>
                      <a:pt x="7457" y="19757"/>
                      <a:pt x="7493" y="19762"/>
                      <a:pt x="7530" y="19762"/>
                    </a:cubicBezTo>
                    <a:cubicBezTo>
                      <a:pt x="7678" y="19762"/>
                      <a:pt x="7822" y="19707"/>
                      <a:pt x="7940" y="19610"/>
                    </a:cubicBezTo>
                    <a:lnTo>
                      <a:pt x="9411" y="18348"/>
                    </a:lnTo>
                    <a:lnTo>
                      <a:pt x="9411" y="20410"/>
                    </a:lnTo>
                    <a:cubicBezTo>
                      <a:pt x="9411" y="20577"/>
                      <a:pt x="9546" y="20713"/>
                      <a:pt x="9713" y="20713"/>
                    </a:cubicBezTo>
                    <a:cubicBezTo>
                      <a:pt x="9882" y="20713"/>
                      <a:pt x="10017" y="20577"/>
                      <a:pt x="10017" y="20410"/>
                    </a:cubicBezTo>
                    <a:lnTo>
                      <a:pt x="10017" y="18348"/>
                    </a:lnTo>
                    <a:lnTo>
                      <a:pt x="11490" y="19610"/>
                    </a:lnTo>
                    <a:cubicBezTo>
                      <a:pt x="11604" y="19707"/>
                      <a:pt x="11748" y="19762"/>
                      <a:pt x="11898" y="19762"/>
                    </a:cubicBezTo>
                    <a:cubicBezTo>
                      <a:pt x="11934" y="19762"/>
                      <a:pt x="11970" y="19757"/>
                      <a:pt x="12005" y="19753"/>
                    </a:cubicBezTo>
                    <a:cubicBezTo>
                      <a:pt x="12191" y="19720"/>
                      <a:pt x="12350" y="19607"/>
                      <a:pt x="12443" y="19446"/>
                    </a:cubicBezTo>
                    <a:lnTo>
                      <a:pt x="12835" y="18758"/>
                    </a:lnTo>
                    <a:lnTo>
                      <a:pt x="12655" y="20378"/>
                    </a:lnTo>
                    <a:cubicBezTo>
                      <a:pt x="12638" y="20547"/>
                      <a:pt x="12757" y="20697"/>
                      <a:pt x="12924" y="20714"/>
                    </a:cubicBezTo>
                    <a:cubicBezTo>
                      <a:pt x="12934" y="20717"/>
                      <a:pt x="12947" y="20717"/>
                      <a:pt x="12957" y="20717"/>
                    </a:cubicBezTo>
                    <a:cubicBezTo>
                      <a:pt x="13111" y="20717"/>
                      <a:pt x="13241" y="20603"/>
                      <a:pt x="13259" y="20447"/>
                    </a:cubicBezTo>
                    <a:lnTo>
                      <a:pt x="13548" y="17829"/>
                    </a:lnTo>
                    <a:lnTo>
                      <a:pt x="15774" y="18615"/>
                    </a:lnTo>
                    <a:cubicBezTo>
                      <a:pt x="16430" y="18846"/>
                      <a:pt x="16870" y="19469"/>
                      <a:pt x="16870" y="20164"/>
                    </a:cubicBezTo>
                    <a:lnTo>
                      <a:pt x="16870" y="20413"/>
                    </a:lnTo>
                    <a:cubicBezTo>
                      <a:pt x="16870" y="20581"/>
                      <a:pt x="17005" y="20717"/>
                      <a:pt x="17174" y="20717"/>
                    </a:cubicBezTo>
                    <a:cubicBezTo>
                      <a:pt x="17341" y="20717"/>
                      <a:pt x="17477" y="20581"/>
                      <a:pt x="17477" y="20413"/>
                    </a:cubicBezTo>
                    <a:lnTo>
                      <a:pt x="17477" y="20164"/>
                    </a:lnTo>
                    <a:cubicBezTo>
                      <a:pt x="17477" y="19213"/>
                      <a:pt x="16874" y="18361"/>
                      <a:pt x="15976" y="18042"/>
                    </a:cubicBezTo>
                    <a:lnTo>
                      <a:pt x="13526" y="17178"/>
                    </a:lnTo>
                    <a:lnTo>
                      <a:pt x="13231" y="16587"/>
                    </a:lnTo>
                    <a:cubicBezTo>
                      <a:pt x="14018" y="16344"/>
                      <a:pt x="14378" y="15728"/>
                      <a:pt x="14503" y="15244"/>
                    </a:cubicBezTo>
                    <a:cubicBezTo>
                      <a:pt x="14558" y="15249"/>
                      <a:pt x="14613" y="15251"/>
                      <a:pt x="14667" y="15251"/>
                    </a:cubicBezTo>
                    <a:cubicBezTo>
                      <a:pt x="15142" y="15251"/>
                      <a:pt x="15586" y="15066"/>
                      <a:pt x="15973" y="14706"/>
                    </a:cubicBezTo>
                    <a:cubicBezTo>
                      <a:pt x="16330" y="14370"/>
                      <a:pt x="16376" y="13812"/>
                      <a:pt x="16077" y="13432"/>
                    </a:cubicBezTo>
                    <a:cubicBezTo>
                      <a:pt x="15602" y="12826"/>
                      <a:pt x="15530" y="11650"/>
                      <a:pt x="15530" y="11004"/>
                    </a:cubicBezTo>
                    <a:lnTo>
                      <a:pt x="15530" y="8626"/>
                    </a:lnTo>
                    <a:lnTo>
                      <a:pt x="17518" y="7471"/>
                    </a:lnTo>
                    <a:lnTo>
                      <a:pt x="17518" y="14647"/>
                    </a:lnTo>
                    <a:cubicBezTo>
                      <a:pt x="17141" y="14774"/>
                      <a:pt x="16868" y="15131"/>
                      <a:pt x="16868" y="15550"/>
                    </a:cubicBezTo>
                    <a:lnTo>
                      <a:pt x="16868" y="17496"/>
                    </a:lnTo>
                    <a:cubicBezTo>
                      <a:pt x="16868" y="17664"/>
                      <a:pt x="17004" y="17799"/>
                      <a:pt x="17173" y="17799"/>
                    </a:cubicBezTo>
                    <a:lnTo>
                      <a:pt x="18469" y="17799"/>
                    </a:lnTo>
                    <a:cubicBezTo>
                      <a:pt x="18638" y="17799"/>
                      <a:pt x="18774" y="17664"/>
                      <a:pt x="18774" y="17496"/>
                    </a:cubicBezTo>
                    <a:lnTo>
                      <a:pt x="18774" y="15550"/>
                    </a:lnTo>
                    <a:cubicBezTo>
                      <a:pt x="18774" y="15131"/>
                      <a:pt x="18502" y="14774"/>
                      <a:pt x="18124" y="14647"/>
                    </a:cubicBezTo>
                    <a:lnTo>
                      <a:pt x="18124" y="7120"/>
                    </a:lnTo>
                    <a:lnTo>
                      <a:pt x="18945" y="6643"/>
                    </a:lnTo>
                    <a:cubicBezTo>
                      <a:pt x="19243" y="6470"/>
                      <a:pt x="19422" y="6160"/>
                      <a:pt x="19422" y="5814"/>
                    </a:cubicBezTo>
                    <a:cubicBezTo>
                      <a:pt x="19423" y="5470"/>
                      <a:pt x="19245" y="5159"/>
                      <a:pt x="18946" y="4986"/>
                    </a:cubicBezTo>
                    <a:lnTo>
                      <a:pt x="10919" y="324"/>
                    </a:lnTo>
                    <a:cubicBezTo>
                      <a:pt x="10547" y="109"/>
                      <a:pt x="10129" y="1"/>
                      <a:pt x="9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6" name="Google Shape;1806;p34"/>
            <p:cNvGrpSpPr/>
            <p:nvPr/>
          </p:nvGrpSpPr>
          <p:grpSpPr>
            <a:xfrm>
              <a:off x="17752" y="3600345"/>
              <a:ext cx="537081" cy="685828"/>
              <a:chOff x="4992325" y="-3002925"/>
              <a:chExt cx="404550" cy="518075"/>
            </a:xfrm>
          </p:grpSpPr>
          <p:sp>
            <p:nvSpPr>
              <p:cNvPr id="1807" name="Google Shape;1807;p34"/>
              <p:cNvSpPr/>
              <p:nvPr/>
            </p:nvSpPr>
            <p:spPr>
              <a:xfrm>
                <a:off x="4992325" y="-3002925"/>
                <a:ext cx="404550" cy="518075"/>
              </a:xfrm>
              <a:custGeom>
                <a:avLst/>
                <a:gdLst/>
                <a:ahLst/>
                <a:cxnLst/>
                <a:rect l="l" t="t" r="r" b="b"/>
                <a:pathLst>
                  <a:path w="16182" h="20723" extrusionOk="0">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4"/>
              <p:cNvSpPr/>
              <p:nvPr/>
            </p:nvSpPr>
            <p:spPr>
              <a:xfrm>
                <a:off x="5138250" y="-2824500"/>
                <a:ext cx="15200" cy="23300"/>
              </a:xfrm>
              <a:custGeom>
                <a:avLst/>
                <a:gdLst/>
                <a:ahLst/>
                <a:cxnLst/>
                <a:rect l="l" t="t" r="r" b="b"/>
                <a:pathLst>
                  <a:path w="608" h="932" extrusionOk="0">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4"/>
              <p:cNvSpPr/>
              <p:nvPr/>
            </p:nvSpPr>
            <p:spPr>
              <a:xfrm>
                <a:off x="5235600" y="-2824500"/>
                <a:ext cx="15200" cy="23300"/>
              </a:xfrm>
              <a:custGeom>
                <a:avLst/>
                <a:gdLst/>
                <a:ahLst/>
                <a:cxnLst/>
                <a:rect l="l" t="t" r="r" b="b"/>
                <a:pathLst>
                  <a:path w="608" h="932" extrusionOk="0">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4"/>
              <p:cNvSpPr/>
              <p:nvPr/>
            </p:nvSpPr>
            <p:spPr>
              <a:xfrm>
                <a:off x="5170700" y="-2759625"/>
                <a:ext cx="47650" cy="15200"/>
              </a:xfrm>
              <a:custGeom>
                <a:avLst/>
                <a:gdLst/>
                <a:ahLst/>
                <a:cxnLst/>
                <a:rect l="l" t="t" r="r" b="b"/>
                <a:pathLst>
                  <a:path w="1906" h="608" extrusionOk="0">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4"/>
              <p:cNvSpPr/>
              <p:nvPr/>
            </p:nvSpPr>
            <p:spPr>
              <a:xfrm>
                <a:off x="5130150" y="-2848850"/>
                <a:ext cx="31425" cy="15200"/>
              </a:xfrm>
              <a:custGeom>
                <a:avLst/>
                <a:gdLst/>
                <a:ahLst/>
                <a:cxnLst/>
                <a:rect l="l" t="t" r="r" b="b"/>
                <a:pathLst>
                  <a:path w="1257" h="608" extrusionOk="0">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4"/>
              <p:cNvSpPr/>
              <p:nvPr/>
            </p:nvSpPr>
            <p:spPr>
              <a:xfrm>
                <a:off x="5227475" y="-2848850"/>
                <a:ext cx="31400" cy="15200"/>
              </a:xfrm>
              <a:custGeom>
                <a:avLst/>
                <a:gdLst/>
                <a:ahLst/>
                <a:cxnLst/>
                <a:rect l="l" t="t" r="r" b="b"/>
                <a:pathLst>
                  <a:path w="1256" h="608" extrusionOk="0">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13" name="Google Shape;1813;p34"/>
          <p:cNvGrpSpPr/>
          <p:nvPr/>
        </p:nvGrpSpPr>
        <p:grpSpPr>
          <a:xfrm>
            <a:off x="8428489" y="0"/>
            <a:ext cx="858600" cy="5143469"/>
            <a:chOff x="8428489" y="0"/>
            <a:chExt cx="858600" cy="5143469"/>
          </a:xfrm>
        </p:grpSpPr>
        <p:sp>
          <p:nvSpPr>
            <p:cNvPr id="1814" name="Google Shape;1814;p34"/>
            <p:cNvSpPr/>
            <p:nvPr/>
          </p:nvSpPr>
          <p:spPr>
            <a:xfrm>
              <a:off x="8428489" y="2571746"/>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4"/>
            <p:cNvSpPr/>
            <p:nvPr/>
          </p:nvSpPr>
          <p:spPr>
            <a:xfrm>
              <a:off x="8428489" y="3428993"/>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4"/>
            <p:cNvSpPr/>
            <p:nvPr/>
          </p:nvSpPr>
          <p:spPr>
            <a:xfrm>
              <a:off x="8428489"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4"/>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4"/>
            <p:cNvSpPr/>
            <p:nvPr/>
          </p:nvSpPr>
          <p:spPr>
            <a:xfrm>
              <a:off x="8428489"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4"/>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0" name="Google Shape;1820;p34"/>
            <p:cNvGrpSpPr/>
            <p:nvPr/>
          </p:nvGrpSpPr>
          <p:grpSpPr>
            <a:xfrm>
              <a:off x="8589182" y="171350"/>
              <a:ext cx="537084" cy="685856"/>
              <a:chOff x="1544975" y="-1760675"/>
              <a:chExt cx="404400" cy="518175"/>
            </a:xfrm>
          </p:grpSpPr>
          <p:sp>
            <p:nvSpPr>
              <p:cNvPr id="1821" name="Google Shape;1821;p34"/>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4"/>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4"/>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4"/>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4"/>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4"/>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7" name="Google Shape;1827;p34"/>
            <p:cNvGrpSpPr/>
            <p:nvPr/>
          </p:nvGrpSpPr>
          <p:grpSpPr>
            <a:xfrm>
              <a:off x="8589201" y="1028699"/>
              <a:ext cx="537069" cy="685799"/>
              <a:chOff x="2234375" y="-1139350"/>
              <a:chExt cx="404450" cy="517975"/>
            </a:xfrm>
          </p:grpSpPr>
          <p:sp>
            <p:nvSpPr>
              <p:cNvPr id="1828" name="Google Shape;1828;p34"/>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4"/>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4"/>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4"/>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4"/>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4"/>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4" name="Google Shape;1834;p34"/>
            <p:cNvGrpSpPr/>
            <p:nvPr/>
          </p:nvGrpSpPr>
          <p:grpSpPr>
            <a:xfrm>
              <a:off x="8589188" y="1885941"/>
              <a:ext cx="537076" cy="685813"/>
              <a:chOff x="2923900" y="-518250"/>
              <a:chExt cx="404425" cy="518025"/>
            </a:xfrm>
          </p:grpSpPr>
          <p:sp>
            <p:nvSpPr>
              <p:cNvPr id="1835" name="Google Shape;1835;p34"/>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4"/>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4"/>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4"/>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4"/>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4"/>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1" name="Google Shape;1841;p34"/>
            <p:cNvGrpSpPr/>
            <p:nvPr/>
          </p:nvGrpSpPr>
          <p:grpSpPr>
            <a:xfrm>
              <a:off x="8591340" y="4457655"/>
              <a:ext cx="532976" cy="685813"/>
              <a:chOff x="5682300" y="-1760600"/>
              <a:chExt cx="403525" cy="518025"/>
            </a:xfrm>
          </p:grpSpPr>
          <p:sp>
            <p:nvSpPr>
              <p:cNvPr id="1842" name="Google Shape;1842;p34"/>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4"/>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4"/>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1845"/>
        <p:cNvGrpSpPr/>
        <p:nvPr/>
      </p:nvGrpSpPr>
      <p:grpSpPr>
        <a:xfrm>
          <a:off x="0" y="0"/>
          <a:ext cx="0" cy="0"/>
          <a:chOff x="0" y="0"/>
          <a:chExt cx="0" cy="0"/>
        </a:xfrm>
      </p:grpSpPr>
      <p:grpSp>
        <p:nvGrpSpPr>
          <p:cNvPr id="1846" name="Google Shape;1846;p35"/>
          <p:cNvGrpSpPr/>
          <p:nvPr/>
        </p:nvGrpSpPr>
        <p:grpSpPr>
          <a:xfrm>
            <a:off x="8428489" y="0"/>
            <a:ext cx="858600" cy="5143469"/>
            <a:chOff x="8428489" y="0"/>
            <a:chExt cx="858600" cy="5143469"/>
          </a:xfrm>
        </p:grpSpPr>
        <p:sp>
          <p:nvSpPr>
            <p:cNvPr id="1847" name="Google Shape;1847;p35"/>
            <p:cNvSpPr/>
            <p:nvPr/>
          </p:nvSpPr>
          <p:spPr>
            <a:xfrm>
              <a:off x="8428489" y="1714505"/>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5"/>
            <p:cNvSpPr/>
            <p:nvPr/>
          </p:nvSpPr>
          <p:spPr>
            <a:xfrm>
              <a:off x="8428489" y="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5"/>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5"/>
            <p:cNvSpPr/>
            <p:nvPr/>
          </p:nvSpPr>
          <p:spPr>
            <a:xfrm>
              <a:off x="8428489" y="257174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5"/>
            <p:cNvSpPr/>
            <p:nvPr/>
          </p:nvSpPr>
          <p:spPr>
            <a:xfrm>
              <a:off x="8428489"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5"/>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3" name="Google Shape;1853;p35"/>
            <p:cNvGrpSpPr/>
            <p:nvPr/>
          </p:nvGrpSpPr>
          <p:grpSpPr>
            <a:xfrm>
              <a:off x="8589201" y="1028699"/>
              <a:ext cx="537069" cy="685799"/>
              <a:chOff x="2234375" y="-1139350"/>
              <a:chExt cx="404450" cy="517975"/>
            </a:xfrm>
          </p:grpSpPr>
          <p:sp>
            <p:nvSpPr>
              <p:cNvPr id="1854" name="Google Shape;1854;p35"/>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5"/>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5"/>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5"/>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5"/>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5"/>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0" name="Google Shape;1860;p35"/>
            <p:cNvGrpSpPr/>
            <p:nvPr/>
          </p:nvGrpSpPr>
          <p:grpSpPr>
            <a:xfrm>
              <a:off x="8589184" y="2743098"/>
              <a:ext cx="537076" cy="685828"/>
              <a:chOff x="4302875" y="-3002975"/>
              <a:chExt cx="404425" cy="518075"/>
            </a:xfrm>
          </p:grpSpPr>
          <p:sp>
            <p:nvSpPr>
              <p:cNvPr id="1861" name="Google Shape;1861;p35"/>
              <p:cNvSpPr/>
              <p:nvPr/>
            </p:nvSpPr>
            <p:spPr>
              <a:xfrm>
                <a:off x="4440700"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5"/>
              <p:cNvSpPr/>
              <p:nvPr/>
            </p:nvSpPr>
            <p:spPr>
              <a:xfrm>
                <a:off x="4529925"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6" y="608"/>
                    </a:lnTo>
                    <a:cubicBezTo>
                      <a:pt x="1444" y="608"/>
                      <a:pt x="1580" y="472"/>
                      <a:pt x="1580" y="305"/>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5"/>
              <p:cNvSpPr/>
              <p:nvPr/>
            </p:nvSpPr>
            <p:spPr>
              <a:xfrm>
                <a:off x="4302875" y="-3002975"/>
                <a:ext cx="404425" cy="517950"/>
              </a:xfrm>
              <a:custGeom>
                <a:avLst/>
                <a:gdLst/>
                <a:ahLst/>
                <a:cxnLst/>
                <a:rect l="l" t="t" r="r" b="b"/>
                <a:pathLst>
                  <a:path w="16177" h="20718" extrusionOk="0">
                    <a:moveTo>
                      <a:pt x="4644" y="1598"/>
                    </a:moveTo>
                    <a:cubicBezTo>
                      <a:pt x="4788" y="1901"/>
                      <a:pt x="4864" y="2235"/>
                      <a:pt x="4864" y="2578"/>
                    </a:cubicBezTo>
                    <a:cubicBezTo>
                      <a:pt x="4864" y="3051"/>
                      <a:pt x="4718" y="3506"/>
                      <a:pt x="4445" y="3894"/>
                    </a:cubicBezTo>
                    <a:cubicBezTo>
                      <a:pt x="4294" y="4108"/>
                      <a:pt x="4215" y="4359"/>
                      <a:pt x="4215" y="4622"/>
                    </a:cubicBezTo>
                    <a:lnTo>
                      <a:pt x="4215" y="5172"/>
                    </a:lnTo>
                    <a:cubicBezTo>
                      <a:pt x="4215" y="5542"/>
                      <a:pt x="3915" y="5842"/>
                      <a:pt x="3545" y="5842"/>
                    </a:cubicBezTo>
                    <a:lnTo>
                      <a:pt x="3524" y="5842"/>
                    </a:lnTo>
                    <a:lnTo>
                      <a:pt x="3524" y="4199"/>
                    </a:lnTo>
                    <a:cubicBezTo>
                      <a:pt x="3524" y="3177"/>
                      <a:pt x="3954" y="2251"/>
                      <a:pt x="4644" y="1598"/>
                    </a:cubicBezTo>
                    <a:close/>
                    <a:moveTo>
                      <a:pt x="11530" y="1598"/>
                    </a:moveTo>
                    <a:cubicBezTo>
                      <a:pt x="12219" y="2251"/>
                      <a:pt x="12649" y="3177"/>
                      <a:pt x="12649" y="4199"/>
                    </a:cubicBezTo>
                    <a:lnTo>
                      <a:pt x="12649" y="5842"/>
                    </a:lnTo>
                    <a:lnTo>
                      <a:pt x="12629" y="5842"/>
                    </a:lnTo>
                    <a:cubicBezTo>
                      <a:pt x="12259" y="5842"/>
                      <a:pt x="11959" y="5540"/>
                      <a:pt x="11959" y="5172"/>
                    </a:cubicBezTo>
                    <a:lnTo>
                      <a:pt x="11959" y="4622"/>
                    </a:lnTo>
                    <a:cubicBezTo>
                      <a:pt x="11959" y="4359"/>
                      <a:pt x="11879" y="4108"/>
                      <a:pt x="11729" y="3894"/>
                    </a:cubicBezTo>
                    <a:cubicBezTo>
                      <a:pt x="11456" y="3506"/>
                      <a:pt x="11312" y="3051"/>
                      <a:pt x="11312" y="2578"/>
                    </a:cubicBezTo>
                    <a:cubicBezTo>
                      <a:pt x="11312" y="2237"/>
                      <a:pt x="11386" y="1903"/>
                      <a:pt x="11530" y="1598"/>
                    </a:cubicBezTo>
                    <a:close/>
                    <a:moveTo>
                      <a:pt x="9060" y="609"/>
                    </a:moveTo>
                    <a:lnTo>
                      <a:pt x="9060" y="610"/>
                    </a:lnTo>
                    <a:cubicBezTo>
                      <a:pt x="9421" y="610"/>
                      <a:pt x="9768" y="664"/>
                      <a:pt x="10095" y="763"/>
                    </a:cubicBezTo>
                    <a:cubicBezTo>
                      <a:pt x="9697" y="1493"/>
                      <a:pt x="8934" y="1950"/>
                      <a:pt x="8087" y="1950"/>
                    </a:cubicBezTo>
                    <a:cubicBezTo>
                      <a:pt x="7893" y="1950"/>
                      <a:pt x="7700" y="1924"/>
                      <a:pt x="7514" y="1877"/>
                    </a:cubicBezTo>
                    <a:cubicBezTo>
                      <a:pt x="7489" y="1870"/>
                      <a:pt x="7463" y="1867"/>
                      <a:pt x="7438" y="1867"/>
                    </a:cubicBezTo>
                    <a:cubicBezTo>
                      <a:pt x="7303" y="1867"/>
                      <a:pt x="7181" y="1957"/>
                      <a:pt x="7144" y="2094"/>
                    </a:cubicBezTo>
                    <a:cubicBezTo>
                      <a:pt x="7103" y="2257"/>
                      <a:pt x="7200" y="2423"/>
                      <a:pt x="7363" y="2464"/>
                    </a:cubicBezTo>
                    <a:cubicBezTo>
                      <a:pt x="7599" y="2524"/>
                      <a:pt x="7841" y="2555"/>
                      <a:pt x="8087" y="2555"/>
                    </a:cubicBezTo>
                    <a:cubicBezTo>
                      <a:pt x="9184" y="2555"/>
                      <a:pt x="10166" y="1948"/>
                      <a:pt x="10663" y="986"/>
                    </a:cubicBezTo>
                    <a:cubicBezTo>
                      <a:pt x="10795" y="1051"/>
                      <a:pt x="10922" y="1127"/>
                      <a:pt x="11045" y="1209"/>
                    </a:cubicBezTo>
                    <a:cubicBezTo>
                      <a:pt x="10821" y="1628"/>
                      <a:pt x="10702" y="2095"/>
                      <a:pt x="10702" y="2577"/>
                    </a:cubicBezTo>
                    <a:cubicBezTo>
                      <a:pt x="10702" y="3177"/>
                      <a:pt x="10885" y="3752"/>
                      <a:pt x="11233" y="4242"/>
                    </a:cubicBezTo>
                    <a:cubicBezTo>
                      <a:pt x="11312" y="4352"/>
                      <a:pt x="11352" y="4483"/>
                      <a:pt x="11352" y="4620"/>
                    </a:cubicBezTo>
                    <a:lnTo>
                      <a:pt x="11352" y="5170"/>
                    </a:lnTo>
                    <a:cubicBezTo>
                      <a:pt x="11352" y="5416"/>
                      <a:pt x="11422" y="5644"/>
                      <a:pt x="11542" y="5840"/>
                    </a:cubicBezTo>
                    <a:lnTo>
                      <a:pt x="11309" y="5840"/>
                    </a:lnTo>
                    <a:lnTo>
                      <a:pt x="11309" y="5819"/>
                    </a:lnTo>
                    <a:cubicBezTo>
                      <a:pt x="11309" y="5650"/>
                      <a:pt x="11173" y="5514"/>
                      <a:pt x="11006" y="5514"/>
                    </a:cubicBezTo>
                    <a:lnTo>
                      <a:pt x="8735" y="5514"/>
                    </a:lnTo>
                    <a:cubicBezTo>
                      <a:pt x="8567" y="5514"/>
                      <a:pt x="8431" y="5650"/>
                      <a:pt x="8431" y="5819"/>
                    </a:cubicBezTo>
                    <a:lnTo>
                      <a:pt x="8431" y="5904"/>
                    </a:lnTo>
                    <a:cubicBezTo>
                      <a:pt x="8324" y="5863"/>
                      <a:pt x="8208" y="5840"/>
                      <a:pt x="8087" y="5840"/>
                    </a:cubicBezTo>
                    <a:cubicBezTo>
                      <a:pt x="7966" y="5840"/>
                      <a:pt x="7849" y="5863"/>
                      <a:pt x="7741" y="5904"/>
                    </a:cubicBezTo>
                    <a:lnTo>
                      <a:pt x="7741" y="5819"/>
                    </a:lnTo>
                    <a:cubicBezTo>
                      <a:pt x="7741" y="5650"/>
                      <a:pt x="7606" y="5514"/>
                      <a:pt x="7437" y="5514"/>
                    </a:cubicBezTo>
                    <a:lnTo>
                      <a:pt x="5166" y="5514"/>
                    </a:lnTo>
                    <a:cubicBezTo>
                      <a:pt x="4999" y="5514"/>
                      <a:pt x="4864" y="5650"/>
                      <a:pt x="4864" y="5819"/>
                    </a:cubicBezTo>
                    <a:lnTo>
                      <a:pt x="4864" y="5840"/>
                    </a:lnTo>
                    <a:lnTo>
                      <a:pt x="4631" y="5840"/>
                    </a:lnTo>
                    <a:cubicBezTo>
                      <a:pt x="4752" y="5644"/>
                      <a:pt x="4822" y="5414"/>
                      <a:pt x="4822" y="5170"/>
                    </a:cubicBezTo>
                    <a:lnTo>
                      <a:pt x="4822" y="4620"/>
                    </a:lnTo>
                    <a:cubicBezTo>
                      <a:pt x="4822" y="4483"/>
                      <a:pt x="4864" y="4352"/>
                      <a:pt x="4942" y="4242"/>
                    </a:cubicBezTo>
                    <a:cubicBezTo>
                      <a:pt x="5288" y="3751"/>
                      <a:pt x="5471" y="3177"/>
                      <a:pt x="5471" y="2574"/>
                    </a:cubicBezTo>
                    <a:cubicBezTo>
                      <a:pt x="5471" y="2095"/>
                      <a:pt x="5352" y="1627"/>
                      <a:pt x="5128" y="1209"/>
                    </a:cubicBezTo>
                    <a:cubicBezTo>
                      <a:pt x="5251" y="1127"/>
                      <a:pt x="5378" y="1051"/>
                      <a:pt x="5512" y="986"/>
                    </a:cubicBezTo>
                    <a:cubicBezTo>
                      <a:pt x="5659" y="1273"/>
                      <a:pt x="5852" y="1531"/>
                      <a:pt x="6090" y="1757"/>
                    </a:cubicBezTo>
                    <a:cubicBezTo>
                      <a:pt x="6149" y="1811"/>
                      <a:pt x="6223" y="1841"/>
                      <a:pt x="6299" y="1841"/>
                    </a:cubicBezTo>
                    <a:cubicBezTo>
                      <a:pt x="6379" y="1841"/>
                      <a:pt x="6459" y="1808"/>
                      <a:pt x="6519" y="1746"/>
                    </a:cubicBezTo>
                    <a:cubicBezTo>
                      <a:pt x="6635" y="1624"/>
                      <a:pt x="6629" y="1431"/>
                      <a:pt x="6507" y="1317"/>
                    </a:cubicBezTo>
                    <a:cubicBezTo>
                      <a:pt x="6335" y="1153"/>
                      <a:pt x="6192" y="967"/>
                      <a:pt x="6078" y="760"/>
                    </a:cubicBezTo>
                    <a:cubicBezTo>
                      <a:pt x="6406" y="663"/>
                      <a:pt x="6752" y="609"/>
                      <a:pt x="7113" y="609"/>
                    </a:cubicBezTo>
                    <a:close/>
                    <a:moveTo>
                      <a:pt x="10703" y="6123"/>
                    </a:moveTo>
                    <a:lnTo>
                      <a:pt x="10703" y="6793"/>
                    </a:lnTo>
                    <a:cubicBezTo>
                      <a:pt x="10703" y="6984"/>
                      <a:pt x="10548" y="7140"/>
                      <a:pt x="10358" y="7140"/>
                    </a:cubicBezTo>
                    <a:lnTo>
                      <a:pt x="9385" y="7140"/>
                    </a:lnTo>
                    <a:cubicBezTo>
                      <a:pt x="9194" y="7140"/>
                      <a:pt x="9041" y="6984"/>
                      <a:pt x="9041" y="6793"/>
                    </a:cubicBezTo>
                    <a:lnTo>
                      <a:pt x="9041" y="6123"/>
                    </a:lnTo>
                    <a:lnTo>
                      <a:pt x="9569" y="6123"/>
                    </a:lnTo>
                    <a:lnTo>
                      <a:pt x="9569" y="6470"/>
                    </a:lnTo>
                    <a:cubicBezTo>
                      <a:pt x="9568" y="6637"/>
                      <a:pt x="9702" y="6773"/>
                      <a:pt x="9871" y="6773"/>
                    </a:cubicBezTo>
                    <a:cubicBezTo>
                      <a:pt x="10039" y="6773"/>
                      <a:pt x="10175" y="6637"/>
                      <a:pt x="10175" y="6470"/>
                    </a:cubicBezTo>
                    <a:lnTo>
                      <a:pt x="10175" y="6123"/>
                    </a:lnTo>
                    <a:close/>
                    <a:moveTo>
                      <a:pt x="7134" y="6126"/>
                    </a:moveTo>
                    <a:lnTo>
                      <a:pt x="7134" y="6794"/>
                    </a:lnTo>
                    <a:cubicBezTo>
                      <a:pt x="7134" y="6985"/>
                      <a:pt x="6979" y="7141"/>
                      <a:pt x="6787" y="7141"/>
                    </a:cubicBezTo>
                    <a:lnTo>
                      <a:pt x="5815" y="7141"/>
                    </a:lnTo>
                    <a:cubicBezTo>
                      <a:pt x="5623" y="7141"/>
                      <a:pt x="5471" y="6985"/>
                      <a:pt x="5471" y="6794"/>
                    </a:cubicBezTo>
                    <a:lnTo>
                      <a:pt x="5471" y="6126"/>
                    </a:lnTo>
                    <a:lnTo>
                      <a:pt x="5999" y="6126"/>
                    </a:lnTo>
                    <a:lnTo>
                      <a:pt x="5999" y="6471"/>
                    </a:lnTo>
                    <a:cubicBezTo>
                      <a:pt x="5999" y="6640"/>
                      <a:pt x="6135" y="6776"/>
                      <a:pt x="6302" y="6776"/>
                    </a:cubicBezTo>
                    <a:cubicBezTo>
                      <a:pt x="6470" y="6776"/>
                      <a:pt x="6606" y="6640"/>
                      <a:pt x="6606" y="6471"/>
                    </a:cubicBezTo>
                    <a:lnTo>
                      <a:pt x="6606" y="6126"/>
                    </a:lnTo>
                    <a:close/>
                    <a:moveTo>
                      <a:pt x="12791" y="6450"/>
                    </a:moveTo>
                    <a:cubicBezTo>
                      <a:pt x="12934" y="6450"/>
                      <a:pt x="13071" y="6511"/>
                      <a:pt x="13166" y="6616"/>
                    </a:cubicBezTo>
                    <a:cubicBezTo>
                      <a:pt x="13264" y="6723"/>
                      <a:pt x="13308" y="6864"/>
                      <a:pt x="13294" y="7008"/>
                    </a:cubicBezTo>
                    <a:cubicBezTo>
                      <a:pt x="13270" y="7264"/>
                      <a:pt x="13027" y="7464"/>
                      <a:pt x="12743" y="7464"/>
                    </a:cubicBezTo>
                    <a:lnTo>
                      <a:pt x="12606" y="7464"/>
                    </a:lnTo>
                    <a:lnTo>
                      <a:pt x="12606" y="7442"/>
                    </a:lnTo>
                    <a:cubicBezTo>
                      <a:pt x="12606" y="7274"/>
                      <a:pt x="12470" y="7140"/>
                      <a:pt x="12302" y="7140"/>
                    </a:cubicBezTo>
                    <a:cubicBezTo>
                      <a:pt x="12134" y="7140"/>
                      <a:pt x="11999" y="7274"/>
                      <a:pt x="11999" y="7442"/>
                    </a:cubicBezTo>
                    <a:cubicBezTo>
                      <a:pt x="11999" y="9600"/>
                      <a:pt x="10244" y="11356"/>
                      <a:pt x="8086" y="11356"/>
                    </a:cubicBezTo>
                    <a:cubicBezTo>
                      <a:pt x="8085" y="11356"/>
                      <a:pt x="8084" y="11356"/>
                      <a:pt x="8083" y="11356"/>
                    </a:cubicBezTo>
                    <a:cubicBezTo>
                      <a:pt x="5928" y="11356"/>
                      <a:pt x="4174" y="9600"/>
                      <a:pt x="4174" y="7442"/>
                    </a:cubicBezTo>
                    <a:cubicBezTo>
                      <a:pt x="4174" y="7274"/>
                      <a:pt x="4038" y="7140"/>
                      <a:pt x="3871" y="7140"/>
                    </a:cubicBezTo>
                    <a:cubicBezTo>
                      <a:pt x="3703" y="7140"/>
                      <a:pt x="3567" y="7274"/>
                      <a:pt x="3567" y="7442"/>
                    </a:cubicBezTo>
                    <a:lnTo>
                      <a:pt x="3567" y="7464"/>
                    </a:lnTo>
                    <a:lnTo>
                      <a:pt x="3384" y="7464"/>
                    </a:lnTo>
                    <a:cubicBezTo>
                      <a:pt x="3241" y="7464"/>
                      <a:pt x="3103" y="7404"/>
                      <a:pt x="3007" y="7297"/>
                    </a:cubicBezTo>
                    <a:cubicBezTo>
                      <a:pt x="2909" y="7190"/>
                      <a:pt x="2864" y="7050"/>
                      <a:pt x="2879" y="6904"/>
                    </a:cubicBezTo>
                    <a:cubicBezTo>
                      <a:pt x="2903" y="6648"/>
                      <a:pt x="3146" y="6450"/>
                      <a:pt x="3430" y="6450"/>
                    </a:cubicBezTo>
                    <a:lnTo>
                      <a:pt x="4864" y="6450"/>
                    </a:lnTo>
                    <a:lnTo>
                      <a:pt x="4864" y="6794"/>
                    </a:lnTo>
                    <a:cubicBezTo>
                      <a:pt x="4864" y="7320"/>
                      <a:pt x="5289" y="7748"/>
                      <a:pt x="5815" y="7748"/>
                    </a:cubicBezTo>
                    <a:lnTo>
                      <a:pt x="6787" y="7748"/>
                    </a:lnTo>
                    <a:cubicBezTo>
                      <a:pt x="7313" y="7748"/>
                      <a:pt x="7741" y="7321"/>
                      <a:pt x="7741" y="6794"/>
                    </a:cubicBezTo>
                    <a:cubicBezTo>
                      <a:pt x="7741" y="6606"/>
                      <a:pt x="7896" y="6450"/>
                      <a:pt x="8087" y="6450"/>
                    </a:cubicBezTo>
                    <a:cubicBezTo>
                      <a:pt x="8277" y="6450"/>
                      <a:pt x="8431" y="6606"/>
                      <a:pt x="8431" y="6794"/>
                    </a:cubicBezTo>
                    <a:cubicBezTo>
                      <a:pt x="8431" y="7320"/>
                      <a:pt x="8858" y="7748"/>
                      <a:pt x="9384" y="7748"/>
                    </a:cubicBezTo>
                    <a:lnTo>
                      <a:pt x="10356" y="7748"/>
                    </a:lnTo>
                    <a:cubicBezTo>
                      <a:pt x="10880" y="7748"/>
                      <a:pt x="11309" y="7321"/>
                      <a:pt x="11309" y="6794"/>
                    </a:cubicBezTo>
                    <a:lnTo>
                      <a:pt x="11309" y="6450"/>
                    </a:lnTo>
                    <a:close/>
                    <a:moveTo>
                      <a:pt x="8757" y="11914"/>
                    </a:moveTo>
                    <a:lnTo>
                      <a:pt x="8757" y="12957"/>
                    </a:lnTo>
                    <a:cubicBezTo>
                      <a:pt x="8757" y="12969"/>
                      <a:pt x="8748" y="12978"/>
                      <a:pt x="8735" y="12978"/>
                    </a:cubicBezTo>
                    <a:lnTo>
                      <a:pt x="7437" y="12978"/>
                    </a:lnTo>
                    <a:cubicBezTo>
                      <a:pt x="7424" y="12978"/>
                      <a:pt x="7416" y="12969"/>
                      <a:pt x="7416" y="12957"/>
                    </a:cubicBezTo>
                    <a:lnTo>
                      <a:pt x="7416" y="11914"/>
                    </a:lnTo>
                    <a:lnTo>
                      <a:pt x="7417" y="11914"/>
                    </a:lnTo>
                    <a:cubicBezTo>
                      <a:pt x="7636" y="11947"/>
                      <a:pt x="7860" y="11964"/>
                      <a:pt x="8087" y="11964"/>
                    </a:cubicBezTo>
                    <a:cubicBezTo>
                      <a:pt x="8314" y="11964"/>
                      <a:pt x="8537" y="11948"/>
                      <a:pt x="8757" y="11914"/>
                    </a:cubicBezTo>
                    <a:close/>
                    <a:moveTo>
                      <a:pt x="10055" y="11514"/>
                    </a:moveTo>
                    <a:lnTo>
                      <a:pt x="10055" y="12555"/>
                    </a:lnTo>
                    <a:cubicBezTo>
                      <a:pt x="10055" y="13118"/>
                      <a:pt x="10432" y="13621"/>
                      <a:pt x="10972" y="13781"/>
                    </a:cubicBezTo>
                    <a:lnTo>
                      <a:pt x="12110" y="14113"/>
                    </a:lnTo>
                    <a:cubicBezTo>
                      <a:pt x="11200" y="15423"/>
                      <a:pt x="9691" y="16223"/>
                      <a:pt x="8087" y="16223"/>
                    </a:cubicBezTo>
                    <a:cubicBezTo>
                      <a:pt x="7226" y="16223"/>
                      <a:pt x="6378" y="15996"/>
                      <a:pt x="5636" y="15566"/>
                    </a:cubicBezTo>
                    <a:cubicBezTo>
                      <a:pt x="5014" y="15203"/>
                      <a:pt x="4477" y="14705"/>
                      <a:pt x="4065" y="14113"/>
                    </a:cubicBezTo>
                    <a:lnTo>
                      <a:pt x="5202" y="13781"/>
                    </a:lnTo>
                    <a:cubicBezTo>
                      <a:pt x="5742" y="13621"/>
                      <a:pt x="6119" y="13118"/>
                      <a:pt x="6119" y="12555"/>
                    </a:cubicBezTo>
                    <a:lnTo>
                      <a:pt x="6119" y="11514"/>
                    </a:lnTo>
                    <a:cubicBezTo>
                      <a:pt x="6340" y="11621"/>
                      <a:pt x="6570" y="11711"/>
                      <a:pt x="6809" y="11783"/>
                    </a:cubicBezTo>
                    <a:lnTo>
                      <a:pt x="6809" y="12961"/>
                    </a:lnTo>
                    <a:cubicBezTo>
                      <a:pt x="6809" y="13306"/>
                      <a:pt x="7092" y="13589"/>
                      <a:pt x="7437" y="13589"/>
                    </a:cubicBezTo>
                    <a:lnTo>
                      <a:pt x="8735" y="13589"/>
                    </a:lnTo>
                    <a:cubicBezTo>
                      <a:pt x="9082" y="13589"/>
                      <a:pt x="9364" y="13306"/>
                      <a:pt x="9364" y="12961"/>
                    </a:cubicBezTo>
                    <a:lnTo>
                      <a:pt x="9364" y="11783"/>
                    </a:lnTo>
                    <a:cubicBezTo>
                      <a:pt x="9604" y="11711"/>
                      <a:pt x="9834" y="11621"/>
                      <a:pt x="10055" y="11514"/>
                    </a:cubicBezTo>
                    <a:close/>
                    <a:moveTo>
                      <a:pt x="7114" y="0"/>
                    </a:moveTo>
                    <a:cubicBezTo>
                      <a:pt x="4801" y="0"/>
                      <a:pt x="2920" y="1881"/>
                      <a:pt x="2920" y="4198"/>
                    </a:cubicBezTo>
                    <a:lnTo>
                      <a:pt x="2920" y="5956"/>
                    </a:lnTo>
                    <a:cubicBezTo>
                      <a:pt x="2570" y="6121"/>
                      <a:pt x="2316" y="6451"/>
                      <a:pt x="2277" y="6840"/>
                    </a:cubicBezTo>
                    <a:cubicBezTo>
                      <a:pt x="2244" y="7154"/>
                      <a:pt x="2349" y="7468"/>
                      <a:pt x="2559" y="7700"/>
                    </a:cubicBezTo>
                    <a:cubicBezTo>
                      <a:pt x="2770" y="7934"/>
                      <a:pt x="3071" y="8065"/>
                      <a:pt x="3386" y="8065"/>
                    </a:cubicBezTo>
                    <a:lnTo>
                      <a:pt x="3613" y="8065"/>
                    </a:lnTo>
                    <a:cubicBezTo>
                      <a:pt x="3791" y="9342"/>
                      <a:pt x="4501" y="10447"/>
                      <a:pt x="5515" y="11153"/>
                    </a:cubicBezTo>
                    <a:lnTo>
                      <a:pt x="5515" y="12550"/>
                    </a:lnTo>
                    <a:cubicBezTo>
                      <a:pt x="5515" y="12845"/>
                      <a:pt x="5316" y="13109"/>
                      <a:pt x="5035" y="13192"/>
                    </a:cubicBezTo>
                    <a:lnTo>
                      <a:pt x="1616" y="14198"/>
                    </a:lnTo>
                    <a:cubicBezTo>
                      <a:pt x="666" y="14478"/>
                      <a:pt x="1" y="15366"/>
                      <a:pt x="1" y="16356"/>
                    </a:cubicBezTo>
                    <a:lnTo>
                      <a:pt x="1" y="20414"/>
                    </a:lnTo>
                    <a:cubicBezTo>
                      <a:pt x="1" y="20581"/>
                      <a:pt x="136" y="20717"/>
                      <a:pt x="304" y="20717"/>
                    </a:cubicBezTo>
                    <a:cubicBezTo>
                      <a:pt x="472" y="20717"/>
                      <a:pt x="608" y="20581"/>
                      <a:pt x="608" y="20414"/>
                    </a:cubicBezTo>
                    <a:lnTo>
                      <a:pt x="608" y="16356"/>
                    </a:lnTo>
                    <a:cubicBezTo>
                      <a:pt x="608" y="15633"/>
                      <a:pt x="1093" y="14983"/>
                      <a:pt x="1786" y="14780"/>
                    </a:cubicBezTo>
                    <a:lnTo>
                      <a:pt x="3458" y="14288"/>
                    </a:lnTo>
                    <a:cubicBezTo>
                      <a:pt x="3930" y="15026"/>
                      <a:pt x="4577" y="15644"/>
                      <a:pt x="5335" y="16084"/>
                    </a:cubicBezTo>
                    <a:cubicBezTo>
                      <a:pt x="6169" y="16568"/>
                      <a:pt x="7120" y="16824"/>
                      <a:pt x="8090" y="16824"/>
                    </a:cubicBezTo>
                    <a:cubicBezTo>
                      <a:pt x="9062" y="16824"/>
                      <a:pt x="10019" y="16567"/>
                      <a:pt x="10856" y="16077"/>
                    </a:cubicBezTo>
                    <a:cubicBezTo>
                      <a:pt x="11610" y="15639"/>
                      <a:pt x="12249" y="15020"/>
                      <a:pt x="12720" y="14288"/>
                    </a:cubicBezTo>
                    <a:lnTo>
                      <a:pt x="14391" y="14780"/>
                    </a:lnTo>
                    <a:cubicBezTo>
                      <a:pt x="15085" y="14983"/>
                      <a:pt x="15569" y="15633"/>
                      <a:pt x="15569" y="16356"/>
                    </a:cubicBezTo>
                    <a:lnTo>
                      <a:pt x="15569" y="20414"/>
                    </a:lnTo>
                    <a:cubicBezTo>
                      <a:pt x="15569" y="20581"/>
                      <a:pt x="15705" y="20717"/>
                      <a:pt x="15873" y="20717"/>
                    </a:cubicBezTo>
                    <a:cubicBezTo>
                      <a:pt x="16040" y="20717"/>
                      <a:pt x="16176" y="20581"/>
                      <a:pt x="16176" y="20414"/>
                    </a:cubicBezTo>
                    <a:lnTo>
                      <a:pt x="16176" y="16356"/>
                    </a:lnTo>
                    <a:cubicBezTo>
                      <a:pt x="16176" y="15369"/>
                      <a:pt x="15512" y="14482"/>
                      <a:pt x="14561" y="14202"/>
                    </a:cubicBezTo>
                    <a:lnTo>
                      <a:pt x="11142" y="13196"/>
                    </a:lnTo>
                    <a:cubicBezTo>
                      <a:pt x="10858" y="13112"/>
                      <a:pt x="10662" y="12849"/>
                      <a:pt x="10662" y="12554"/>
                    </a:cubicBezTo>
                    <a:lnTo>
                      <a:pt x="10662" y="11156"/>
                    </a:lnTo>
                    <a:cubicBezTo>
                      <a:pt x="11675" y="10453"/>
                      <a:pt x="12386" y="9346"/>
                      <a:pt x="12564" y="8069"/>
                    </a:cubicBezTo>
                    <a:lnTo>
                      <a:pt x="12746" y="8069"/>
                    </a:lnTo>
                    <a:cubicBezTo>
                      <a:pt x="13335" y="8069"/>
                      <a:pt x="13842" y="7630"/>
                      <a:pt x="13900" y="7070"/>
                    </a:cubicBezTo>
                    <a:cubicBezTo>
                      <a:pt x="13932" y="6756"/>
                      <a:pt x="13828" y="6441"/>
                      <a:pt x="13618" y="6207"/>
                    </a:cubicBezTo>
                    <a:cubicBezTo>
                      <a:pt x="13517" y="6094"/>
                      <a:pt x="13393" y="6006"/>
                      <a:pt x="13257" y="5943"/>
                    </a:cubicBezTo>
                    <a:lnTo>
                      <a:pt x="13257" y="4198"/>
                    </a:lnTo>
                    <a:cubicBezTo>
                      <a:pt x="13257" y="1884"/>
                      <a:pt x="11375" y="0"/>
                      <a:pt x="9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5"/>
              <p:cNvSpPr/>
              <p:nvPr/>
            </p:nvSpPr>
            <p:spPr>
              <a:xfrm>
                <a:off x="4473125" y="-2565000"/>
                <a:ext cx="63850" cy="80100"/>
              </a:xfrm>
              <a:custGeom>
                <a:avLst/>
                <a:gdLst/>
                <a:ahLst/>
                <a:cxnLst/>
                <a:rect l="l" t="t" r="r" b="b"/>
                <a:pathLst>
                  <a:path w="2554" h="3204" extrusionOk="0">
                    <a:moveTo>
                      <a:pt x="1277" y="1"/>
                    </a:moveTo>
                    <a:cubicBezTo>
                      <a:pt x="1110" y="1"/>
                      <a:pt x="974" y="136"/>
                      <a:pt x="974" y="305"/>
                    </a:cubicBezTo>
                    <a:lnTo>
                      <a:pt x="974" y="975"/>
                    </a:lnTo>
                    <a:lnTo>
                      <a:pt x="304" y="975"/>
                    </a:lnTo>
                    <a:cubicBezTo>
                      <a:pt x="137" y="975"/>
                      <a:pt x="0" y="1109"/>
                      <a:pt x="0" y="1277"/>
                    </a:cubicBezTo>
                    <a:cubicBezTo>
                      <a:pt x="0" y="1446"/>
                      <a:pt x="137" y="1581"/>
                      <a:pt x="304" y="1581"/>
                    </a:cubicBezTo>
                    <a:lnTo>
                      <a:pt x="974" y="1581"/>
                    </a:lnTo>
                    <a:lnTo>
                      <a:pt x="974" y="2900"/>
                    </a:lnTo>
                    <a:cubicBezTo>
                      <a:pt x="974" y="3068"/>
                      <a:pt x="1110" y="3204"/>
                      <a:pt x="1277" y="3204"/>
                    </a:cubicBezTo>
                    <a:cubicBezTo>
                      <a:pt x="1446" y="3204"/>
                      <a:pt x="1581" y="3068"/>
                      <a:pt x="1581" y="2900"/>
                    </a:cubicBezTo>
                    <a:lnTo>
                      <a:pt x="1581" y="1581"/>
                    </a:lnTo>
                    <a:lnTo>
                      <a:pt x="2250" y="1581"/>
                    </a:lnTo>
                    <a:cubicBezTo>
                      <a:pt x="2418" y="1581"/>
                      <a:pt x="2554" y="1446"/>
                      <a:pt x="2554" y="1277"/>
                    </a:cubicBezTo>
                    <a:cubicBezTo>
                      <a:pt x="2554" y="1109"/>
                      <a:pt x="2418" y="975"/>
                      <a:pt x="2250" y="975"/>
                    </a:cubicBezTo>
                    <a:lnTo>
                      <a:pt x="1581" y="975"/>
                    </a:lnTo>
                    <a:lnTo>
                      <a:pt x="1581" y="305"/>
                    </a:ln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5"/>
              <p:cNvSpPr/>
              <p:nvPr/>
            </p:nvSpPr>
            <p:spPr>
              <a:xfrm>
                <a:off x="4472325" y="-2792075"/>
                <a:ext cx="65375" cy="23350"/>
              </a:xfrm>
              <a:custGeom>
                <a:avLst/>
                <a:gdLst/>
                <a:ahLst/>
                <a:cxnLst/>
                <a:rect l="l" t="t" r="r" b="b"/>
                <a:pathLst>
                  <a:path w="2615" h="934" extrusionOk="0">
                    <a:moveTo>
                      <a:pt x="335" y="1"/>
                    </a:moveTo>
                    <a:cubicBezTo>
                      <a:pt x="256" y="1"/>
                      <a:pt x="178" y="31"/>
                      <a:pt x="119" y="92"/>
                    </a:cubicBezTo>
                    <a:cubicBezTo>
                      <a:pt x="1" y="212"/>
                      <a:pt x="2" y="403"/>
                      <a:pt x="122" y="520"/>
                    </a:cubicBezTo>
                    <a:cubicBezTo>
                      <a:pt x="384" y="779"/>
                      <a:pt x="828" y="933"/>
                      <a:pt x="1308" y="933"/>
                    </a:cubicBezTo>
                    <a:cubicBezTo>
                      <a:pt x="1792" y="933"/>
                      <a:pt x="2234" y="779"/>
                      <a:pt x="2494" y="520"/>
                    </a:cubicBezTo>
                    <a:cubicBezTo>
                      <a:pt x="2614" y="403"/>
                      <a:pt x="2614" y="212"/>
                      <a:pt x="2497" y="92"/>
                    </a:cubicBezTo>
                    <a:cubicBezTo>
                      <a:pt x="2437" y="31"/>
                      <a:pt x="2359" y="1"/>
                      <a:pt x="2280" y="1"/>
                    </a:cubicBezTo>
                    <a:cubicBezTo>
                      <a:pt x="2203" y="1"/>
                      <a:pt x="2127" y="30"/>
                      <a:pt x="2069" y="89"/>
                    </a:cubicBezTo>
                    <a:cubicBezTo>
                      <a:pt x="1957" y="198"/>
                      <a:pt x="1692" y="326"/>
                      <a:pt x="1308" y="326"/>
                    </a:cubicBezTo>
                    <a:cubicBezTo>
                      <a:pt x="923" y="326"/>
                      <a:pt x="658" y="198"/>
                      <a:pt x="548" y="89"/>
                    </a:cubicBezTo>
                    <a:cubicBezTo>
                      <a:pt x="488" y="30"/>
                      <a:pt x="411"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6" name="Google Shape;1866;p35"/>
            <p:cNvGrpSpPr/>
            <p:nvPr/>
          </p:nvGrpSpPr>
          <p:grpSpPr>
            <a:xfrm>
              <a:off x="8589202" y="3600363"/>
              <a:ext cx="537069" cy="685828"/>
              <a:chOff x="4992325" y="-2381725"/>
              <a:chExt cx="404450" cy="518075"/>
            </a:xfrm>
          </p:grpSpPr>
          <p:sp>
            <p:nvSpPr>
              <p:cNvPr id="1867" name="Google Shape;1867;p35"/>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5"/>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5"/>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5"/>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1" name="Google Shape;1871;p35"/>
            <p:cNvGrpSpPr/>
            <p:nvPr/>
          </p:nvGrpSpPr>
          <p:grpSpPr>
            <a:xfrm>
              <a:off x="8591340" y="4457655"/>
              <a:ext cx="532976" cy="685813"/>
              <a:chOff x="5682300" y="-1760600"/>
              <a:chExt cx="403525" cy="518025"/>
            </a:xfrm>
          </p:grpSpPr>
          <p:sp>
            <p:nvSpPr>
              <p:cNvPr id="1872" name="Google Shape;1872;p35"/>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5"/>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5"/>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75" name="Google Shape;1875;p35"/>
          <p:cNvGrpSpPr/>
          <p:nvPr/>
        </p:nvGrpSpPr>
        <p:grpSpPr>
          <a:xfrm>
            <a:off x="-143003" y="0"/>
            <a:ext cx="858600" cy="5143465"/>
            <a:chOff x="-143003" y="0"/>
            <a:chExt cx="858600" cy="5143465"/>
          </a:xfrm>
        </p:grpSpPr>
        <p:sp>
          <p:nvSpPr>
            <p:cNvPr id="1876" name="Google Shape;1876;p35"/>
            <p:cNvSpPr/>
            <p:nvPr/>
          </p:nvSpPr>
          <p:spPr>
            <a:xfrm>
              <a:off x="-143003" y="2571746"/>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5"/>
            <p:cNvSpPr/>
            <p:nvPr/>
          </p:nvSpPr>
          <p:spPr>
            <a:xfrm>
              <a:off x="-143003" y="3428993"/>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5"/>
            <p:cNvSpPr/>
            <p:nvPr/>
          </p:nvSpPr>
          <p:spPr>
            <a:xfrm>
              <a:off x="-143003"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9" name="Google Shape;1879;p35"/>
            <p:cNvGrpSpPr/>
            <p:nvPr/>
          </p:nvGrpSpPr>
          <p:grpSpPr>
            <a:xfrm>
              <a:off x="17716" y="171402"/>
              <a:ext cx="537062" cy="685795"/>
              <a:chOff x="1544900" y="-2381700"/>
              <a:chExt cx="404475" cy="518050"/>
            </a:xfrm>
          </p:grpSpPr>
          <p:sp>
            <p:nvSpPr>
              <p:cNvPr id="1880" name="Google Shape;1880;p35"/>
              <p:cNvSpPr/>
              <p:nvPr/>
            </p:nvSpPr>
            <p:spPr>
              <a:xfrm>
                <a:off x="1544900" y="-2381700"/>
                <a:ext cx="404475" cy="518050"/>
              </a:xfrm>
              <a:custGeom>
                <a:avLst/>
                <a:gdLst/>
                <a:ahLst/>
                <a:cxnLst/>
                <a:rect l="l" t="t" r="r" b="b"/>
                <a:pathLst>
                  <a:path w="16179" h="20722" extrusionOk="0">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5"/>
              <p:cNvSpPr/>
              <p:nvPr/>
            </p:nvSpPr>
            <p:spPr>
              <a:xfrm>
                <a:off x="1690850" y="-2219575"/>
                <a:ext cx="15200" cy="23350"/>
              </a:xfrm>
              <a:custGeom>
                <a:avLst/>
                <a:gdLst/>
                <a:ahLst/>
                <a:cxnLst/>
                <a:rect l="l" t="t" r="r" b="b"/>
                <a:pathLst>
                  <a:path w="608" h="934" extrusionOk="0">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5"/>
              <p:cNvSpPr/>
              <p:nvPr/>
            </p:nvSpPr>
            <p:spPr>
              <a:xfrm>
                <a:off x="1788225"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5"/>
              <p:cNvSpPr/>
              <p:nvPr/>
            </p:nvSpPr>
            <p:spPr>
              <a:xfrm>
                <a:off x="1723300" y="-2146550"/>
                <a:ext cx="47650" cy="15200"/>
              </a:xfrm>
              <a:custGeom>
                <a:avLst/>
                <a:gdLst/>
                <a:ahLst/>
                <a:cxnLst/>
                <a:rect l="l" t="t" r="r" b="b"/>
                <a:pathLst>
                  <a:path w="1906" h="608" extrusionOk="0">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4" name="Google Shape;1884;p35"/>
            <p:cNvSpPr/>
            <p:nvPr/>
          </p:nvSpPr>
          <p:spPr>
            <a:xfrm>
              <a:off x="-143003"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5"/>
            <p:cNvSpPr/>
            <p:nvPr/>
          </p:nvSpPr>
          <p:spPr>
            <a:xfrm>
              <a:off x="-143003"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6" name="Google Shape;1886;p35"/>
            <p:cNvGrpSpPr/>
            <p:nvPr/>
          </p:nvGrpSpPr>
          <p:grpSpPr>
            <a:xfrm>
              <a:off x="30011" y="1028667"/>
              <a:ext cx="512278" cy="685813"/>
              <a:chOff x="2242450" y="-1760600"/>
              <a:chExt cx="388325" cy="518025"/>
            </a:xfrm>
          </p:grpSpPr>
          <p:sp>
            <p:nvSpPr>
              <p:cNvPr id="1887" name="Google Shape;1887;p35"/>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5"/>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5"/>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5"/>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5"/>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5"/>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3" name="Google Shape;1893;p35"/>
            <p:cNvGrpSpPr/>
            <p:nvPr/>
          </p:nvGrpSpPr>
          <p:grpSpPr>
            <a:xfrm>
              <a:off x="17721" y="1885876"/>
              <a:ext cx="537062" cy="685861"/>
              <a:chOff x="2923850" y="-1139425"/>
              <a:chExt cx="404475" cy="518100"/>
            </a:xfrm>
          </p:grpSpPr>
          <p:sp>
            <p:nvSpPr>
              <p:cNvPr id="1894" name="Google Shape;1894;p35"/>
              <p:cNvSpPr/>
              <p:nvPr/>
            </p:nvSpPr>
            <p:spPr>
              <a:xfrm>
                <a:off x="30698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5"/>
              <p:cNvSpPr/>
              <p:nvPr/>
            </p:nvSpPr>
            <p:spPr>
              <a:xfrm>
                <a:off x="31671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5"/>
              <p:cNvSpPr/>
              <p:nvPr/>
            </p:nvSpPr>
            <p:spPr>
              <a:xfrm>
                <a:off x="3093400" y="-896100"/>
                <a:ext cx="65350" cy="23275"/>
              </a:xfrm>
              <a:custGeom>
                <a:avLst/>
                <a:gdLst/>
                <a:ahLst/>
                <a:cxnLst/>
                <a:rect l="l" t="t" r="r" b="b"/>
                <a:pathLst>
                  <a:path w="2614" h="931" extrusionOk="0">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5"/>
              <p:cNvSpPr/>
              <p:nvPr/>
            </p:nvSpPr>
            <p:spPr>
              <a:xfrm>
                <a:off x="3061700" y="-977175"/>
                <a:ext cx="31450" cy="15200"/>
              </a:xfrm>
              <a:custGeom>
                <a:avLst/>
                <a:gdLst/>
                <a:ahLst/>
                <a:cxnLst/>
                <a:rect l="l" t="t" r="r" b="b"/>
                <a:pathLst>
                  <a:path w="1258" h="608" extrusionOk="0">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5"/>
              <p:cNvSpPr/>
              <p:nvPr/>
            </p:nvSpPr>
            <p:spPr>
              <a:xfrm>
                <a:off x="3159000" y="-977175"/>
                <a:ext cx="31450" cy="15200"/>
              </a:xfrm>
              <a:custGeom>
                <a:avLst/>
                <a:gdLst/>
                <a:ahLst/>
                <a:cxnLst/>
                <a:rect l="l" t="t" r="r" b="b"/>
                <a:pathLst>
                  <a:path w="1258" h="608" extrusionOk="0">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5"/>
              <p:cNvSpPr/>
              <p:nvPr/>
            </p:nvSpPr>
            <p:spPr>
              <a:xfrm>
                <a:off x="3094150" y="-1106975"/>
                <a:ext cx="63875" cy="80075"/>
              </a:xfrm>
              <a:custGeom>
                <a:avLst/>
                <a:gdLst/>
                <a:ahLst/>
                <a:cxnLst/>
                <a:rect l="l" t="t" r="r" b="b"/>
                <a:pathLst>
                  <a:path w="2555" h="3203" extrusionOk="0">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5"/>
              <p:cNvSpPr/>
              <p:nvPr/>
            </p:nvSpPr>
            <p:spPr>
              <a:xfrm>
                <a:off x="2923850" y="-1139425"/>
                <a:ext cx="404475" cy="518100"/>
              </a:xfrm>
              <a:custGeom>
                <a:avLst/>
                <a:gdLst/>
                <a:ahLst/>
                <a:cxnLst/>
                <a:rect l="l" t="t" r="r" b="b"/>
                <a:pathLst>
                  <a:path w="16179" h="20724" extrusionOk="0">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1" name="Google Shape;1901;p35"/>
            <p:cNvSpPr/>
            <p:nvPr/>
          </p:nvSpPr>
          <p:spPr>
            <a:xfrm>
              <a:off x="-143003"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2" name="Google Shape;1902;p35"/>
            <p:cNvGrpSpPr/>
            <p:nvPr/>
          </p:nvGrpSpPr>
          <p:grpSpPr>
            <a:xfrm>
              <a:off x="17737" y="4457647"/>
              <a:ext cx="537088" cy="685818"/>
              <a:chOff x="5681800" y="-2381750"/>
              <a:chExt cx="404525" cy="517950"/>
            </a:xfrm>
          </p:grpSpPr>
          <p:sp>
            <p:nvSpPr>
              <p:cNvPr id="1903" name="Google Shape;1903;p35"/>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5"/>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5"/>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5"/>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5"/>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5"/>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5"/>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p:cSld name="CUSTOM">
    <p:spTree>
      <p:nvGrpSpPr>
        <p:cNvPr id="1" name="Shape 1914"/>
        <p:cNvGrpSpPr/>
        <p:nvPr/>
      </p:nvGrpSpPr>
      <p:grpSpPr>
        <a:xfrm>
          <a:off x="0" y="0"/>
          <a:ext cx="0" cy="0"/>
          <a:chOff x="0" y="0"/>
          <a:chExt cx="0" cy="0"/>
        </a:xfrm>
      </p:grpSpPr>
      <p:sp>
        <p:nvSpPr>
          <p:cNvPr id="1915" name="Google Shape;1915;p38"/>
          <p:cNvSpPr txBox="1">
            <a:spLocks noGrp="1"/>
          </p:cNvSpPr>
          <p:nvPr>
            <p:ph type="title"/>
          </p:nvPr>
        </p:nvSpPr>
        <p:spPr>
          <a:xfrm>
            <a:off x="1048350" y="323850"/>
            <a:ext cx="7047300" cy="482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grpSp>
        <p:nvGrpSpPr>
          <p:cNvPr id="56" name="Google Shape;56;p3"/>
          <p:cNvGrpSpPr/>
          <p:nvPr/>
        </p:nvGrpSpPr>
        <p:grpSpPr>
          <a:xfrm>
            <a:off x="-143003" y="0"/>
            <a:ext cx="858600" cy="2571737"/>
            <a:chOff x="-143003" y="0"/>
            <a:chExt cx="858600" cy="2571737"/>
          </a:xfrm>
        </p:grpSpPr>
        <p:sp>
          <p:nvSpPr>
            <p:cNvPr id="57" name="Google Shape;57;p3"/>
            <p:cNvSpPr/>
            <p:nvPr/>
          </p:nvSpPr>
          <p:spPr>
            <a:xfrm>
              <a:off x="-143003"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43003"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43003"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3"/>
            <p:cNvGrpSpPr/>
            <p:nvPr/>
          </p:nvGrpSpPr>
          <p:grpSpPr>
            <a:xfrm>
              <a:off x="17716" y="171402"/>
              <a:ext cx="537062" cy="685795"/>
              <a:chOff x="1544900" y="-2381700"/>
              <a:chExt cx="404475" cy="518050"/>
            </a:xfrm>
          </p:grpSpPr>
          <p:sp>
            <p:nvSpPr>
              <p:cNvPr id="61" name="Google Shape;61;p3"/>
              <p:cNvSpPr/>
              <p:nvPr/>
            </p:nvSpPr>
            <p:spPr>
              <a:xfrm>
                <a:off x="1544900" y="-2381700"/>
                <a:ext cx="404475" cy="518050"/>
              </a:xfrm>
              <a:custGeom>
                <a:avLst/>
                <a:gdLst/>
                <a:ahLst/>
                <a:cxnLst/>
                <a:rect l="l" t="t" r="r" b="b"/>
                <a:pathLst>
                  <a:path w="16179" h="20722" extrusionOk="0">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1690850" y="-2219575"/>
                <a:ext cx="15200" cy="23350"/>
              </a:xfrm>
              <a:custGeom>
                <a:avLst/>
                <a:gdLst/>
                <a:ahLst/>
                <a:cxnLst/>
                <a:rect l="l" t="t" r="r" b="b"/>
                <a:pathLst>
                  <a:path w="608" h="934" extrusionOk="0">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1788225"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723300" y="-2146550"/>
                <a:ext cx="47650" cy="15200"/>
              </a:xfrm>
              <a:custGeom>
                <a:avLst/>
                <a:gdLst/>
                <a:ahLst/>
                <a:cxnLst/>
                <a:rect l="l" t="t" r="r" b="b"/>
                <a:pathLst>
                  <a:path w="1906" h="608" extrusionOk="0">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3"/>
            <p:cNvGrpSpPr/>
            <p:nvPr/>
          </p:nvGrpSpPr>
          <p:grpSpPr>
            <a:xfrm>
              <a:off x="30011" y="1028667"/>
              <a:ext cx="512278" cy="685813"/>
              <a:chOff x="2242450" y="-1760600"/>
              <a:chExt cx="388325" cy="518025"/>
            </a:xfrm>
          </p:grpSpPr>
          <p:sp>
            <p:nvSpPr>
              <p:cNvPr id="66" name="Google Shape;66;p3"/>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3"/>
            <p:cNvGrpSpPr/>
            <p:nvPr/>
          </p:nvGrpSpPr>
          <p:grpSpPr>
            <a:xfrm>
              <a:off x="17721" y="1885876"/>
              <a:ext cx="537062" cy="685861"/>
              <a:chOff x="2923850" y="-1139425"/>
              <a:chExt cx="404475" cy="518100"/>
            </a:xfrm>
          </p:grpSpPr>
          <p:sp>
            <p:nvSpPr>
              <p:cNvPr id="73" name="Google Shape;73;p3"/>
              <p:cNvSpPr/>
              <p:nvPr/>
            </p:nvSpPr>
            <p:spPr>
              <a:xfrm>
                <a:off x="30698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1671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093400" y="-896100"/>
                <a:ext cx="65350" cy="23275"/>
              </a:xfrm>
              <a:custGeom>
                <a:avLst/>
                <a:gdLst/>
                <a:ahLst/>
                <a:cxnLst/>
                <a:rect l="l" t="t" r="r" b="b"/>
                <a:pathLst>
                  <a:path w="2614" h="931" extrusionOk="0">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3061700" y="-977175"/>
                <a:ext cx="31450" cy="15200"/>
              </a:xfrm>
              <a:custGeom>
                <a:avLst/>
                <a:gdLst/>
                <a:ahLst/>
                <a:cxnLst/>
                <a:rect l="l" t="t" r="r" b="b"/>
                <a:pathLst>
                  <a:path w="1258" h="608" extrusionOk="0">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159000" y="-977175"/>
                <a:ext cx="31450" cy="15200"/>
              </a:xfrm>
              <a:custGeom>
                <a:avLst/>
                <a:gdLst/>
                <a:ahLst/>
                <a:cxnLst/>
                <a:rect l="l" t="t" r="r" b="b"/>
                <a:pathLst>
                  <a:path w="1258" h="608" extrusionOk="0">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3094150" y="-1106975"/>
                <a:ext cx="63875" cy="80075"/>
              </a:xfrm>
              <a:custGeom>
                <a:avLst/>
                <a:gdLst/>
                <a:ahLst/>
                <a:cxnLst/>
                <a:rect l="l" t="t" r="r" b="b"/>
                <a:pathLst>
                  <a:path w="2555" h="3203" extrusionOk="0">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2923850" y="-1139425"/>
                <a:ext cx="404475" cy="518100"/>
              </a:xfrm>
              <a:custGeom>
                <a:avLst/>
                <a:gdLst/>
                <a:ahLst/>
                <a:cxnLst/>
                <a:rect l="l" t="t" r="r" b="b"/>
                <a:pathLst>
                  <a:path w="16179" h="20724" extrusionOk="0">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 name="Google Shape;80;p3"/>
          <p:cNvGrpSpPr/>
          <p:nvPr/>
        </p:nvGrpSpPr>
        <p:grpSpPr>
          <a:xfrm>
            <a:off x="8428489" y="0"/>
            <a:ext cx="858600" cy="2571755"/>
            <a:chOff x="8428489" y="0"/>
            <a:chExt cx="858600" cy="2571755"/>
          </a:xfrm>
        </p:grpSpPr>
        <p:sp>
          <p:nvSpPr>
            <p:cNvPr id="81" name="Google Shape;81;p3"/>
            <p:cNvSpPr/>
            <p:nvPr/>
          </p:nvSpPr>
          <p:spPr>
            <a:xfrm>
              <a:off x="8428489" y="0"/>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8428489"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84;p3"/>
            <p:cNvGrpSpPr/>
            <p:nvPr/>
          </p:nvGrpSpPr>
          <p:grpSpPr>
            <a:xfrm>
              <a:off x="8589201" y="1028699"/>
              <a:ext cx="537069" cy="685799"/>
              <a:chOff x="2234375" y="-1139350"/>
              <a:chExt cx="404450" cy="517975"/>
            </a:xfrm>
          </p:grpSpPr>
          <p:sp>
            <p:nvSpPr>
              <p:cNvPr id="85" name="Google Shape;85;p3"/>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3"/>
            <p:cNvGrpSpPr/>
            <p:nvPr/>
          </p:nvGrpSpPr>
          <p:grpSpPr>
            <a:xfrm>
              <a:off x="8589188" y="1885941"/>
              <a:ext cx="537076" cy="685813"/>
              <a:chOff x="2923900" y="-518250"/>
              <a:chExt cx="404425" cy="518025"/>
            </a:xfrm>
          </p:grpSpPr>
          <p:sp>
            <p:nvSpPr>
              <p:cNvPr id="92" name="Google Shape;92;p3"/>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 name="Google Shape;98;p3"/>
          <p:cNvGrpSpPr/>
          <p:nvPr/>
        </p:nvGrpSpPr>
        <p:grpSpPr>
          <a:xfrm>
            <a:off x="-143003" y="4286250"/>
            <a:ext cx="858600" cy="857215"/>
            <a:chOff x="-143003" y="4286250"/>
            <a:chExt cx="858600" cy="857215"/>
          </a:xfrm>
        </p:grpSpPr>
        <p:sp>
          <p:nvSpPr>
            <p:cNvPr id="99" name="Google Shape;99;p3"/>
            <p:cNvSpPr/>
            <p:nvPr/>
          </p:nvSpPr>
          <p:spPr>
            <a:xfrm>
              <a:off x="-143003"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 name="Google Shape;100;p3"/>
            <p:cNvGrpSpPr/>
            <p:nvPr/>
          </p:nvGrpSpPr>
          <p:grpSpPr>
            <a:xfrm>
              <a:off x="17737" y="4457647"/>
              <a:ext cx="537088" cy="685818"/>
              <a:chOff x="5681800" y="-2381750"/>
              <a:chExt cx="404525" cy="517950"/>
            </a:xfrm>
          </p:grpSpPr>
          <p:sp>
            <p:nvSpPr>
              <p:cNvPr id="101" name="Google Shape;101;p3"/>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 name="Google Shape;108;p3"/>
          <p:cNvGrpSpPr/>
          <p:nvPr/>
        </p:nvGrpSpPr>
        <p:grpSpPr>
          <a:xfrm>
            <a:off x="8428489" y="4286250"/>
            <a:ext cx="858600" cy="857219"/>
            <a:chOff x="8428489" y="4286250"/>
            <a:chExt cx="858600" cy="857219"/>
          </a:xfrm>
        </p:grpSpPr>
        <p:sp>
          <p:nvSpPr>
            <p:cNvPr id="109" name="Google Shape;109;p3"/>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 name="Google Shape;110;p3"/>
            <p:cNvGrpSpPr/>
            <p:nvPr/>
          </p:nvGrpSpPr>
          <p:grpSpPr>
            <a:xfrm>
              <a:off x="8591340" y="4457655"/>
              <a:ext cx="532976" cy="685813"/>
              <a:chOff x="5682300" y="-1760600"/>
              <a:chExt cx="403525" cy="518025"/>
            </a:xfrm>
          </p:grpSpPr>
          <p:sp>
            <p:nvSpPr>
              <p:cNvPr id="111" name="Google Shape;111;p3"/>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4" name="Google Shape;114;p3"/>
          <p:cNvSpPr txBox="1">
            <a:spLocks noGrp="1"/>
          </p:cNvSpPr>
          <p:nvPr>
            <p:ph type="title"/>
          </p:nvPr>
        </p:nvSpPr>
        <p:spPr>
          <a:xfrm>
            <a:off x="719900" y="2367600"/>
            <a:ext cx="7704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5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5" name="Google Shape;115;p3"/>
          <p:cNvSpPr txBox="1">
            <a:spLocks noGrp="1"/>
          </p:cNvSpPr>
          <p:nvPr>
            <p:ph type="title" idx="2" hasCustomPrompt="1"/>
          </p:nvPr>
        </p:nvSpPr>
        <p:spPr>
          <a:xfrm>
            <a:off x="4067900" y="1359600"/>
            <a:ext cx="1008000" cy="1008000"/>
          </a:xfrm>
          <a:prstGeom prst="rect">
            <a:avLst/>
          </a:prstGeom>
          <a:solidFill>
            <a:schemeClr val="accent1"/>
          </a:solidFill>
          <a:ln>
            <a:noFill/>
          </a:ln>
        </p:spPr>
        <p:txBody>
          <a:bodyPr spcFirstLastPara="1" wrap="square" lIns="91425" tIns="91425" rIns="91425" bIns="91425" anchor="ctr" anchorCtr="0">
            <a:noAutofit/>
          </a:bodyPr>
          <a:lstStyle>
            <a:lvl1pPr lvl="0" algn="ctr" rtl="0">
              <a:spcBef>
                <a:spcPts val="0"/>
              </a:spcBef>
              <a:spcAft>
                <a:spcPts val="0"/>
              </a:spcAft>
              <a:buSzPts val="5200"/>
              <a:buNone/>
              <a:defRPr sz="52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6" name="Google Shape;116;p3"/>
          <p:cNvSpPr txBox="1">
            <a:spLocks noGrp="1"/>
          </p:cNvSpPr>
          <p:nvPr>
            <p:ph type="subTitle" idx="1"/>
          </p:nvPr>
        </p:nvSpPr>
        <p:spPr>
          <a:xfrm>
            <a:off x="719900" y="3352800"/>
            <a:ext cx="7704000" cy="43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Medium"/>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7"/>
        <p:cNvGrpSpPr/>
        <p:nvPr/>
      </p:nvGrpSpPr>
      <p:grpSpPr>
        <a:xfrm>
          <a:off x="0" y="0"/>
          <a:ext cx="0" cy="0"/>
          <a:chOff x="0" y="0"/>
          <a:chExt cx="0" cy="0"/>
        </a:xfrm>
      </p:grpSpPr>
      <p:grpSp>
        <p:nvGrpSpPr>
          <p:cNvPr id="118" name="Google Shape;118;p4"/>
          <p:cNvGrpSpPr/>
          <p:nvPr/>
        </p:nvGrpSpPr>
        <p:grpSpPr>
          <a:xfrm>
            <a:off x="-143003" y="0"/>
            <a:ext cx="858600" cy="1714362"/>
            <a:chOff x="-143003" y="0"/>
            <a:chExt cx="858600" cy="1714362"/>
          </a:xfrm>
        </p:grpSpPr>
        <p:sp>
          <p:nvSpPr>
            <p:cNvPr id="119" name="Google Shape;119;p4"/>
            <p:cNvSpPr/>
            <p:nvPr/>
          </p:nvSpPr>
          <p:spPr>
            <a:xfrm>
              <a:off x="-143003" y="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143003" y="857262"/>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4"/>
          <p:cNvGrpSpPr/>
          <p:nvPr/>
        </p:nvGrpSpPr>
        <p:grpSpPr>
          <a:xfrm>
            <a:off x="8428489" y="0"/>
            <a:ext cx="858600" cy="1714498"/>
            <a:chOff x="8428489" y="0"/>
            <a:chExt cx="858600" cy="1714498"/>
          </a:xfrm>
        </p:grpSpPr>
        <p:sp>
          <p:nvSpPr>
            <p:cNvPr id="122" name="Google Shape;122;p4"/>
            <p:cNvSpPr/>
            <p:nvPr/>
          </p:nvSpPr>
          <p:spPr>
            <a:xfrm>
              <a:off x="8428489" y="0"/>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4"/>
            <p:cNvGrpSpPr/>
            <p:nvPr/>
          </p:nvGrpSpPr>
          <p:grpSpPr>
            <a:xfrm>
              <a:off x="8589201" y="1028699"/>
              <a:ext cx="537069" cy="685799"/>
              <a:chOff x="2234375" y="-1139350"/>
              <a:chExt cx="404450" cy="517975"/>
            </a:xfrm>
          </p:grpSpPr>
          <p:sp>
            <p:nvSpPr>
              <p:cNvPr id="125" name="Google Shape;125;p4"/>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1" name="Google Shape;131;p4"/>
          <p:cNvGrpSpPr/>
          <p:nvPr/>
        </p:nvGrpSpPr>
        <p:grpSpPr>
          <a:xfrm>
            <a:off x="8428489" y="2571746"/>
            <a:ext cx="858600" cy="2571604"/>
            <a:chOff x="8428489" y="2571746"/>
            <a:chExt cx="858600" cy="2571604"/>
          </a:xfrm>
        </p:grpSpPr>
        <p:sp>
          <p:nvSpPr>
            <p:cNvPr id="132" name="Google Shape;132;p4"/>
            <p:cNvSpPr/>
            <p:nvPr/>
          </p:nvSpPr>
          <p:spPr>
            <a:xfrm>
              <a:off x="8428489" y="4286250"/>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8428489" y="257174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8428489"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4"/>
            <p:cNvGrpSpPr/>
            <p:nvPr/>
          </p:nvGrpSpPr>
          <p:grpSpPr>
            <a:xfrm>
              <a:off x="8589184" y="2743098"/>
              <a:ext cx="537076" cy="685828"/>
              <a:chOff x="4302875" y="-3002975"/>
              <a:chExt cx="404425" cy="518075"/>
            </a:xfrm>
          </p:grpSpPr>
          <p:sp>
            <p:nvSpPr>
              <p:cNvPr id="136" name="Google Shape;136;p4"/>
              <p:cNvSpPr/>
              <p:nvPr/>
            </p:nvSpPr>
            <p:spPr>
              <a:xfrm>
                <a:off x="4440700"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4529925"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6" y="608"/>
                    </a:lnTo>
                    <a:cubicBezTo>
                      <a:pt x="1444" y="608"/>
                      <a:pt x="1580" y="472"/>
                      <a:pt x="1580" y="305"/>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4302875" y="-3002975"/>
                <a:ext cx="404425" cy="517950"/>
              </a:xfrm>
              <a:custGeom>
                <a:avLst/>
                <a:gdLst/>
                <a:ahLst/>
                <a:cxnLst/>
                <a:rect l="l" t="t" r="r" b="b"/>
                <a:pathLst>
                  <a:path w="16177" h="20718" extrusionOk="0">
                    <a:moveTo>
                      <a:pt x="4644" y="1598"/>
                    </a:moveTo>
                    <a:cubicBezTo>
                      <a:pt x="4788" y="1901"/>
                      <a:pt x="4864" y="2235"/>
                      <a:pt x="4864" y="2578"/>
                    </a:cubicBezTo>
                    <a:cubicBezTo>
                      <a:pt x="4864" y="3051"/>
                      <a:pt x="4718" y="3506"/>
                      <a:pt x="4445" y="3894"/>
                    </a:cubicBezTo>
                    <a:cubicBezTo>
                      <a:pt x="4294" y="4108"/>
                      <a:pt x="4215" y="4359"/>
                      <a:pt x="4215" y="4622"/>
                    </a:cubicBezTo>
                    <a:lnTo>
                      <a:pt x="4215" y="5172"/>
                    </a:lnTo>
                    <a:cubicBezTo>
                      <a:pt x="4215" y="5542"/>
                      <a:pt x="3915" y="5842"/>
                      <a:pt x="3545" y="5842"/>
                    </a:cubicBezTo>
                    <a:lnTo>
                      <a:pt x="3524" y="5842"/>
                    </a:lnTo>
                    <a:lnTo>
                      <a:pt x="3524" y="4199"/>
                    </a:lnTo>
                    <a:cubicBezTo>
                      <a:pt x="3524" y="3177"/>
                      <a:pt x="3954" y="2251"/>
                      <a:pt x="4644" y="1598"/>
                    </a:cubicBezTo>
                    <a:close/>
                    <a:moveTo>
                      <a:pt x="11530" y="1598"/>
                    </a:moveTo>
                    <a:cubicBezTo>
                      <a:pt x="12219" y="2251"/>
                      <a:pt x="12649" y="3177"/>
                      <a:pt x="12649" y="4199"/>
                    </a:cubicBezTo>
                    <a:lnTo>
                      <a:pt x="12649" y="5842"/>
                    </a:lnTo>
                    <a:lnTo>
                      <a:pt x="12629" y="5842"/>
                    </a:lnTo>
                    <a:cubicBezTo>
                      <a:pt x="12259" y="5842"/>
                      <a:pt x="11959" y="5540"/>
                      <a:pt x="11959" y="5172"/>
                    </a:cubicBezTo>
                    <a:lnTo>
                      <a:pt x="11959" y="4622"/>
                    </a:lnTo>
                    <a:cubicBezTo>
                      <a:pt x="11959" y="4359"/>
                      <a:pt x="11879" y="4108"/>
                      <a:pt x="11729" y="3894"/>
                    </a:cubicBezTo>
                    <a:cubicBezTo>
                      <a:pt x="11456" y="3506"/>
                      <a:pt x="11312" y="3051"/>
                      <a:pt x="11312" y="2578"/>
                    </a:cubicBezTo>
                    <a:cubicBezTo>
                      <a:pt x="11312" y="2237"/>
                      <a:pt x="11386" y="1903"/>
                      <a:pt x="11530" y="1598"/>
                    </a:cubicBezTo>
                    <a:close/>
                    <a:moveTo>
                      <a:pt x="9060" y="609"/>
                    </a:moveTo>
                    <a:lnTo>
                      <a:pt x="9060" y="610"/>
                    </a:lnTo>
                    <a:cubicBezTo>
                      <a:pt x="9421" y="610"/>
                      <a:pt x="9768" y="664"/>
                      <a:pt x="10095" y="763"/>
                    </a:cubicBezTo>
                    <a:cubicBezTo>
                      <a:pt x="9697" y="1493"/>
                      <a:pt x="8934" y="1950"/>
                      <a:pt x="8087" y="1950"/>
                    </a:cubicBezTo>
                    <a:cubicBezTo>
                      <a:pt x="7893" y="1950"/>
                      <a:pt x="7700" y="1924"/>
                      <a:pt x="7514" y="1877"/>
                    </a:cubicBezTo>
                    <a:cubicBezTo>
                      <a:pt x="7489" y="1870"/>
                      <a:pt x="7463" y="1867"/>
                      <a:pt x="7438" y="1867"/>
                    </a:cubicBezTo>
                    <a:cubicBezTo>
                      <a:pt x="7303" y="1867"/>
                      <a:pt x="7181" y="1957"/>
                      <a:pt x="7144" y="2094"/>
                    </a:cubicBezTo>
                    <a:cubicBezTo>
                      <a:pt x="7103" y="2257"/>
                      <a:pt x="7200" y="2423"/>
                      <a:pt x="7363" y="2464"/>
                    </a:cubicBezTo>
                    <a:cubicBezTo>
                      <a:pt x="7599" y="2524"/>
                      <a:pt x="7841" y="2555"/>
                      <a:pt x="8087" y="2555"/>
                    </a:cubicBezTo>
                    <a:cubicBezTo>
                      <a:pt x="9184" y="2555"/>
                      <a:pt x="10166" y="1948"/>
                      <a:pt x="10663" y="986"/>
                    </a:cubicBezTo>
                    <a:cubicBezTo>
                      <a:pt x="10795" y="1051"/>
                      <a:pt x="10922" y="1127"/>
                      <a:pt x="11045" y="1209"/>
                    </a:cubicBezTo>
                    <a:cubicBezTo>
                      <a:pt x="10821" y="1628"/>
                      <a:pt x="10702" y="2095"/>
                      <a:pt x="10702" y="2577"/>
                    </a:cubicBezTo>
                    <a:cubicBezTo>
                      <a:pt x="10702" y="3177"/>
                      <a:pt x="10885" y="3752"/>
                      <a:pt x="11233" y="4242"/>
                    </a:cubicBezTo>
                    <a:cubicBezTo>
                      <a:pt x="11312" y="4352"/>
                      <a:pt x="11352" y="4483"/>
                      <a:pt x="11352" y="4620"/>
                    </a:cubicBezTo>
                    <a:lnTo>
                      <a:pt x="11352" y="5170"/>
                    </a:lnTo>
                    <a:cubicBezTo>
                      <a:pt x="11352" y="5416"/>
                      <a:pt x="11422" y="5644"/>
                      <a:pt x="11542" y="5840"/>
                    </a:cubicBezTo>
                    <a:lnTo>
                      <a:pt x="11309" y="5840"/>
                    </a:lnTo>
                    <a:lnTo>
                      <a:pt x="11309" y="5819"/>
                    </a:lnTo>
                    <a:cubicBezTo>
                      <a:pt x="11309" y="5650"/>
                      <a:pt x="11173" y="5514"/>
                      <a:pt x="11006" y="5514"/>
                    </a:cubicBezTo>
                    <a:lnTo>
                      <a:pt x="8735" y="5514"/>
                    </a:lnTo>
                    <a:cubicBezTo>
                      <a:pt x="8567" y="5514"/>
                      <a:pt x="8431" y="5650"/>
                      <a:pt x="8431" y="5819"/>
                    </a:cubicBezTo>
                    <a:lnTo>
                      <a:pt x="8431" y="5904"/>
                    </a:lnTo>
                    <a:cubicBezTo>
                      <a:pt x="8324" y="5863"/>
                      <a:pt x="8208" y="5840"/>
                      <a:pt x="8087" y="5840"/>
                    </a:cubicBezTo>
                    <a:cubicBezTo>
                      <a:pt x="7966" y="5840"/>
                      <a:pt x="7849" y="5863"/>
                      <a:pt x="7741" y="5904"/>
                    </a:cubicBezTo>
                    <a:lnTo>
                      <a:pt x="7741" y="5819"/>
                    </a:lnTo>
                    <a:cubicBezTo>
                      <a:pt x="7741" y="5650"/>
                      <a:pt x="7606" y="5514"/>
                      <a:pt x="7437" y="5514"/>
                    </a:cubicBezTo>
                    <a:lnTo>
                      <a:pt x="5166" y="5514"/>
                    </a:lnTo>
                    <a:cubicBezTo>
                      <a:pt x="4999" y="5514"/>
                      <a:pt x="4864" y="5650"/>
                      <a:pt x="4864" y="5819"/>
                    </a:cubicBezTo>
                    <a:lnTo>
                      <a:pt x="4864" y="5840"/>
                    </a:lnTo>
                    <a:lnTo>
                      <a:pt x="4631" y="5840"/>
                    </a:lnTo>
                    <a:cubicBezTo>
                      <a:pt x="4752" y="5644"/>
                      <a:pt x="4822" y="5414"/>
                      <a:pt x="4822" y="5170"/>
                    </a:cubicBezTo>
                    <a:lnTo>
                      <a:pt x="4822" y="4620"/>
                    </a:lnTo>
                    <a:cubicBezTo>
                      <a:pt x="4822" y="4483"/>
                      <a:pt x="4864" y="4352"/>
                      <a:pt x="4942" y="4242"/>
                    </a:cubicBezTo>
                    <a:cubicBezTo>
                      <a:pt x="5288" y="3751"/>
                      <a:pt x="5471" y="3177"/>
                      <a:pt x="5471" y="2574"/>
                    </a:cubicBezTo>
                    <a:cubicBezTo>
                      <a:pt x="5471" y="2095"/>
                      <a:pt x="5352" y="1627"/>
                      <a:pt x="5128" y="1209"/>
                    </a:cubicBezTo>
                    <a:cubicBezTo>
                      <a:pt x="5251" y="1127"/>
                      <a:pt x="5378" y="1051"/>
                      <a:pt x="5512" y="986"/>
                    </a:cubicBezTo>
                    <a:cubicBezTo>
                      <a:pt x="5659" y="1273"/>
                      <a:pt x="5852" y="1531"/>
                      <a:pt x="6090" y="1757"/>
                    </a:cubicBezTo>
                    <a:cubicBezTo>
                      <a:pt x="6149" y="1811"/>
                      <a:pt x="6223" y="1841"/>
                      <a:pt x="6299" y="1841"/>
                    </a:cubicBezTo>
                    <a:cubicBezTo>
                      <a:pt x="6379" y="1841"/>
                      <a:pt x="6459" y="1808"/>
                      <a:pt x="6519" y="1746"/>
                    </a:cubicBezTo>
                    <a:cubicBezTo>
                      <a:pt x="6635" y="1624"/>
                      <a:pt x="6629" y="1431"/>
                      <a:pt x="6507" y="1317"/>
                    </a:cubicBezTo>
                    <a:cubicBezTo>
                      <a:pt x="6335" y="1153"/>
                      <a:pt x="6192" y="967"/>
                      <a:pt x="6078" y="760"/>
                    </a:cubicBezTo>
                    <a:cubicBezTo>
                      <a:pt x="6406" y="663"/>
                      <a:pt x="6752" y="609"/>
                      <a:pt x="7113" y="609"/>
                    </a:cubicBezTo>
                    <a:close/>
                    <a:moveTo>
                      <a:pt x="10703" y="6123"/>
                    </a:moveTo>
                    <a:lnTo>
                      <a:pt x="10703" y="6793"/>
                    </a:lnTo>
                    <a:cubicBezTo>
                      <a:pt x="10703" y="6984"/>
                      <a:pt x="10548" y="7140"/>
                      <a:pt x="10358" y="7140"/>
                    </a:cubicBezTo>
                    <a:lnTo>
                      <a:pt x="9385" y="7140"/>
                    </a:lnTo>
                    <a:cubicBezTo>
                      <a:pt x="9194" y="7140"/>
                      <a:pt x="9041" y="6984"/>
                      <a:pt x="9041" y="6793"/>
                    </a:cubicBezTo>
                    <a:lnTo>
                      <a:pt x="9041" y="6123"/>
                    </a:lnTo>
                    <a:lnTo>
                      <a:pt x="9569" y="6123"/>
                    </a:lnTo>
                    <a:lnTo>
                      <a:pt x="9569" y="6470"/>
                    </a:lnTo>
                    <a:cubicBezTo>
                      <a:pt x="9568" y="6637"/>
                      <a:pt x="9702" y="6773"/>
                      <a:pt x="9871" y="6773"/>
                    </a:cubicBezTo>
                    <a:cubicBezTo>
                      <a:pt x="10039" y="6773"/>
                      <a:pt x="10175" y="6637"/>
                      <a:pt x="10175" y="6470"/>
                    </a:cubicBezTo>
                    <a:lnTo>
                      <a:pt x="10175" y="6123"/>
                    </a:lnTo>
                    <a:close/>
                    <a:moveTo>
                      <a:pt x="7134" y="6126"/>
                    </a:moveTo>
                    <a:lnTo>
                      <a:pt x="7134" y="6794"/>
                    </a:lnTo>
                    <a:cubicBezTo>
                      <a:pt x="7134" y="6985"/>
                      <a:pt x="6979" y="7141"/>
                      <a:pt x="6787" y="7141"/>
                    </a:cubicBezTo>
                    <a:lnTo>
                      <a:pt x="5815" y="7141"/>
                    </a:lnTo>
                    <a:cubicBezTo>
                      <a:pt x="5623" y="7141"/>
                      <a:pt x="5471" y="6985"/>
                      <a:pt x="5471" y="6794"/>
                    </a:cubicBezTo>
                    <a:lnTo>
                      <a:pt x="5471" y="6126"/>
                    </a:lnTo>
                    <a:lnTo>
                      <a:pt x="5999" y="6126"/>
                    </a:lnTo>
                    <a:lnTo>
                      <a:pt x="5999" y="6471"/>
                    </a:lnTo>
                    <a:cubicBezTo>
                      <a:pt x="5999" y="6640"/>
                      <a:pt x="6135" y="6776"/>
                      <a:pt x="6302" y="6776"/>
                    </a:cubicBezTo>
                    <a:cubicBezTo>
                      <a:pt x="6470" y="6776"/>
                      <a:pt x="6606" y="6640"/>
                      <a:pt x="6606" y="6471"/>
                    </a:cubicBezTo>
                    <a:lnTo>
                      <a:pt x="6606" y="6126"/>
                    </a:lnTo>
                    <a:close/>
                    <a:moveTo>
                      <a:pt x="12791" y="6450"/>
                    </a:moveTo>
                    <a:cubicBezTo>
                      <a:pt x="12934" y="6450"/>
                      <a:pt x="13071" y="6511"/>
                      <a:pt x="13166" y="6616"/>
                    </a:cubicBezTo>
                    <a:cubicBezTo>
                      <a:pt x="13264" y="6723"/>
                      <a:pt x="13308" y="6864"/>
                      <a:pt x="13294" y="7008"/>
                    </a:cubicBezTo>
                    <a:cubicBezTo>
                      <a:pt x="13270" y="7264"/>
                      <a:pt x="13027" y="7464"/>
                      <a:pt x="12743" y="7464"/>
                    </a:cubicBezTo>
                    <a:lnTo>
                      <a:pt x="12606" y="7464"/>
                    </a:lnTo>
                    <a:lnTo>
                      <a:pt x="12606" y="7442"/>
                    </a:lnTo>
                    <a:cubicBezTo>
                      <a:pt x="12606" y="7274"/>
                      <a:pt x="12470" y="7140"/>
                      <a:pt x="12302" y="7140"/>
                    </a:cubicBezTo>
                    <a:cubicBezTo>
                      <a:pt x="12134" y="7140"/>
                      <a:pt x="11999" y="7274"/>
                      <a:pt x="11999" y="7442"/>
                    </a:cubicBezTo>
                    <a:cubicBezTo>
                      <a:pt x="11999" y="9600"/>
                      <a:pt x="10244" y="11356"/>
                      <a:pt x="8086" y="11356"/>
                    </a:cubicBezTo>
                    <a:cubicBezTo>
                      <a:pt x="8085" y="11356"/>
                      <a:pt x="8084" y="11356"/>
                      <a:pt x="8083" y="11356"/>
                    </a:cubicBezTo>
                    <a:cubicBezTo>
                      <a:pt x="5928" y="11356"/>
                      <a:pt x="4174" y="9600"/>
                      <a:pt x="4174" y="7442"/>
                    </a:cubicBezTo>
                    <a:cubicBezTo>
                      <a:pt x="4174" y="7274"/>
                      <a:pt x="4038" y="7140"/>
                      <a:pt x="3871" y="7140"/>
                    </a:cubicBezTo>
                    <a:cubicBezTo>
                      <a:pt x="3703" y="7140"/>
                      <a:pt x="3567" y="7274"/>
                      <a:pt x="3567" y="7442"/>
                    </a:cubicBezTo>
                    <a:lnTo>
                      <a:pt x="3567" y="7464"/>
                    </a:lnTo>
                    <a:lnTo>
                      <a:pt x="3384" y="7464"/>
                    </a:lnTo>
                    <a:cubicBezTo>
                      <a:pt x="3241" y="7464"/>
                      <a:pt x="3103" y="7404"/>
                      <a:pt x="3007" y="7297"/>
                    </a:cubicBezTo>
                    <a:cubicBezTo>
                      <a:pt x="2909" y="7190"/>
                      <a:pt x="2864" y="7050"/>
                      <a:pt x="2879" y="6904"/>
                    </a:cubicBezTo>
                    <a:cubicBezTo>
                      <a:pt x="2903" y="6648"/>
                      <a:pt x="3146" y="6450"/>
                      <a:pt x="3430" y="6450"/>
                    </a:cubicBezTo>
                    <a:lnTo>
                      <a:pt x="4864" y="6450"/>
                    </a:lnTo>
                    <a:lnTo>
                      <a:pt x="4864" y="6794"/>
                    </a:lnTo>
                    <a:cubicBezTo>
                      <a:pt x="4864" y="7320"/>
                      <a:pt x="5289" y="7748"/>
                      <a:pt x="5815" y="7748"/>
                    </a:cubicBezTo>
                    <a:lnTo>
                      <a:pt x="6787" y="7748"/>
                    </a:lnTo>
                    <a:cubicBezTo>
                      <a:pt x="7313" y="7748"/>
                      <a:pt x="7741" y="7321"/>
                      <a:pt x="7741" y="6794"/>
                    </a:cubicBezTo>
                    <a:cubicBezTo>
                      <a:pt x="7741" y="6606"/>
                      <a:pt x="7896" y="6450"/>
                      <a:pt x="8087" y="6450"/>
                    </a:cubicBezTo>
                    <a:cubicBezTo>
                      <a:pt x="8277" y="6450"/>
                      <a:pt x="8431" y="6606"/>
                      <a:pt x="8431" y="6794"/>
                    </a:cubicBezTo>
                    <a:cubicBezTo>
                      <a:pt x="8431" y="7320"/>
                      <a:pt x="8858" y="7748"/>
                      <a:pt x="9384" y="7748"/>
                    </a:cubicBezTo>
                    <a:lnTo>
                      <a:pt x="10356" y="7748"/>
                    </a:lnTo>
                    <a:cubicBezTo>
                      <a:pt x="10880" y="7748"/>
                      <a:pt x="11309" y="7321"/>
                      <a:pt x="11309" y="6794"/>
                    </a:cubicBezTo>
                    <a:lnTo>
                      <a:pt x="11309" y="6450"/>
                    </a:lnTo>
                    <a:close/>
                    <a:moveTo>
                      <a:pt x="8757" y="11914"/>
                    </a:moveTo>
                    <a:lnTo>
                      <a:pt x="8757" y="12957"/>
                    </a:lnTo>
                    <a:cubicBezTo>
                      <a:pt x="8757" y="12969"/>
                      <a:pt x="8748" y="12978"/>
                      <a:pt x="8735" y="12978"/>
                    </a:cubicBezTo>
                    <a:lnTo>
                      <a:pt x="7437" y="12978"/>
                    </a:lnTo>
                    <a:cubicBezTo>
                      <a:pt x="7424" y="12978"/>
                      <a:pt x="7416" y="12969"/>
                      <a:pt x="7416" y="12957"/>
                    </a:cubicBezTo>
                    <a:lnTo>
                      <a:pt x="7416" y="11914"/>
                    </a:lnTo>
                    <a:lnTo>
                      <a:pt x="7417" y="11914"/>
                    </a:lnTo>
                    <a:cubicBezTo>
                      <a:pt x="7636" y="11947"/>
                      <a:pt x="7860" y="11964"/>
                      <a:pt x="8087" y="11964"/>
                    </a:cubicBezTo>
                    <a:cubicBezTo>
                      <a:pt x="8314" y="11964"/>
                      <a:pt x="8537" y="11948"/>
                      <a:pt x="8757" y="11914"/>
                    </a:cubicBezTo>
                    <a:close/>
                    <a:moveTo>
                      <a:pt x="10055" y="11514"/>
                    </a:moveTo>
                    <a:lnTo>
                      <a:pt x="10055" y="12555"/>
                    </a:lnTo>
                    <a:cubicBezTo>
                      <a:pt x="10055" y="13118"/>
                      <a:pt x="10432" y="13621"/>
                      <a:pt x="10972" y="13781"/>
                    </a:cubicBezTo>
                    <a:lnTo>
                      <a:pt x="12110" y="14113"/>
                    </a:lnTo>
                    <a:cubicBezTo>
                      <a:pt x="11200" y="15423"/>
                      <a:pt x="9691" y="16223"/>
                      <a:pt x="8087" y="16223"/>
                    </a:cubicBezTo>
                    <a:cubicBezTo>
                      <a:pt x="7226" y="16223"/>
                      <a:pt x="6378" y="15996"/>
                      <a:pt x="5636" y="15566"/>
                    </a:cubicBezTo>
                    <a:cubicBezTo>
                      <a:pt x="5014" y="15203"/>
                      <a:pt x="4477" y="14705"/>
                      <a:pt x="4065" y="14113"/>
                    </a:cubicBezTo>
                    <a:lnTo>
                      <a:pt x="5202" y="13781"/>
                    </a:lnTo>
                    <a:cubicBezTo>
                      <a:pt x="5742" y="13621"/>
                      <a:pt x="6119" y="13118"/>
                      <a:pt x="6119" y="12555"/>
                    </a:cubicBezTo>
                    <a:lnTo>
                      <a:pt x="6119" y="11514"/>
                    </a:lnTo>
                    <a:cubicBezTo>
                      <a:pt x="6340" y="11621"/>
                      <a:pt x="6570" y="11711"/>
                      <a:pt x="6809" y="11783"/>
                    </a:cubicBezTo>
                    <a:lnTo>
                      <a:pt x="6809" y="12961"/>
                    </a:lnTo>
                    <a:cubicBezTo>
                      <a:pt x="6809" y="13306"/>
                      <a:pt x="7092" y="13589"/>
                      <a:pt x="7437" y="13589"/>
                    </a:cubicBezTo>
                    <a:lnTo>
                      <a:pt x="8735" y="13589"/>
                    </a:lnTo>
                    <a:cubicBezTo>
                      <a:pt x="9082" y="13589"/>
                      <a:pt x="9364" y="13306"/>
                      <a:pt x="9364" y="12961"/>
                    </a:cubicBezTo>
                    <a:lnTo>
                      <a:pt x="9364" y="11783"/>
                    </a:lnTo>
                    <a:cubicBezTo>
                      <a:pt x="9604" y="11711"/>
                      <a:pt x="9834" y="11621"/>
                      <a:pt x="10055" y="11514"/>
                    </a:cubicBezTo>
                    <a:close/>
                    <a:moveTo>
                      <a:pt x="7114" y="0"/>
                    </a:moveTo>
                    <a:cubicBezTo>
                      <a:pt x="4801" y="0"/>
                      <a:pt x="2920" y="1881"/>
                      <a:pt x="2920" y="4198"/>
                    </a:cubicBezTo>
                    <a:lnTo>
                      <a:pt x="2920" y="5956"/>
                    </a:lnTo>
                    <a:cubicBezTo>
                      <a:pt x="2570" y="6121"/>
                      <a:pt x="2316" y="6451"/>
                      <a:pt x="2277" y="6840"/>
                    </a:cubicBezTo>
                    <a:cubicBezTo>
                      <a:pt x="2244" y="7154"/>
                      <a:pt x="2349" y="7468"/>
                      <a:pt x="2559" y="7700"/>
                    </a:cubicBezTo>
                    <a:cubicBezTo>
                      <a:pt x="2770" y="7934"/>
                      <a:pt x="3071" y="8065"/>
                      <a:pt x="3386" y="8065"/>
                    </a:cubicBezTo>
                    <a:lnTo>
                      <a:pt x="3613" y="8065"/>
                    </a:lnTo>
                    <a:cubicBezTo>
                      <a:pt x="3791" y="9342"/>
                      <a:pt x="4501" y="10447"/>
                      <a:pt x="5515" y="11153"/>
                    </a:cubicBezTo>
                    <a:lnTo>
                      <a:pt x="5515" y="12550"/>
                    </a:lnTo>
                    <a:cubicBezTo>
                      <a:pt x="5515" y="12845"/>
                      <a:pt x="5316" y="13109"/>
                      <a:pt x="5035" y="13192"/>
                    </a:cubicBezTo>
                    <a:lnTo>
                      <a:pt x="1616" y="14198"/>
                    </a:lnTo>
                    <a:cubicBezTo>
                      <a:pt x="666" y="14478"/>
                      <a:pt x="1" y="15366"/>
                      <a:pt x="1" y="16356"/>
                    </a:cubicBezTo>
                    <a:lnTo>
                      <a:pt x="1" y="20414"/>
                    </a:lnTo>
                    <a:cubicBezTo>
                      <a:pt x="1" y="20581"/>
                      <a:pt x="136" y="20717"/>
                      <a:pt x="304" y="20717"/>
                    </a:cubicBezTo>
                    <a:cubicBezTo>
                      <a:pt x="472" y="20717"/>
                      <a:pt x="608" y="20581"/>
                      <a:pt x="608" y="20414"/>
                    </a:cubicBezTo>
                    <a:lnTo>
                      <a:pt x="608" y="16356"/>
                    </a:lnTo>
                    <a:cubicBezTo>
                      <a:pt x="608" y="15633"/>
                      <a:pt x="1093" y="14983"/>
                      <a:pt x="1786" y="14780"/>
                    </a:cubicBezTo>
                    <a:lnTo>
                      <a:pt x="3458" y="14288"/>
                    </a:lnTo>
                    <a:cubicBezTo>
                      <a:pt x="3930" y="15026"/>
                      <a:pt x="4577" y="15644"/>
                      <a:pt x="5335" y="16084"/>
                    </a:cubicBezTo>
                    <a:cubicBezTo>
                      <a:pt x="6169" y="16568"/>
                      <a:pt x="7120" y="16824"/>
                      <a:pt x="8090" y="16824"/>
                    </a:cubicBezTo>
                    <a:cubicBezTo>
                      <a:pt x="9062" y="16824"/>
                      <a:pt x="10019" y="16567"/>
                      <a:pt x="10856" y="16077"/>
                    </a:cubicBezTo>
                    <a:cubicBezTo>
                      <a:pt x="11610" y="15639"/>
                      <a:pt x="12249" y="15020"/>
                      <a:pt x="12720" y="14288"/>
                    </a:cubicBezTo>
                    <a:lnTo>
                      <a:pt x="14391" y="14780"/>
                    </a:lnTo>
                    <a:cubicBezTo>
                      <a:pt x="15085" y="14983"/>
                      <a:pt x="15569" y="15633"/>
                      <a:pt x="15569" y="16356"/>
                    </a:cubicBezTo>
                    <a:lnTo>
                      <a:pt x="15569" y="20414"/>
                    </a:lnTo>
                    <a:cubicBezTo>
                      <a:pt x="15569" y="20581"/>
                      <a:pt x="15705" y="20717"/>
                      <a:pt x="15873" y="20717"/>
                    </a:cubicBezTo>
                    <a:cubicBezTo>
                      <a:pt x="16040" y="20717"/>
                      <a:pt x="16176" y="20581"/>
                      <a:pt x="16176" y="20414"/>
                    </a:cubicBezTo>
                    <a:lnTo>
                      <a:pt x="16176" y="16356"/>
                    </a:lnTo>
                    <a:cubicBezTo>
                      <a:pt x="16176" y="15369"/>
                      <a:pt x="15512" y="14482"/>
                      <a:pt x="14561" y="14202"/>
                    </a:cubicBezTo>
                    <a:lnTo>
                      <a:pt x="11142" y="13196"/>
                    </a:lnTo>
                    <a:cubicBezTo>
                      <a:pt x="10858" y="13112"/>
                      <a:pt x="10662" y="12849"/>
                      <a:pt x="10662" y="12554"/>
                    </a:cubicBezTo>
                    <a:lnTo>
                      <a:pt x="10662" y="11156"/>
                    </a:lnTo>
                    <a:cubicBezTo>
                      <a:pt x="11675" y="10453"/>
                      <a:pt x="12386" y="9346"/>
                      <a:pt x="12564" y="8069"/>
                    </a:cubicBezTo>
                    <a:lnTo>
                      <a:pt x="12746" y="8069"/>
                    </a:lnTo>
                    <a:cubicBezTo>
                      <a:pt x="13335" y="8069"/>
                      <a:pt x="13842" y="7630"/>
                      <a:pt x="13900" y="7070"/>
                    </a:cubicBezTo>
                    <a:cubicBezTo>
                      <a:pt x="13932" y="6756"/>
                      <a:pt x="13828" y="6441"/>
                      <a:pt x="13618" y="6207"/>
                    </a:cubicBezTo>
                    <a:cubicBezTo>
                      <a:pt x="13517" y="6094"/>
                      <a:pt x="13393" y="6006"/>
                      <a:pt x="13257" y="5943"/>
                    </a:cubicBezTo>
                    <a:lnTo>
                      <a:pt x="13257" y="4198"/>
                    </a:lnTo>
                    <a:cubicBezTo>
                      <a:pt x="13257" y="1884"/>
                      <a:pt x="11375" y="0"/>
                      <a:pt x="9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4473125" y="-2565000"/>
                <a:ext cx="63850" cy="80100"/>
              </a:xfrm>
              <a:custGeom>
                <a:avLst/>
                <a:gdLst/>
                <a:ahLst/>
                <a:cxnLst/>
                <a:rect l="l" t="t" r="r" b="b"/>
                <a:pathLst>
                  <a:path w="2554" h="3204" extrusionOk="0">
                    <a:moveTo>
                      <a:pt x="1277" y="1"/>
                    </a:moveTo>
                    <a:cubicBezTo>
                      <a:pt x="1110" y="1"/>
                      <a:pt x="974" y="136"/>
                      <a:pt x="974" y="305"/>
                    </a:cubicBezTo>
                    <a:lnTo>
                      <a:pt x="974" y="975"/>
                    </a:lnTo>
                    <a:lnTo>
                      <a:pt x="304" y="975"/>
                    </a:lnTo>
                    <a:cubicBezTo>
                      <a:pt x="137" y="975"/>
                      <a:pt x="0" y="1109"/>
                      <a:pt x="0" y="1277"/>
                    </a:cubicBezTo>
                    <a:cubicBezTo>
                      <a:pt x="0" y="1446"/>
                      <a:pt x="137" y="1581"/>
                      <a:pt x="304" y="1581"/>
                    </a:cubicBezTo>
                    <a:lnTo>
                      <a:pt x="974" y="1581"/>
                    </a:lnTo>
                    <a:lnTo>
                      <a:pt x="974" y="2900"/>
                    </a:lnTo>
                    <a:cubicBezTo>
                      <a:pt x="974" y="3068"/>
                      <a:pt x="1110" y="3204"/>
                      <a:pt x="1277" y="3204"/>
                    </a:cubicBezTo>
                    <a:cubicBezTo>
                      <a:pt x="1446" y="3204"/>
                      <a:pt x="1581" y="3068"/>
                      <a:pt x="1581" y="2900"/>
                    </a:cubicBezTo>
                    <a:lnTo>
                      <a:pt x="1581" y="1581"/>
                    </a:lnTo>
                    <a:lnTo>
                      <a:pt x="2250" y="1581"/>
                    </a:lnTo>
                    <a:cubicBezTo>
                      <a:pt x="2418" y="1581"/>
                      <a:pt x="2554" y="1446"/>
                      <a:pt x="2554" y="1277"/>
                    </a:cubicBezTo>
                    <a:cubicBezTo>
                      <a:pt x="2554" y="1109"/>
                      <a:pt x="2418" y="975"/>
                      <a:pt x="2250" y="975"/>
                    </a:cubicBezTo>
                    <a:lnTo>
                      <a:pt x="1581" y="975"/>
                    </a:lnTo>
                    <a:lnTo>
                      <a:pt x="1581" y="305"/>
                    </a:ln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4472325" y="-2792075"/>
                <a:ext cx="65375" cy="23350"/>
              </a:xfrm>
              <a:custGeom>
                <a:avLst/>
                <a:gdLst/>
                <a:ahLst/>
                <a:cxnLst/>
                <a:rect l="l" t="t" r="r" b="b"/>
                <a:pathLst>
                  <a:path w="2615" h="934" extrusionOk="0">
                    <a:moveTo>
                      <a:pt x="335" y="1"/>
                    </a:moveTo>
                    <a:cubicBezTo>
                      <a:pt x="256" y="1"/>
                      <a:pt x="178" y="31"/>
                      <a:pt x="119" y="92"/>
                    </a:cubicBezTo>
                    <a:cubicBezTo>
                      <a:pt x="1" y="212"/>
                      <a:pt x="2" y="403"/>
                      <a:pt x="122" y="520"/>
                    </a:cubicBezTo>
                    <a:cubicBezTo>
                      <a:pt x="384" y="779"/>
                      <a:pt x="828" y="933"/>
                      <a:pt x="1308" y="933"/>
                    </a:cubicBezTo>
                    <a:cubicBezTo>
                      <a:pt x="1792" y="933"/>
                      <a:pt x="2234" y="779"/>
                      <a:pt x="2494" y="520"/>
                    </a:cubicBezTo>
                    <a:cubicBezTo>
                      <a:pt x="2614" y="403"/>
                      <a:pt x="2614" y="212"/>
                      <a:pt x="2497" y="92"/>
                    </a:cubicBezTo>
                    <a:cubicBezTo>
                      <a:pt x="2437" y="31"/>
                      <a:pt x="2359" y="1"/>
                      <a:pt x="2280" y="1"/>
                    </a:cubicBezTo>
                    <a:cubicBezTo>
                      <a:pt x="2203" y="1"/>
                      <a:pt x="2127" y="30"/>
                      <a:pt x="2069" y="89"/>
                    </a:cubicBezTo>
                    <a:cubicBezTo>
                      <a:pt x="1957" y="198"/>
                      <a:pt x="1692" y="326"/>
                      <a:pt x="1308" y="326"/>
                    </a:cubicBezTo>
                    <a:cubicBezTo>
                      <a:pt x="923" y="326"/>
                      <a:pt x="658" y="198"/>
                      <a:pt x="548" y="89"/>
                    </a:cubicBezTo>
                    <a:cubicBezTo>
                      <a:pt x="488" y="30"/>
                      <a:pt x="411"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4"/>
            <p:cNvGrpSpPr/>
            <p:nvPr/>
          </p:nvGrpSpPr>
          <p:grpSpPr>
            <a:xfrm>
              <a:off x="8589202" y="3600363"/>
              <a:ext cx="537069" cy="685828"/>
              <a:chOff x="4992325" y="-2381725"/>
              <a:chExt cx="404450" cy="518075"/>
            </a:xfrm>
          </p:grpSpPr>
          <p:sp>
            <p:nvSpPr>
              <p:cNvPr id="142" name="Google Shape;142;p4"/>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 name="Google Shape;146;p4"/>
          <p:cNvGrpSpPr/>
          <p:nvPr/>
        </p:nvGrpSpPr>
        <p:grpSpPr>
          <a:xfrm>
            <a:off x="-143003" y="2571746"/>
            <a:ext cx="858600" cy="2571719"/>
            <a:chOff x="-143003" y="2571746"/>
            <a:chExt cx="858600" cy="2571719"/>
          </a:xfrm>
        </p:grpSpPr>
        <p:sp>
          <p:nvSpPr>
            <p:cNvPr id="147" name="Google Shape;147;p4"/>
            <p:cNvSpPr/>
            <p:nvPr/>
          </p:nvSpPr>
          <p:spPr>
            <a:xfrm>
              <a:off x="-143003" y="2571746"/>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143003"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143003"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 name="Google Shape;150;p4"/>
            <p:cNvGrpSpPr/>
            <p:nvPr/>
          </p:nvGrpSpPr>
          <p:grpSpPr>
            <a:xfrm>
              <a:off x="17752" y="3600345"/>
              <a:ext cx="537081" cy="685828"/>
              <a:chOff x="4992325" y="-3002925"/>
              <a:chExt cx="404550" cy="518075"/>
            </a:xfrm>
          </p:grpSpPr>
          <p:sp>
            <p:nvSpPr>
              <p:cNvPr id="151" name="Google Shape;151;p4"/>
              <p:cNvSpPr/>
              <p:nvPr/>
            </p:nvSpPr>
            <p:spPr>
              <a:xfrm>
                <a:off x="4992325" y="-3002925"/>
                <a:ext cx="404550" cy="518075"/>
              </a:xfrm>
              <a:custGeom>
                <a:avLst/>
                <a:gdLst/>
                <a:ahLst/>
                <a:cxnLst/>
                <a:rect l="l" t="t" r="r" b="b"/>
                <a:pathLst>
                  <a:path w="16182" h="20723" extrusionOk="0">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5138250" y="-2824500"/>
                <a:ext cx="15200" cy="23300"/>
              </a:xfrm>
              <a:custGeom>
                <a:avLst/>
                <a:gdLst/>
                <a:ahLst/>
                <a:cxnLst/>
                <a:rect l="l" t="t" r="r" b="b"/>
                <a:pathLst>
                  <a:path w="608" h="932" extrusionOk="0">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5235600" y="-2824500"/>
                <a:ext cx="15200" cy="23300"/>
              </a:xfrm>
              <a:custGeom>
                <a:avLst/>
                <a:gdLst/>
                <a:ahLst/>
                <a:cxnLst/>
                <a:rect l="l" t="t" r="r" b="b"/>
                <a:pathLst>
                  <a:path w="608" h="932" extrusionOk="0">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5170700" y="-2759625"/>
                <a:ext cx="47650" cy="15200"/>
              </a:xfrm>
              <a:custGeom>
                <a:avLst/>
                <a:gdLst/>
                <a:ahLst/>
                <a:cxnLst/>
                <a:rect l="l" t="t" r="r" b="b"/>
                <a:pathLst>
                  <a:path w="1906" h="608" extrusionOk="0">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5130150" y="-2848850"/>
                <a:ext cx="31425" cy="15200"/>
              </a:xfrm>
              <a:custGeom>
                <a:avLst/>
                <a:gdLst/>
                <a:ahLst/>
                <a:cxnLst/>
                <a:rect l="l" t="t" r="r" b="b"/>
                <a:pathLst>
                  <a:path w="1257" h="608" extrusionOk="0">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5227475" y="-2848850"/>
                <a:ext cx="31400" cy="15200"/>
              </a:xfrm>
              <a:custGeom>
                <a:avLst/>
                <a:gdLst/>
                <a:ahLst/>
                <a:cxnLst/>
                <a:rect l="l" t="t" r="r" b="b"/>
                <a:pathLst>
                  <a:path w="1256" h="608" extrusionOk="0">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157;p4"/>
            <p:cNvGrpSpPr/>
            <p:nvPr/>
          </p:nvGrpSpPr>
          <p:grpSpPr>
            <a:xfrm>
              <a:off x="17737" y="4457647"/>
              <a:ext cx="537088" cy="685818"/>
              <a:chOff x="5681800" y="-2381750"/>
              <a:chExt cx="404525" cy="517950"/>
            </a:xfrm>
          </p:grpSpPr>
          <p:sp>
            <p:nvSpPr>
              <p:cNvPr id="158" name="Google Shape;158;p4"/>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5" name="Google Shape;165;p4"/>
          <p:cNvSpPr txBox="1">
            <a:spLocks noGrp="1"/>
          </p:cNvSpPr>
          <p:nvPr>
            <p:ph type="title"/>
          </p:nvPr>
        </p:nvSpPr>
        <p:spPr>
          <a:xfrm>
            <a:off x="720000" y="540000"/>
            <a:ext cx="7704000" cy="67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6" name="Google Shape;166;p4"/>
          <p:cNvSpPr txBox="1">
            <a:spLocks noGrp="1"/>
          </p:cNvSpPr>
          <p:nvPr>
            <p:ph type="body" idx="1"/>
          </p:nvPr>
        </p:nvSpPr>
        <p:spPr>
          <a:xfrm>
            <a:off x="2092350" y="1404788"/>
            <a:ext cx="4959300" cy="2852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7"/>
        <p:cNvGrpSpPr/>
        <p:nvPr/>
      </p:nvGrpSpPr>
      <p:grpSpPr>
        <a:xfrm>
          <a:off x="0" y="0"/>
          <a:ext cx="0" cy="0"/>
          <a:chOff x="0" y="0"/>
          <a:chExt cx="0" cy="0"/>
        </a:xfrm>
      </p:grpSpPr>
      <p:grpSp>
        <p:nvGrpSpPr>
          <p:cNvPr id="168" name="Google Shape;168;p5"/>
          <p:cNvGrpSpPr/>
          <p:nvPr/>
        </p:nvGrpSpPr>
        <p:grpSpPr>
          <a:xfrm>
            <a:off x="-143003" y="0"/>
            <a:ext cx="858600" cy="2571737"/>
            <a:chOff x="-143003" y="0"/>
            <a:chExt cx="858600" cy="2571737"/>
          </a:xfrm>
        </p:grpSpPr>
        <p:sp>
          <p:nvSpPr>
            <p:cNvPr id="169" name="Google Shape;169;p5"/>
            <p:cNvSpPr/>
            <p:nvPr/>
          </p:nvSpPr>
          <p:spPr>
            <a:xfrm>
              <a:off x="-143003" y="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143003"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143003"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172;p5"/>
            <p:cNvGrpSpPr/>
            <p:nvPr/>
          </p:nvGrpSpPr>
          <p:grpSpPr>
            <a:xfrm>
              <a:off x="30011" y="1028667"/>
              <a:ext cx="512278" cy="685813"/>
              <a:chOff x="2242450" y="-1760600"/>
              <a:chExt cx="388325" cy="518025"/>
            </a:xfrm>
          </p:grpSpPr>
          <p:sp>
            <p:nvSpPr>
              <p:cNvPr id="173" name="Google Shape;173;p5"/>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5"/>
            <p:cNvGrpSpPr/>
            <p:nvPr/>
          </p:nvGrpSpPr>
          <p:grpSpPr>
            <a:xfrm>
              <a:off x="17721" y="1885876"/>
              <a:ext cx="537062" cy="685861"/>
              <a:chOff x="2923850" y="-1139425"/>
              <a:chExt cx="404475" cy="518100"/>
            </a:xfrm>
          </p:grpSpPr>
          <p:sp>
            <p:nvSpPr>
              <p:cNvPr id="180" name="Google Shape;180;p5"/>
              <p:cNvSpPr/>
              <p:nvPr/>
            </p:nvSpPr>
            <p:spPr>
              <a:xfrm>
                <a:off x="30698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31671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3093400" y="-896100"/>
                <a:ext cx="65350" cy="23275"/>
              </a:xfrm>
              <a:custGeom>
                <a:avLst/>
                <a:gdLst/>
                <a:ahLst/>
                <a:cxnLst/>
                <a:rect l="l" t="t" r="r" b="b"/>
                <a:pathLst>
                  <a:path w="2614" h="931" extrusionOk="0">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p:nvPr/>
            </p:nvSpPr>
            <p:spPr>
              <a:xfrm>
                <a:off x="3061700" y="-977175"/>
                <a:ext cx="31450" cy="15200"/>
              </a:xfrm>
              <a:custGeom>
                <a:avLst/>
                <a:gdLst/>
                <a:ahLst/>
                <a:cxnLst/>
                <a:rect l="l" t="t" r="r" b="b"/>
                <a:pathLst>
                  <a:path w="1258" h="608" extrusionOk="0">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3159000" y="-977175"/>
                <a:ext cx="31450" cy="15200"/>
              </a:xfrm>
              <a:custGeom>
                <a:avLst/>
                <a:gdLst/>
                <a:ahLst/>
                <a:cxnLst/>
                <a:rect l="l" t="t" r="r" b="b"/>
                <a:pathLst>
                  <a:path w="1258" h="608" extrusionOk="0">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3094150" y="-1106975"/>
                <a:ext cx="63875" cy="80075"/>
              </a:xfrm>
              <a:custGeom>
                <a:avLst/>
                <a:gdLst/>
                <a:ahLst/>
                <a:cxnLst/>
                <a:rect l="l" t="t" r="r" b="b"/>
                <a:pathLst>
                  <a:path w="2555" h="3203" extrusionOk="0">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2923850" y="-1139425"/>
                <a:ext cx="404475" cy="518100"/>
              </a:xfrm>
              <a:custGeom>
                <a:avLst/>
                <a:gdLst/>
                <a:ahLst/>
                <a:cxnLst/>
                <a:rect l="l" t="t" r="r" b="b"/>
                <a:pathLst>
                  <a:path w="16179" h="20724" extrusionOk="0">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7" name="Google Shape;187;p5"/>
          <p:cNvGrpSpPr/>
          <p:nvPr/>
        </p:nvGrpSpPr>
        <p:grpSpPr>
          <a:xfrm>
            <a:off x="8428489" y="0"/>
            <a:ext cx="858600" cy="2571755"/>
            <a:chOff x="8428489" y="0"/>
            <a:chExt cx="858600" cy="2571755"/>
          </a:xfrm>
        </p:grpSpPr>
        <p:sp>
          <p:nvSpPr>
            <p:cNvPr id="188" name="Google Shape;188;p5"/>
            <p:cNvSpPr/>
            <p:nvPr/>
          </p:nvSpPr>
          <p:spPr>
            <a:xfrm>
              <a:off x="8428489" y="0"/>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8428489" y="857262"/>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8428489"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 name="Google Shape;191;p5"/>
            <p:cNvGrpSpPr/>
            <p:nvPr/>
          </p:nvGrpSpPr>
          <p:grpSpPr>
            <a:xfrm>
              <a:off x="8589188" y="1885941"/>
              <a:ext cx="537076" cy="685813"/>
              <a:chOff x="2923900" y="-518250"/>
              <a:chExt cx="404425" cy="518025"/>
            </a:xfrm>
          </p:grpSpPr>
          <p:sp>
            <p:nvSpPr>
              <p:cNvPr id="192" name="Google Shape;192;p5"/>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5"/>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8" name="Google Shape;198;p5"/>
          <p:cNvGrpSpPr/>
          <p:nvPr/>
        </p:nvGrpSpPr>
        <p:grpSpPr>
          <a:xfrm>
            <a:off x="-143003" y="3428993"/>
            <a:ext cx="858600" cy="1714357"/>
            <a:chOff x="-143003" y="3428993"/>
            <a:chExt cx="858600" cy="1714357"/>
          </a:xfrm>
        </p:grpSpPr>
        <p:sp>
          <p:nvSpPr>
            <p:cNvPr id="199" name="Google Shape;199;p5"/>
            <p:cNvSpPr/>
            <p:nvPr/>
          </p:nvSpPr>
          <p:spPr>
            <a:xfrm>
              <a:off x="-143003" y="4286250"/>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143003"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 name="Google Shape;201;p5"/>
            <p:cNvGrpSpPr/>
            <p:nvPr/>
          </p:nvGrpSpPr>
          <p:grpSpPr>
            <a:xfrm>
              <a:off x="17752" y="3600345"/>
              <a:ext cx="537081" cy="685828"/>
              <a:chOff x="4992325" y="-3002925"/>
              <a:chExt cx="404550" cy="518075"/>
            </a:xfrm>
          </p:grpSpPr>
          <p:sp>
            <p:nvSpPr>
              <p:cNvPr id="202" name="Google Shape;202;p5"/>
              <p:cNvSpPr/>
              <p:nvPr/>
            </p:nvSpPr>
            <p:spPr>
              <a:xfrm>
                <a:off x="4992325" y="-3002925"/>
                <a:ext cx="404550" cy="518075"/>
              </a:xfrm>
              <a:custGeom>
                <a:avLst/>
                <a:gdLst/>
                <a:ahLst/>
                <a:cxnLst/>
                <a:rect l="l" t="t" r="r" b="b"/>
                <a:pathLst>
                  <a:path w="16182" h="20723" extrusionOk="0">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5138250" y="-2824500"/>
                <a:ext cx="15200" cy="23300"/>
              </a:xfrm>
              <a:custGeom>
                <a:avLst/>
                <a:gdLst/>
                <a:ahLst/>
                <a:cxnLst/>
                <a:rect l="l" t="t" r="r" b="b"/>
                <a:pathLst>
                  <a:path w="608" h="932" extrusionOk="0">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5235600" y="-2824500"/>
                <a:ext cx="15200" cy="23300"/>
              </a:xfrm>
              <a:custGeom>
                <a:avLst/>
                <a:gdLst/>
                <a:ahLst/>
                <a:cxnLst/>
                <a:rect l="l" t="t" r="r" b="b"/>
                <a:pathLst>
                  <a:path w="608" h="932" extrusionOk="0">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5170700" y="-2759625"/>
                <a:ext cx="47650" cy="15200"/>
              </a:xfrm>
              <a:custGeom>
                <a:avLst/>
                <a:gdLst/>
                <a:ahLst/>
                <a:cxnLst/>
                <a:rect l="l" t="t" r="r" b="b"/>
                <a:pathLst>
                  <a:path w="1906" h="608" extrusionOk="0">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5130150" y="-2848850"/>
                <a:ext cx="31425" cy="15200"/>
              </a:xfrm>
              <a:custGeom>
                <a:avLst/>
                <a:gdLst/>
                <a:ahLst/>
                <a:cxnLst/>
                <a:rect l="l" t="t" r="r" b="b"/>
                <a:pathLst>
                  <a:path w="1257" h="608" extrusionOk="0">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5227475" y="-2848850"/>
                <a:ext cx="31400" cy="15200"/>
              </a:xfrm>
              <a:custGeom>
                <a:avLst/>
                <a:gdLst/>
                <a:ahLst/>
                <a:cxnLst/>
                <a:rect l="l" t="t" r="r" b="b"/>
                <a:pathLst>
                  <a:path w="1256" h="608" extrusionOk="0">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8" name="Google Shape;208;p5"/>
          <p:cNvGrpSpPr/>
          <p:nvPr/>
        </p:nvGrpSpPr>
        <p:grpSpPr>
          <a:xfrm>
            <a:off x="8428489" y="3428993"/>
            <a:ext cx="858600" cy="1714476"/>
            <a:chOff x="8428489" y="3428993"/>
            <a:chExt cx="858600" cy="1714476"/>
          </a:xfrm>
        </p:grpSpPr>
        <p:sp>
          <p:nvSpPr>
            <p:cNvPr id="209" name="Google Shape;209;p5"/>
            <p:cNvSpPr/>
            <p:nvPr/>
          </p:nvSpPr>
          <p:spPr>
            <a:xfrm>
              <a:off x="8428489" y="3428993"/>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 name="Google Shape;211;p5"/>
            <p:cNvGrpSpPr/>
            <p:nvPr/>
          </p:nvGrpSpPr>
          <p:grpSpPr>
            <a:xfrm>
              <a:off x="8591340" y="4457655"/>
              <a:ext cx="532976" cy="685813"/>
              <a:chOff x="5682300" y="-1760600"/>
              <a:chExt cx="403525" cy="518025"/>
            </a:xfrm>
          </p:grpSpPr>
          <p:sp>
            <p:nvSpPr>
              <p:cNvPr id="212" name="Google Shape;212;p5"/>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5" name="Google Shape;215;p5"/>
          <p:cNvSpPr txBox="1">
            <a:spLocks noGrp="1"/>
          </p:cNvSpPr>
          <p:nvPr>
            <p:ph type="title"/>
          </p:nvPr>
        </p:nvSpPr>
        <p:spPr>
          <a:xfrm>
            <a:off x="720000" y="540000"/>
            <a:ext cx="7704000" cy="67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6" name="Google Shape;216;p5"/>
          <p:cNvSpPr txBox="1">
            <a:spLocks noGrp="1"/>
          </p:cNvSpPr>
          <p:nvPr>
            <p:ph type="title" idx="2"/>
          </p:nvPr>
        </p:nvSpPr>
        <p:spPr>
          <a:xfrm>
            <a:off x="1249400" y="2648389"/>
            <a:ext cx="30579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17" name="Google Shape;217;p5"/>
          <p:cNvSpPr txBox="1">
            <a:spLocks noGrp="1"/>
          </p:cNvSpPr>
          <p:nvPr>
            <p:ph type="subTitle" idx="1"/>
          </p:nvPr>
        </p:nvSpPr>
        <p:spPr>
          <a:xfrm>
            <a:off x="1249400" y="3126289"/>
            <a:ext cx="3057900" cy="936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18" name="Google Shape;218;p5"/>
          <p:cNvSpPr txBox="1">
            <a:spLocks noGrp="1"/>
          </p:cNvSpPr>
          <p:nvPr>
            <p:ph type="title" idx="3"/>
          </p:nvPr>
        </p:nvSpPr>
        <p:spPr>
          <a:xfrm>
            <a:off x="4836700" y="2648389"/>
            <a:ext cx="30579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19" name="Google Shape;219;p5"/>
          <p:cNvSpPr txBox="1">
            <a:spLocks noGrp="1"/>
          </p:cNvSpPr>
          <p:nvPr>
            <p:ph type="subTitle" idx="4"/>
          </p:nvPr>
        </p:nvSpPr>
        <p:spPr>
          <a:xfrm>
            <a:off x="4836700" y="3126289"/>
            <a:ext cx="3057900" cy="936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0"/>
        <p:cNvGrpSpPr/>
        <p:nvPr/>
      </p:nvGrpSpPr>
      <p:grpSpPr>
        <a:xfrm>
          <a:off x="0" y="0"/>
          <a:ext cx="0" cy="0"/>
          <a:chOff x="0" y="0"/>
          <a:chExt cx="0" cy="0"/>
        </a:xfrm>
      </p:grpSpPr>
      <p:grpSp>
        <p:nvGrpSpPr>
          <p:cNvPr id="221" name="Google Shape;221;p6"/>
          <p:cNvGrpSpPr/>
          <p:nvPr/>
        </p:nvGrpSpPr>
        <p:grpSpPr>
          <a:xfrm>
            <a:off x="-143003" y="0"/>
            <a:ext cx="858600" cy="5143465"/>
            <a:chOff x="-143003" y="0"/>
            <a:chExt cx="858600" cy="5143465"/>
          </a:xfrm>
        </p:grpSpPr>
        <p:sp>
          <p:nvSpPr>
            <p:cNvPr id="222" name="Google Shape;222;p6"/>
            <p:cNvSpPr/>
            <p:nvPr/>
          </p:nvSpPr>
          <p:spPr>
            <a:xfrm>
              <a:off x="-143003" y="1714505"/>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a:off x="-143003" y="2571746"/>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143003"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143003"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143003"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6"/>
            <p:cNvGrpSpPr/>
            <p:nvPr/>
          </p:nvGrpSpPr>
          <p:grpSpPr>
            <a:xfrm>
              <a:off x="17716" y="171402"/>
              <a:ext cx="537062" cy="685795"/>
              <a:chOff x="1544900" y="-2381700"/>
              <a:chExt cx="404475" cy="518050"/>
            </a:xfrm>
          </p:grpSpPr>
          <p:sp>
            <p:nvSpPr>
              <p:cNvPr id="228" name="Google Shape;228;p6"/>
              <p:cNvSpPr/>
              <p:nvPr/>
            </p:nvSpPr>
            <p:spPr>
              <a:xfrm>
                <a:off x="1544900" y="-2381700"/>
                <a:ext cx="404475" cy="518050"/>
              </a:xfrm>
              <a:custGeom>
                <a:avLst/>
                <a:gdLst/>
                <a:ahLst/>
                <a:cxnLst/>
                <a:rect l="l" t="t" r="r" b="b"/>
                <a:pathLst>
                  <a:path w="16179" h="20722" extrusionOk="0">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a:off x="1690850" y="-2219575"/>
                <a:ext cx="15200" cy="23350"/>
              </a:xfrm>
              <a:custGeom>
                <a:avLst/>
                <a:gdLst/>
                <a:ahLst/>
                <a:cxnLst/>
                <a:rect l="l" t="t" r="r" b="b"/>
                <a:pathLst>
                  <a:path w="608" h="934" extrusionOk="0">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a:off x="1788225"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1723300" y="-2146550"/>
                <a:ext cx="47650" cy="15200"/>
              </a:xfrm>
              <a:custGeom>
                <a:avLst/>
                <a:gdLst/>
                <a:ahLst/>
                <a:cxnLst/>
                <a:rect l="l" t="t" r="r" b="b"/>
                <a:pathLst>
                  <a:path w="1906" h="608" extrusionOk="0">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6"/>
            <p:cNvGrpSpPr/>
            <p:nvPr/>
          </p:nvGrpSpPr>
          <p:grpSpPr>
            <a:xfrm>
              <a:off x="30011" y="1028667"/>
              <a:ext cx="512278" cy="685813"/>
              <a:chOff x="2242450" y="-1760600"/>
              <a:chExt cx="388325" cy="518025"/>
            </a:xfrm>
          </p:grpSpPr>
          <p:sp>
            <p:nvSpPr>
              <p:cNvPr id="233" name="Google Shape;233;p6"/>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6"/>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6"/>
            <p:cNvGrpSpPr/>
            <p:nvPr/>
          </p:nvGrpSpPr>
          <p:grpSpPr>
            <a:xfrm>
              <a:off x="17737" y="4457647"/>
              <a:ext cx="537088" cy="685818"/>
              <a:chOff x="5681800" y="-2381750"/>
              <a:chExt cx="404525" cy="517950"/>
            </a:xfrm>
          </p:grpSpPr>
          <p:sp>
            <p:nvSpPr>
              <p:cNvPr id="240" name="Google Shape;240;p6"/>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6"/>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6"/>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6"/>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6"/>
            <p:cNvSpPr/>
            <p:nvPr/>
          </p:nvSpPr>
          <p:spPr>
            <a:xfrm>
              <a:off x="-143003"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6"/>
            <p:cNvGrpSpPr/>
            <p:nvPr/>
          </p:nvGrpSpPr>
          <p:grpSpPr>
            <a:xfrm>
              <a:off x="17752" y="3600345"/>
              <a:ext cx="537081" cy="685828"/>
              <a:chOff x="4992325" y="-3002925"/>
              <a:chExt cx="404550" cy="518075"/>
            </a:xfrm>
          </p:grpSpPr>
          <p:sp>
            <p:nvSpPr>
              <p:cNvPr id="249" name="Google Shape;249;p6"/>
              <p:cNvSpPr/>
              <p:nvPr/>
            </p:nvSpPr>
            <p:spPr>
              <a:xfrm>
                <a:off x="4992325" y="-3002925"/>
                <a:ext cx="404550" cy="518075"/>
              </a:xfrm>
              <a:custGeom>
                <a:avLst/>
                <a:gdLst/>
                <a:ahLst/>
                <a:cxnLst/>
                <a:rect l="l" t="t" r="r" b="b"/>
                <a:pathLst>
                  <a:path w="16182" h="20723" extrusionOk="0">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a:off x="5138250" y="-2824500"/>
                <a:ext cx="15200" cy="23300"/>
              </a:xfrm>
              <a:custGeom>
                <a:avLst/>
                <a:gdLst/>
                <a:ahLst/>
                <a:cxnLst/>
                <a:rect l="l" t="t" r="r" b="b"/>
                <a:pathLst>
                  <a:path w="608" h="932" extrusionOk="0">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a:off x="5235600" y="-2824500"/>
                <a:ext cx="15200" cy="23300"/>
              </a:xfrm>
              <a:custGeom>
                <a:avLst/>
                <a:gdLst/>
                <a:ahLst/>
                <a:cxnLst/>
                <a:rect l="l" t="t" r="r" b="b"/>
                <a:pathLst>
                  <a:path w="608" h="932" extrusionOk="0">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a:off x="5170700" y="-2759625"/>
                <a:ext cx="47650" cy="15200"/>
              </a:xfrm>
              <a:custGeom>
                <a:avLst/>
                <a:gdLst/>
                <a:ahLst/>
                <a:cxnLst/>
                <a:rect l="l" t="t" r="r" b="b"/>
                <a:pathLst>
                  <a:path w="1906" h="608" extrusionOk="0">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p:nvPr/>
            </p:nvSpPr>
            <p:spPr>
              <a:xfrm>
                <a:off x="5130150" y="-2848850"/>
                <a:ext cx="31425" cy="15200"/>
              </a:xfrm>
              <a:custGeom>
                <a:avLst/>
                <a:gdLst/>
                <a:ahLst/>
                <a:cxnLst/>
                <a:rect l="l" t="t" r="r" b="b"/>
                <a:pathLst>
                  <a:path w="1257" h="608" extrusionOk="0">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6"/>
              <p:cNvSpPr/>
              <p:nvPr/>
            </p:nvSpPr>
            <p:spPr>
              <a:xfrm>
                <a:off x="5227475" y="-2848850"/>
                <a:ext cx="31400" cy="15200"/>
              </a:xfrm>
              <a:custGeom>
                <a:avLst/>
                <a:gdLst/>
                <a:ahLst/>
                <a:cxnLst/>
                <a:rect l="l" t="t" r="r" b="b"/>
                <a:pathLst>
                  <a:path w="1256" h="608" extrusionOk="0">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5" name="Google Shape;255;p6"/>
          <p:cNvGrpSpPr/>
          <p:nvPr/>
        </p:nvGrpSpPr>
        <p:grpSpPr>
          <a:xfrm>
            <a:off x="8428489" y="0"/>
            <a:ext cx="858600" cy="5143469"/>
            <a:chOff x="8428489" y="0"/>
            <a:chExt cx="858600" cy="5143469"/>
          </a:xfrm>
        </p:grpSpPr>
        <p:sp>
          <p:nvSpPr>
            <p:cNvPr id="256" name="Google Shape;256;p6"/>
            <p:cNvSpPr/>
            <p:nvPr/>
          </p:nvSpPr>
          <p:spPr>
            <a:xfrm>
              <a:off x="8428489" y="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6"/>
            <p:cNvSpPr/>
            <p:nvPr/>
          </p:nvSpPr>
          <p:spPr>
            <a:xfrm>
              <a:off x="8428489" y="3428993"/>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6"/>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6"/>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260;p6"/>
            <p:cNvGrpSpPr/>
            <p:nvPr/>
          </p:nvGrpSpPr>
          <p:grpSpPr>
            <a:xfrm>
              <a:off x="8589201" y="1028699"/>
              <a:ext cx="537069" cy="685799"/>
              <a:chOff x="2234375" y="-1139350"/>
              <a:chExt cx="404450" cy="517975"/>
            </a:xfrm>
          </p:grpSpPr>
          <p:sp>
            <p:nvSpPr>
              <p:cNvPr id="261" name="Google Shape;261;p6"/>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6"/>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6"/>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6"/>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6"/>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6"/>
            <p:cNvGrpSpPr/>
            <p:nvPr/>
          </p:nvGrpSpPr>
          <p:grpSpPr>
            <a:xfrm>
              <a:off x="8591340" y="4457655"/>
              <a:ext cx="532976" cy="685813"/>
              <a:chOff x="5682300" y="-1760600"/>
              <a:chExt cx="403525" cy="518025"/>
            </a:xfrm>
          </p:grpSpPr>
          <p:sp>
            <p:nvSpPr>
              <p:cNvPr id="268" name="Google Shape;268;p6"/>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6"/>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6"/>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 name="Google Shape;271;p6"/>
            <p:cNvSpPr/>
            <p:nvPr/>
          </p:nvSpPr>
          <p:spPr>
            <a:xfrm>
              <a:off x="8428489"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6"/>
            <p:cNvSpPr/>
            <p:nvPr/>
          </p:nvSpPr>
          <p:spPr>
            <a:xfrm>
              <a:off x="8428489" y="257174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 name="Google Shape;273;p6"/>
            <p:cNvGrpSpPr/>
            <p:nvPr/>
          </p:nvGrpSpPr>
          <p:grpSpPr>
            <a:xfrm>
              <a:off x="8589188" y="1885941"/>
              <a:ext cx="537076" cy="685813"/>
              <a:chOff x="2923900" y="-518250"/>
              <a:chExt cx="404425" cy="518025"/>
            </a:xfrm>
          </p:grpSpPr>
          <p:sp>
            <p:nvSpPr>
              <p:cNvPr id="274" name="Google Shape;274;p6"/>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6"/>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 name="Google Shape;280;p6"/>
            <p:cNvGrpSpPr/>
            <p:nvPr/>
          </p:nvGrpSpPr>
          <p:grpSpPr>
            <a:xfrm>
              <a:off x="8589184" y="2743098"/>
              <a:ext cx="537076" cy="685828"/>
              <a:chOff x="4302875" y="-3002975"/>
              <a:chExt cx="404425" cy="518075"/>
            </a:xfrm>
          </p:grpSpPr>
          <p:sp>
            <p:nvSpPr>
              <p:cNvPr id="281" name="Google Shape;281;p6"/>
              <p:cNvSpPr/>
              <p:nvPr/>
            </p:nvSpPr>
            <p:spPr>
              <a:xfrm>
                <a:off x="4440700"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4529925"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6" y="608"/>
                    </a:lnTo>
                    <a:cubicBezTo>
                      <a:pt x="1444" y="608"/>
                      <a:pt x="1580" y="472"/>
                      <a:pt x="1580" y="305"/>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4302875" y="-3002975"/>
                <a:ext cx="404425" cy="517950"/>
              </a:xfrm>
              <a:custGeom>
                <a:avLst/>
                <a:gdLst/>
                <a:ahLst/>
                <a:cxnLst/>
                <a:rect l="l" t="t" r="r" b="b"/>
                <a:pathLst>
                  <a:path w="16177" h="20718" extrusionOk="0">
                    <a:moveTo>
                      <a:pt x="4644" y="1598"/>
                    </a:moveTo>
                    <a:cubicBezTo>
                      <a:pt x="4788" y="1901"/>
                      <a:pt x="4864" y="2235"/>
                      <a:pt x="4864" y="2578"/>
                    </a:cubicBezTo>
                    <a:cubicBezTo>
                      <a:pt x="4864" y="3051"/>
                      <a:pt x="4718" y="3506"/>
                      <a:pt x="4445" y="3894"/>
                    </a:cubicBezTo>
                    <a:cubicBezTo>
                      <a:pt x="4294" y="4108"/>
                      <a:pt x="4215" y="4359"/>
                      <a:pt x="4215" y="4622"/>
                    </a:cubicBezTo>
                    <a:lnTo>
                      <a:pt x="4215" y="5172"/>
                    </a:lnTo>
                    <a:cubicBezTo>
                      <a:pt x="4215" y="5542"/>
                      <a:pt x="3915" y="5842"/>
                      <a:pt x="3545" y="5842"/>
                    </a:cubicBezTo>
                    <a:lnTo>
                      <a:pt x="3524" y="5842"/>
                    </a:lnTo>
                    <a:lnTo>
                      <a:pt x="3524" y="4199"/>
                    </a:lnTo>
                    <a:cubicBezTo>
                      <a:pt x="3524" y="3177"/>
                      <a:pt x="3954" y="2251"/>
                      <a:pt x="4644" y="1598"/>
                    </a:cubicBezTo>
                    <a:close/>
                    <a:moveTo>
                      <a:pt x="11530" y="1598"/>
                    </a:moveTo>
                    <a:cubicBezTo>
                      <a:pt x="12219" y="2251"/>
                      <a:pt x="12649" y="3177"/>
                      <a:pt x="12649" y="4199"/>
                    </a:cubicBezTo>
                    <a:lnTo>
                      <a:pt x="12649" y="5842"/>
                    </a:lnTo>
                    <a:lnTo>
                      <a:pt x="12629" y="5842"/>
                    </a:lnTo>
                    <a:cubicBezTo>
                      <a:pt x="12259" y="5842"/>
                      <a:pt x="11959" y="5540"/>
                      <a:pt x="11959" y="5172"/>
                    </a:cubicBezTo>
                    <a:lnTo>
                      <a:pt x="11959" y="4622"/>
                    </a:lnTo>
                    <a:cubicBezTo>
                      <a:pt x="11959" y="4359"/>
                      <a:pt x="11879" y="4108"/>
                      <a:pt x="11729" y="3894"/>
                    </a:cubicBezTo>
                    <a:cubicBezTo>
                      <a:pt x="11456" y="3506"/>
                      <a:pt x="11312" y="3051"/>
                      <a:pt x="11312" y="2578"/>
                    </a:cubicBezTo>
                    <a:cubicBezTo>
                      <a:pt x="11312" y="2237"/>
                      <a:pt x="11386" y="1903"/>
                      <a:pt x="11530" y="1598"/>
                    </a:cubicBezTo>
                    <a:close/>
                    <a:moveTo>
                      <a:pt x="9060" y="609"/>
                    </a:moveTo>
                    <a:lnTo>
                      <a:pt x="9060" y="610"/>
                    </a:lnTo>
                    <a:cubicBezTo>
                      <a:pt x="9421" y="610"/>
                      <a:pt x="9768" y="664"/>
                      <a:pt x="10095" y="763"/>
                    </a:cubicBezTo>
                    <a:cubicBezTo>
                      <a:pt x="9697" y="1493"/>
                      <a:pt x="8934" y="1950"/>
                      <a:pt x="8087" y="1950"/>
                    </a:cubicBezTo>
                    <a:cubicBezTo>
                      <a:pt x="7893" y="1950"/>
                      <a:pt x="7700" y="1924"/>
                      <a:pt x="7514" y="1877"/>
                    </a:cubicBezTo>
                    <a:cubicBezTo>
                      <a:pt x="7489" y="1870"/>
                      <a:pt x="7463" y="1867"/>
                      <a:pt x="7438" y="1867"/>
                    </a:cubicBezTo>
                    <a:cubicBezTo>
                      <a:pt x="7303" y="1867"/>
                      <a:pt x="7181" y="1957"/>
                      <a:pt x="7144" y="2094"/>
                    </a:cubicBezTo>
                    <a:cubicBezTo>
                      <a:pt x="7103" y="2257"/>
                      <a:pt x="7200" y="2423"/>
                      <a:pt x="7363" y="2464"/>
                    </a:cubicBezTo>
                    <a:cubicBezTo>
                      <a:pt x="7599" y="2524"/>
                      <a:pt x="7841" y="2555"/>
                      <a:pt x="8087" y="2555"/>
                    </a:cubicBezTo>
                    <a:cubicBezTo>
                      <a:pt x="9184" y="2555"/>
                      <a:pt x="10166" y="1948"/>
                      <a:pt x="10663" y="986"/>
                    </a:cubicBezTo>
                    <a:cubicBezTo>
                      <a:pt x="10795" y="1051"/>
                      <a:pt x="10922" y="1127"/>
                      <a:pt x="11045" y="1209"/>
                    </a:cubicBezTo>
                    <a:cubicBezTo>
                      <a:pt x="10821" y="1628"/>
                      <a:pt x="10702" y="2095"/>
                      <a:pt x="10702" y="2577"/>
                    </a:cubicBezTo>
                    <a:cubicBezTo>
                      <a:pt x="10702" y="3177"/>
                      <a:pt x="10885" y="3752"/>
                      <a:pt x="11233" y="4242"/>
                    </a:cubicBezTo>
                    <a:cubicBezTo>
                      <a:pt x="11312" y="4352"/>
                      <a:pt x="11352" y="4483"/>
                      <a:pt x="11352" y="4620"/>
                    </a:cubicBezTo>
                    <a:lnTo>
                      <a:pt x="11352" y="5170"/>
                    </a:lnTo>
                    <a:cubicBezTo>
                      <a:pt x="11352" y="5416"/>
                      <a:pt x="11422" y="5644"/>
                      <a:pt x="11542" y="5840"/>
                    </a:cubicBezTo>
                    <a:lnTo>
                      <a:pt x="11309" y="5840"/>
                    </a:lnTo>
                    <a:lnTo>
                      <a:pt x="11309" y="5819"/>
                    </a:lnTo>
                    <a:cubicBezTo>
                      <a:pt x="11309" y="5650"/>
                      <a:pt x="11173" y="5514"/>
                      <a:pt x="11006" y="5514"/>
                    </a:cubicBezTo>
                    <a:lnTo>
                      <a:pt x="8735" y="5514"/>
                    </a:lnTo>
                    <a:cubicBezTo>
                      <a:pt x="8567" y="5514"/>
                      <a:pt x="8431" y="5650"/>
                      <a:pt x="8431" y="5819"/>
                    </a:cubicBezTo>
                    <a:lnTo>
                      <a:pt x="8431" y="5904"/>
                    </a:lnTo>
                    <a:cubicBezTo>
                      <a:pt x="8324" y="5863"/>
                      <a:pt x="8208" y="5840"/>
                      <a:pt x="8087" y="5840"/>
                    </a:cubicBezTo>
                    <a:cubicBezTo>
                      <a:pt x="7966" y="5840"/>
                      <a:pt x="7849" y="5863"/>
                      <a:pt x="7741" y="5904"/>
                    </a:cubicBezTo>
                    <a:lnTo>
                      <a:pt x="7741" y="5819"/>
                    </a:lnTo>
                    <a:cubicBezTo>
                      <a:pt x="7741" y="5650"/>
                      <a:pt x="7606" y="5514"/>
                      <a:pt x="7437" y="5514"/>
                    </a:cubicBezTo>
                    <a:lnTo>
                      <a:pt x="5166" y="5514"/>
                    </a:lnTo>
                    <a:cubicBezTo>
                      <a:pt x="4999" y="5514"/>
                      <a:pt x="4864" y="5650"/>
                      <a:pt x="4864" y="5819"/>
                    </a:cubicBezTo>
                    <a:lnTo>
                      <a:pt x="4864" y="5840"/>
                    </a:lnTo>
                    <a:lnTo>
                      <a:pt x="4631" y="5840"/>
                    </a:lnTo>
                    <a:cubicBezTo>
                      <a:pt x="4752" y="5644"/>
                      <a:pt x="4822" y="5414"/>
                      <a:pt x="4822" y="5170"/>
                    </a:cubicBezTo>
                    <a:lnTo>
                      <a:pt x="4822" y="4620"/>
                    </a:lnTo>
                    <a:cubicBezTo>
                      <a:pt x="4822" y="4483"/>
                      <a:pt x="4864" y="4352"/>
                      <a:pt x="4942" y="4242"/>
                    </a:cubicBezTo>
                    <a:cubicBezTo>
                      <a:pt x="5288" y="3751"/>
                      <a:pt x="5471" y="3177"/>
                      <a:pt x="5471" y="2574"/>
                    </a:cubicBezTo>
                    <a:cubicBezTo>
                      <a:pt x="5471" y="2095"/>
                      <a:pt x="5352" y="1627"/>
                      <a:pt x="5128" y="1209"/>
                    </a:cubicBezTo>
                    <a:cubicBezTo>
                      <a:pt x="5251" y="1127"/>
                      <a:pt x="5378" y="1051"/>
                      <a:pt x="5512" y="986"/>
                    </a:cubicBezTo>
                    <a:cubicBezTo>
                      <a:pt x="5659" y="1273"/>
                      <a:pt x="5852" y="1531"/>
                      <a:pt x="6090" y="1757"/>
                    </a:cubicBezTo>
                    <a:cubicBezTo>
                      <a:pt x="6149" y="1811"/>
                      <a:pt x="6223" y="1841"/>
                      <a:pt x="6299" y="1841"/>
                    </a:cubicBezTo>
                    <a:cubicBezTo>
                      <a:pt x="6379" y="1841"/>
                      <a:pt x="6459" y="1808"/>
                      <a:pt x="6519" y="1746"/>
                    </a:cubicBezTo>
                    <a:cubicBezTo>
                      <a:pt x="6635" y="1624"/>
                      <a:pt x="6629" y="1431"/>
                      <a:pt x="6507" y="1317"/>
                    </a:cubicBezTo>
                    <a:cubicBezTo>
                      <a:pt x="6335" y="1153"/>
                      <a:pt x="6192" y="967"/>
                      <a:pt x="6078" y="760"/>
                    </a:cubicBezTo>
                    <a:cubicBezTo>
                      <a:pt x="6406" y="663"/>
                      <a:pt x="6752" y="609"/>
                      <a:pt x="7113" y="609"/>
                    </a:cubicBezTo>
                    <a:close/>
                    <a:moveTo>
                      <a:pt x="10703" y="6123"/>
                    </a:moveTo>
                    <a:lnTo>
                      <a:pt x="10703" y="6793"/>
                    </a:lnTo>
                    <a:cubicBezTo>
                      <a:pt x="10703" y="6984"/>
                      <a:pt x="10548" y="7140"/>
                      <a:pt x="10358" y="7140"/>
                    </a:cubicBezTo>
                    <a:lnTo>
                      <a:pt x="9385" y="7140"/>
                    </a:lnTo>
                    <a:cubicBezTo>
                      <a:pt x="9194" y="7140"/>
                      <a:pt x="9041" y="6984"/>
                      <a:pt x="9041" y="6793"/>
                    </a:cubicBezTo>
                    <a:lnTo>
                      <a:pt x="9041" y="6123"/>
                    </a:lnTo>
                    <a:lnTo>
                      <a:pt x="9569" y="6123"/>
                    </a:lnTo>
                    <a:lnTo>
                      <a:pt x="9569" y="6470"/>
                    </a:lnTo>
                    <a:cubicBezTo>
                      <a:pt x="9568" y="6637"/>
                      <a:pt x="9702" y="6773"/>
                      <a:pt x="9871" y="6773"/>
                    </a:cubicBezTo>
                    <a:cubicBezTo>
                      <a:pt x="10039" y="6773"/>
                      <a:pt x="10175" y="6637"/>
                      <a:pt x="10175" y="6470"/>
                    </a:cubicBezTo>
                    <a:lnTo>
                      <a:pt x="10175" y="6123"/>
                    </a:lnTo>
                    <a:close/>
                    <a:moveTo>
                      <a:pt x="7134" y="6126"/>
                    </a:moveTo>
                    <a:lnTo>
                      <a:pt x="7134" y="6794"/>
                    </a:lnTo>
                    <a:cubicBezTo>
                      <a:pt x="7134" y="6985"/>
                      <a:pt x="6979" y="7141"/>
                      <a:pt x="6787" y="7141"/>
                    </a:cubicBezTo>
                    <a:lnTo>
                      <a:pt x="5815" y="7141"/>
                    </a:lnTo>
                    <a:cubicBezTo>
                      <a:pt x="5623" y="7141"/>
                      <a:pt x="5471" y="6985"/>
                      <a:pt x="5471" y="6794"/>
                    </a:cubicBezTo>
                    <a:lnTo>
                      <a:pt x="5471" y="6126"/>
                    </a:lnTo>
                    <a:lnTo>
                      <a:pt x="5999" y="6126"/>
                    </a:lnTo>
                    <a:lnTo>
                      <a:pt x="5999" y="6471"/>
                    </a:lnTo>
                    <a:cubicBezTo>
                      <a:pt x="5999" y="6640"/>
                      <a:pt x="6135" y="6776"/>
                      <a:pt x="6302" y="6776"/>
                    </a:cubicBezTo>
                    <a:cubicBezTo>
                      <a:pt x="6470" y="6776"/>
                      <a:pt x="6606" y="6640"/>
                      <a:pt x="6606" y="6471"/>
                    </a:cubicBezTo>
                    <a:lnTo>
                      <a:pt x="6606" y="6126"/>
                    </a:lnTo>
                    <a:close/>
                    <a:moveTo>
                      <a:pt x="12791" y="6450"/>
                    </a:moveTo>
                    <a:cubicBezTo>
                      <a:pt x="12934" y="6450"/>
                      <a:pt x="13071" y="6511"/>
                      <a:pt x="13166" y="6616"/>
                    </a:cubicBezTo>
                    <a:cubicBezTo>
                      <a:pt x="13264" y="6723"/>
                      <a:pt x="13308" y="6864"/>
                      <a:pt x="13294" y="7008"/>
                    </a:cubicBezTo>
                    <a:cubicBezTo>
                      <a:pt x="13270" y="7264"/>
                      <a:pt x="13027" y="7464"/>
                      <a:pt x="12743" y="7464"/>
                    </a:cubicBezTo>
                    <a:lnTo>
                      <a:pt x="12606" y="7464"/>
                    </a:lnTo>
                    <a:lnTo>
                      <a:pt x="12606" y="7442"/>
                    </a:lnTo>
                    <a:cubicBezTo>
                      <a:pt x="12606" y="7274"/>
                      <a:pt x="12470" y="7140"/>
                      <a:pt x="12302" y="7140"/>
                    </a:cubicBezTo>
                    <a:cubicBezTo>
                      <a:pt x="12134" y="7140"/>
                      <a:pt x="11999" y="7274"/>
                      <a:pt x="11999" y="7442"/>
                    </a:cubicBezTo>
                    <a:cubicBezTo>
                      <a:pt x="11999" y="9600"/>
                      <a:pt x="10244" y="11356"/>
                      <a:pt x="8086" y="11356"/>
                    </a:cubicBezTo>
                    <a:cubicBezTo>
                      <a:pt x="8085" y="11356"/>
                      <a:pt x="8084" y="11356"/>
                      <a:pt x="8083" y="11356"/>
                    </a:cubicBezTo>
                    <a:cubicBezTo>
                      <a:pt x="5928" y="11356"/>
                      <a:pt x="4174" y="9600"/>
                      <a:pt x="4174" y="7442"/>
                    </a:cubicBezTo>
                    <a:cubicBezTo>
                      <a:pt x="4174" y="7274"/>
                      <a:pt x="4038" y="7140"/>
                      <a:pt x="3871" y="7140"/>
                    </a:cubicBezTo>
                    <a:cubicBezTo>
                      <a:pt x="3703" y="7140"/>
                      <a:pt x="3567" y="7274"/>
                      <a:pt x="3567" y="7442"/>
                    </a:cubicBezTo>
                    <a:lnTo>
                      <a:pt x="3567" y="7464"/>
                    </a:lnTo>
                    <a:lnTo>
                      <a:pt x="3384" y="7464"/>
                    </a:lnTo>
                    <a:cubicBezTo>
                      <a:pt x="3241" y="7464"/>
                      <a:pt x="3103" y="7404"/>
                      <a:pt x="3007" y="7297"/>
                    </a:cubicBezTo>
                    <a:cubicBezTo>
                      <a:pt x="2909" y="7190"/>
                      <a:pt x="2864" y="7050"/>
                      <a:pt x="2879" y="6904"/>
                    </a:cubicBezTo>
                    <a:cubicBezTo>
                      <a:pt x="2903" y="6648"/>
                      <a:pt x="3146" y="6450"/>
                      <a:pt x="3430" y="6450"/>
                    </a:cubicBezTo>
                    <a:lnTo>
                      <a:pt x="4864" y="6450"/>
                    </a:lnTo>
                    <a:lnTo>
                      <a:pt x="4864" y="6794"/>
                    </a:lnTo>
                    <a:cubicBezTo>
                      <a:pt x="4864" y="7320"/>
                      <a:pt x="5289" y="7748"/>
                      <a:pt x="5815" y="7748"/>
                    </a:cubicBezTo>
                    <a:lnTo>
                      <a:pt x="6787" y="7748"/>
                    </a:lnTo>
                    <a:cubicBezTo>
                      <a:pt x="7313" y="7748"/>
                      <a:pt x="7741" y="7321"/>
                      <a:pt x="7741" y="6794"/>
                    </a:cubicBezTo>
                    <a:cubicBezTo>
                      <a:pt x="7741" y="6606"/>
                      <a:pt x="7896" y="6450"/>
                      <a:pt x="8087" y="6450"/>
                    </a:cubicBezTo>
                    <a:cubicBezTo>
                      <a:pt x="8277" y="6450"/>
                      <a:pt x="8431" y="6606"/>
                      <a:pt x="8431" y="6794"/>
                    </a:cubicBezTo>
                    <a:cubicBezTo>
                      <a:pt x="8431" y="7320"/>
                      <a:pt x="8858" y="7748"/>
                      <a:pt x="9384" y="7748"/>
                    </a:cubicBezTo>
                    <a:lnTo>
                      <a:pt x="10356" y="7748"/>
                    </a:lnTo>
                    <a:cubicBezTo>
                      <a:pt x="10880" y="7748"/>
                      <a:pt x="11309" y="7321"/>
                      <a:pt x="11309" y="6794"/>
                    </a:cubicBezTo>
                    <a:lnTo>
                      <a:pt x="11309" y="6450"/>
                    </a:lnTo>
                    <a:close/>
                    <a:moveTo>
                      <a:pt x="8757" y="11914"/>
                    </a:moveTo>
                    <a:lnTo>
                      <a:pt x="8757" y="12957"/>
                    </a:lnTo>
                    <a:cubicBezTo>
                      <a:pt x="8757" y="12969"/>
                      <a:pt x="8748" y="12978"/>
                      <a:pt x="8735" y="12978"/>
                    </a:cubicBezTo>
                    <a:lnTo>
                      <a:pt x="7437" y="12978"/>
                    </a:lnTo>
                    <a:cubicBezTo>
                      <a:pt x="7424" y="12978"/>
                      <a:pt x="7416" y="12969"/>
                      <a:pt x="7416" y="12957"/>
                    </a:cubicBezTo>
                    <a:lnTo>
                      <a:pt x="7416" y="11914"/>
                    </a:lnTo>
                    <a:lnTo>
                      <a:pt x="7417" y="11914"/>
                    </a:lnTo>
                    <a:cubicBezTo>
                      <a:pt x="7636" y="11947"/>
                      <a:pt x="7860" y="11964"/>
                      <a:pt x="8087" y="11964"/>
                    </a:cubicBezTo>
                    <a:cubicBezTo>
                      <a:pt x="8314" y="11964"/>
                      <a:pt x="8537" y="11948"/>
                      <a:pt x="8757" y="11914"/>
                    </a:cubicBezTo>
                    <a:close/>
                    <a:moveTo>
                      <a:pt x="10055" y="11514"/>
                    </a:moveTo>
                    <a:lnTo>
                      <a:pt x="10055" y="12555"/>
                    </a:lnTo>
                    <a:cubicBezTo>
                      <a:pt x="10055" y="13118"/>
                      <a:pt x="10432" y="13621"/>
                      <a:pt x="10972" y="13781"/>
                    </a:cubicBezTo>
                    <a:lnTo>
                      <a:pt x="12110" y="14113"/>
                    </a:lnTo>
                    <a:cubicBezTo>
                      <a:pt x="11200" y="15423"/>
                      <a:pt x="9691" y="16223"/>
                      <a:pt x="8087" y="16223"/>
                    </a:cubicBezTo>
                    <a:cubicBezTo>
                      <a:pt x="7226" y="16223"/>
                      <a:pt x="6378" y="15996"/>
                      <a:pt x="5636" y="15566"/>
                    </a:cubicBezTo>
                    <a:cubicBezTo>
                      <a:pt x="5014" y="15203"/>
                      <a:pt x="4477" y="14705"/>
                      <a:pt x="4065" y="14113"/>
                    </a:cubicBezTo>
                    <a:lnTo>
                      <a:pt x="5202" y="13781"/>
                    </a:lnTo>
                    <a:cubicBezTo>
                      <a:pt x="5742" y="13621"/>
                      <a:pt x="6119" y="13118"/>
                      <a:pt x="6119" y="12555"/>
                    </a:cubicBezTo>
                    <a:lnTo>
                      <a:pt x="6119" y="11514"/>
                    </a:lnTo>
                    <a:cubicBezTo>
                      <a:pt x="6340" y="11621"/>
                      <a:pt x="6570" y="11711"/>
                      <a:pt x="6809" y="11783"/>
                    </a:cubicBezTo>
                    <a:lnTo>
                      <a:pt x="6809" y="12961"/>
                    </a:lnTo>
                    <a:cubicBezTo>
                      <a:pt x="6809" y="13306"/>
                      <a:pt x="7092" y="13589"/>
                      <a:pt x="7437" y="13589"/>
                    </a:cubicBezTo>
                    <a:lnTo>
                      <a:pt x="8735" y="13589"/>
                    </a:lnTo>
                    <a:cubicBezTo>
                      <a:pt x="9082" y="13589"/>
                      <a:pt x="9364" y="13306"/>
                      <a:pt x="9364" y="12961"/>
                    </a:cubicBezTo>
                    <a:lnTo>
                      <a:pt x="9364" y="11783"/>
                    </a:lnTo>
                    <a:cubicBezTo>
                      <a:pt x="9604" y="11711"/>
                      <a:pt x="9834" y="11621"/>
                      <a:pt x="10055" y="11514"/>
                    </a:cubicBezTo>
                    <a:close/>
                    <a:moveTo>
                      <a:pt x="7114" y="0"/>
                    </a:moveTo>
                    <a:cubicBezTo>
                      <a:pt x="4801" y="0"/>
                      <a:pt x="2920" y="1881"/>
                      <a:pt x="2920" y="4198"/>
                    </a:cubicBezTo>
                    <a:lnTo>
                      <a:pt x="2920" y="5956"/>
                    </a:lnTo>
                    <a:cubicBezTo>
                      <a:pt x="2570" y="6121"/>
                      <a:pt x="2316" y="6451"/>
                      <a:pt x="2277" y="6840"/>
                    </a:cubicBezTo>
                    <a:cubicBezTo>
                      <a:pt x="2244" y="7154"/>
                      <a:pt x="2349" y="7468"/>
                      <a:pt x="2559" y="7700"/>
                    </a:cubicBezTo>
                    <a:cubicBezTo>
                      <a:pt x="2770" y="7934"/>
                      <a:pt x="3071" y="8065"/>
                      <a:pt x="3386" y="8065"/>
                    </a:cubicBezTo>
                    <a:lnTo>
                      <a:pt x="3613" y="8065"/>
                    </a:lnTo>
                    <a:cubicBezTo>
                      <a:pt x="3791" y="9342"/>
                      <a:pt x="4501" y="10447"/>
                      <a:pt x="5515" y="11153"/>
                    </a:cubicBezTo>
                    <a:lnTo>
                      <a:pt x="5515" y="12550"/>
                    </a:lnTo>
                    <a:cubicBezTo>
                      <a:pt x="5515" y="12845"/>
                      <a:pt x="5316" y="13109"/>
                      <a:pt x="5035" y="13192"/>
                    </a:cubicBezTo>
                    <a:lnTo>
                      <a:pt x="1616" y="14198"/>
                    </a:lnTo>
                    <a:cubicBezTo>
                      <a:pt x="666" y="14478"/>
                      <a:pt x="1" y="15366"/>
                      <a:pt x="1" y="16356"/>
                    </a:cubicBezTo>
                    <a:lnTo>
                      <a:pt x="1" y="20414"/>
                    </a:lnTo>
                    <a:cubicBezTo>
                      <a:pt x="1" y="20581"/>
                      <a:pt x="136" y="20717"/>
                      <a:pt x="304" y="20717"/>
                    </a:cubicBezTo>
                    <a:cubicBezTo>
                      <a:pt x="472" y="20717"/>
                      <a:pt x="608" y="20581"/>
                      <a:pt x="608" y="20414"/>
                    </a:cubicBezTo>
                    <a:lnTo>
                      <a:pt x="608" y="16356"/>
                    </a:lnTo>
                    <a:cubicBezTo>
                      <a:pt x="608" y="15633"/>
                      <a:pt x="1093" y="14983"/>
                      <a:pt x="1786" y="14780"/>
                    </a:cubicBezTo>
                    <a:lnTo>
                      <a:pt x="3458" y="14288"/>
                    </a:lnTo>
                    <a:cubicBezTo>
                      <a:pt x="3930" y="15026"/>
                      <a:pt x="4577" y="15644"/>
                      <a:pt x="5335" y="16084"/>
                    </a:cubicBezTo>
                    <a:cubicBezTo>
                      <a:pt x="6169" y="16568"/>
                      <a:pt x="7120" y="16824"/>
                      <a:pt x="8090" y="16824"/>
                    </a:cubicBezTo>
                    <a:cubicBezTo>
                      <a:pt x="9062" y="16824"/>
                      <a:pt x="10019" y="16567"/>
                      <a:pt x="10856" y="16077"/>
                    </a:cubicBezTo>
                    <a:cubicBezTo>
                      <a:pt x="11610" y="15639"/>
                      <a:pt x="12249" y="15020"/>
                      <a:pt x="12720" y="14288"/>
                    </a:cubicBezTo>
                    <a:lnTo>
                      <a:pt x="14391" y="14780"/>
                    </a:lnTo>
                    <a:cubicBezTo>
                      <a:pt x="15085" y="14983"/>
                      <a:pt x="15569" y="15633"/>
                      <a:pt x="15569" y="16356"/>
                    </a:cubicBezTo>
                    <a:lnTo>
                      <a:pt x="15569" y="20414"/>
                    </a:lnTo>
                    <a:cubicBezTo>
                      <a:pt x="15569" y="20581"/>
                      <a:pt x="15705" y="20717"/>
                      <a:pt x="15873" y="20717"/>
                    </a:cubicBezTo>
                    <a:cubicBezTo>
                      <a:pt x="16040" y="20717"/>
                      <a:pt x="16176" y="20581"/>
                      <a:pt x="16176" y="20414"/>
                    </a:cubicBezTo>
                    <a:lnTo>
                      <a:pt x="16176" y="16356"/>
                    </a:lnTo>
                    <a:cubicBezTo>
                      <a:pt x="16176" y="15369"/>
                      <a:pt x="15512" y="14482"/>
                      <a:pt x="14561" y="14202"/>
                    </a:cubicBezTo>
                    <a:lnTo>
                      <a:pt x="11142" y="13196"/>
                    </a:lnTo>
                    <a:cubicBezTo>
                      <a:pt x="10858" y="13112"/>
                      <a:pt x="10662" y="12849"/>
                      <a:pt x="10662" y="12554"/>
                    </a:cubicBezTo>
                    <a:lnTo>
                      <a:pt x="10662" y="11156"/>
                    </a:lnTo>
                    <a:cubicBezTo>
                      <a:pt x="11675" y="10453"/>
                      <a:pt x="12386" y="9346"/>
                      <a:pt x="12564" y="8069"/>
                    </a:cubicBezTo>
                    <a:lnTo>
                      <a:pt x="12746" y="8069"/>
                    </a:lnTo>
                    <a:cubicBezTo>
                      <a:pt x="13335" y="8069"/>
                      <a:pt x="13842" y="7630"/>
                      <a:pt x="13900" y="7070"/>
                    </a:cubicBezTo>
                    <a:cubicBezTo>
                      <a:pt x="13932" y="6756"/>
                      <a:pt x="13828" y="6441"/>
                      <a:pt x="13618" y="6207"/>
                    </a:cubicBezTo>
                    <a:cubicBezTo>
                      <a:pt x="13517" y="6094"/>
                      <a:pt x="13393" y="6006"/>
                      <a:pt x="13257" y="5943"/>
                    </a:cubicBezTo>
                    <a:lnTo>
                      <a:pt x="13257" y="4198"/>
                    </a:lnTo>
                    <a:cubicBezTo>
                      <a:pt x="13257" y="1884"/>
                      <a:pt x="11375" y="0"/>
                      <a:pt x="9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4473125" y="-2565000"/>
                <a:ext cx="63850" cy="80100"/>
              </a:xfrm>
              <a:custGeom>
                <a:avLst/>
                <a:gdLst/>
                <a:ahLst/>
                <a:cxnLst/>
                <a:rect l="l" t="t" r="r" b="b"/>
                <a:pathLst>
                  <a:path w="2554" h="3204" extrusionOk="0">
                    <a:moveTo>
                      <a:pt x="1277" y="1"/>
                    </a:moveTo>
                    <a:cubicBezTo>
                      <a:pt x="1110" y="1"/>
                      <a:pt x="974" y="136"/>
                      <a:pt x="974" y="305"/>
                    </a:cubicBezTo>
                    <a:lnTo>
                      <a:pt x="974" y="975"/>
                    </a:lnTo>
                    <a:lnTo>
                      <a:pt x="304" y="975"/>
                    </a:lnTo>
                    <a:cubicBezTo>
                      <a:pt x="137" y="975"/>
                      <a:pt x="0" y="1109"/>
                      <a:pt x="0" y="1277"/>
                    </a:cubicBezTo>
                    <a:cubicBezTo>
                      <a:pt x="0" y="1446"/>
                      <a:pt x="137" y="1581"/>
                      <a:pt x="304" y="1581"/>
                    </a:cubicBezTo>
                    <a:lnTo>
                      <a:pt x="974" y="1581"/>
                    </a:lnTo>
                    <a:lnTo>
                      <a:pt x="974" y="2900"/>
                    </a:lnTo>
                    <a:cubicBezTo>
                      <a:pt x="974" y="3068"/>
                      <a:pt x="1110" y="3204"/>
                      <a:pt x="1277" y="3204"/>
                    </a:cubicBezTo>
                    <a:cubicBezTo>
                      <a:pt x="1446" y="3204"/>
                      <a:pt x="1581" y="3068"/>
                      <a:pt x="1581" y="2900"/>
                    </a:cubicBezTo>
                    <a:lnTo>
                      <a:pt x="1581" y="1581"/>
                    </a:lnTo>
                    <a:lnTo>
                      <a:pt x="2250" y="1581"/>
                    </a:lnTo>
                    <a:cubicBezTo>
                      <a:pt x="2418" y="1581"/>
                      <a:pt x="2554" y="1446"/>
                      <a:pt x="2554" y="1277"/>
                    </a:cubicBezTo>
                    <a:cubicBezTo>
                      <a:pt x="2554" y="1109"/>
                      <a:pt x="2418" y="975"/>
                      <a:pt x="2250" y="975"/>
                    </a:cubicBezTo>
                    <a:lnTo>
                      <a:pt x="1581" y="975"/>
                    </a:lnTo>
                    <a:lnTo>
                      <a:pt x="1581" y="305"/>
                    </a:ln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4472325" y="-2792075"/>
                <a:ext cx="65375" cy="23350"/>
              </a:xfrm>
              <a:custGeom>
                <a:avLst/>
                <a:gdLst/>
                <a:ahLst/>
                <a:cxnLst/>
                <a:rect l="l" t="t" r="r" b="b"/>
                <a:pathLst>
                  <a:path w="2615" h="934" extrusionOk="0">
                    <a:moveTo>
                      <a:pt x="335" y="1"/>
                    </a:moveTo>
                    <a:cubicBezTo>
                      <a:pt x="256" y="1"/>
                      <a:pt x="178" y="31"/>
                      <a:pt x="119" y="92"/>
                    </a:cubicBezTo>
                    <a:cubicBezTo>
                      <a:pt x="1" y="212"/>
                      <a:pt x="2" y="403"/>
                      <a:pt x="122" y="520"/>
                    </a:cubicBezTo>
                    <a:cubicBezTo>
                      <a:pt x="384" y="779"/>
                      <a:pt x="828" y="933"/>
                      <a:pt x="1308" y="933"/>
                    </a:cubicBezTo>
                    <a:cubicBezTo>
                      <a:pt x="1792" y="933"/>
                      <a:pt x="2234" y="779"/>
                      <a:pt x="2494" y="520"/>
                    </a:cubicBezTo>
                    <a:cubicBezTo>
                      <a:pt x="2614" y="403"/>
                      <a:pt x="2614" y="212"/>
                      <a:pt x="2497" y="92"/>
                    </a:cubicBezTo>
                    <a:cubicBezTo>
                      <a:pt x="2437" y="31"/>
                      <a:pt x="2359" y="1"/>
                      <a:pt x="2280" y="1"/>
                    </a:cubicBezTo>
                    <a:cubicBezTo>
                      <a:pt x="2203" y="1"/>
                      <a:pt x="2127" y="30"/>
                      <a:pt x="2069" y="89"/>
                    </a:cubicBezTo>
                    <a:cubicBezTo>
                      <a:pt x="1957" y="198"/>
                      <a:pt x="1692" y="326"/>
                      <a:pt x="1308" y="326"/>
                    </a:cubicBezTo>
                    <a:cubicBezTo>
                      <a:pt x="923" y="326"/>
                      <a:pt x="658" y="198"/>
                      <a:pt x="548" y="89"/>
                    </a:cubicBezTo>
                    <a:cubicBezTo>
                      <a:pt x="488" y="30"/>
                      <a:pt x="411"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6" name="Google Shape;286;p6"/>
          <p:cNvSpPr txBox="1">
            <a:spLocks noGrp="1"/>
          </p:cNvSpPr>
          <p:nvPr>
            <p:ph type="title"/>
          </p:nvPr>
        </p:nvSpPr>
        <p:spPr>
          <a:xfrm>
            <a:off x="720000" y="540000"/>
            <a:ext cx="7704000" cy="67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0"/>
        <p:cNvGrpSpPr/>
        <p:nvPr/>
      </p:nvGrpSpPr>
      <p:grpSpPr>
        <a:xfrm>
          <a:off x="0" y="0"/>
          <a:ext cx="0" cy="0"/>
          <a:chOff x="0" y="0"/>
          <a:chExt cx="0" cy="0"/>
        </a:xfrm>
      </p:grpSpPr>
      <p:grpSp>
        <p:nvGrpSpPr>
          <p:cNvPr id="341" name="Google Shape;341;p8"/>
          <p:cNvGrpSpPr/>
          <p:nvPr/>
        </p:nvGrpSpPr>
        <p:grpSpPr>
          <a:xfrm>
            <a:off x="-143003" y="0"/>
            <a:ext cx="858600" cy="1714481"/>
            <a:chOff x="-143003" y="0"/>
            <a:chExt cx="858600" cy="1714481"/>
          </a:xfrm>
        </p:grpSpPr>
        <p:sp>
          <p:nvSpPr>
            <p:cNvPr id="342" name="Google Shape;342;p8"/>
            <p:cNvSpPr/>
            <p:nvPr/>
          </p:nvSpPr>
          <p:spPr>
            <a:xfrm>
              <a:off x="-143003" y="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8"/>
            <p:cNvSpPr/>
            <p:nvPr/>
          </p:nvSpPr>
          <p:spPr>
            <a:xfrm>
              <a:off x="-143003"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 name="Google Shape;344;p8"/>
            <p:cNvGrpSpPr/>
            <p:nvPr/>
          </p:nvGrpSpPr>
          <p:grpSpPr>
            <a:xfrm>
              <a:off x="30011" y="1028667"/>
              <a:ext cx="512278" cy="685813"/>
              <a:chOff x="2242450" y="-1760600"/>
              <a:chExt cx="388325" cy="518025"/>
            </a:xfrm>
          </p:grpSpPr>
          <p:sp>
            <p:nvSpPr>
              <p:cNvPr id="345" name="Google Shape;345;p8"/>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8"/>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8"/>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8"/>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8"/>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8"/>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1" name="Google Shape;351;p8"/>
          <p:cNvGrpSpPr/>
          <p:nvPr/>
        </p:nvGrpSpPr>
        <p:grpSpPr>
          <a:xfrm>
            <a:off x="8428489" y="0"/>
            <a:ext cx="858600" cy="2571755"/>
            <a:chOff x="8428489" y="0"/>
            <a:chExt cx="858600" cy="2571755"/>
          </a:xfrm>
        </p:grpSpPr>
        <p:sp>
          <p:nvSpPr>
            <p:cNvPr id="352" name="Google Shape;352;p8"/>
            <p:cNvSpPr/>
            <p:nvPr/>
          </p:nvSpPr>
          <p:spPr>
            <a:xfrm>
              <a:off x="8428489"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8"/>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8"/>
            <p:cNvSpPr/>
            <p:nvPr/>
          </p:nvSpPr>
          <p:spPr>
            <a:xfrm>
              <a:off x="8428489"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 name="Google Shape;355;p8"/>
            <p:cNvGrpSpPr/>
            <p:nvPr/>
          </p:nvGrpSpPr>
          <p:grpSpPr>
            <a:xfrm>
              <a:off x="8589182" y="171350"/>
              <a:ext cx="537084" cy="685856"/>
              <a:chOff x="1544975" y="-1760675"/>
              <a:chExt cx="404400" cy="518175"/>
            </a:xfrm>
          </p:grpSpPr>
          <p:sp>
            <p:nvSpPr>
              <p:cNvPr id="356" name="Google Shape;356;p8"/>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8"/>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8"/>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8"/>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8"/>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8"/>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8"/>
            <p:cNvGrpSpPr/>
            <p:nvPr/>
          </p:nvGrpSpPr>
          <p:grpSpPr>
            <a:xfrm>
              <a:off x="8589201" y="1028699"/>
              <a:ext cx="537069" cy="685799"/>
              <a:chOff x="2234375" y="-1139350"/>
              <a:chExt cx="404450" cy="517975"/>
            </a:xfrm>
          </p:grpSpPr>
          <p:sp>
            <p:nvSpPr>
              <p:cNvPr id="363" name="Google Shape;363;p8"/>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8"/>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8"/>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8"/>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8"/>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8"/>
            <p:cNvGrpSpPr/>
            <p:nvPr/>
          </p:nvGrpSpPr>
          <p:grpSpPr>
            <a:xfrm>
              <a:off x="8589188" y="1885941"/>
              <a:ext cx="537076" cy="685813"/>
              <a:chOff x="2923900" y="-518250"/>
              <a:chExt cx="404425" cy="518025"/>
            </a:xfrm>
          </p:grpSpPr>
          <p:sp>
            <p:nvSpPr>
              <p:cNvPr id="370" name="Google Shape;370;p8"/>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8"/>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8"/>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8"/>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8"/>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8"/>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6" name="Google Shape;376;p8"/>
          <p:cNvGrpSpPr/>
          <p:nvPr/>
        </p:nvGrpSpPr>
        <p:grpSpPr>
          <a:xfrm>
            <a:off x="-143003" y="2571746"/>
            <a:ext cx="858600" cy="2571604"/>
            <a:chOff x="-143003" y="2571746"/>
            <a:chExt cx="858600" cy="2571604"/>
          </a:xfrm>
        </p:grpSpPr>
        <p:sp>
          <p:nvSpPr>
            <p:cNvPr id="377" name="Google Shape;377;p8"/>
            <p:cNvSpPr/>
            <p:nvPr/>
          </p:nvSpPr>
          <p:spPr>
            <a:xfrm>
              <a:off x="-143003" y="3428993"/>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8"/>
            <p:cNvSpPr/>
            <p:nvPr/>
          </p:nvSpPr>
          <p:spPr>
            <a:xfrm>
              <a:off x="-143003" y="4286250"/>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8"/>
            <p:cNvSpPr/>
            <p:nvPr/>
          </p:nvSpPr>
          <p:spPr>
            <a:xfrm>
              <a:off x="-143003" y="257174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 name="Google Shape;380;p8"/>
            <p:cNvGrpSpPr/>
            <p:nvPr/>
          </p:nvGrpSpPr>
          <p:grpSpPr>
            <a:xfrm>
              <a:off x="-35918" y="2743160"/>
              <a:ext cx="644488" cy="685836"/>
              <a:chOff x="3572775" y="-518200"/>
              <a:chExt cx="485600" cy="517925"/>
            </a:xfrm>
          </p:grpSpPr>
          <p:sp>
            <p:nvSpPr>
              <p:cNvPr id="381" name="Google Shape;381;p8"/>
              <p:cNvSpPr/>
              <p:nvPr/>
            </p:nvSpPr>
            <p:spPr>
              <a:xfrm>
                <a:off x="3782850" y="-210150"/>
                <a:ext cx="65375" cy="23325"/>
              </a:xfrm>
              <a:custGeom>
                <a:avLst/>
                <a:gdLst/>
                <a:ahLst/>
                <a:cxnLst/>
                <a:rect l="l" t="t" r="r" b="b"/>
                <a:pathLst>
                  <a:path w="2615" h="933" extrusionOk="0">
                    <a:moveTo>
                      <a:pt x="334" y="1"/>
                    </a:moveTo>
                    <a:cubicBezTo>
                      <a:pt x="256" y="1"/>
                      <a:pt x="177" y="31"/>
                      <a:pt x="118" y="90"/>
                    </a:cubicBezTo>
                    <a:cubicBezTo>
                      <a:pt x="1" y="210"/>
                      <a:pt x="2" y="403"/>
                      <a:pt x="122" y="520"/>
                    </a:cubicBezTo>
                    <a:cubicBezTo>
                      <a:pt x="382" y="777"/>
                      <a:pt x="826" y="933"/>
                      <a:pt x="1309" y="933"/>
                    </a:cubicBezTo>
                    <a:cubicBezTo>
                      <a:pt x="1790" y="933"/>
                      <a:pt x="2233" y="779"/>
                      <a:pt x="2494" y="520"/>
                    </a:cubicBezTo>
                    <a:cubicBezTo>
                      <a:pt x="2614" y="403"/>
                      <a:pt x="2614" y="210"/>
                      <a:pt x="2497" y="90"/>
                    </a:cubicBezTo>
                    <a:cubicBezTo>
                      <a:pt x="2438" y="31"/>
                      <a:pt x="2360" y="1"/>
                      <a:pt x="2282" y="1"/>
                    </a:cubicBezTo>
                    <a:cubicBezTo>
                      <a:pt x="2205" y="1"/>
                      <a:pt x="2128" y="30"/>
                      <a:pt x="2070" y="89"/>
                    </a:cubicBezTo>
                    <a:cubicBezTo>
                      <a:pt x="1959" y="197"/>
                      <a:pt x="1693" y="326"/>
                      <a:pt x="1309" y="326"/>
                    </a:cubicBezTo>
                    <a:cubicBezTo>
                      <a:pt x="925" y="326"/>
                      <a:pt x="659" y="199"/>
                      <a:pt x="548" y="89"/>
                    </a:cubicBezTo>
                    <a:cubicBezTo>
                      <a:pt x="489" y="30"/>
                      <a:pt x="411"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3572775" y="-518200"/>
                <a:ext cx="485600" cy="517925"/>
              </a:xfrm>
              <a:custGeom>
                <a:avLst/>
                <a:gdLst/>
                <a:ahLst/>
                <a:cxnLst/>
                <a:rect l="l" t="t" r="r" b="b"/>
                <a:pathLst>
                  <a:path w="19424" h="20717" extrusionOk="0">
                    <a:moveTo>
                      <a:pt x="9712" y="6121"/>
                    </a:moveTo>
                    <a:cubicBezTo>
                      <a:pt x="10082" y="6121"/>
                      <a:pt x="10382" y="6421"/>
                      <a:pt x="10382" y="6791"/>
                    </a:cubicBezTo>
                    <a:cubicBezTo>
                      <a:pt x="10382" y="7135"/>
                      <a:pt x="10119" y="7421"/>
                      <a:pt x="9783" y="7457"/>
                    </a:cubicBezTo>
                    <a:lnTo>
                      <a:pt x="9640" y="7457"/>
                    </a:lnTo>
                    <a:cubicBezTo>
                      <a:pt x="9305" y="7421"/>
                      <a:pt x="9042" y="7137"/>
                      <a:pt x="9042" y="6791"/>
                    </a:cubicBezTo>
                    <a:cubicBezTo>
                      <a:pt x="9042" y="6421"/>
                      <a:pt x="9342" y="6121"/>
                      <a:pt x="9712" y="6121"/>
                    </a:cubicBezTo>
                    <a:close/>
                    <a:moveTo>
                      <a:pt x="9713" y="606"/>
                    </a:moveTo>
                    <a:cubicBezTo>
                      <a:pt x="10025" y="606"/>
                      <a:pt x="10336" y="687"/>
                      <a:pt x="10613" y="849"/>
                    </a:cubicBezTo>
                    <a:lnTo>
                      <a:pt x="18642" y="5510"/>
                    </a:lnTo>
                    <a:cubicBezTo>
                      <a:pt x="18799" y="5601"/>
                      <a:pt x="18816" y="5753"/>
                      <a:pt x="18816" y="5814"/>
                    </a:cubicBezTo>
                    <a:cubicBezTo>
                      <a:pt x="18816" y="5874"/>
                      <a:pt x="18799" y="6024"/>
                      <a:pt x="18642" y="6117"/>
                    </a:cubicBezTo>
                    <a:lnTo>
                      <a:pt x="15530" y="7924"/>
                    </a:lnTo>
                    <a:lnTo>
                      <a:pt x="15530" y="5814"/>
                    </a:lnTo>
                    <a:cubicBezTo>
                      <a:pt x="15530" y="4550"/>
                      <a:pt x="12602" y="3888"/>
                      <a:pt x="9712" y="3888"/>
                    </a:cubicBezTo>
                    <a:cubicBezTo>
                      <a:pt x="6820" y="3888"/>
                      <a:pt x="3894" y="4549"/>
                      <a:pt x="3894" y="5814"/>
                    </a:cubicBezTo>
                    <a:lnTo>
                      <a:pt x="3894" y="7924"/>
                    </a:lnTo>
                    <a:lnTo>
                      <a:pt x="783" y="6117"/>
                    </a:lnTo>
                    <a:cubicBezTo>
                      <a:pt x="626" y="6026"/>
                      <a:pt x="607" y="5874"/>
                      <a:pt x="607" y="5814"/>
                    </a:cubicBezTo>
                    <a:cubicBezTo>
                      <a:pt x="607" y="5753"/>
                      <a:pt x="623" y="5601"/>
                      <a:pt x="783" y="5510"/>
                    </a:cubicBezTo>
                    <a:lnTo>
                      <a:pt x="8811" y="849"/>
                    </a:lnTo>
                    <a:cubicBezTo>
                      <a:pt x="9089" y="687"/>
                      <a:pt x="9401" y="606"/>
                      <a:pt x="9713" y="606"/>
                    </a:cubicBezTo>
                    <a:close/>
                    <a:moveTo>
                      <a:pt x="9712" y="4495"/>
                    </a:moveTo>
                    <a:cubicBezTo>
                      <a:pt x="13134" y="4495"/>
                      <a:pt x="14923" y="5353"/>
                      <a:pt x="14923" y="5814"/>
                    </a:cubicBezTo>
                    <a:lnTo>
                      <a:pt x="14923" y="7457"/>
                    </a:lnTo>
                    <a:lnTo>
                      <a:pt x="10802" y="7457"/>
                    </a:lnTo>
                    <a:cubicBezTo>
                      <a:pt x="10920" y="7262"/>
                      <a:pt x="10989" y="7035"/>
                      <a:pt x="10989" y="6791"/>
                    </a:cubicBezTo>
                    <a:cubicBezTo>
                      <a:pt x="10989" y="6086"/>
                      <a:pt x="10415" y="5514"/>
                      <a:pt x="9712" y="5514"/>
                    </a:cubicBezTo>
                    <a:cubicBezTo>
                      <a:pt x="9009" y="5514"/>
                      <a:pt x="8435" y="6087"/>
                      <a:pt x="8435" y="6791"/>
                    </a:cubicBezTo>
                    <a:cubicBezTo>
                      <a:pt x="8435" y="7034"/>
                      <a:pt x="8505" y="7261"/>
                      <a:pt x="8624" y="7457"/>
                    </a:cubicBezTo>
                    <a:lnTo>
                      <a:pt x="6143" y="7457"/>
                    </a:lnTo>
                    <a:cubicBezTo>
                      <a:pt x="5976" y="7457"/>
                      <a:pt x="5840" y="7592"/>
                      <a:pt x="5840" y="7759"/>
                    </a:cubicBezTo>
                    <a:cubicBezTo>
                      <a:pt x="5840" y="7928"/>
                      <a:pt x="5976" y="8064"/>
                      <a:pt x="6143" y="8064"/>
                    </a:cubicBezTo>
                    <a:lnTo>
                      <a:pt x="6286" y="8064"/>
                    </a:lnTo>
                    <a:cubicBezTo>
                      <a:pt x="6010" y="8685"/>
                      <a:pt x="5569" y="9402"/>
                      <a:pt x="5008" y="9402"/>
                    </a:cubicBezTo>
                    <a:cubicBezTo>
                      <a:pt x="4829" y="9402"/>
                      <a:pt x="4656" y="9445"/>
                      <a:pt x="4499" y="9525"/>
                    </a:cubicBezTo>
                    <a:lnTo>
                      <a:pt x="4499" y="8064"/>
                    </a:lnTo>
                    <a:lnTo>
                      <a:pt x="4845" y="8064"/>
                    </a:lnTo>
                    <a:cubicBezTo>
                      <a:pt x="5013" y="8064"/>
                      <a:pt x="5149" y="7928"/>
                      <a:pt x="5149" y="7759"/>
                    </a:cubicBezTo>
                    <a:cubicBezTo>
                      <a:pt x="5149" y="7592"/>
                      <a:pt x="5013" y="7457"/>
                      <a:pt x="4846" y="7457"/>
                    </a:cubicBezTo>
                    <a:lnTo>
                      <a:pt x="4501" y="7457"/>
                    </a:lnTo>
                    <a:lnTo>
                      <a:pt x="4501" y="5814"/>
                    </a:lnTo>
                    <a:cubicBezTo>
                      <a:pt x="4501" y="5353"/>
                      <a:pt x="6290" y="4495"/>
                      <a:pt x="9712" y="4495"/>
                    </a:cubicBezTo>
                    <a:close/>
                    <a:moveTo>
                      <a:pt x="12295" y="8064"/>
                    </a:moveTo>
                    <a:cubicBezTo>
                      <a:pt x="12722" y="8441"/>
                      <a:pt x="13058" y="8898"/>
                      <a:pt x="13284" y="9402"/>
                    </a:cubicBezTo>
                    <a:lnTo>
                      <a:pt x="10362" y="9402"/>
                    </a:lnTo>
                    <a:cubicBezTo>
                      <a:pt x="10195" y="9402"/>
                      <a:pt x="10059" y="9537"/>
                      <a:pt x="10059" y="9706"/>
                    </a:cubicBezTo>
                    <a:lnTo>
                      <a:pt x="10059" y="9726"/>
                    </a:lnTo>
                    <a:lnTo>
                      <a:pt x="9366" y="9726"/>
                    </a:lnTo>
                    <a:lnTo>
                      <a:pt x="9366" y="9706"/>
                    </a:lnTo>
                    <a:cubicBezTo>
                      <a:pt x="9366" y="9537"/>
                      <a:pt x="9231" y="9402"/>
                      <a:pt x="9062" y="9402"/>
                    </a:cubicBezTo>
                    <a:lnTo>
                      <a:pt x="6183" y="9402"/>
                    </a:lnTo>
                    <a:cubicBezTo>
                      <a:pt x="6463" y="9080"/>
                      <a:pt x="6718" y="8635"/>
                      <a:pt x="6947" y="8064"/>
                    </a:cubicBezTo>
                    <a:close/>
                    <a:moveTo>
                      <a:pt x="8761" y="10012"/>
                    </a:moveTo>
                    <a:lnTo>
                      <a:pt x="8761" y="10356"/>
                    </a:lnTo>
                    <a:cubicBezTo>
                      <a:pt x="8761" y="10904"/>
                      <a:pt x="8314" y="11350"/>
                      <a:pt x="7767" y="11350"/>
                    </a:cubicBezTo>
                    <a:cubicBezTo>
                      <a:pt x="7218" y="11350"/>
                      <a:pt x="6771" y="10904"/>
                      <a:pt x="6771" y="10356"/>
                    </a:cubicBezTo>
                    <a:lnTo>
                      <a:pt x="6771" y="10012"/>
                    </a:lnTo>
                    <a:lnTo>
                      <a:pt x="7463" y="10012"/>
                    </a:lnTo>
                    <a:lnTo>
                      <a:pt x="7463" y="10384"/>
                    </a:lnTo>
                    <a:cubicBezTo>
                      <a:pt x="7463" y="10551"/>
                      <a:pt x="7598" y="10687"/>
                      <a:pt x="7767" y="10687"/>
                    </a:cubicBezTo>
                    <a:cubicBezTo>
                      <a:pt x="7934" y="10687"/>
                      <a:pt x="8069" y="10551"/>
                      <a:pt x="8069" y="10384"/>
                    </a:cubicBezTo>
                    <a:lnTo>
                      <a:pt x="8069" y="10012"/>
                    </a:lnTo>
                    <a:close/>
                    <a:moveTo>
                      <a:pt x="12652" y="10012"/>
                    </a:moveTo>
                    <a:lnTo>
                      <a:pt x="12652" y="10356"/>
                    </a:lnTo>
                    <a:cubicBezTo>
                      <a:pt x="12652" y="10904"/>
                      <a:pt x="12205" y="11350"/>
                      <a:pt x="11658" y="11350"/>
                    </a:cubicBezTo>
                    <a:cubicBezTo>
                      <a:pt x="11110" y="11350"/>
                      <a:pt x="10663" y="10904"/>
                      <a:pt x="10663" y="10356"/>
                    </a:cubicBezTo>
                    <a:lnTo>
                      <a:pt x="10663" y="10012"/>
                    </a:lnTo>
                    <a:lnTo>
                      <a:pt x="11354" y="10012"/>
                    </a:lnTo>
                    <a:lnTo>
                      <a:pt x="11354" y="10384"/>
                    </a:lnTo>
                    <a:cubicBezTo>
                      <a:pt x="11354" y="10551"/>
                      <a:pt x="11490" y="10687"/>
                      <a:pt x="11658" y="10687"/>
                    </a:cubicBezTo>
                    <a:cubicBezTo>
                      <a:pt x="11826" y="10687"/>
                      <a:pt x="11961" y="10551"/>
                      <a:pt x="11961" y="10384"/>
                    </a:cubicBezTo>
                    <a:lnTo>
                      <a:pt x="11961" y="10012"/>
                    </a:lnTo>
                    <a:close/>
                    <a:moveTo>
                      <a:pt x="13498" y="10012"/>
                    </a:moveTo>
                    <a:cubicBezTo>
                      <a:pt x="13582" y="10333"/>
                      <a:pt x="13626" y="10666"/>
                      <a:pt x="13626" y="11006"/>
                    </a:cubicBezTo>
                    <a:lnTo>
                      <a:pt x="13626" y="11011"/>
                    </a:lnTo>
                    <a:cubicBezTo>
                      <a:pt x="13624" y="13165"/>
                      <a:pt x="11868" y="14919"/>
                      <a:pt x="9712" y="14919"/>
                    </a:cubicBezTo>
                    <a:cubicBezTo>
                      <a:pt x="8719" y="14919"/>
                      <a:pt x="7772" y="14547"/>
                      <a:pt x="7048" y="13870"/>
                    </a:cubicBezTo>
                    <a:cubicBezTo>
                      <a:pt x="6327" y="13198"/>
                      <a:pt x="5889" y="12287"/>
                      <a:pt x="5813" y="11307"/>
                    </a:cubicBezTo>
                    <a:cubicBezTo>
                      <a:pt x="5800" y="11148"/>
                      <a:pt x="5670" y="11027"/>
                      <a:pt x="5512" y="11027"/>
                    </a:cubicBezTo>
                    <a:lnTo>
                      <a:pt x="5055" y="11027"/>
                    </a:lnTo>
                    <a:cubicBezTo>
                      <a:pt x="4770" y="11027"/>
                      <a:pt x="4529" y="10827"/>
                      <a:pt x="4505" y="10571"/>
                    </a:cubicBezTo>
                    <a:cubicBezTo>
                      <a:pt x="4491" y="10426"/>
                      <a:pt x="4535" y="10286"/>
                      <a:pt x="4633" y="10179"/>
                    </a:cubicBezTo>
                    <a:cubicBezTo>
                      <a:pt x="4729" y="10073"/>
                      <a:pt x="4868" y="10012"/>
                      <a:pt x="5010" y="10012"/>
                    </a:cubicBezTo>
                    <a:lnTo>
                      <a:pt x="6164" y="10012"/>
                    </a:lnTo>
                    <a:lnTo>
                      <a:pt x="6164" y="10356"/>
                    </a:lnTo>
                    <a:cubicBezTo>
                      <a:pt x="6164" y="11240"/>
                      <a:pt x="6884" y="11957"/>
                      <a:pt x="7767" y="11957"/>
                    </a:cubicBezTo>
                    <a:cubicBezTo>
                      <a:pt x="8648" y="11957"/>
                      <a:pt x="9368" y="11240"/>
                      <a:pt x="9368" y="10356"/>
                    </a:cubicBezTo>
                    <a:lnTo>
                      <a:pt x="9368" y="10334"/>
                    </a:lnTo>
                    <a:lnTo>
                      <a:pt x="10057" y="10334"/>
                    </a:lnTo>
                    <a:lnTo>
                      <a:pt x="10057" y="10356"/>
                    </a:lnTo>
                    <a:cubicBezTo>
                      <a:pt x="10057" y="11240"/>
                      <a:pt x="10776" y="11957"/>
                      <a:pt x="11660" y="11957"/>
                    </a:cubicBezTo>
                    <a:cubicBezTo>
                      <a:pt x="12542" y="11957"/>
                      <a:pt x="13261" y="11240"/>
                      <a:pt x="13261" y="10356"/>
                    </a:cubicBezTo>
                    <a:lnTo>
                      <a:pt x="13261" y="10012"/>
                    </a:lnTo>
                    <a:close/>
                    <a:moveTo>
                      <a:pt x="14922" y="8064"/>
                    </a:moveTo>
                    <a:lnTo>
                      <a:pt x="14922" y="11003"/>
                    </a:lnTo>
                    <a:cubicBezTo>
                      <a:pt x="14923" y="11891"/>
                      <a:pt x="15040" y="13096"/>
                      <a:pt x="15600" y="13808"/>
                    </a:cubicBezTo>
                    <a:cubicBezTo>
                      <a:pt x="15704" y="13942"/>
                      <a:pt x="15687" y="14142"/>
                      <a:pt x="15557" y="14263"/>
                    </a:cubicBezTo>
                    <a:cubicBezTo>
                      <a:pt x="15285" y="14518"/>
                      <a:pt x="14984" y="14645"/>
                      <a:pt x="14659" y="14645"/>
                    </a:cubicBezTo>
                    <a:cubicBezTo>
                      <a:pt x="14551" y="14645"/>
                      <a:pt x="14440" y="14631"/>
                      <a:pt x="14326" y="14603"/>
                    </a:cubicBezTo>
                    <a:cubicBezTo>
                      <a:pt x="14302" y="14597"/>
                      <a:pt x="14276" y="14594"/>
                      <a:pt x="14252" y="14594"/>
                    </a:cubicBezTo>
                    <a:cubicBezTo>
                      <a:pt x="14188" y="14594"/>
                      <a:pt x="14125" y="14614"/>
                      <a:pt x="14073" y="14653"/>
                    </a:cubicBezTo>
                    <a:cubicBezTo>
                      <a:pt x="14001" y="14706"/>
                      <a:pt x="13955" y="14792"/>
                      <a:pt x="13951" y="14882"/>
                    </a:cubicBezTo>
                    <a:cubicBezTo>
                      <a:pt x="13948" y="14922"/>
                      <a:pt x="13891" y="15838"/>
                      <a:pt x="12904" y="16045"/>
                    </a:cubicBezTo>
                    <a:cubicBezTo>
                      <a:pt x="12838" y="15988"/>
                      <a:pt x="12761" y="15946"/>
                      <a:pt x="12677" y="15918"/>
                    </a:cubicBezTo>
                    <a:cubicBezTo>
                      <a:pt x="12617" y="15900"/>
                      <a:pt x="12554" y="15890"/>
                      <a:pt x="12492" y="15890"/>
                    </a:cubicBezTo>
                    <a:cubicBezTo>
                      <a:pt x="12386" y="15890"/>
                      <a:pt x="12281" y="15917"/>
                      <a:pt x="12187" y="15970"/>
                    </a:cubicBezTo>
                    <a:lnTo>
                      <a:pt x="11960" y="16094"/>
                    </a:lnTo>
                    <a:lnTo>
                      <a:pt x="11960" y="14923"/>
                    </a:lnTo>
                    <a:cubicBezTo>
                      <a:pt x="13317" y="14142"/>
                      <a:pt x="14231" y="12678"/>
                      <a:pt x="14231" y="11003"/>
                    </a:cubicBezTo>
                    <a:lnTo>
                      <a:pt x="14231" y="10994"/>
                    </a:lnTo>
                    <a:cubicBezTo>
                      <a:pt x="14229" y="9907"/>
                      <a:pt x="13839" y="8873"/>
                      <a:pt x="13144" y="8064"/>
                    </a:cubicBezTo>
                    <a:close/>
                    <a:moveTo>
                      <a:pt x="4489" y="11491"/>
                    </a:moveTo>
                    <a:cubicBezTo>
                      <a:pt x="4658" y="11582"/>
                      <a:pt x="4850" y="11634"/>
                      <a:pt x="5055" y="11634"/>
                    </a:cubicBezTo>
                    <a:lnTo>
                      <a:pt x="5240" y="11634"/>
                    </a:lnTo>
                    <a:cubicBezTo>
                      <a:pt x="5383" y="12661"/>
                      <a:pt x="5872" y="13603"/>
                      <a:pt x="6636" y="14315"/>
                    </a:cubicBezTo>
                    <a:cubicBezTo>
                      <a:pt x="6890" y="14550"/>
                      <a:pt x="7168" y="14756"/>
                      <a:pt x="7464" y="14926"/>
                    </a:cubicBezTo>
                    <a:lnTo>
                      <a:pt x="7464" y="16097"/>
                    </a:lnTo>
                    <a:lnTo>
                      <a:pt x="7237" y="15971"/>
                    </a:lnTo>
                    <a:cubicBezTo>
                      <a:pt x="7144" y="15920"/>
                      <a:pt x="7037" y="15893"/>
                      <a:pt x="6930" y="15893"/>
                    </a:cubicBezTo>
                    <a:cubicBezTo>
                      <a:pt x="6868" y="15893"/>
                      <a:pt x="6806" y="15902"/>
                      <a:pt x="6747" y="15920"/>
                    </a:cubicBezTo>
                    <a:cubicBezTo>
                      <a:pt x="6663" y="15947"/>
                      <a:pt x="6586" y="15990"/>
                      <a:pt x="6520" y="16047"/>
                    </a:cubicBezTo>
                    <a:cubicBezTo>
                      <a:pt x="6127" y="15964"/>
                      <a:pt x="5836" y="15763"/>
                      <a:pt x="5654" y="15446"/>
                    </a:cubicBezTo>
                    <a:cubicBezTo>
                      <a:pt x="5492" y="15161"/>
                      <a:pt x="5475" y="14884"/>
                      <a:pt x="5475" y="14883"/>
                    </a:cubicBezTo>
                    <a:cubicBezTo>
                      <a:pt x="5470" y="14792"/>
                      <a:pt x="5425" y="14707"/>
                      <a:pt x="5353" y="14654"/>
                    </a:cubicBezTo>
                    <a:cubicBezTo>
                      <a:pt x="5300" y="14616"/>
                      <a:pt x="5237" y="14594"/>
                      <a:pt x="5173" y="14594"/>
                    </a:cubicBezTo>
                    <a:cubicBezTo>
                      <a:pt x="5148" y="14594"/>
                      <a:pt x="5123" y="14598"/>
                      <a:pt x="5097" y="14604"/>
                    </a:cubicBezTo>
                    <a:cubicBezTo>
                      <a:pt x="4983" y="14633"/>
                      <a:pt x="4872" y="14647"/>
                      <a:pt x="4763" y="14647"/>
                    </a:cubicBezTo>
                    <a:cubicBezTo>
                      <a:pt x="4438" y="14647"/>
                      <a:pt x="4139" y="14519"/>
                      <a:pt x="3868" y="14265"/>
                    </a:cubicBezTo>
                    <a:cubicBezTo>
                      <a:pt x="3736" y="14143"/>
                      <a:pt x="3719" y="13943"/>
                      <a:pt x="3825" y="13809"/>
                    </a:cubicBezTo>
                    <a:cubicBezTo>
                      <a:pt x="4286" y="13221"/>
                      <a:pt x="4448" y="12294"/>
                      <a:pt x="4489" y="11491"/>
                    </a:cubicBezTo>
                    <a:close/>
                    <a:moveTo>
                      <a:pt x="17821" y="15204"/>
                    </a:moveTo>
                    <a:cubicBezTo>
                      <a:pt x="18009" y="15204"/>
                      <a:pt x="18165" y="15360"/>
                      <a:pt x="18165" y="15550"/>
                    </a:cubicBezTo>
                    <a:lnTo>
                      <a:pt x="18165" y="17192"/>
                    </a:lnTo>
                    <a:lnTo>
                      <a:pt x="17475" y="17192"/>
                    </a:lnTo>
                    <a:lnTo>
                      <a:pt x="17475" y="15550"/>
                    </a:lnTo>
                    <a:cubicBezTo>
                      <a:pt x="17475" y="15360"/>
                      <a:pt x="17631" y="15204"/>
                      <a:pt x="17821" y="15204"/>
                    </a:cubicBezTo>
                    <a:close/>
                    <a:moveTo>
                      <a:pt x="11354" y="15214"/>
                    </a:moveTo>
                    <a:lnTo>
                      <a:pt x="11354" y="16433"/>
                    </a:lnTo>
                    <a:lnTo>
                      <a:pt x="9712" y="17344"/>
                    </a:lnTo>
                    <a:lnTo>
                      <a:pt x="9205" y="17062"/>
                    </a:lnTo>
                    <a:cubicBezTo>
                      <a:pt x="9158" y="17036"/>
                      <a:pt x="9108" y="17023"/>
                      <a:pt x="9058" y="17023"/>
                    </a:cubicBezTo>
                    <a:cubicBezTo>
                      <a:pt x="8952" y="17023"/>
                      <a:pt x="8848" y="17081"/>
                      <a:pt x="8792" y="17181"/>
                    </a:cubicBezTo>
                    <a:cubicBezTo>
                      <a:pt x="8712" y="17328"/>
                      <a:pt x="8764" y="17514"/>
                      <a:pt x="8911" y="17595"/>
                    </a:cubicBezTo>
                    <a:lnTo>
                      <a:pt x="9182" y="17746"/>
                    </a:lnTo>
                    <a:lnTo>
                      <a:pt x="7540" y="19153"/>
                    </a:lnTo>
                    <a:cubicBezTo>
                      <a:pt x="7538" y="19154"/>
                      <a:pt x="7534" y="19159"/>
                      <a:pt x="7525" y="19159"/>
                    </a:cubicBezTo>
                    <a:cubicBezTo>
                      <a:pt x="7524" y="19159"/>
                      <a:pt x="7522" y="19159"/>
                      <a:pt x="7521" y="19159"/>
                    </a:cubicBezTo>
                    <a:cubicBezTo>
                      <a:pt x="7513" y="19156"/>
                      <a:pt x="7507" y="19152"/>
                      <a:pt x="7507" y="19147"/>
                    </a:cubicBezTo>
                    <a:lnTo>
                      <a:pt x="6486" y="17359"/>
                    </a:lnTo>
                    <a:lnTo>
                      <a:pt x="6911" y="16510"/>
                    </a:lnTo>
                    <a:cubicBezTo>
                      <a:pt x="6913" y="16507"/>
                      <a:pt x="6914" y="16500"/>
                      <a:pt x="6924" y="16498"/>
                    </a:cubicBezTo>
                    <a:cubicBezTo>
                      <a:pt x="6927" y="16498"/>
                      <a:pt x="6929" y="16498"/>
                      <a:pt x="6931" y="16498"/>
                    </a:cubicBezTo>
                    <a:cubicBezTo>
                      <a:pt x="6936" y="16498"/>
                      <a:pt x="6939" y="16499"/>
                      <a:pt x="6940" y="16500"/>
                    </a:cubicBezTo>
                    <a:lnTo>
                      <a:pt x="7821" y="16989"/>
                    </a:lnTo>
                    <a:cubicBezTo>
                      <a:pt x="7868" y="17015"/>
                      <a:pt x="7919" y="17028"/>
                      <a:pt x="7969" y="17028"/>
                    </a:cubicBezTo>
                    <a:cubicBezTo>
                      <a:pt x="8076" y="17028"/>
                      <a:pt x="8179" y="16971"/>
                      <a:pt x="8234" y="16871"/>
                    </a:cubicBezTo>
                    <a:cubicBezTo>
                      <a:pt x="8314" y="16725"/>
                      <a:pt x="8262" y="16540"/>
                      <a:pt x="8115" y="16458"/>
                    </a:cubicBezTo>
                    <a:lnTo>
                      <a:pt x="8068" y="16433"/>
                    </a:lnTo>
                    <a:lnTo>
                      <a:pt x="8068" y="15214"/>
                    </a:lnTo>
                    <a:cubicBezTo>
                      <a:pt x="8585" y="15416"/>
                      <a:pt x="9142" y="15523"/>
                      <a:pt x="9712" y="15523"/>
                    </a:cubicBezTo>
                    <a:cubicBezTo>
                      <a:pt x="10290" y="15523"/>
                      <a:pt x="10846" y="15414"/>
                      <a:pt x="11354" y="15214"/>
                    </a:cubicBezTo>
                    <a:close/>
                    <a:moveTo>
                      <a:pt x="12490" y="16498"/>
                    </a:moveTo>
                    <a:cubicBezTo>
                      <a:pt x="12492" y="16498"/>
                      <a:pt x="12494" y="16498"/>
                      <a:pt x="12497" y="16498"/>
                    </a:cubicBezTo>
                    <a:cubicBezTo>
                      <a:pt x="12505" y="16500"/>
                      <a:pt x="12510" y="16507"/>
                      <a:pt x="12510" y="16510"/>
                    </a:cubicBezTo>
                    <a:lnTo>
                      <a:pt x="12934" y="17359"/>
                    </a:lnTo>
                    <a:lnTo>
                      <a:pt x="11913" y="19147"/>
                    </a:lnTo>
                    <a:cubicBezTo>
                      <a:pt x="11911" y="19149"/>
                      <a:pt x="11908" y="19156"/>
                      <a:pt x="11898" y="19159"/>
                    </a:cubicBezTo>
                    <a:cubicBezTo>
                      <a:pt x="11897" y="19159"/>
                      <a:pt x="11897" y="19159"/>
                      <a:pt x="11896" y="19159"/>
                    </a:cubicBezTo>
                    <a:cubicBezTo>
                      <a:pt x="11888" y="19159"/>
                      <a:pt x="11883" y="19154"/>
                      <a:pt x="11881" y="19153"/>
                    </a:cubicBezTo>
                    <a:lnTo>
                      <a:pt x="10239" y="17746"/>
                    </a:lnTo>
                    <a:lnTo>
                      <a:pt x="12481" y="16500"/>
                    </a:lnTo>
                    <a:cubicBezTo>
                      <a:pt x="12482" y="16499"/>
                      <a:pt x="12485" y="16498"/>
                      <a:pt x="12490" y="16498"/>
                    </a:cubicBezTo>
                    <a:close/>
                    <a:moveTo>
                      <a:pt x="9712" y="1"/>
                    </a:moveTo>
                    <a:cubicBezTo>
                      <a:pt x="9294" y="1"/>
                      <a:pt x="8877" y="109"/>
                      <a:pt x="8505" y="324"/>
                    </a:cubicBezTo>
                    <a:lnTo>
                      <a:pt x="477" y="4986"/>
                    </a:lnTo>
                    <a:cubicBezTo>
                      <a:pt x="179" y="5159"/>
                      <a:pt x="0" y="5467"/>
                      <a:pt x="0" y="5814"/>
                    </a:cubicBezTo>
                    <a:cubicBezTo>
                      <a:pt x="0" y="6160"/>
                      <a:pt x="179" y="6470"/>
                      <a:pt x="477" y="6643"/>
                    </a:cubicBezTo>
                    <a:lnTo>
                      <a:pt x="3894" y="8626"/>
                    </a:lnTo>
                    <a:lnTo>
                      <a:pt x="3894" y="11004"/>
                    </a:lnTo>
                    <a:cubicBezTo>
                      <a:pt x="3894" y="11650"/>
                      <a:pt x="3822" y="12826"/>
                      <a:pt x="3347" y="13432"/>
                    </a:cubicBezTo>
                    <a:cubicBezTo>
                      <a:pt x="3048" y="13812"/>
                      <a:pt x="3094" y="14370"/>
                      <a:pt x="3451" y="14706"/>
                    </a:cubicBezTo>
                    <a:cubicBezTo>
                      <a:pt x="3835" y="15066"/>
                      <a:pt x="4281" y="15251"/>
                      <a:pt x="4757" y="15251"/>
                    </a:cubicBezTo>
                    <a:cubicBezTo>
                      <a:pt x="4811" y="15251"/>
                      <a:pt x="4866" y="15249"/>
                      <a:pt x="4920" y="15244"/>
                    </a:cubicBezTo>
                    <a:cubicBezTo>
                      <a:pt x="5046" y="15728"/>
                      <a:pt x="5406" y="16344"/>
                      <a:pt x="6196" y="16587"/>
                    </a:cubicBezTo>
                    <a:lnTo>
                      <a:pt x="5899" y="17178"/>
                    </a:lnTo>
                    <a:lnTo>
                      <a:pt x="3449" y="18042"/>
                    </a:lnTo>
                    <a:cubicBezTo>
                      <a:pt x="2551" y="18361"/>
                      <a:pt x="1948" y="19212"/>
                      <a:pt x="1948" y="20164"/>
                    </a:cubicBezTo>
                    <a:lnTo>
                      <a:pt x="1948" y="20413"/>
                    </a:lnTo>
                    <a:cubicBezTo>
                      <a:pt x="1948" y="20581"/>
                      <a:pt x="2084" y="20717"/>
                      <a:pt x="2251" y="20717"/>
                    </a:cubicBezTo>
                    <a:cubicBezTo>
                      <a:pt x="2420" y="20717"/>
                      <a:pt x="2555" y="20581"/>
                      <a:pt x="2555" y="20413"/>
                    </a:cubicBezTo>
                    <a:lnTo>
                      <a:pt x="2555" y="20164"/>
                    </a:lnTo>
                    <a:cubicBezTo>
                      <a:pt x="2555" y="19469"/>
                      <a:pt x="2995" y="18848"/>
                      <a:pt x="3651" y="18615"/>
                    </a:cubicBezTo>
                    <a:lnTo>
                      <a:pt x="5877" y="17829"/>
                    </a:lnTo>
                    <a:lnTo>
                      <a:pt x="6169" y="20447"/>
                    </a:lnTo>
                    <a:cubicBezTo>
                      <a:pt x="6184" y="20603"/>
                      <a:pt x="6316" y="20717"/>
                      <a:pt x="6470" y="20717"/>
                    </a:cubicBezTo>
                    <a:cubicBezTo>
                      <a:pt x="6480" y="20717"/>
                      <a:pt x="6493" y="20717"/>
                      <a:pt x="6504" y="20714"/>
                    </a:cubicBezTo>
                    <a:cubicBezTo>
                      <a:pt x="6670" y="20697"/>
                      <a:pt x="6791" y="20547"/>
                      <a:pt x="6771" y="20378"/>
                    </a:cubicBezTo>
                    <a:lnTo>
                      <a:pt x="6591" y="18758"/>
                    </a:lnTo>
                    <a:lnTo>
                      <a:pt x="6984" y="19446"/>
                    </a:lnTo>
                    <a:cubicBezTo>
                      <a:pt x="7077" y="19607"/>
                      <a:pt x="7237" y="19720"/>
                      <a:pt x="7421" y="19753"/>
                    </a:cubicBezTo>
                    <a:cubicBezTo>
                      <a:pt x="7457" y="19757"/>
                      <a:pt x="7493" y="19762"/>
                      <a:pt x="7530" y="19762"/>
                    </a:cubicBezTo>
                    <a:cubicBezTo>
                      <a:pt x="7678" y="19762"/>
                      <a:pt x="7822" y="19707"/>
                      <a:pt x="7940" y="19610"/>
                    </a:cubicBezTo>
                    <a:lnTo>
                      <a:pt x="9411" y="18348"/>
                    </a:lnTo>
                    <a:lnTo>
                      <a:pt x="9411" y="20410"/>
                    </a:lnTo>
                    <a:cubicBezTo>
                      <a:pt x="9411" y="20577"/>
                      <a:pt x="9546" y="20713"/>
                      <a:pt x="9713" y="20713"/>
                    </a:cubicBezTo>
                    <a:cubicBezTo>
                      <a:pt x="9882" y="20713"/>
                      <a:pt x="10017" y="20577"/>
                      <a:pt x="10017" y="20410"/>
                    </a:cubicBezTo>
                    <a:lnTo>
                      <a:pt x="10017" y="18348"/>
                    </a:lnTo>
                    <a:lnTo>
                      <a:pt x="11490" y="19610"/>
                    </a:lnTo>
                    <a:cubicBezTo>
                      <a:pt x="11604" y="19707"/>
                      <a:pt x="11748" y="19762"/>
                      <a:pt x="11898" y="19762"/>
                    </a:cubicBezTo>
                    <a:cubicBezTo>
                      <a:pt x="11934" y="19762"/>
                      <a:pt x="11970" y="19757"/>
                      <a:pt x="12005" y="19753"/>
                    </a:cubicBezTo>
                    <a:cubicBezTo>
                      <a:pt x="12191" y="19720"/>
                      <a:pt x="12350" y="19607"/>
                      <a:pt x="12443" y="19446"/>
                    </a:cubicBezTo>
                    <a:lnTo>
                      <a:pt x="12835" y="18758"/>
                    </a:lnTo>
                    <a:lnTo>
                      <a:pt x="12655" y="20378"/>
                    </a:lnTo>
                    <a:cubicBezTo>
                      <a:pt x="12638" y="20547"/>
                      <a:pt x="12757" y="20697"/>
                      <a:pt x="12924" y="20714"/>
                    </a:cubicBezTo>
                    <a:cubicBezTo>
                      <a:pt x="12934" y="20717"/>
                      <a:pt x="12947" y="20717"/>
                      <a:pt x="12957" y="20717"/>
                    </a:cubicBezTo>
                    <a:cubicBezTo>
                      <a:pt x="13111" y="20717"/>
                      <a:pt x="13241" y="20603"/>
                      <a:pt x="13259" y="20447"/>
                    </a:cubicBezTo>
                    <a:lnTo>
                      <a:pt x="13548" y="17829"/>
                    </a:lnTo>
                    <a:lnTo>
                      <a:pt x="15774" y="18615"/>
                    </a:lnTo>
                    <a:cubicBezTo>
                      <a:pt x="16430" y="18846"/>
                      <a:pt x="16870" y="19469"/>
                      <a:pt x="16870" y="20164"/>
                    </a:cubicBezTo>
                    <a:lnTo>
                      <a:pt x="16870" y="20413"/>
                    </a:lnTo>
                    <a:cubicBezTo>
                      <a:pt x="16870" y="20581"/>
                      <a:pt x="17005" y="20717"/>
                      <a:pt x="17174" y="20717"/>
                    </a:cubicBezTo>
                    <a:cubicBezTo>
                      <a:pt x="17341" y="20717"/>
                      <a:pt x="17477" y="20581"/>
                      <a:pt x="17477" y="20413"/>
                    </a:cubicBezTo>
                    <a:lnTo>
                      <a:pt x="17477" y="20164"/>
                    </a:lnTo>
                    <a:cubicBezTo>
                      <a:pt x="17477" y="19213"/>
                      <a:pt x="16874" y="18361"/>
                      <a:pt x="15976" y="18042"/>
                    </a:cubicBezTo>
                    <a:lnTo>
                      <a:pt x="13526" y="17178"/>
                    </a:lnTo>
                    <a:lnTo>
                      <a:pt x="13231" y="16587"/>
                    </a:lnTo>
                    <a:cubicBezTo>
                      <a:pt x="14018" y="16344"/>
                      <a:pt x="14378" y="15728"/>
                      <a:pt x="14503" y="15244"/>
                    </a:cubicBezTo>
                    <a:cubicBezTo>
                      <a:pt x="14558" y="15249"/>
                      <a:pt x="14613" y="15251"/>
                      <a:pt x="14667" y="15251"/>
                    </a:cubicBezTo>
                    <a:cubicBezTo>
                      <a:pt x="15142" y="15251"/>
                      <a:pt x="15586" y="15066"/>
                      <a:pt x="15973" y="14706"/>
                    </a:cubicBezTo>
                    <a:cubicBezTo>
                      <a:pt x="16330" y="14370"/>
                      <a:pt x="16376" y="13812"/>
                      <a:pt x="16077" y="13432"/>
                    </a:cubicBezTo>
                    <a:cubicBezTo>
                      <a:pt x="15602" y="12826"/>
                      <a:pt x="15530" y="11650"/>
                      <a:pt x="15530" y="11004"/>
                    </a:cubicBezTo>
                    <a:lnTo>
                      <a:pt x="15530" y="8626"/>
                    </a:lnTo>
                    <a:lnTo>
                      <a:pt x="17518" y="7471"/>
                    </a:lnTo>
                    <a:lnTo>
                      <a:pt x="17518" y="14647"/>
                    </a:lnTo>
                    <a:cubicBezTo>
                      <a:pt x="17141" y="14774"/>
                      <a:pt x="16868" y="15131"/>
                      <a:pt x="16868" y="15550"/>
                    </a:cubicBezTo>
                    <a:lnTo>
                      <a:pt x="16868" y="17496"/>
                    </a:lnTo>
                    <a:cubicBezTo>
                      <a:pt x="16868" y="17664"/>
                      <a:pt x="17004" y="17799"/>
                      <a:pt x="17173" y="17799"/>
                    </a:cubicBezTo>
                    <a:lnTo>
                      <a:pt x="18469" y="17799"/>
                    </a:lnTo>
                    <a:cubicBezTo>
                      <a:pt x="18638" y="17799"/>
                      <a:pt x="18774" y="17664"/>
                      <a:pt x="18774" y="17496"/>
                    </a:cubicBezTo>
                    <a:lnTo>
                      <a:pt x="18774" y="15550"/>
                    </a:lnTo>
                    <a:cubicBezTo>
                      <a:pt x="18774" y="15131"/>
                      <a:pt x="18502" y="14774"/>
                      <a:pt x="18124" y="14647"/>
                    </a:cubicBezTo>
                    <a:lnTo>
                      <a:pt x="18124" y="7120"/>
                    </a:lnTo>
                    <a:lnTo>
                      <a:pt x="18945" y="6643"/>
                    </a:lnTo>
                    <a:cubicBezTo>
                      <a:pt x="19243" y="6470"/>
                      <a:pt x="19422" y="6160"/>
                      <a:pt x="19422" y="5814"/>
                    </a:cubicBezTo>
                    <a:cubicBezTo>
                      <a:pt x="19423" y="5470"/>
                      <a:pt x="19245" y="5159"/>
                      <a:pt x="18946" y="4986"/>
                    </a:cubicBezTo>
                    <a:lnTo>
                      <a:pt x="10919" y="324"/>
                    </a:lnTo>
                    <a:cubicBezTo>
                      <a:pt x="10547" y="109"/>
                      <a:pt x="10129" y="1"/>
                      <a:pt x="9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3" name="Google Shape;383;p8"/>
          <p:cNvGrpSpPr/>
          <p:nvPr/>
        </p:nvGrpSpPr>
        <p:grpSpPr>
          <a:xfrm>
            <a:off x="8428489" y="3428993"/>
            <a:ext cx="858600" cy="1714476"/>
            <a:chOff x="8428489" y="3428993"/>
            <a:chExt cx="858600" cy="1714476"/>
          </a:xfrm>
        </p:grpSpPr>
        <p:sp>
          <p:nvSpPr>
            <p:cNvPr id="384" name="Google Shape;384;p8"/>
            <p:cNvSpPr/>
            <p:nvPr/>
          </p:nvSpPr>
          <p:spPr>
            <a:xfrm>
              <a:off x="8428489"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8"/>
            <p:cNvGrpSpPr/>
            <p:nvPr/>
          </p:nvGrpSpPr>
          <p:grpSpPr>
            <a:xfrm>
              <a:off x="8589202" y="3600363"/>
              <a:ext cx="537069" cy="685828"/>
              <a:chOff x="4992325" y="-2381725"/>
              <a:chExt cx="404450" cy="518075"/>
            </a:xfrm>
          </p:grpSpPr>
          <p:sp>
            <p:nvSpPr>
              <p:cNvPr id="387" name="Google Shape;387;p8"/>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8"/>
            <p:cNvGrpSpPr/>
            <p:nvPr/>
          </p:nvGrpSpPr>
          <p:grpSpPr>
            <a:xfrm>
              <a:off x="8591340" y="4457655"/>
              <a:ext cx="532976" cy="685813"/>
              <a:chOff x="5682300" y="-1760600"/>
              <a:chExt cx="403525" cy="518025"/>
            </a:xfrm>
          </p:grpSpPr>
          <p:sp>
            <p:nvSpPr>
              <p:cNvPr id="392" name="Google Shape;392;p8"/>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8"/>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8"/>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5" name="Google Shape;395;p8"/>
          <p:cNvSpPr txBox="1">
            <a:spLocks noGrp="1"/>
          </p:cNvSpPr>
          <p:nvPr>
            <p:ph type="title"/>
          </p:nvPr>
        </p:nvSpPr>
        <p:spPr>
          <a:xfrm>
            <a:off x="720000" y="1217250"/>
            <a:ext cx="7704000" cy="27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200"/>
              <a:buNone/>
              <a:defRPr sz="8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7"/>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_11_1">
    <p:spTree>
      <p:nvGrpSpPr>
        <p:cNvPr id="1" name="Shape 538"/>
        <p:cNvGrpSpPr/>
        <p:nvPr/>
      </p:nvGrpSpPr>
      <p:grpSpPr>
        <a:xfrm>
          <a:off x="0" y="0"/>
          <a:ext cx="0" cy="0"/>
          <a:chOff x="0" y="0"/>
          <a:chExt cx="0" cy="0"/>
        </a:xfrm>
      </p:grpSpPr>
      <p:sp>
        <p:nvSpPr>
          <p:cNvPr id="539" name="Google Shape;539;p13"/>
          <p:cNvSpPr txBox="1">
            <a:spLocks noGrp="1"/>
          </p:cNvSpPr>
          <p:nvPr>
            <p:ph type="title" hasCustomPrompt="1"/>
          </p:nvPr>
        </p:nvSpPr>
        <p:spPr>
          <a:xfrm>
            <a:off x="2454600" y="1285285"/>
            <a:ext cx="554400" cy="554100"/>
          </a:xfrm>
          <a:prstGeom prst="rect">
            <a:avLst/>
          </a:prstGeom>
          <a:solidFill>
            <a:schemeClr val="accent1"/>
          </a:solid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4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540" name="Google Shape;540;p13"/>
          <p:cNvSpPr txBox="1">
            <a:spLocks noGrp="1"/>
          </p:cNvSpPr>
          <p:nvPr>
            <p:ph type="title" idx="2" hasCustomPrompt="1"/>
          </p:nvPr>
        </p:nvSpPr>
        <p:spPr>
          <a:xfrm>
            <a:off x="2454600" y="2451600"/>
            <a:ext cx="554400" cy="554100"/>
          </a:xfrm>
          <a:prstGeom prst="rect">
            <a:avLst/>
          </a:prstGeom>
          <a:solidFill>
            <a:schemeClr val="accent1"/>
          </a:solid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4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541" name="Google Shape;541;p13"/>
          <p:cNvSpPr txBox="1">
            <a:spLocks noGrp="1"/>
          </p:cNvSpPr>
          <p:nvPr>
            <p:ph type="title" idx="3" hasCustomPrompt="1"/>
          </p:nvPr>
        </p:nvSpPr>
        <p:spPr>
          <a:xfrm>
            <a:off x="2454600" y="3621600"/>
            <a:ext cx="554400" cy="554100"/>
          </a:xfrm>
          <a:prstGeom prst="rect">
            <a:avLst/>
          </a:prstGeom>
          <a:solidFill>
            <a:schemeClr val="accent1"/>
          </a:solid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4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grpSp>
        <p:nvGrpSpPr>
          <p:cNvPr id="542" name="Google Shape;542;p13"/>
          <p:cNvGrpSpPr/>
          <p:nvPr/>
        </p:nvGrpSpPr>
        <p:grpSpPr>
          <a:xfrm>
            <a:off x="8428489" y="3428993"/>
            <a:ext cx="858600" cy="1714357"/>
            <a:chOff x="8428489" y="3428993"/>
            <a:chExt cx="858600" cy="1714357"/>
          </a:xfrm>
        </p:grpSpPr>
        <p:sp>
          <p:nvSpPr>
            <p:cNvPr id="543" name="Google Shape;543;p13"/>
            <p:cNvSpPr/>
            <p:nvPr/>
          </p:nvSpPr>
          <p:spPr>
            <a:xfrm>
              <a:off x="8428489" y="3428993"/>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3"/>
            <p:cNvSpPr/>
            <p:nvPr/>
          </p:nvSpPr>
          <p:spPr>
            <a:xfrm>
              <a:off x="8428489" y="4286250"/>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13"/>
          <p:cNvGrpSpPr/>
          <p:nvPr/>
        </p:nvGrpSpPr>
        <p:grpSpPr>
          <a:xfrm>
            <a:off x="-143003" y="0"/>
            <a:ext cx="858600" cy="2571605"/>
            <a:chOff x="-143003" y="0"/>
            <a:chExt cx="858600" cy="2571605"/>
          </a:xfrm>
        </p:grpSpPr>
        <p:sp>
          <p:nvSpPr>
            <p:cNvPr id="546" name="Google Shape;546;p13"/>
            <p:cNvSpPr/>
            <p:nvPr/>
          </p:nvSpPr>
          <p:spPr>
            <a:xfrm>
              <a:off x="-143003" y="1714505"/>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3"/>
            <p:cNvSpPr/>
            <p:nvPr/>
          </p:nvSpPr>
          <p:spPr>
            <a:xfrm>
              <a:off x="-143003"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3"/>
            <p:cNvSpPr/>
            <p:nvPr/>
          </p:nvSpPr>
          <p:spPr>
            <a:xfrm>
              <a:off x="-143003"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9" name="Google Shape;549;p13"/>
            <p:cNvGrpSpPr/>
            <p:nvPr/>
          </p:nvGrpSpPr>
          <p:grpSpPr>
            <a:xfrm>
              <a:off x="17716" y="171402"/>
              <a:ext cx="537062" cy="685795"/>
              <a:chOff x="1544900" y="-2381700"/>
              <a:chExt cx="404475" cy="518050"/>
            </a:xfrm>
          </p:grpSpPr>
          <p:sp>
            <p:nvSpPr>
              <p:cNvPr id="550" name="Google Shape;550;p13"/>
              <p:cNvSpPr/>
              <p:nvPr/>
            </p:nvSpPr>
            <p:spPr>
              <a:xfrm>
                <a:off x="1544900" y="-2381700"/>
                <a:ext cx="404475" cy="518050"/>
              </a:xfrm>
              <a:custGeom>
                <a:avLst/>
                <a:gdLst/>
                <a:ahLst/>
                <a:cxnLst/>
                <a:rect l="l" t="t" r="r" b="b"/>
                <a:pathLst>
                  <a:path w="16179" h="20722" extrusionOk="0">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3"/>
              <p:cNvSpPr/>
              <p:nvPr/>
            </p:nvSpPr>
            <p:spPr>
              <a:xfrm>
                <a:off x="1690850" y="-2219575"/>
                <a:ext cx="15200" cy="23350"/>
              </a:xfrm>
              <a:custGeom>
                <a:avLst/>
                <a:gdLst/>
                <a:ahLst/>
                <a:cxnLst/>
                <a:rect l="l" t="t" r="r" b="b"/>
                <a:pathLst>
                  <a:path w="608" h="934" extrusionOk="0">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3"/>
              <p:cNvSpPr/>
              <p:nvPr/>
            </p:nvSpPr>
            <p:spPr>
              <a:xfrm>
                <a:off x="1788225"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3"/>
              <p:cNvSpPr/>
              <p:nvPr/>
            </p:nvSpPr>
            <p:spPr>
              <a:xfrm>
                <a:off x="1723300" y="-2146550"/>
                <a:ext cx="47650" cy="15200"/>
              </a:xfrm>
              <a:custGeom>
                <a:avLst/>
                <a:gdLst/>
                <a:ahLst/>
                <a:cxnLst/>
                <a:rect l="l" t="t" r="r" b="b"/>
                <a:pathLst>
                  <a:path w="1906" h="608" extrusionOk="0">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 name="Google Shape;554;p13"/>
            <p:cNvGrpSpPr/>
            <p:nvPr/>
          </p:nvGrpSpPr>
          <p:grpSpPr>
            <a:xfrm>
              <a:off x="30011" y="1028667"/>
              <a:ext cx="512278" cy="685813"/>
              <a:chOff x="2242450" y="-1760600"/>
              <a:chExt cx="388325" cy="518025"/>
            </a:xfrm>
          </p:grpSpPr>
          <p:sp>
            <p:nvSpPr>
              <p:cNvPr id="555" name="Google Shape;555;p13"/>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3"/>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3"/>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3"/>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3"/>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3"/>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1" name="Google Shape;561;p13"/>
          <p:cNvGrpSpPr/>
          <p:nvPr/>
        </p:nvGrpSpPr>
        <p:grpSpPr>
          <a:xfrm>
            <a:off x="8428489" y="0"/>
            <a:ext cx="858600" cy="2571755"/>
            <a:chOff x="8428489" y="0"/>
            <a:chExt cx="858600" cy="2571755"/>
          </a:xfrm>
        </p:grpSpPr>
        <p:sp>
          <p:nvSpPr>
            <p:cNvPr id="562" name="Google Shape;562;p13"/>
            <p:cNvSpPr/>
            <p:nvPr/>
          </p:nvSpPr>
          <p:spPr>
            <a:xfrm>
              <a:off x="8428489" y="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3"/>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3"/>
            <p:cNvSpPr/>
            <p:nvPr/>
          </p:nvSpPr>
          <p:spPr>
            <a:xfrm>
              <a:off x="8428489"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5" name="Google Shape;565;p13"/>
            <p:cNvGrpSpPr/>
            <p:nvPr/>
          </p:nvGrpSpPr>
          <p:grpSpPr>
            <a:xfrm>
              <a:off x="8589201" y="1028699"/>
              <a:ext cx="537069" cy="685799"/>
              <a:chOff x="2234375" y="-1139350"/>
              <a:chExt cx="404450" cy="517975"/>
            </a:xfrm>
          </p:grpSpPr>
          <p:sp>
            <p:nvSpPr>
              <p:cNvPr id="566" name="Google Shape;566;p13"/>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3"/>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3"/>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3"/>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3"/>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3"/>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13"/>
            <p:cNvGrpSpPr/>
            <p:nvPr/>
          </p:nvGrpSpPr>
          <p:grpSpPr>
            <a:xfrm>
              <a:off x="8589188" y="1885941"/>
              <a:ext cx="537076" cy="685813"/>
              <a:chOff x="2923900" y="-518250"/>
              <a:chExt cx="404425" cy="518025"/>
            </a:xfrm>
          </p:grpSpPr>
          <p:sp>
            <p:nvSpPr>
              <p:cNvPr id="573" name="Google Shape;573;p13"/>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3"/>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3"/>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3"/>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3"/>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9" name="Google Shape;579;p13"/>
          <p:cNvGrpSpPr/>
          <p:nvPr/>
        </p:nvGrpSpPr>
        <p:grpSpPr>
          <a:xfrm>
            <a:off x="-143003" y="3428993"/>
            <a:ext cx="858600" cy="1714357"/>
            <a:chOff x="-143003" y="3428993"/>
            <a:chExt cx="858600" cy="1714357"/>
          </a:xfrm>
        </p:grpSpPr>
        <p:sp>
          <p:nvSpPr>
            <p:cNvPr id="580" name="Google Shape;580;p13"/>
            <p:cNvSpPr/>
            <p:nvPr/>
          </p:nvSpPr>
          <p:spPr>
            <a:xfrm>
              <a:off x="-143003" y="4286250"/>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3"/>
            <p:cNvSpPr/>
            <p:nvPr/>
          </p:nvSpPr>
          <p:spPr>
            <a:xfrm>
              <a:off x="-143003"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2" name="Google Shape;582;p13"/>
            <p:cNvGrpSpPr/>
            <p:nvPr/>
          </p:nvGrpSpPr>
          <p:grpSpPr>
            <a:xfrm>
              <a:off x="17752" y="3600345"/>
              <a:ext cx="537081" cy="685828"/>
              <a:chOff x="4992325" y="-3002925"/>
              <a:chExt cx="404550" cy="518075"/>
            </a:xfrm>
          </p:grpSpPr>
          <p:sp>
            <p:nvSpPr>
              <p:cNvPr id="583" name="Google Shape;583;p13"/>
              <p:cNvSpPr/>
              <p:nvPr/>
            </p:nvSpPr>
            <p:spPr>
              <a:xfrm>
                <a:off x="4992325" y="-3002925"/>
                <a:ext cx="404550" cy="518075"/>
              </a:xfrm>
              <a:custGeom>
                <a:avLst/>
                <a:gdLst/>
                <a:ahLst/>
                <a:cxnLst/>
                <a:rect l="l" t="t" r="r" b="b"/>
                <a:pathLst>
                  <a:path w="16182" h="20723" extrusionOk="0">
                    <a:moveTo>
                      <a:pt x="8089" y="609"/>
                    </a:moveTo>
                    <a:cubicBezTo>
                      <a:pt x="8335" y="609"/>
                      <a:pt x="8580" y="647"/>
                      <a:pt x="8814" y="725"/>
                    </a:cubicBezTo>
                    <a:lnTo>
                      <a:pt x="9572" y="978"/>
                    </a:lnTo>
                    <a:cubicBezTo>
                      <a:pt x="9328" y="1185"/>
                      <a:pt x="9022" y="1298"/>
                      <a:pt x="8698" y="1298"/>
                    </a:cubicBezTo>
                    <a:lnTo>
                      <a:pt x="6142" y="1298"/>
                    </a:lnTo>
                    <a:cubicBezTo>
                      <a:pt x="6054" y="1298"/>
                      <a:pt x="5972" y="1264"/>
                      <a:pt x="5912" y="1208"/>
                    </a:cubicBezTo>
                    <a:lnTo>
                      <a:pt x="7364" y="725"/>
                    </a:lnTo>
                    <a:cubicBezTo>
                      <a:pt x="7598" y="647"/>
                      <a:pt x="7844" y="609"/>
                      <a:pt x="8089" y="609"/>
                    </a:cubicBezTo>
                    <a:close/>
                    <a:moveTo>
                      <a:pt x="10239" y="1199"/>
                    </a:moveTo>
                    <a:lnTo>
                      <a:pt x="11771" y="1709"/>
                    </a:lnTo>
                    <a:cubicBezTo>
                      <a:pt x="11554" y="1924"/>
                      <a:pt x="11286" y="2192"/>
                      <a:pt x="11282" y="2198"/>
                    </a:cubicBezTo>
                    <a:cubicBezTo>
                      <a:pt x="11024" y="2455"/>
                      <a:pt x="10683" y="2595"/>
                      <a:pt x="10320" y="2595"/>
                    </a:cubicBezTo>
                    <a:lnTo>
                      <a:pt x="8090" y="2595"/>
                    </a:lnTo>
                    <a:cubicBezTo>
                      <a:pt x="7898" y="2595"/>
                      <a:pt x="7743" y="2440"/>
                      <a:pt x="7743" y="2251"/>
                    </a:cubicBezTo>
                    <a:cubicBezTo>
                      <a:pt x="7743" y="2061"/>
                      <a:pt x="7898" y="1905"/>
                      <a:pt x="8090" y="1905"/>
                    </a:cubicBezTo>
                    <a:lnTo>
                      <a:pt x="8699" y="1905"/>
                    </a:lnTo>
                    <a:cubicBezTo>
                      <a:pt x="9225" y="1905"/>
                      <a:pt x="9718" y="1699"/>
                      <a:pt x="10089" y="1328"/>
                    </a:cubicBezTo>
                    <a:cubicBezTo>
                      <a:pt x="10135" y="1282"/>
                      <a:pt x="10185" y="1239"/>
                      <a:pt x="10239" y="1199"/>
                    </a:cubicBezTo>
                    <a:close/>
                    <a:moveTo>
                      <a:pt x="5309" y="1411"/>
                    </a:moveTo>
                    <a:cubicBezTo>
                      <a:pt x="5473" y="1706"/>
                      <a:pt x="5790" y="1905"/>
                      <a:pt x="6143" y="1905"/>
                    </a:cubicBezTo>
                    <a:lnTo>
                      <a:pt x="7201" y="1905"/>
                    </a:lnTo>
                    <a:cubicBezTo>
                      <a:pt x="7161" y="2012"/>
                      <a:pt x="7137" y="2128"/>
                      <a:pt x="7137" y="2249"/>
                    </a:cubicBezTo>
                    <a:cubicBezTo>
                      <a:pt x="7137" y="2775"/>
                      <a:pt x="7564" y="3203"/>
                      <a:pt x="8088" y="3203"/>
                    </a:cubicBezTo>
                    <a:lnTo>
                      <a:pt x="10320" y="3203"/>
                    </a:lnTo>
                    <a:cubicBezTo>
                      <a:pt x="10845" y="3203"/>
                      <a:pt x="11339" y="2997"/>
                      <a:pt x="11709" y="2626"/>
                    </a:cubicBezTo>
                    <a:cubicBezTo>
                      <a:pt x="11770" y="2565"/>
                      <a:pt x="12160" y="2179"/>
                      <a:pt x="12341" y="1999"/>
                    </a:cubicBezTo>
                    <a:cubicBezTo>
                      <a:pt x="12534" y="2183"/>
                      <a:pt x="12650" y="2440"/>
                      <a:pt x="12650" y="2719"/>
                    </a:cubicBezTo>
                    <a:lnTo>
                      <a:pt x="12650" y="4350"/>
                    </a:lnTo>
                    <a:cubicBezTo>
                      <a:pt x="11387" y="3846"/>
                      <a:pt x="9791" y="3567"/>
                      <a:pt x="8087" y="3567"/>
                    </a:cubicBezTo>
                    <a:cubicBezTo>
                      <a:pt x="7707" y="3567"/>
                      <a:pt x="7328" y="3582"/>
                      <a:pt x="6958" y="3610"/>
                    </a:cubicBezTo>
                    <a:lnTo>
                      <a:pt x="6574" y="3225"/>
                    </a:lnTo>
                    <a:cubicBezTo>
                      <a:pt x="6272" y="2922"/>
                      <a:pt x="5870" y="2755"/>
                      <a:pt x="5443" y="2755"/>
                    </a:cubicBezTo>
                    <a:lnTo>
                      <a:pt x="3528" y="2755"/>
                    </a:lnTo>
                    <a:lnTo>
                      <a:pt x="3528" y="2718"/>
                    </a:lnTo>
                    <a:cubicBezTo>
                      <a:pt x="3527" y="2292"/>
                      <a:pt x="3799" y="1914"/>
                      <a:pt x="4206" y="1778"/>
                    </a:cubicBezTo>
                    <a:lnTo>
                      <a:pt x="5309" y="1411"/>
                    </a:lnTo>
                    <a:close/>
                    <a:moveTo>
                      <a:pt x="5442" y="3365"/>
                    </a:moveTo>
                    <a:cubicBezTo>
                      <a:pt x="5707" y="3365"/>
                      <a:pt x="5957" y="3469"/>
                      <a:pt x="6144" y="3656"/>
                    </a:cubicBezTo>
                    <a:lnTo>
                      <a:pt x="6180" y="3692"/>
                    </a:lnTo>
                    <a:cubicBezTo>
                      <a:pt x="6042" y="3710"/>
                      <a:pt x="5903" y="3729"/>
                      <a:pt x="5767" y="3753"/>
                    </a:cubicBezTo>
                    <a:cubicBezTo>
                      <a:pt x="5602" y="3779"/>
                      <a:pt x="5492" y="3936"/>
                      <a:pt x="5517" y="4100"/>
                    </a:cubicBezTo>
                    <a:cubicBezTo>
                      <a:pt x="5542" y="4247"/>
                      <a:pt x="5669" y="4354"/>
                      <a:pt x="5815" y="4354"/>
                    </a:cubicBezTo>
                    <a:cubicBezTo>
                      <a:pt x="5832" y="4354"/>
                      <a:pt x="5849" y="4353"/>
                      <a:pt x="5866" y="4350"/>
                    </a:cubicBezTo>
                    <a:cubicBezTo>
                      <a:pt x="6579" y="4234"/>
                      <a:pt x="7326" y="4176"/>
                      <a:pt x="8088" y="4176"/>
                    </a:cubicBezTo>
                    <a:cubicBezTo>
                      <a:pt x="9633" y="4176"/>
                      <a:pt x="11120" y="4426"/>
                      <a:pt x="12291" y="4867"/>
                    </a:cubicBezTo>
                    <a:lnTo>
                      <a:pt x="3885" y="4867"/>
                    </a:lnTo>
                    <a:cubicBezTo>
                      <a:pt x="4112" y="4781"/>
                      <a:pt x="4351" y="4703"/>
                      <a:pt x="4603" y="4631"/>
                    </a:cubicBezTo>
                    <a:cubicBezTo>
                      <a:pt x="4765" y="4584"/>
                      <a:pt x="4858" y="4417"/>
                      <a:pt x="4813" y="4256"/>
                    </a:cubicBezTo>
                    <a:cubicBezTo>
                      <a:pt x="4776" y="4123"/>
                      <a:pt x="4654" y="4035"/>
                      <a:pt x="4522" y="4035"/>
                    </a:cubicBezTo>
                    <a:cubicBezTo>
                      <a:pt x="4494" y="4035"/>
                      <a:pt x="4466" y="4039"/>
                      <a:pt x="4438" y="4047"/>
                    </a:cubicBezTo>
                    <a:cubicBezTo>
                      <a:pt x="4116" y="4140"/>
                      <a:pt x="3811" y="4241"/>
                      <a:pt x="3528" y="4356"/>
                    </a:cubicBezTo>
                    <a:lnTo>
                      <a:pt x="3528" y="3365"/>
                    </a:lnTo>
                    <a:close/>
                    <a:moveTo>
                      <a:pt x="4216" y="5474"/>
                    </a:moveTo>
                    <a:lnTo>
                      <a:pt x="4216" y="6468"/>
                    </a:lnTo>
                    <a:cubicBezTo>
                      <a:pt x="4216" y="6659"/>
                      <a:pt x="4061" y="6812"/>
                      <a:pt x="3872" y="6812"/>
                    </a:cubicBezTo>
                    <a:lnTo>
                      <a:pt x="3528" y="6812"/>
                    </a:lnTo>
                    <a:lnTo>
                      <a:pt x="3528" y="5474"/>
                    </a:lnTo>
                    <a:close/>
                    <a:moveTo>
                      <a:pt x="12653" y="5474"/>
                    </a:moveTo>
                    <a:lnTo>
                      <a:pt x="12653" y="6812"/>
                    </a:lnTo>
                    <a:lnTo>
                      <a:pt x="12306" y="6812"/>
                    </a:lnTo>
                    <a:cubicBezTo>
                      <a:pt x="12114" y="6812"/>
                      <a:pt x="11961" y="6656"/>
                      <a:pt x="11961" y="6468"/>
                    </a:cubicBezTo>
                    <a:lnTo>
                      <a:pt x="11961" y="5474"/>
                    </a:lnTo>
                    <a:close/>
                    <a:moveTo>
                      <a:pt x="11351" y="5475"/>
                    </a:moveTo>
                    <a:lnTo>
                      <a:pt x="11351" y="6469"/>
                    </a:lnTo>
                    <a:cubicBezTo>
                      <a:pt x="11351" y="6995"/>
                      <a:pt x="11780" y="7420"/>
                      <a:pt x="12306" y="7420"/>
                    </a:cubicBezTo>
                    <a:lnTo>
                      <a:pt x="12791" y="7420"/>
                    </a:lnTo>
                    <a:cubicBezTo>
                      <a:pt x="12934" y="7420"/>
                      <a:pt x="13071" y="7482"/>
                      <a:pt x="13168" y="7588"/>
                    </a:cubicBezTo>
                    <a:cubicBezTo>
                      <a:pt x="13264" y="7696"/>
                      <a:pt x="13311" y="7835"/>
                      <a:pt x="13297" y="7982"/>
                    </a:cubicBezTo>
                    <a:cubicBezTo>
                      <a:pt x="13271" y="8236"/>
                      <a:pt x="13028" y="8434"/>
                      <a:pt x="12747" y="8434"/>
                    </a:cubicBezTo>
                    <a:lnTo>
                      <a:pt x="12610" y="8434"/>
                    </a:lnTo>
                    <a:lnTo>
                      <a:pt x="12610" y="8417"/>
                    </a:lnTo>
                    <a:cubicBezTo>
                      <a:pt x="12610" y="8249"/>
                      <a:pt x="12474" y="8113"/>
                      <a:pt x="12306" y="8113"/>
                    </a:cubicBezTo>
                    <a:cubicBezTo>
                      <a:pt x="12138" y="8113"/>
                      <a:pt x="12003" y="8249"/>
                      <a:pt x="12003" y="8417"/>
                    </a:cubicBezTo>
                    <a:cubicBezTo>
                      <a:pt x="12000" y="10574"/>
                      <a:pt x="10246" y="12329"/>
                      <a:pt x="8088" y="12329"/>
                    </a:cubicBezTo>
                    <a:cubicBezTo>
                      <a:pt x="5930" y="12329"/>
                      <a:pt x="4174" y="10572"/>
                      <a:pt x="4174" y="8413"/>
                    </a:cubicBezTo>
                    <a:cubicBezTo>
                      <a:pt x="4174" y="8246"/>
                      <a:pt x="4038" y="8110"/>
                      <a:pt x="3871" y="8110"/>
                    </a:cubicBezTo>
                    <a:cubicBezTo>
                      <a:pt x="3702" y="8110"/>
                      <a:pt x="3567" y="8246"/>
                      <a:pt x="3567" y="8413"/>
                    </a:cubicBezTo>
                    <a:lnTo>
                      <a:pt x="3567" y="8434"/>
                    </a:lnTo>
                    <a:lnTo>
                      <a:pt x="3384" y="8434"/>
                    </a:lnTo>
                    <a:cubicBezTo>
                      <a:pt x="3241" y="8434"/>
                      <a:pt x="3102" y="8374"/>
                      <a:pt x="3007" y="8269"/>
                    </a:cubicBezTo>
                    <a:cubicBezTo>
                      <a:pt x="2908" y="8160"/>
                      <a:pt x="2864" y="8020"/>
                      <a:pt x="2878" y="7875"/>
                    </a:cubicBezTo>
                    <a:cubicBezTo>
                      <a:pt x="2903" y="7619"/>
                      <a:pt x="3145" y="7420"/>
                      <a:pt x="3430" y="7420"/>
                    </a:cubicBezTo>
                    <a:lnTo>
                      <a:pt x="3871" y="7420"/>
                    </a:lnTo>
                    <a:cubicBezTo>
                      <a:pt x="4395" y="7420"/>
                      <a:pt x="4822" y="6995"/>
                      <a:pt x="4822" y="6469"/>
                    </a:cubicBezTo>
                    <a:lnTo>
                      <a:pt x="4822" y="5475"/>
                    </a:lnTo>
                    <a:close/>
                    <a:moveTo>
                      <a:pt x="10056" y="12483"/>
                    </a:moveTo>
                    <a:lnTo>
                      <a:pt x="10056" y="13462"/>
                    </a:lnTo>
                    <a:lnTo>
                      <a:pt x="8090" y="14554"/>
                    </a:lnTo>
                    <a:lnTo>
                      <a:pt x="6122" y="13462"/>
                    </a:lnTo>
                    <a:lnTo>
                      <a:pt x="6122" y="12483"/>
                    </a:lnTo>
                    <a:cubicBezTo>
                      <a:pt x="6716" y="12773"/>
                      <a:pt x="7384" y="12936"/>
                      <a:pt x="8090" y="12936"/>
                    </a:cubicBezTo>
                    <a:cubicBezTo>
                      <a:pt x="8794" y="12936"/>
                      <a:pt x="9462" y="12773"/>
                      <a:pt x="10056" y="12483"/>
                    </a:cubicBezTo>
                    <a:close/>
                    <a:moveTo>
                      <a:pt x="10869" y="13706"/>
                    </a:moveTo>
                    <a:cubicBezTo>
                      <a:pt x="10871" y="13706"/>
                      <a:pt x="10873" y="13706"/>
                      <a:pt x="10876" y="13707"/>
                    </a:cubicBezTo>
                    <a:cubicBezTo>
                      <a:pt x="10884" y="13710"/>
                      <a:pt x="10889" y="13716"/>
                      <a:pt x="10889" y="13717"/>
                    </a:cubicBezTo>
                    <a:lnTo>
                      <a:pt x="11279" y="14498"/>
                    </a:lnTo>
                    <a:lnTo>
                      <a:pt x="9698" y="15854"/>
                    </a:lnTo>
                    <a:cubicBezTo>
                      <a:pt x="9633" y="15909"/>
                      <a:pt x="9553" y="15938"/>
                      <a:pt x="9469" y="15938"/>
                    </a:cubicBezTo>
                    <a:cubicBezTo>
                      <a:pt x="9460" y="15938"/>
                      <a:pt x="9450" y="15937"/>
                      <a:pt x="9441" y="15937"/>
                    </a:cubicBezTo>
                    <a:cubicBezTo>
                      <a:pt x="9346" y="15928"/>
                      <a:pt x="9262" y="15881"/>
                      <a:pt x="9204" y="15808"/>
                    </a:cubicBezTo>
                    <a:lnTo>
                      <a:pt x="8549" y="14993"/>
                    </a:lnTo>
                    <a:lnTo>
                      <a:pt x="10860" y="13709"/>
                    </a:lnTo>
                    <a:cubicBezTo>
                      <a:pt x="10861" y="13709"/>
                      <a:pt x="10864" y="13706"/>
                      <a:pt x="10869" y="13706"/>
                    </a:cubicBezTo>
                    <a:close/>
                    <a:moveTo>
                      <a:pt x="5308" y="13707"/>
                    </a:moveTo>
                    <a:cubicBezTo>
                      <a:pt x="5312" y="13707"/>
                      <a:pt x="5315" y="13709"/>
                      <a:pt x="5316" y="13710"/>
                    </a:cubicBezTo>
                    <a:lnTo>
                      <a:pt x="7627" y="14994"/>
                    </a:lnTo>
                    <a:lnTo>
                      <a:pt x="6973" y="15809"/>
                    </a:lnTo>
                    <a:cubicBezTo>
                      <a:pt x="6914" y="15882"/>
                      <a:pt x="6830" y="15929"/>
                      <a:pt x="6736" y="15938"/>
                    </a:cubicBezTo>
                    <a:cubicBezTo>
                      <a:pt x="6725" y="15939"/>
                      <a:pt x="6714" y="15939"/>
                      <a:pt x="6703" y="15939"/>
                    </a:cubicBezTo>
                    <a:cubicBezTo>
                      <a:pt x="6620" y="15939"/>
                      <a:pt x="6542" y="15911"/>
                      <a:pt x="6479" y="15857"/>
                    </a:cubicBezTo>
                    <a:lnTo>
                      <a:pt x="4898" y="14501"/>
                    </a:lnTo>
                    <a:lnTo>
                      <a:pt x="5288" y="13719"/>
                    </a:lnTo>
                    <a:cubicBezTo>
                      <a:pt x="5290" y="13717"/>
                      <a:pt x="5292" y="13711"/>
                      <a:pt x="5300" y="13709"/>
                    </a:cubicBezTo>
                    <a:cubicBezTo>
                      <a:pt x="5303" y="13707"/>
                      <a:pt x="5306" y="13707"/>
                      <a:pt x="5308" y="13707"/>
                    </a:cubicBezTo>
                    <a:close/>
                    <a:moveTo>
                      <a:pt x="11679" y="14958"/>
                    </a:moveTo>
                    <a:lnTo>
                      <a:pt x="12741" y="15271"/>
                    </a:lnTo>
                    <a:cubicBezTo>
                      <a:pt x="12331" y="15332"/>
                      <a:pt x="11954" y="15522"/>
                      <a:pt x="11654" y="15821"/>
                    </a:cubicBezTo>
                    <a:lnTo>
                      <a:pt x="11653" y="15822"/>
                    </a:lnTo>
                    <a:cubicBezTo>
                      <a:pt x="11397" y="16079"/>
                      <a:pt x="11054" y="16221"/>
                      <a:pt x="10692" y="16221"/>
                    </a:cubicBezTo>
                    <a:lnTo>
                      <a:pt x="10206" y="16221"/>
                    </a:lnTo>
                    <a:lnTo>
                      <a:pt x="11679" y="14958"/>
                    </a:lnTo>
                    <a:close/>
                    <a:moveTo>
                      <a:pt x="1279" y="16008"/>
                    </a:moveTo>
                    <a:lnTo>
                      <a:pt x="1889" y="16603"/>
                    </a:lnTo>
                    <a:cubicBezTo>
                      <a:pt x="2251" y="16958"/>
                      <a:pt x="2728" y="17152"/>
                      <a:pt x="3235" y="17152"/>
                    </a:cubicBezTo>
                    <a:lnTo>
                      <a:pt x="4078" y="17152"/>
                    </a:lnTo>
                    <a:cubicBezTo>
                      <a:pt x="4891" y="17152"/>
                      <a:pt x="5592" y="17423"/>
                      <a:pt x="6004" y="17895"/>
                    </a:cubicBezTo>
                    <a:cubicBezTo>
                      <a:pt x="6130" y="18040"/>
                      <a:pt x="6314" y="18124"/>
                      <a:pt x="6507" y="18124"/>
                    </a:cubicBezTo>
                    <a:cubicBezTo>
                      <a:pt x="6943" y="18124"/>
                      <a:pt x="7311" y="18416"/>
                      <a:pt x="7425" y="18816"/>
                    </a:cubicBezTo>
                    <a:lnTo>
                      <a:pt x="6507" y="18816"/>
                    </a:lnTo>
                    <a:cubicBezTo>
                      <a:pt x="6144" y="18816"/>
                      <a:pt x="5805" y="18674"/>
                      <a:pt x="5547" y="18417"/>
                    </a:cubicBezTo>
                    <a:cubicBezTo>
                      <a:pt x="5176" y="18046"/>
                      <a:pt x="4683" y="17843"/>
                      <a:pt x="4158" y="17843"/>
                    </a:cubicBezTo>
                    <a:lnTo>
                      <a:pt x="606" y="17843"/>
                    </a:lnTo>
                    <a:lnTo>
                      <a:pt x="606" y="17332"/>
                    </a:lnTo>
                    <a:cubicBezTo>
                      <a:pt x="606" y="16802"/>
                      <a:pt x="866" y="16314"/>
                      <a:pt x="1279" y="16008"/>
                    </a:cubicBezTo>
                    <a:close/>
                    <a:moveTo>
                      <a:pt x="15560" y="17150"/>
                    </a:moveTo>
                    <a:cubicBezTo>
                      <a:pt x="15567" y="17209"/>
                      <a:pt x="15570" y="17269"/>
                      <a:pt x="15570" y="17330"/>
                    </a:cubicBezTo>
                    <a:lnTo>
                      <a:pt x="15570" y="18349"/>
                    </a:lnTo>
                    <a:cubicBezTo>
                      <a:pt x="15546" y="18372"/>
                      <a:pt x="15520" y="18394"/>
                      <a:pt x="15497" y="18417"/>
                    </a:cubicBezTo>
                    <a:cubicBezTo>
                      <a:pt x="15242" y="18673"/>
                      <a:pt x="14899" y="18816"/>
                      <a:pt x="14538" y="18816"/>
                    </a:cubicBezTo>
                    <a:lnTo>
                      <a:pt x="12306" y="18816"/>
                    </a:lnTo>
                    <a:cubicBezTo>
                      <a:pt x="12114" y="18816"/>
                      <a:pt x="11961" y="18660"/>
                      <a:pt x="11961" y="18470"/>
                    </a:cubicBezTo>
                    <a:cubicBezTo>
                      <a:pt x="11961" y="18280"/>
                      <a:pt x="12117" y="18124"/>
                      <a:pt x="12306" y="18124"/>
                    </a:cubicBezTo>
                    <a:lnTo>
                      <a:pt x="12914" y="18124"/>
                    </a:lnTo>
                    <a:cubicBezTo>
                      <a:pt x="13439" y="18124"/>
                      <a:pt x="13932" y="17920"/>
                      <a:pt x="14303" y="17547"/>
                    </a:cubicBezTo>
                    <a:lnTo>
                      <a:pt x="14305" y="17546"/>
                    </a:lnTo>
                    <a:cubicBezTo>
                      <a:pt x="14561" y="17290"/>
                      <a:pt x="14902" y="17150"/>
                      <a:pt x="15263" y="17150"/>
                    </a:cubicBezTo>
                    <a:close/>
                    <a:moveTo>
                      <a:pt x="4156" y="18449"/>
                    </a:moveTo>
                    <a:cubicBezTo>
                      <a:pt x="4518" y="18449"/>
                      <a:pt x="4859" y="18589"/>
                      <a:pt x="5116" y="18846"/>
                    </a:cubicBezTo>
                    <a:cubicBezTo>
                      <a:pt x="5487" y="19217"/>
                      <a:pt x="5980" y="19421"/>
                      <a:pt x="6506" y="19421"/>
                    </a:cubicBezTo>
                    <a:lnTo>
                      <a:pt x="9385" y="19421"/>
                    </a:lnTo>
                    <a:cubicBezTo>
                      <a:pt x="9576" y="19423"/>
                      <a:pt x="9732" y="19578"/>
                      <a:pt x="9732" y="19767"/>
                    </a:cubicBezTo>
                    <a:cubicBezTo>
                      <a:pt x="9732" y="19957"/>
                      <a:pt x="9576" y="20112"/>
                      <a:pt x="9385" y="20112"/>
                    </a:cubicBezTo>
                    <a:lnTo>
                      <a:pt x="4883" y="20112"/>
                    </a:lnTo>
                    <a:cubicBezTo>
                      <a:pt x="4521" y="20112"/>
                      <a:pt x="4181" y="19971"/>
                      <a:pt x="3924" y="19715"/>
                    </a:cubicBezTo>
                    <a:lnTo>
                      <a:pt x="3922" y="19714"/>
                    </a:lnTo>
                    <a:cubicBezTo>
                      <a:pt x="3551" y="19343"/>
                      <a:pt x="3058" y="19138"/>
                      <a:pt x="2534" y="19138"/>
                    </a:cubicBezTo>
                    <a:lnTo>
                      <a:pt x="606" y="19138"/>
                    </a:lnTo>
                    <a:lnTo>
                      <a:pt x="606" y="18449"/>
                    </a:lnTo>
                    <a:close/>
                    <a:moveTo>
                      <a:pt x="8090" y="0"/>
                    </a:moveTo>
                    <a:cubicBezTo>
                      <a:pt x="7779" y="0"/>
                      <a:pt x="7468" y="50"/>
                      <a:pt x="7173" y="148"/>
                    </a:cubicBezTo>
                    <a:lnTo>
                      <a:pt x="4015" y="1201"/>
                    </a:lnTo>
                    <a:cubicBezTo>
                      <a:pt x="3360" y="1419"/>
                      <a:pt x="2921" y="2029"/>
                      <a:pt x="2921" y="2720"/>
                    </a:cubicBezTo>
                    <a:lnTo>
                      <a:pt x="2921" y="4627"/>
                    </a:lnTo>
                    <a:cubicBezTo>
                      <a:pt x="2743" y="4718"/>
                      <a:pt x="2573" y="4813"/>
                      <a:pt x="2414" y="4913"/>
                    </a:cubicBezTo>
                    <a:cubicBezTo>
                      <a:pt x="2300" y="4984"/>
                      <a:pt x="2248" y="5124"/>
                      <a:pt x="2286" y="5254"/>
                    </a:cubicBezTo>
                    <a:cubicBezTo>
                      <a:pt x="2323" y="5384"/>
                      <a:pt x="2443" y="5474"/>
                      <a:pt x="2577" y="5474"/>
                    </a:cubicBezTo>
                    <a:lnTo>
                      <a:pt x="2921" y="5474"/>
                    </a:lnTo>
                    <a:lnTo>
                      <a:pt x="2921" y="6928"/>
                    </a:lnTo>
                    <a:cubicBezTo>
                      <a:pt x="2571" y="7093"/>
                      <a:pt x="2317" y="7425"/>
                      <a:pt x="2278" y="7812"/>
                    </a:cubicBezTo>
                    <a:cubicBezTo>
                      <a:pt x="2246" y="8126"/>
                      <a:pt x="2350" y="8440"/>
                      <a:pt x="2560" y="8673"/>
                    </a:cubicBezTo>
                    <a:cubicBezTo>
                      <a:pt x="2771" y="8906"/>
                      <a:pt x="3072" y="9040"/>
                      <a:pt x="3387" y="9040"/>
                    </a:cubicBezTo>
                    <a:lnTo>
                      <a:pt x="3614" y="9040"/>
                    </a:lnTo>
                    <a:cubicBezTo>
                      <a:pt x="3792" y="10317"/>
                      <a:pt x="4503" y="11422"/>
                      <a:pt x="5516" y="12126"/>
                    </a:cubicBezTo>
                    <a:lnTo>
                      <a:pt x="5516" y="13133"/>
                    </a:lnTo>
                    <a:cubicBezTo>
                      <a:pt x="5450" y="13110"/>
                      <a:pt x="5379" y="13098"/>
                      <a:pt x="5308" y="13098"/>
                    </a:cubicBezTo>
                    <a:cubicBezTo>
                      <a:pt x="5245" y="13098"/>
                      <a:pt x="5183" y="13107"/>
                      <a:pt x="5123" y="13126"/>
                    </a:cubicBezTo>
                    <a:cubicBezTo>
                      <a:pt x="4960" y="13176"/>
                      <a:pt x="4823" y="13293"/>
                      <a:pt x="4746" y="13446"/>
                    </a:cubicBezTo>
                    <a:lnTo>
                      <a:pt x="4275" y="14388"/>
                    </a:lnTo>
                    <a:lnTo>
                      <a:pt x="1616" y="15171"/>
                    </a:lnTo>
                    <a:cubicBezTo>
                      <a:pt x="665" y="15451"/>
                      <a:pt x="1" y="16338"/>
                      <a:pt x="1" y="17329"/>
                    </a:cubicBezTo>
                    <a:lnTo>
                      <a:pt x="1" y="20414"/>
                    </a:lnTo>
                    <a:cubicBezTo>
                      <a:pt x="1" y="20581"/>
                      <a:pt x="136" y="20717"/>
                      <a:pt x="303" y="20717"/>
                    </a:cubicBezTo>
                    <a:cubicBezTo>
                      <a:pt x="472" y="20717"/>
                      <a:pt x="607" y="20581"/>
                      <a:pt x="607" y="20414"/>
                    </a:cubicBezTo>
                    <a:lnTo>
                      <a:pt x="607" y="19748"/>
                    </a:lnTo>
                    <a:lnTo>
                      <a:pt x="2535" y="19748"/>
                    </a:lnTo>
                    <a:cubicBezTo>
                      <a:pt x="2897" y="19748"/>
                      <a:pt x="3237" y="19888"/>
                      <a:pt x="3494" y="20144"/>
                    </a:cubicBezTo>
                    <a:cubicBezTo>
                      <a:pt x="3494" y="20144"/>
                      <a:pt x="3494" y="20145"/>
                      <a:pt x="3495" y="20145"/>
                    </a:cubicBezTo>
                    <a:cubicBezTo>
                      <a:pt x="3867" y="20517"/>
                      <a:pt x="4359" y="20722"/>
                      <a:pt x="4885" y="20722"/>
                    </a:cubicBezTo>
                    <a:lnTo>
                      <a:pt x="9393" y="20722"/>
                    </a:lnTo>
                    <a:cubicBezTo>
                      <a:pt x="9918" y="20719"/>
                      <a:pt x="10340" y="20294"/>
                      <a:pt x="10340" y="19771"/>
                    </a:cubicBezTo>
                    <a:cubicBezTo>
                      <a:pt x="10340" y="19246"/>
                      <a:pt x="9913" y="18817"/>
                      <a:pt x="9389" y="18817"/>
                    </a:cubicBezTo>
                    <a:lnTo>
                      <a:pt x="8048" y="18817"/>
                    </a:lnTo>
                    <a:cubicBezTo>
                      <a:pt x="7921" y="18082"/>
                      <a:pt x="7280" y="17519"/>
                      <a:pt x="6509" y="17519"/>
                    </a:cubicBezTo>
                    <a:cubicBezTo>
                      <a:pt x="6491" y="17519"/>
                      <a:pt x="6476" y="17512"/>
                      <a:pt x="6463" y="17499"/>
                    </a:cubicBezTo>
                    <a:cubicBezTo>
                      <a:pt x="5929" y="16885"/>
                      <a:pt x="5083" y="16546"/>
                      <a:pt x="4079" y="16546"/>
                    </a:cubicBezTo>
                    <a:lnTo>
                      <a:pt x="3237" y="16546"/>
                    </a:lnTo>
                    <a:cubicBezTo>
                      <a:pt x="2891" y="16546"/>
                      <a:pt x="2564" y="16412"/>
                      <a:pt x="2316" y="16172"/>
                    </a:cubicBezTo>
                    <a:lnTo>
                      <a:pt x="1867" y="15734"/>
                    </a:lnTo>
                    <a:lnTo>
                      <a:pt x="4501" y="14960"/>
                    </a:lnTo>
                    <a:lnTo>
                      <a:pt x="6086" y="16319"/>
                    </a:lnTo>
                    <a:cubicBezTo>
                      <a:pt x="6260" y="16469"/>
                      <a:pt x="6477" y="16551"/>
                      <a:pt x="6703" y="16551"/>
                    </a:cubicBezTo>
                    <a:cubicBezTo>
                      <a:pt x="6734" y="16551"/>
                      <a:pt x="6764" y="16548"/>
                      <a:pt x="6794" y="16545"/>
                    </a:cubicBezTo>
                    <a:cubicBezTo>
                      <a:pt x="7053" y="16522"/>
                      <a:pt x="7286" y="16395"/>
                      <a:pt x="7450" y="16191"/>
                    </a:cubicBezTo>
                    <a:lnTo>
                      <a:pt x="8091" y="15390"/>
                    </a:lnTo>
                    <a:lnTo>
                      <a:pt x="8731" y="16191"/>
                    </a:lnTo>
                    <a:cubicBezTo>
                      <a:pt x="8751" y="16216"/>
                      <a:pt x="8772" y="16239"/>
                      <a:pt x="8794" y="16261"/>
                    </a:cubicBezTo>
                    <a:cubicBezTo>
                      <a:pt x="8399" y="16376"/>
                      <a:pt x="8112" y="16743"/>
                      <a:pt x="8112" y="17173"/>
                    </a:cubicBezTo>
                    <a:cubicBezTo>
                      <a:pt x="8112" y="17697"/>
                      <a:pt x="8538" y="18126"/>
                      <a:pt x="9065" y="18126"/>
                    </a:cubicBezTo>
                    <a:lnTo>
                      <a:pt x="10363" y="18126"/>
                    </a:lnTo>
                    <a:cubicBezTo>
                      <a:pt x="10530" y="18126"/>
                      <a:pt x="10666" y="17990"/>
                      <a:pt x="10666" y="17823"/>
                    </a:cubicBezTo>
                    <a:cubicBezTo>
                      <a:pt x="10666" y="17655"/>
                      <a:pt x="10530" y="17519"/>
                      <a:pt x="10363" y="17519"/>
                    </a:cubicBezTo>
                    <a:lnTo>
                      <a:pt x="9065" y="17519"/>
                    </a:lnTo>
                    <a:cubicBezTo>
                      <a:pt x="8874" y="17519"/>
                      <a:pt x="8719" y="17365"/>
                      <a:pt x="8719" y="17175"/>
                    </a:cubicBezTo>
                    <a:cubicBezTo>
                      <a:pt x="8719" y="16986"/>
                      <a:pt x="8874" y="16829"/>
                      <a:pt x="9065" y="16829"/>
                    </a:cubicBezTo>
                    <a:lnTo>
                      <a:pt x="10695" y="16829"/>
                    </a:lnTo>
                    <a:cubicBezTo>
                      <a:pt x="11220" y="16829"/>
                      <a:pt x="11713" y="16625"/>
                      <a:pt x="12083" y="16255"/>
                    </a:cubicBezTo>
                    <a:lnTo>
                      <a:pt x="12084" y="16254"/>
                    </a:lnTo>
                    <a:cubicBezTo>
                      <a:pt x="12341" y="15997"/>
                      <a:pt x="12683" y="15855"/>
                      <a:pt x="13044" y="15855"/>
                    </a:cubicBezTo>
                    <a:lnTo>
                      <a:pt x="14648" y="15855"/>
                    </a:lnTo>
                    <a:cubicBezTo>
                      <a:pt x="14956" y="16008"/>
                      <a:pt x="15206" y="16251"/>
                      <a:pt x="15369" y="16546"/>
                    </a:cubicBezTo>
                    <a:lnTo>
                      <a:pt x="15268" y="16546"/>
                    </a:lnTo>
                    <a:cubicBezTo>
                      <a:pt x="14742" y="16546"/>
                      <a:pt x="14249" y="16752"/>
                      <a:pt x="13878" y="17122"/>
                    </a:cubicBezTo>
                    <a:cubicBezTo>
                      <a:pt x="13878" y="17123"/>
                      <a:pt x="13876" y="17123"/>
                      <a:pt x="13876" y="17123"/>
                    </a:cubicBezTo>
                    <a:cubicBezTo>
                      <a:pt x="13621" y="17379"/>
                      <a:pt x="13280" y="17519"/>
                      <a:pt x="12918" y="17519"/>
                    </a:cubicBezTo>
                    <a:lnTo>
                      <a:pt x="12308" y="17519"/>
                    </a:lnTo>
                    <a:cubicBezTo>
                      <a:pt x="11784" y="17519"/>
                      <a:pt x="11356" y="17946"/>
                      <a:pt x="11356" y="18472"/>
                    </a:cubicBezTo>
                    <a:cubicBezTo>
                      <a:pt x="11356" y="18996"/>
                      <a:pt x="11784" y="19424"/>
                      <a:pt x="12308" y="19424"/>
                    </a:cubicBezTo>
                    <a:lnTo>
                      <a:pt x="14541" y="19424"/>
                    </a:lnTo>
                    <a:cubicBezTo>
                      <a:pt x="14912" y="19424"/>
                      <a:pt x="15268" y="19323"/>
                      <a:pt x="15575" y="19131"/>
                    </a:cubicBezTo>
                    <a:lnTo>
                      <a:pt x="15575" y="20418"/>
                    </a:lnTo>
                    <a:cubicBezTo>
                      <a:pt x="15575" y="20587"/>
                      <a:pt x="15710" y="20722"/>
                      <a:pt x="15877" y="20722"/>
                    </a:cubicBezTo>
                    <a:cubicBezTo>
                      <a:pt x="16046" y="20722"/>
                      <a:pt x="16182" y="20587"/>
                      <a:pt x="16182" y="20418"/>
                    </a:cubicBezTo>
                    <a:lnTo>
                      <a:pt x="16182" y="17333"/>
                    </a:lnTo>
                    <a:cubicBezTo>
                      <a:pt x="16177" y="16339"/>
                      <a:pt x="15513" y="15452"/>
                      <a:pt x="14562" y="15172"/>
                    </a:cubicBezTo>
                    <a:lnTo>
                      <a:pt x="11903" y="14390"/>
                    </a:lnTo>
                    <a:lnTo>
                      <a:pt x="11431" y="13447"/>
                    </a:lnTo>
                    <a:cubicBezTo>
                      <a:pt x="11356" y="13296"/>
                      <a:pt x="11219" y="13179"/>
                      <a:pt x="11056" y="13129"/>
                    </a:cubicBezTo>
                    <a:cubicBezTo>
                      <a:pt x="10996" y="13110"/>
                      <a:pt x="10934" y="13101"/>
                      <a:pt x="10873" y="13101"/>
                    </a:cubicBezTo>
                    <a:cubicBezTo>
                      <a:pt x="10802" y="13101"/>
                      <a:pt x="10731" y="13113"/>
                      <a:pt x="10663" y="13136"/>
                    </a:cubicBezTo>
                    <a:lnTo>
                      <a:pt x="10663" y="12126"/>
                    </a:lnTo>
                    <a:cubicBezTo>
                      <a:pt x="11676" y="11424"/>
                      <a:pt x="12388" y="10317"/>
                      <a:pt x="12567" y="9040"/>
                    </a:cubicBezTo>
                    <a:lnTo>
                      <a:pt x="12747" y="9040"/>
                    </a:lnTo>
                    <a:cubicBezTo>
                      <a:pt x="13338" y="9040"/>
                      <a:pt x="13845" y="8602"/>
                      <a:pt x="13902" y="8039"/>
                    </a:cubicBezTo>
                    <a:cubicBezTo>
                      <a:pt x="13934" y="7725"/>
                      <a:pt x="13831" y="7410"/>
                      <a:pt x="13619" y="7178"/>
                    </a:cubicBezTo>
                    <a:cubicBezTo>
                      <a:pt x="13518" y="7066"/>
                      <a:pt x="13395" y="6976"/>
                      <a:pt x="13260" y="6913"/>
                    </a:cubicBezTo>
                    <a:lnTo>
                      <a:pt x="13260" y="5474"/>
                    </a:lnTo>
                    <a:lnTo>
                      <a:pt x="13604" y="5474"/>
                    </a:lnTo>
                    <a:cubicBezTo>
                      <a:pt x="13738" y="5474"/>
                      <a:pt x="13856" y="5384"/>
                      <a:pt x="13895" y="5254"/>
                    </a:cubicBezTo>
                    <a:cubicBezTo>
                      <a:pt x="13932" y="5124"/>
                      <a:pt x="13878" y="4985"/>
                      <a:pt x="13767" y="4913"/>
                    </a:cubicBezTo>
                    <a:cubicBezTo>
                      <a:pt x="13607" y="4811"/>
                      <a:pt x="13438" y="4717"/>
                      <a:pt x="13260" y="4627"/>
                    </a:cubicBezTo>
                    <a:lnTo>
                      <a:pt x="13260" y="2720"/>
                    </a:lnTo>
                    <a:cubicBezTo>
                      <a:pt x="13260" y="2029"/>
                      <a:pt x="12818" y="1419"/>
                      <a:pt x="12164" y="1201"/>
                    </a:cubicBezTo>
                    <a:lnTo>
                      <a:pt x="9006" y="148"/>
                    </a:lnTo>
                    <a:cubicBezTo>
                      <a:pt x="8711" y="50"/>
                      <a:pt x="8400" y="0"/>
                      <a:pt x="8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3"/>
              <p:cNvSpPr/>
              <p:nvPr/>
            </p:nvSpPr>
            <p:spPr>
              <a:xfrm>
                <a:off x="5138250" y="-2824500"/>
                <a:ext cx="15200" cy="23300"/>
              </a:xfrm>
              <a:custGeom>
                <a:avLst/>
                <a:gdLst/>
                <a:ahLst/>
                <a:cxnLst/>
                <a:rect l="l" t="t" r="r" b="b"/>
                <a:pathLst>
                  <a:path w="608" h="932" extrusionOk="0">
                    <a:moveTo>
                      <a:pt x="305" y="1"/>
                    </a:moveTo>
                    <a:cubicBezTo>
                      <a:pt x="136" y="1"/>
                      <a:pt x="0" y="135"/>
                      <a:pt x="0" y="303"/>
                    </a:cubicBezTo>
                    <a:lnTo>
                      <a:pt x="0" y="629"/>
                    </a:lnTo>
                    <a:cubicBezTo>
                      <a:pt x="0" y="796"/>
                      <a:pt x="136" y="932"/>
                      <a:pt x="305" y="932"/>
                    </a:cubicBezTo>
                    <a:cubicBezTo>
                      <a:pt x="472" y="932"/>
                      <a:pt x="607" y="796"/>
                      <a:pt x="607" y="629"/>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3"/>
              <p:cNvSpPr/>
              <p:nvPr/>
            </p:nvSpPr>
            <p:spPr>
              <a:xfrm>
                <a:off x="5235600" y="-2824500"/>
                <a:ext cx="15200" cy="23300"/>
              </a:xfrm>
              <a:custGeom>
                <a:avLst/>
                <a:gdLst/>
                <a:ahLst/>
                <a:cxnLst/>
                <a:rect l="l" t="t" r="r" b="b"/>
                <a:pathLst>
                  <a:path w="608" h="932" extrusionOk="0">
                    <a:moveTo>
                      <a:pt x="304" y="1"/>
                    </a:moveTo>
                    <a:cubicBezTo>
                      <a:pt x="137" y="1"/>
                      <a:pt x="1" y="135"/>
                      <a:pt x="1" y="303"/>
                    </a:cubicBezTo>
                    <a:lnTo>
                      <a:pt x="1" y="629"/>
                    </a:lnTo>
                    <a:cubicBezTo>
                      <a:pt x="1" y="796"/>
                      <a:pt x="137" y="932"/>
                      <a:pt x="304" y="932"/>
                    </a:cubicBezTo>
                    <a:cubicBezTo>
                      <a:pt x="472" y="932"/>
                      <a:pt x="608" y="796"/>
                      <a:pt x="608" y="629"/>
                    </a:cubicBezTo>
                    <a:lnTo>
                      <a:pt x="608" y="303"/>
                    </a:lnTo>
                    <a:cubicBezTo>
                      <a:pt x="608" y="136"/>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3"/>
              <p:cNvSpPr/>
              <p:nvPr/>
            </p:nvSpPr>
            <p:spPr>
              <a:xfrm>
                <a:off x="5170700" y="-2759625"/>
                <a:ext cx="47650" cy="15200"/>
              </a:xfrm>
              <a:custGeom>
                <a:avLst/>
                <a:gdLst/>
                <a:ahLst/>
                <a:cxnLst/>
                <a:rect l="l" t="t" r="r" b="b"/>
                <a:pathLst>
                  <a:path w="1906" h="608" extrusionOk="0">
                    <a:moveTo>
                      <a:pt x="303" y="1"/>
                    </a:moveTo>
                    <a:cubicBezTo>
                      <a:pt x="136" y="1"/>
                      <a:pt x="1" y="136"/>
                      <a:pt x="1" y="305"/>
                    </a:cubicBezTo>
                    <a:cubicBezTo>
                      <a:pt x="1" y="472"/>
                      <a:pt x="136" y="608"/>
                      <a:pt x="303" y="608"/>
                    </a:cubicBezTo>
                    <a:lnTo>
                      <a:pt x="1602" y="608"/>
                    </a:lnTo>
                    <a:cubicBezTo>
                      <a:pt x="1770" y="608"/>
                      <a:pt x="1906" y="472"/>
                      <a:pt x="1906" y="305"/>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3"/>
              <p:cNvSpPr/>
              <p:nvPr/>
            </p:nvSpPr>
            <p:spPr>
              <a:xfrm>
                <a:off x="5130150" y="-2848850"/>
                <a:ext cx="31425" cy="15200"/>
              </a:xfrm>
              <a:custGeom>
                <a:avLst/>
                <a:gdLst/>
                <a:ahLst/>
                <a:cxnLst/>
                <a:rect l="l" t="t" r="r" b="b"/>
                <a:pathLst>
                  <a:path w="1257" h="608" extrusionOk="0">
                    <a:moveTo>
                      <a:pt x="303" y="1"/>
                    </a:moveTo>
                    <a:cubicBezTo>
                      <a:pt x="136" y="1"/>
                      <a:pt x="0" y="136"/>
                      <a:pt x="0" y="305"/>
                    </a:cubicBezTo>
                    <a:cubicBezTo>
                      <a:pt x="0" y="472"/>
                      <a:pt x="136" y="608"/>
                      <a:pt x="303" y="608"/>
                    </a:cubicBezTo>
                    <a:lnTo>
                      <a:pt x="953" y="608"/>
                    </a:lnTo>
                    <a:cubicBezTo>
                      <a:pt x="1121" y="608"/>
                      <a:pt x="1257" y="472"/>
                      <a:pt x="1257" y="305"/>
                    </a:cubicBezTo>
                    <a:cubicBezTo>
                      <a:pt x="1257" y="136"/>
                      <a:pt x="1121"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3"/>
              <p:cNvSpPr/>
              <p:nvPr/>
            </p:nvSpPr>
            <p:spPr>
              <a:xfrm>
                <a:off x="5227475" y="-2848850"/>
                <a:ext cx="31400" cy="15200"/>
              </a:xfrm>
              <a:custGeom>
                <a:avLst/>
                <a:gdLst/>
                <a:ahLst/>
                <a:cxnLst/>
                <a:rect l="l" t="t" r="r" b="b"/>
                <a:pathLst>
                  <a:path w="1256" h="608" extrusionOk="0">
                    <a:moveTo>
                      <a:pt x="305" y="1"/>
                    </a:moveTo>
                    <a:cubicBezTo>
                      <a:pt x="136" y="1"/>
                      <a:pt x="0" y="136"/>
                      <a:pt x="0" y="305"/>
                    </a:cubicBezTo>
                    <a:cubicBezTo>
                      <a:pt x="0" y="472"/>
                      <a:pt x="136" y="608"/>
                      <a:pt x="305" y="608"/>
                    </a:cubicBezTo>
                    <a:lnTo>
                      <a:pt x="951" y="608"/>
                    </a:lnTo>
                    <a:cubicBezTo>
                      <a:pt x="1120" y="608"/>
                      <a:pt x="1256" y="472"/>
                      <a:pt x="1256" y="305"/>
                    </a:cubicBezTo>
                    <a:cubicBezTo>
                      <a:pt x="1256" y="136"/>
                      <a:pt x="112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89" name="Google Shape;589;p13"/>
          <p:cNvSpPr txBox="1">
            <a:spLocks noGrp="1"/>
          </p:cNvSpPr>
          <p:nvPr>
            <p:ph type="title" idx="4"/>
          </p:nvPr>
        </p:nvSpPr>
        <p:spPr>
          <a:xfrm>
            <a:off x="720000" y="540000"/>
            <a:ext cx="7704000" cy="67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0" name="Google Shape;590;p13"/>
          <p:cNvSpPr txBox="1">
            <a:spLocks noGrp="1"/>
          </p:cNvSpPr>
          <p:nvPr>
            <p:ph type="title" idx="5"/>
          </p:nvPr>
        </p:nvSpPr>
        <p:spPr>
          <a:xfrm>
            <a:off x="3161400" y="1285285"/>
            <a:ext cx="35280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91" name="Google Shape;591;p13"/>
          <p:cNvSpPr txBox="1">
            <a:spLocks noGrp="1"/>
          </p:cNvSpPr>
          <p:nvPr>
            <p:ph type="subTitle" idx="1"/>
          </p:nvPr>
        </p:nvSpPr>
        <p:spPr>
          <a:xfrm>
            <a:off x="3161400" y="1763185"/>
            <a:ext cx="3528000" cy="504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92" name="Google Shape;592;p13"/>
          <p:cNvSpPr txBox="1">
            <a:spLocks noGrp="1"/>
          </p:cNvSpPr>
          <p:nvPr>
            <p:ph type="title" idx="6"/>
          </p:nvPr>
        </p:nvSpPr>
        <p:spPr>
          <a:xfrm>
            <a:off x="3161400" y="2451600"/>
            <a:ext cx="35280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93" name="Google Shape;593;p13"/>
          <p:cNvSpPr txBox="1">
            <a:spLocks noGrp="1"/>
          </p:cNvSpPr>
          <p:nvPr>
            <p:ph type="subTitle" idx="7"/>
          </p:nvPr>
        </p:nvSpPr>
        <p:spPr>
          <a:xfrm>
            <a:off x="3161400" y="2929500"/>
            <a:ext cx="3528000" cy="504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94" name="Google Shape;594;p13"/>
          <p:cNvSpPr txBox="1">
            <a:spLocks noGrp="1"/>
          </p:cNvSpPr>
          <p:nvPr>
            <p:ph type="title" idx="8"/>
          </p:nvPr>
        </p:nvSpPr>
        <p:spPr>
          <a:xfrm>
            <a:off x="3161400" y="3621600"/>
            <a:ext cx="35280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95" name="Google Shape;595;p13"/>
          <p:cNvSpPr txBox="1">
            <a:spLocks noGrp="1"/>
          </p:cNvSpPr>
          <p:nvPr>
            <p:ph type="subTitle" idx="9"/>
          </p:nvPr>
        </p:nvSpPr>
        <p:spPr>
          <a:xfrm>
            <a:off x="3161400" y="4099500"/>
            <a:ext cx="3528000" cy="504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724"/>
        <p:cNvGrpSpPr/>
        <p:nvPr/>
      </p:nvGrpSpPr>
      <p:grpSpPr>
        <a:xfrm>
          <a:off x="0" y="0"/>
          <a:ext cx="0" cy="0"/>
          <a:chOff x="0" y="0"/>
          <a:chExt cx="0" cy="0"/>
        </a:xfrm>
      </p:grpSpPr>
      <p:grpSp>
        <p:nvGrpSpPr>
          <p:cNvPr id="725" name="Google Shape;725;p16"/>
          <p:cNvGrpSpPr/>
          <p:nvPr/>
        </p:nvGrpSpPr>
        <p:grpSpPr>
          <a:xfrm>
            <a:off x="-143003" y="3428993"/>
            <a:ext cx="858600" cy="1714357"/>
            <a:chOff x="-143003" y="3428993"/>
            <a:chExt cx="858600" cy="1714357"/>
          </a:xfrm>
        </p:grpSpPr>
        <p:sp>
          <p:nvSpPr>
            <p:cNvPr id="726" name="Google Shape;726;p16"/>
            <p:cNvSpPr/>
            <p:nvPr/>
          </p:nvSpPr>
          <p:spPr>
            <a:xfrm>
              <a:off x="-143003" y="4286250"/>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6"/>
            <p:cNvSpPr/>
            <p:nvPr/>
          </p:nvSpPr>
          <p:spPr>
            <a:xfrm>
              <a:off x="-143003" y="3428993"/>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 name="Google Shape;728;p16"/>
          <p:cNvGrpSpPr/>
          <p:nvPr/>
        </p:nvGrpSpPr>
        <p:grpSpPr>
          <a:xfrm>
            <a:off x="8428489" y="0"/>
            <a:ext cx="858600" cy="1714498"/>
            <a:chOff x="8428489" y="0"/>
            <a:chExt cx="858600" cy="1714498"/>
          </a:xfrm>
        </p:grpSpPr>
        <p:sp>
          <p:nvSpPr>
            <p:cNvPr id="729" name="Google Shape;729;p16"/>
            <p:cNvSpPr/>
            <p:nvPr/>
          </p:nvSpPr>
          <p:spPr>
            <a:xfrm>
              <a:off x="8428489"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6"/>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1" name="Google Shape;731;p16"/>
            <p:cNvGrpSpPr/>
            <p:nvPr/>
          </p:nvGrpSpPr>
          <p:grpSpPr>
            <a:xfrm>
              <a:off x="8589182" y="171350"/>
              <a:ext cx="537084" cy="685856"/>
              <a:chOff x="1544975" y="-1760675"/>
              <a:chExt cx="404400" cy="518175"/>
            </a:xfrm>
          </p:grpSpPr>
          <p:sp>
            <p:nvSpPr>
              <p:cNvPr id="732" name="Google Shape;732;p16"/>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6"/>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6"/>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6"/>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6"/>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6"/>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16"/>
            <p:cNvGrpSpPr/>
            <p:nvPr/>
          </p:nvGrpSpPr>
          <p:grpSpPr>
            <a:xfrm>
              <a:off x="8589201" y="1028699"/>
              <a:ext cx="537069" cy="685799"/>
              <a:chOff x="2234375" y="-1139350"/>
              <a:chExt cx="404450" cy="517975"/>
            </a:xfrm>
          </p:grpSpPr>
          <p:sp>
            <p:nvSpPr>
              <p:cNvPr id="739" name="Google Shape;739;p16"/>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6"/>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6"/>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6"/>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6"/>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6"/>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5" name="Google Shape;745;p16"/>
          <p:cNvGrpSpPr/>
          <p:nvPr/>
        </p:nvGrpSpPr>
        <p:grpSpPr>
          <a:xfrm>
            <a:off x="8428489" y="2571746"/>
            <a:ext cx="858600" cy="2571604"/>
            <a:chOff x="8428489" y="2571746"/>
            <a:chExt cx="858600" cy="2571604"/>
          </a:xfrm>
        </p:grpSpPr>
        <p:sp>
          <p:nvSpPr>
            <p:cNvPr id="746" name="Google Shape;746;p16"/>
            <p:cNvSpPr/>
            <p:nvPr/>
          </p:nvSpPr>
          <p:spPr>
            <a:xfrm>
              <a:off x="8428489" y="428625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6"/>
            <p:cNvSpPr/>
            <p:nvPr/>
          </p:nvSpPr>
          <p:spPr>
            <a:xfrm>
              <a:off x="8428489" y="257174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6"/>
            <p:cNvSpPr/>
            <p:nvPr/>
          </p:nvSpPr>
          <p:spPr>
            <a:xfrm>
              <a:off x="8428489" y="342899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9" name="Google Shape;749;p16"/>
            <p:cNvGrpSpPr/>
            <p:nvPr/>
          </p:nvGrpSpPr>
          <p:grpSpPr>
            <a:xfrm>
              <a:off x="8589184" y="2743098"/>
              <a:ext cx="537076" cy="685828"/>
              <a:chOff x="4302875" y="-3002975"/>
              <a:chExt cx="404425" cy="518075"/>
            </a:xfrm>
          </p:grpSpPr>
          <p:sp>
            <p:nvSpPr>
              <p:cNvPr id="750" name="Google Shape;750;p16"/>
              <p:cNvSpPr/>
              <p:nvPr/>
            </p:nvSpPr>
            <p:spPr>
              <a:xfrm>
                <a:off x="4440700"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7" y="608"/>
                    </a:lnTo>
                    <a:cubicBezTo>
                      <a:pt x="1444" y="608"/>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6"/>
              <p:cNvSpPr/>
              <p:nvPr/>
            </p:nvSpPr>
            <p:spPr>
              <a:xfrm>
                <a:off x="4529925" y="-2889375"/>
                <a:ext cx="39500" cy="15200"/>
              </a:xfrm>
              <a:custGeom>
                <a:avLst/>
                <a:gdLst/>
                <a:ahLst/>
                <a:cxnLst/>
                <a:rect l="l" t="t" r="r" b="b"/>
                <a:pathLst>
                  <a:path w="1580" h="608" extrusionOk="0">
                    <a:moveTo>
                      <a:pt x="303" y="1"/>
                    </a:moveTo>
                    <a:cubicBezTo>
                      <a:pt x="136" y="1"/>
                      <a:pt x="0" y="136"/>
                      <a:pt x="0" y="305"/>
                    </a:cubicBezTo>
                    <a:cubicBezTo>
                      <a:pt x="0" y="472"/>
                      <a:pt x="136" y="608"/>
                      <a:pt x="303" y="608"/>
                    </a:cubicBezTo>
                    <a:lnTo>
                      <a:pt x="1276" y="608"/>
                    </a:lnTo>
                    <a:cubicBezTo>
                      <a:pt x="1444" y="608"/>
                      <a:pt x="1580" y="472"/>
                      <a:pt x="1580" y="305"/>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6"/>
              <p:cNvSpPr/>
              <p:nvPr/>
            </p:nvSpPr>
            <p:spPr>
              <a:xfrm>
                <a:off x="4302875" y="-3002975"/>
                <a:ext cx="404425" cy="517950"/>
              </a:xfrm>
              <a:custGeom>
                <a:avLst/>
                <a:gdLst/>
                <a:ahLst/>
                <a:cxnLst/>
                <a:rect l="l" t="t" r="r" b="b"/>
                <a:pathLst>
                  <a:path w="16177" h="20718" extrusionOk="0">
                    <a:moveTo>
                      <a:pt x="4644" y="1598"/>
                    </a:moveTo>
                    <a:cubicBezTo>
                      <a:pt x="4788" y="1901"/>
                      <a:pt x="4864" y="2235"/>
                      <a:pt x="4864" y="2578"/>
                    </a:cubicBezTo>
                    <a:cubicBezTo>
                      <a:pt x="4864" y="3051"/>
                      <a:pt x="4718" y="3506"/>
                      <a:pt x="4445" y="3894"/>
                    </a:cubicBezTo>
                    <a:cubicBezTo>
                      <a:pt x="4294" y="4108"/>
                      <a:pt x="4215" y="4359"/>
                      <a:pt x="4215" y="4622"/>
                    </a:cubicBezTo>
                    <a:lnTo>
                      <a:pt x="4215" y="5172"/>
                    </a:lnTo>
                    <a:cubicBezTo>
                      <a:pt x="4215" y="5542"/>
                      <a:pt x="3915" y="5842"/>
                      <a:pt x="3545" y="5842"/>
                    </a:cubicBezTo>
                    <a:lnTo>
                      <a:pt x="3524" y="5842"/>
                    </a:lnTo>
                    <a:lnTo>
                      <a:pt x="3524" y="4199"/>
                    </a:lnTo>
                    <a:cubicBezTo>
                      <a:pt x="3524" y="3177"/>
                      <a:pt x="3954" y="2251"/>
                      <a:pt x="4644" y="1598"/>
                    </a:cubicBezTo>
                    <a:close/>
                    <a:moveTo>
                      <a:pt x="11530" y="1598"/>
                    </a:moveTo>
                    <a:cubicBezTo>
                      <a:pt x="12219" y="2251"/>
                      <a:pt x="12649" y="3177"/>
                      <a:pt x="12649" y="4199"/>
                    </a:cubicBezTo>
                    <a:lnTo>
                      <a:pt x="12649" y="5842"/>
                    </a:lnTo>
                    <a:lnTo>
                      <a:pt x="12629" y="5842"/>
                    </a:lnTo>
                    <a:cubicBezTo>
                      <a:pt x="12259" y="5842"/>
                      <a:pt x="11959" y="5540"/>
                      <a:pt x="11959" y="5172"/>
                    </a:cubicBezTo>
                    <a:lnTo>
                      <a:pt x="11959" y="4622"/>
                    </a:lnTo>
                    <a:cubicBezTo>
                      <a:pt x="11959" y="4359"/>
                      <a:pt x="11879" y="4108"/>
                      <a:pt x="11729" y="3894"/>
                    </a:cubicBezTo>
                    <a:cubicBezTo>
                      <a:pt x="11456" y="3506"/>
                      <a:pt x="11312" y="3051"/>
                      <a:pt x="11312" y="2578"/>
                    </a:cubicBezTo>
                    <a:cubicBezTo>
                      <a:pt x="11312" y="2237"/>
                      <a:pt x="11386" y="1903"/>
                      <a:pt x="11530" y="1598"/>
                    </a:cubicBezTo>
                    <a:close/>
                    <a:moveTo>
                      <a:pt x="9060" y="609"/>
                    </a:moveTo>
                    <a:lnTo>
                      <a:pt x="9060" y="610"/>
                    </a:lnTo>
                    <a:cubicBezTo>
                      <a:pt x="9421" y="610"/>
                      <a:pt x="9768" y="664"/>
                      <a:pt x="10095" y="763"/>
                    </a:cubicBezTo>
                    <a:cubicBezTo>
                      <a:pt x="9697" y="1493"/>
                      <a:pt x="8934" y="1950"/>
                      <a:pt x="8087" y="1950"/>
                    </a:cubicBezTo>
                    <a:cubicBezTo>
                      <a:pt x="7893" y="1950"/>
                      <a:pt x="7700" y="1924"/>
                      <a:pt x="7514" y="1877"/>
                    </a:cubicBezTo>
                    <a:cubicBezTo>
                      <a:pt x="7489" y="1870"/>
                      <a:pt x="7463" y="1867"/>
                      <a:pt x="7438" y="1867"/>
                    </a:cubicBezTo>
                    <a:cubicBezTo>
                      <a:pt x="7303" y="1867"/>
                      <a:pt x="7181" y="1957"/>
                      <a:pt x="7144" y="2094"/>
                    </a:cubicBezTo>
                    <a:cubicBezTo>
                      <a:pt x="7103" y="2257"/>
                      <a:pt x="7200" y="2423"/>
                      <a:pt x="7363" y="2464"/>
                    </a:cubicBezTo>
                    <a:cubicBezTo>
                      <a:pt x="7599" y="2524"/>
                      <a:pt x="7841" y="2555"/>
                      <a:pt x="8087" y="2555"/>
                    </a:cubicBezTo>
                    <a:cubicBezTo>
                      <a:pt x="9184" y="2555"/>
                      <a:pt x="10166" y="1948"/>
                      <a:pt x="10663" y="986"/>
                    </a:cubicBezTo>
                    <a:cubicBezTo>
                      <a:pt x="10795" y="1051"/>
                      <a:pt x="10922" y="1127"/>
                      <a:pt x="11045" y="1209"/>
                    </a:cubicBezTo>
                    <a:cubicBezTo>
                      <a:pt x="10821" y="1628"/>
                      <a:pt x="10702" y="2095"/>
                      <a:pt x="10702" y="2577"/>
                    </a:cubicBezTo>
                    <a:cubicBezTo>
                      <a:pt x="10702" y="3177"/>
                      <a:pt x="10885" y="3752"/>
                      <a:pt x="11233" y="4242"/>
                    </a:cubicBezTo>
                    <a:cubicBezTo>
                      <a:pt x="11312" y="4352"/>
                      <a:pt x="11352" y="4483"/>
                      <a:pt x="11352" y="4620"/>
                    </a:cubicBezTo>
                    <a:lnTo>
                      <a:pt x="11352" y="5170"/>
                    </a:lnTo>
                    <a:cubicBezTo>
                      <a:pt x="11352" y="5416"/>
                      <a:pt x="11422" y="5644"/>
                      <a:pt x="11542" y="5840"/>
                    </a:cubicBezTo>
                    <a:lnTo>
                      <a:pt x="11309" y="5840"/>
                    </a:lnTo>
                    <a:lnTo>
                      <a:pt x="11309" y="5819"/>
                    </a:lnTo>
                    <a:cubicBezTo>
                      <a:pt x="11309" y="5650"/>
                      <a:pt x="11173" y="5514"/>
                      <a:pt x="11006" y="5514"/>
                    </a:cubicBezTo>
                    <a:lnTo>
                      <a:pt x="8735" y="5514"/>
                    </a:lnTo>
                    <a:cubicBezTo>
                      <a:pt x="8567" y="5514"/>
                      <a:pt x="8431" y="5650"/>
                      <a:pt x="8431" y="5819"/>
                    </a:cubicBezTo>
                    <a:lnTo>
                      <a:pt x="8431" y="5904"/>
                    </a:lnTo>
                    <a:cubicBezTo>
                      <a:pt x="8324" y="5863"/>
                      <a:pt x="8208" y="5840"/>
                      <a:pt x="8087" y="5840"/>
                    </a:cubicBezTo>
                    <a:cubicBezTo>
                      <a:pt x="7966" y="5840"/>
                      <a:pt x="7849" y="5863"/>
                      <a:pt x="7741" y="5904"/>
                    </a:cubicBezTo>
                    <a:lnTo>
                      <a:pt x="7741" y="5819"/>
                    </a:lnTo>
                    <a:cubicBezTo>
                      <a:pt x="7741" y="5650"/>
                      <a:pt x="7606" y="5514"/>
                      <a:pt x="7437" y="5514"/>
                    </a:cubicBezTo>
                    <a:lnTo>
                      <a:pt x="5166" y="5514"/>
                    </a:lnTo>
                    <a:cubicBezTo>
                      <a:pt x="4999" y="5514"/>
                      <a:pt x="4864" y="5650"/>
                      <a:pt x="4864" y="5819"/>
                    </a:cubicBezTo>
                    <a:lnTo>
                      <a:pt x="4864" y="5840"/>
                    </a:lnTo>
                    <a:lnTo>
                      <a:pt x="4631" y="5840"/>
                    </a:lnTo>
                    <a:cubicBezTo>
                      <a:pt x="4752" y="5644"/>
                      <a:pt x="4822" y="5414"/>
                      <a:pt x="4822" y="5170"/>
                    </a:cubicBezTo>
                    <a:lnTo>
                      <a:pt x="4822" y="4620"/>
                    </a:lnTo>
                    <a:cubicBezTo>
                      <a:pt x="4822" y="4483"/>
                      <a:pt x="4864" y="4352"/>
                      <a:pt x="4942" y="4242"/>
                    </a:cubicBezTo>
                    <a:cubicBezTo>
                      <a:pt x="5288" y="3751"/>
                      <a:pt x="5471" y="3177"/>
                      <a:pt x="5471" y="2574"/>
                    </a:cubicBezTo>
                    <a:cubicBezTo>
                      <a:pt x="5471" y="2095"/>
                      <a:pt x="5352" y="1627"/>
                      <a:pt x="5128" y="1209"/>
                    </a:cubicBezTo>
                    <a:cubicBezTo>
                      <a:pt x="5251" y="1127"/>
                      <a:pt x="5378" y="1051"/>
                      <a:pt x="5512" y="986"/>
                    </a:cubicBezTo>
                    <a:cubicBezTo>
                      <a:pt x="5659" y="1273"/>
                      <a:pt x="5852" y="1531"/>
                      <a:pt x="6090" y="1757"/>
                    </a:cubicBezTo>
                    <a:cubicBezTo>
                      <a:pt x="6149" y="1811"/>
                      <a:pt x="6223" y="1841"/>
                      <a:pt x="6299" y="1841"/>
                    </a:cubicBezTo>
                    <a:cubicBezTo>
                      <a:pt x="6379" y="1841"/>
                      <a:pt x="6459" y="1808"/>
                      <a:pt x="6519" y="1746"/>
                    </a:cubicBezTo>
                    <a:cubicBezTo>
                      <a:pt x="6635" y="1624"/>
                      <a:pt x="6629" y="1431"/>
                      <a:pt x="6507" y="1317"/>
                    </a:cubicBezTo>
                    <a:cubicBezTo>
                      <a:pt x="6335" y="1153"/>
                      <a:pt x="6192" y="967"/>
                      <a:pt x="6078" y="760"/>
                    </a:cubicBezTo>
                    <a:cubicBezTo>
                      <a:pt x="6406" y="663"/>
                      <a:pt x="6752" y="609"/>
                      <a:pt x="7113" y="609"/>
                    </a:cubicBezTo>
                    <a:close/>
                    <a:moveTo>
                      <a:pt x="10703" y="6123"/>
                    </a:moveTo>
                    <a:lnTo>
                      <a:pt x="10703" y="6793"/>
                    </a:lnTo>
                    <a:cubicBezTo>
                      <a:pt x="10703" y="6984"/>
                      <a:pt x="10548" y="7140"/>
                      <a:pt x="10358" y="7140"/>
                    </a:cubicBezTo>
                    <a:lnTo>
                      <a:pt x="9385" y="7140"/>
                    </a:lnTo>
                    <a:cubicBezTo>
                      <a:pt x="9194" y="7140"/>
                      <a:pt x="9041" y="6984"/>
                      <a:pt x="9041" y="6793"/>
                    </a:cubicBezTo>
                    <a:lnTo>
                      <a:pt x="9041" y="6123"/>
                    </a:lnTo>
                    <a:lnTo>
                      <a:pt x="9569" y="6123"/>
                    </a:lnTo>
                    <a:lnTo>
                      <a:pt x="9569" y="6470"/>
                    </a:lnTo>
                    <a:cubicBezTo>
                      <a:pt x="9568" y="6637"/>
                      <a:pt x="9702" y="6773"/>
                      <a:pt x="9871" y="6773"/>
                    </a:cubicBezTo>
                    <a:cubicBezTo>
                      <a:pt x="10039" y="6773"/>
                      <a:pt x="10175" y="6637"/>
                      <a:pt x="10175" y="6470"/>
                    </a:cubicBezTo>
                    <a:lnTo>
                      <a:pt x="10175" y="6123"/>
                    </a:lnTo>
                    <a:close/>
                    <a:moveTo>
                      <a:pt x="7134" y="6126"/>
                    </a:moveTo>
                    <a:lnTo>
                      <a:pt x="7134" y="6794"/>
                    </a:lnTo>
                    <a:cubicBezTo>
                      <a:pt x="7134" y="6985"/>
                      <a:pt x="6979" y="7141"/>
                      <a:pt x="6787" y="7141"/>
                    </a:cubicBezTo>
                    <a:lnTo>
                      <a:pt x="5815" y="7141"/>
                    </a:lnTo>
                    <a:cubicBezTo>
                      <a:pt x="5623" y="7141"/>
                      <a:pt x="5471" y="6985"/>
                      <a:pt x="5471" y="6794"/>
                    </a:cubicBezTo>
                    <a:lnTo>
                      <a:pt x="5471" y="6126"/>
                    </a:lnTo>
                    <a:lnTo>
                      <a:pt x="5999" y="6126"/>
                    </a:lnTo>
                    <a:lnTo>
                      <a:pt x="5999" y="6471"/>
                    </a:lnTo>
                    <a:cubicBezTo>
                      <a:pt x="5999" y="6640"/>
                      <a:pt x="6135" y="6776"/>
                      <a:pt x="6302" y="6776"/>
                    </a:cubicBezTo>
                    <a:cubicBezTo>
                      <a:pt x="6470" y="6776"/>
                      <a:pt x="6606" y="6640"/>
                      <a:pt x="6606" y="6471"/>
                    </a:cubicBezTo>
                    <a:lnTo>
                      <a:pt x="6606" y="6126"/>
                    </a:lnTo>
                    <a:close/>
                    <a:moveTo>
                      <a:pt x="12791" y="6450"/>
                    </a:moveTo>
                    <a:cubicBezTo>
                      <a:pt x="12934" y="6450"/>
                      <a:pt x="13071" y="6511"/>
                      <a:pt x="13166" y="6616"/>
                    </a:cubicBezTo>
                    <a:cubicBezTo>
                      <a:pt x="13264" y="6723"/>
                      <a:pt x="13308" y="6864"/>
                      <a:pt x="13294" y="7008"/>
                    </a:cubicBezTo>
                    <a:cubicBezTo>
                      <a:pt x="13270" y="7264"/>
                      <a:pt x="13027" y="7464"/>
                      <a:pt x="12743" y="7464"/>
                    </a:cubicBezTo>
                    <a:lnTo>
                      <a:pt x="12606" y="7464"/>
                    </a:lnTo>
                    <a:lnTo>
                      <a:pt x="12606" y="7442"/>
                    </a:lnTo>
                    <a:cubicBezTo>
                      <a:pt x="12606" y="7274"/>
                      <a:pt x="12470" y="7140"/>
                      <a:pt x="12302" y="7140"/>
                    </a:cubicBezTo>
                    <a:cubicBezTo>
                      <a:pt x="12134" y="7140"/>
                      <a:pt x="11999" y="7274"/>
                      <a:pt x="11999" y="7442"/>
                    </a:cubicBezTo>
                    <a:cubicBezTo>
                      <a:pt x="11999" y="9600"/>
                      <a:pt x="10244" y="11356"/>
                      <a:pt x="8086" y="11356"/>
                    </a:cubicBezTo>
                    <a:cubicBezTo>
                      <a:pt x="8085" y="11356"/>
                      <a:pt x="8084" y="11356"/>
                      <a:pt x="8083" y="11356"/>
                    </a:cubicBezTo>
                    <a:cubicBezTo>
                      <a:pt x="5928" y="11356"/>
                      <a:pt x="4174" y="9600"/>
                      <a:pt x="4174" y="7442"/>
                    </a:cubicBezTo>
                    <a:cubicBezTo>
                      <a:pt x="4174" y="7274"/>
                      <a:pt x="4038" y="7140"/>
                      <a:pt x="3871" y="7140"/>
                    </a:cubicBezTo>
                    <a:cubicBezTo>
                      <a:pt x="3703" y="7140"/>
                      <a:pt x="3567" y="7274"/>
                      <a:pt x="3567" y="7442"/>
                    </a:cubicBezTo>
                    <a:lnTo>
                      <a:pt x="3567" y="7464"/>
                    </a:lnTo>
                    <a:lnTo>
                      <a:pt x="3384" y="7464"/>
                    </a:lnTo>
                    <a:cubicBezTo>
                      <a:pt x="3241" y="7464"/>
                      <a:pt x="3103" y="7404"/>
                      <a:pt x="3007" y="7297"/>
                    </a:cubicBezTo>
                    <a:cubicBezTo>
                      <a:pt x="2909" y="7190"/>
                      <a:pt x="2864" y="7050"/>
                      <a:pt x="2879" y="6904"/>
                    </a:cubicBezTo>
                    <a:cubicBezTo>
                      <a:pt x="2903" y="6648"/>
                      <a:pt x="3146" y="6450"/>
                      <a:pt x="3430" y="6450"/>
                    </a:cubicBezTo>
                    <a:lnTo>
                      <a:pt x="4864" y="6450"/>
                    </a:lnTo>
                    <a:lnTo>
                      <a:pt x="4864" y="6794"/>
                    </a:lnTo>
                    <a:cubicBezTo>
                      <a:pt x="4864" y="7320"/>
                      <a:pt x="5289" y="7748"/>
                      <a:pt x="5815" y="7748"/>
                    </a:cubicBezTo>
                    <a:lnTo>
                      <a:pt x="6787" y="7748"/>
                    </a:lnTo>
                    <a:cubicBezTo>
                      <a:pt x="7313" y="7748"/>
                      <a:pt x="7741" y="7321"/>
                      <a:pt x="7741" y="6794"/>
                    </a:cubicBezTo>
                    <a:cubicBezTo>
                      <a:pt x="7741" y="6606"/>
                      <a:pt x="7896" y="6450"/>
                      <a:pt x="8087" y="6450"/>
                    </a:cubicBezTo>
                    <a:cubicBezTo>
                      <a:pt x="8277" y="6450"/>
                      <a:pt x="8431" y="6606"/>
                      <a:pt x="8431" y="6794"/>
                    </a:cubicBezTo>
                    <a:cubicBezTo>
                      <a:pt x="8431" y="7320"/>
                      <a:pt x="8858" y="7748"/>
                      <a:pt x="9384" y="7748"/>
                    </a:cubicBezTo>
                    <a:lnTo>
                      <a:pt x="10356" y="7748"/>
                    </a:lnTo>
                    <a:cubicBezTo>
                      <a:pt x="10880" y="7748"/>
                      <a:pt x="11309" y="7321"/>
                      <a:pt x="11309" y="6794"/>
                    </a:cubicBezTo>
                    <a:lnTo>
                      <a:pt x="11309" y="6450"/>
                    </a:lnTo>
                    <a:close/>
                    <a:moveTo>
                      <a:pt x="8757" y="11914"/>
                    </a:moveTo>
                    <a:lnTo>
                      <a:pt x="8757" y="12957"/>
                    </a:lnTo>
                    <a:cubicBezTo>
                      <a:pt x="8757" y="12969"/>
                      <a:pt x="8748" y="12978"/>
                      <a:pt x="8735" y="12978"/>
                    </a:cubicBezTo>
                    <a:lnTo>
                      <a:pt x="7437" y="12978"/>
                    </a:lnTo>
                    <a:cubicBezTo>
                      <a:pt x="7424" y="12978"/>
                      <a:pt x="7416" y="12969"/>
                      <a:pt x="7416" y="12957"/>
                    </a:cubicBezTo>
                    <a:lnTo>
                      <a:pt x="7416" y="11914"/>
                    </a:lnTo>
                    <a:lnTo>
                      <a:pt x="7417" y="11914"/>
                    </a:lnTo>
                    <a:cubicBezTo>
                      <a:pt x="7636" y="11947"/>
                      <a:pt x="7860" y="11964"/>
                      <a:pt x="8087" y="11964"/>
                    </a:cubicBezTo>
                    <a:cubicBezTo>
                      <a:pt x="8314" y="11964"/>
                      <a:pt x="8537" y="11948"/>
                      <a:pt x="8757" y="11914"/>
                    </a:cubicBezTo>
                    <a:close/>
                    <a:moveTo>
                      <a:pt x="10055" y="11514"/>
                    </a:moveTo>
                    <a:lnTo>
                      <a:pt x="10055" y="12555"/>
                    </a:lnTo>
                    <a:cubicBezTo>
                      <a:pt x="10055" y="13118"/>
                      <a:pt x="10432" y="13621"/>
                      <a:pt x="10972" y="13781"/>
                    </a:cubicBezTo>
                    <a:lnTo>
                      <a:pt x="12110" y="14113"/>
                    </a:lnTo>
                    <a:cubicBezTo>
                      <a:pt x="11200" y="15423"/>
                      <a:pt x="9691" y="16223"/>
                      <a:pt x="8087" y="16223"/>
                    </a:cubicBezTo>
                    <a:cubicBezTo>
                      <a:pt x="7226" y="16223"/>
                      <a:pt x="6378" y="15996"/>
                      <a:pt x="5636" y="15566"/>
                    </a:cubicBezTo>
                    <a:cubicBezTo>
                      <a:pt x="5014" y="15203"/>
                      <a:pt x="4477" y="14705"/>
                      <a:pt x="4065" y="14113"/>
                    </a:cubicBezTo>
                    <a:lnTo>
                      <a:pt x="5202" y="13781"/>
                    </a:lnTo>
                    <a:cubicBezTo>
                      <a:pt x="5742" y="13621"/>
                      <a:pt x="6119" y="13118"/>
                      <a:pt x="6119" y="12555"/>
                    </a:cubicBezTo>
                    <a:lnTo>
                      <a:pt x="6119" y="11514"/>
                    </a:lnTo>
                    <a:cubicBezTo>
                      <a:pt x="6340" y="11621"/>
                      <a:pt x="6570" y="11711"/>
                      <a:pt x="6809" y="11783"/>
                    </a:cubicBezTo>
                    <a:lnTo>
                      <a:pt x="6809" y="12961"/>
                    </a:lnTo>
                    <a:cubicBezTo>
                      <a:pt x="6809" y="13306"/>
                      <a:pt x="7092" y="13589"/>
                      <a:pt x="7437" y="13589"/>
                    </a:cubicBezTo>
                    <a:lnTo>
                      <a:pt x="8735" y="13589"/>
                    </a:lnTo>
                    <a:cubicBezTo>
                      <a:pt x="9082" y="13589"/>
                      <a:pt x="9364" y="13306"/>
                      <a:pt x="9364" y="12961"/>
                    </a:cubicBezTo>
                    <a:lnTo>
                      <a:pt x="9364" y="11783"/>
                    </a:lnTo>
                    <a:cubicBezTo>
                      <a:pt x="9604" y="11711"/>
                      <a:pt x="9834" y="11621"/>
                      <a:pt x="10055" y="11514"/>
                    </a:cubicBezTo>
                    <a:close/>
                    <a:moveTo>
                      <a:pt x="7114" y="0"/>
                    </a:moveTo>
                    <a:cubicBezTo>
                      <a:pt x="4801" y="0"/>
                      <a:pt x="2920" y="1881"/>
                      <a:pt x="2920" y="4198"/>
                    </a:cubicBezTo>
                    <a:lnTo>
                      <a:pt x="2920" y="5956"/>
                    </a:lnTo>
                    <a:cubicBezTo>
                      <a:pt x="2570" y="6121"/>
                      <a:pt x="2316" y="6451"/>
                      <a:pt x="2277" y="6840"/>
                    </a:cubicBezTo>
                    <a:cubicBezTo>
                      <a:pt x="2244" y="7154"/>
                      <a:pt x="2349" y="7468"/>
                      <a:pt x="2559" y="7700"/>
                    </a:cubicBezTo>
                    <a:cubicBezTo>
                      <a:pt x="2770" y="7934"/>
                      <a:pt x="3071" y="8065"/>
                      <a:pt x="3386" y="8065"/>
                    </a:cubicBezTo>
                    <a:lnTo>
                      <a:pt x="3613" y="8065"/>
                    </a:lnTo>
                    <a:cubicBezTo>
                      <a:pt x="3791" y="9342"/>
                      <a:pt x="4501" y="10447"/>
                      <a:pt x="5515" y="11153"/>
                    </a:cubicBezTo>
                    <a:lnTo>
                      <a:pt x="5515" y="12550"/>
                    </a:lnTo>
                    <a:cubicBezTo>
                      <a:pt x="5515" y="12845"/>
                      <a:pt x="5316" y="13109"/>
                      <a:pt x="5035" y="13192"/>
                    </a:cubicBezTo>
                    <a:lnTo>
                      <a:pt x="1616" y="14198"/>
                    </a:lnTo>
                    <a:cubicBezTo>
                      <a:pt x="666" y="14478"/>
                      <a:pt x="1" y="15366"/>
                      <a:pt x="1" y="16356"/>
                    </a:cubicBezTo>
                    <a:lnTo>
                      <a:pt x="1" y="20414"/>
                    </a:lnTo>
                    <a:cubicBezTo>
                      <a:pt x="1" y="20581"/>
                      <a:pt x="136" y="20717"/>
                      <a:pt x="304" y="20717"/>
                    </a:cubicBezTo>
                    <a:cubicBezTo>
                      <a:pt x="472" y="20717"/>
                      <a:pt x="608" y="20581"/>
                      <a:pt x="608" y="20414"/>
                    </a:cubicBezTo>
                    <a:lnTo>
                      <a:pt x="608" y="16356"/>
                    </a:lnTo>
                    <a:cubicBezTo>
                      <a:pt x="608" y="15633"/>
                      <a:pt x="1093" y="14983"/>
                      <a:pt x="1786" y="14780"/>
                    </a:cubicBezTo>
                    <a:lnTo>
                      <a:pt x="3458" y="14288"/>
                    </a:lnTo>
                    <a:cubicBezTo>
                      <a:pt x="3930" y="15026"/>
                      <a:pt x="4577" y="15644"/>
                      <a:pt x="5335" y="16084"/>
                    </a:cubicBezTo>
                    <a:cubicBezTo>
                      <a:pt x="6169" y="16568"/>
                      <a:pt x="7120" y="16824"/>
                      <a:pt x="8090" y="16824"/>
                    </a:cubicBezTo>
                    <a:cubicBezTo>
                      <a:pt x="9062" y="16824"/>
                      <a:pt x="10019" y="16567"/>
                      <a:pt x="10856" y="16077"/>
                    </a:cubicBezTo>
                    <a:cubicBezTo>
                      <a:pt x="11610" y="15639"/>
                      <a:pt x="12249" y="15020"/>
                      <a:pt x="12720" y="14288"/>
                    </a:cubicBezTo>
                    <a:lnTo>
                      <a:pt x="14391" y="14780"/>
                    </a:lnTo>
                    <a:cubicBezTo>
                      <a:pt x="15085" y="14983"/>
                      <a:pt x="15569" y="15633"/>
                      <a:pt x="15569" y="16356"/>
                    </a:cubicBezTo>
                    <a:lnTo>
                      <a:pt x="15569" y="20414"/>
                    </a:lnTo>
                    <a:cubicBezTo>
                      <a:pt x="15569" y="20581"/>
                      <a:pt x="15705" y="20717"/>
                      <a:pt x="15873" y="20717"/>
                    </a:cubicBezTo>
                    <a:cubicBezTo>
                      <a:pt x="16040" y="20717"/>
                      <a:pt x="16176" y="20581"/>
                      <a:pt x="16176" y="20414"/>
                    </a:cubicBezTo>
                    <a:lnTo>
                      <a:pt x="16176" y="16356"/>
                    </a:lnTo>
                    <a:cubicBezTo>
                      <a:pt x="16176" y="15369"/>
                      <a:pt x="15512" y="14482"/>
                      <a:pt x="14561" y="14202"/>
                    </a:cubicBezTo>
                    <a:lnTo>
                      <a:pt x="11142" y="13196"/>
                    </a:lnTo>
                    <a:cubicBezTo>
                      <a:pt x="10858" y="13112"/>
                      <a:pt x="10662" y="12849"/>
                      <a:pt x="10662" y="12554"/>
                    </a:cubicBezTo>
                    <a:lnTo>
                      <a:pt x="10662" y="11156"/>
                    </a:lnTo>
                    <a:cubicBezTo>
                      <a:pt x="11675" y="10453"/>
                      <a:pt x="12386" y="9346"/>
                      <a:pt x="12564" y="8069"/>
                    </a:cubicBezTo>
                    <a:lnTo>
                      <a:pt x="12746" y="8069"/>
                    </a:lnTo>
                    <a:cubicBezTo>
                      <a:pt x="13335" y="8069"/>
                      <a:pt x="13842" y="7630"/>
                      <a:pt x="13900" y="7070"/>
                    </a:cubicBezTo>
                    <a:cubicBezTo>
                      <a:pt x="13932" y="6756"/>
                      <a:pt x="13828" y="6441"/>
                      <a:pt x="13618" y="6207"/>
                    </a:cubicBezTo>
                    <a:cubicBezTo>
                      <a:pt x="13517" y="6094"/>
                      <a:pt x="13393" y="6006"/>
                      <a:pt x="13257" y="5943"/>
                    </a:cubicBezTo>
                    <a:lnTo>
                      <a:pt x="13257" y="4198"/>
                    </a:lnTo>
                    <a:cubicBezTo>
                      <a:pt x="13257" y="1884"/>
                      <a:pt x="11375" y="0"/>
                      <a:pt x="9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6"/>
              <p:cNvSpPr/>
              <p:nvPr/>
            </p:nvSpPr>
            <p:spPr>
              <a:xfrm>
                <a:off x="4473125" y="-2565000"/>
                <a:ext cx="63850" cy="80100"/>
              </a:xfrm>
              <a:custGeom>
                <a:avLst/>
                <a:gdLst/>
                <a:ahLst/>
                <a:cxnLst/>
                <a:rect l="l" t="t" r="r" b="b"/>
                <a:pathLst>
                  <a:path w="2554" h="3204" extrusionOk="0">
                    <a:moveTo>
                      <a:pt x="1277" y="1"/>
                    </a:moveTo>
                    <a:cubicBezTo>
                      <a:pt x="1110" y="1"/>
                      <a:pt x="974" y="136"/>
                      <a:pt x="974" y="305"/>
                    </a:cubicBezTo>
                    <a:lnTo>
                      <a:pt x="974" y="975"/>
                    </a:lnTo>
                    <a:lnTo>
                      <a:pt x="304" y="975"/>
                    </a:lnTo>
                    <a:cubicBezTo>
                      <a:pt x="137" y="975"/>
                      <a:pt x="0" y="1109"/>
                      <a:pt x="0" y="1277"/>
                    </a:cubicBezTo>
                    <a:cubicBezTo>
                      <a:pt x="0" y="1446"/>
                      <a:pt x="137" y="1581"/>
                      <a:pt x="304" y="1581"/>
                    </a:cubicBezTo>
                    <a:lnTo>
                      <a:pt x="974" y="1581"/>
                    </a:lnTo>
                    <a:lnTo>
                      <a:pt x="974" y="2900"/>
                    </a:lnTo>
                    <a:cubicBezTo>
                      <a:pt x="974" y="3068"/>
                      <a:pt x="1110" y="3204"/>
                      <a:pt x="1277" y="3204"/>
                    </a:cubicBezTo>
                    <a:cubicBezTo>
                      <a:pt x="1446" y="3204"/>
                      <a:pt x="1581" y="3068"/>
                      <a:pt x="1581" y="2900"/>
                    </a:cubicBezTo>
                    <a:lnTo>
                      <a:pt x="1581" y="1581"/>
                    </a:lnTo>
                    <a:lnTo>
                      <a:pt x="2250" y="1581"/>
                    </a:lnTo>
                    <a:cubicBezTo>
                      <a:pt x="2418" y="1581"/>
                      <a:pt x="2554" y="1446"/>
                      <a:pt x="2554" y="1277"/>
                    </a:cubicBezTo>
                    <a:cubicBezTo>
                      <a:pt x="2554" y="1109"/>
                      <a:pt x="2418" y="975"/>
                      <a:pt x="2250" y="975"/>
                    </a:cubicBezTo>
                    <a:lnTo>
                      <a:pt x="1581" y="975"/>
                    </a:lnTo>
                    <a:lnTo>
                      <a:pt x="1581" y="305"/>
                    </a:ln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6"/>
              <p:cNvSpPr/>
              <p:nvPr/>
            </p:nvSpPr>
            <p:spPr>
              <a:xfrm>
                <a:off x="4472325" y="-2792075"/>
                <a:ext cx="65375" cy="23350"/>
              </a:xfrm>
              <a:custGeom>
                <a:avLst/>
                <a:gdLst/>
                <a:ahLst/>
                <a:cxnLst/>
                <a:rect l="l" t="t" r="r" b="b"/>
                <a:pathLst>
                  <a:path w="2615" h="934" extrusionOk="0">
                    <a:moveTo>
                      <a:pt x="335" y="1"/>
                    </a:moveTo>
                    <a:cubicBezTo>
                      <a:pt x="256" y="1"/>
                      <a:pt x="178" y="31"/>
                      <a:pt x="119" y="92"/>
                    </a:cubicBezTo>
                    <a:cubicBezTo>
                      <a:pt x="1" y="212"/>
                      <a:pt x="2" y="403"/>
                      <a:pt x="122" y="520"/>
                    </a:cubicBezTo>
                    <a:cubicBezTo>
                      <a:pt x="384" y="779"/>
                      <a:pt x="828" y="933"/>
                      <a:pt x="1308" y="933"/>
                    </a:cubicBezTo>
                    <a:cubicBezTo>
                      <a:pt x="1792" y="933"/>
                      <a:pt x="2234" y="779"/>
                      <a:pt x="2494" y="520"/>
                    </a:cubicBezTo>
                    <a:cubicBezTo>
                      <a:pt x="2614" y="403"/>
                      <a:pt x="2614" y="212"/>
                      <a:pt x="2497" y="92"/>
                    </a:cubicBezTo>
                    <a:cubicBezTo>
                      <a:pt x="2437" y="31"/>
                      <a:pt x="2359" y="1"/>
                      <a:pt x="2280" y="1"/>
                    </a:cubicBezTo>
                    <a:cubicBezTo>
                      <a:pt x="2203" y="1"/>
                      <a:pt x="2127" y="30"/>
                      <a:pt x="2069" y="89"/>
                    </a:cubicBezTo>
                    <a:cubicBezTo>
                      <a:pt x="1957" y="198"/>
                      <a:pt x="1692" y="326"/>
                      <a:pt x="1308" y="326"/>
                    </a:cubicBezTo>
                    <a:cubicBezTo>
                      <a:pt x="923" y="326"/>
                      <a:pt x="658" y="198"/>
                      <a:pt x="548" y="89"/>
                    </a:cubicBezTo>
                    <a:cubicBezTo>
                      <a:pt x="488" y="30"/>
                      <a:pt x="411"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5" name="Google Shape;755;p16"/>
            <p:cNvGrpSpPr/>
            <p:nvPr/>
          </p:nvGrpSpPr>
          <p:grpSpPr>
            <a:xfrm>
              <a:off x="8589202" y="3600363"/>
              <a:ext cx="537069" cy="685828"/>
              <a:chOff x="4992325" y="-2381725"/>
              <a:chExt cx="404450" cy="518075"/>
            </a:xfrm>
          </p:grpSpPr>
          <p:sp>
            <p:nvSpPr>
              <p:cNvPr id="756" name="Google Shape;756;p16"/>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6"/>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6"/>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6"/>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0" name="Google Shape;760;p16"/>
          <p:cNvGrpSpPr/>
          <p:nvPr/>
        </p:nvGrpSpPr>
        <p:grpSpPr>
          <a:xfrm>
            <a:off x="-143003" y="0"/>
            <a:ext cx="858600" cy="2571737"/>
            <a:chOff x="-143003" y="0"/>
            <a:chExt cx="858600" cy="2571737"/>
          </a:xfrm>
        </p:grpSpPr>
        <p:sp>
          <p:nvSpPr>
            <p:cNvPr id="761" name="Google Shape;761;p16"/>
            <p:cNvSpPr/>
            <p:nvPr/>
          </p:nvSpPr>
          <p:spPr>
            <a:xfrm>
              <a:off x="-143003" y="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6"/>
            <p:cNvSpPr/>
            <p:nvPr/>
          </p:nvSpPr>
          <p:spPr>
            <a:xfrm>
              <a:off x="-143003"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6"/>
            <p:cNvSpPr/>
            <p:nvPr/>
          </p:nvSpPr>
          <p:spPr>
            <a:xfrm>
              <a:off x="-143003"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4" name="Google Shape;764;p16"/>
            <p:cNvGrpSpPr/>
            <p:nvPr/>
          </p:nvGrpSpPr>
          <p:grpSpPr>
            <a:xfrm>
              <a:off x="30011" y="1028667"/>
              <a:ext cx="512278" cy="685813"/>
              <a:chOff x="2242450" y="-1760600"/>
              <a:chExt cx="388325" cy="518025"/>
            </a:xfrm>
          </p:grpSpPr>
          <p:sp>
            <p:nvSpPr>
              <p:cNvPr id="765" name="Google Shape;765;p16"/>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6"/>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6"/>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6"/>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6"/>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6"/>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 name="Google Shape;771;p16"/>
            <p:cNvGrpSpPr/>
            <p:nvPr/>
          </p:nvGrpSpPr>
          <p:grpSpPr>
            <a:xfrm>
              <a:off x="17721" y="1885876"/>
              <a:ext cx="537062" cy="685861"/>
              <a:chOff x="2923850" y="-1139425"/>
              <a:chExt cx="404475" cy="518100"/>
            </a:xfrm>
          </p:grpSpPr>
          <p:sp>
            <p:nvSpPr>
              <p:cNvPr id="772" name="Google Shape;772;p16"/>
              <p:cNvSpPr/>
              <p:nvPr/>
            </p:nvSpPr>
            <p:spPr>
              <a:xfrm>
                <a:off x="30698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6"/>
              <p:cNvSpPr/>
              <p:nvPr/>
            </p:nvSpPr>
            <p:spPr>
              <a:xfrm>
                <a:off x="31671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6"/>
              <p:cNvSpPr/>
              <p:nvPr/>
            </p:nvSpPr>
            <p:spPr>
              <a:xfrm>
                <a:off x="3093400" y="-896100"/>
                <a:ext cx="65350" cy="23275"/>
              </a:xfrm>
              <a:custGeom>
                <a:avLst/>
                <a:gdLst/>
                <a:ahLst/>
                <a:cxnLst/>
                <a:rect l="l" t="t" r="r" b="b"/>
                <a:pathLst>
                  <a:path w="2614" h="931" extrusionOk="0">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6"/>
              <p:cNvSpPr/>
              <p:nvPr/>
            </p:nvSpPr>
            <p:spPr>
              <a:xfrm>
                <a:off x="3061700" y="-977175"/>
                <a:ext cx="31450" cy="15200"/>
              </a:xfrm>
              <a:custGeom>
                <a:avLst/>
                <a:gdLst/>
                <a:ahLst/>
                <a:cxnLst/>
                <a:rect l="l" t="t" r="r" b="b"/>
                <a:pathLst>
                  <a:path w="1258" h="608" extrusionOk="0">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6"/>
              <p:cNvSpPr/>
              <p:nvPr/>
            </p:nvSpPr>
            <p:spPr>
              <a:xfrm>
                <a:off x="3159000" y="-977175"/>
                <a:ext cx="31450" cy="15200"/>
              </a:xfrm>
              <a:custGeom>
                <a:avLst/>
                <a:gdLst/>
                <a:ahLst/>
                <a:cxnLst/>
                <a:rect l="l" t="t" r="r" b="b"/>
                <a:pathLst>
                  <a:path w="1258" h="608" extrusionOk="0">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6"/>
              <p:cNvSpPr/>
              <p:nvPr/>
            </p:nvSpPr>
            <p:spPr>
              <a:xfrm>
                <a:off x="3094150" y="-1106975"/>
                <a:ext cx="63875" cy="80075"/>
              </a:xfrm>
              <a:custGeom>
                <a:avLst/>
                <a:gdLst/>
                <a:ahLst/>
                <a:cxnLst/>
                <a:rect l="l" t="t" r="r" b="b"/>
                <a:pathLst>
                  <a:path w="2555" h="3203" extrusionOk="0">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6"/>
              <p:cNvSpPr/>
              <p:nvPr/>
            </p:nvSpPr>
            <p:spPr>
              <a:xfrm>
                <a:off x="2923850" y="-1139425"/>
                <a:ext cx="404475" cy="518100"/>
              </a:xfrm>
              <a:custGeom>
                <a:avLst/>
                <a:gdLst/>
                <a:ahLst/>
                <a:cxnLst/>
                <a:rect l="l" t="t" r="r" b="b"/>
                <a:pathLst>
                  <a:path w="16179" h="20724" extrusionOk="0">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79" name="Google Shape;779;p16"/>
          <p:cNvSpPr txBox="1">
            <a:spLocks noGrp="1"/>
          </p:cNvSpPr>
          <p:nvPr>
            <p:ph type="subTitle" idx="1"/>
          </p:nvPr>
        </p:nvSpPr>
        <p:spPr>
          <a:xfrm>
            <a:off x="1683000" y="3095100"/>
            <a:ext cx="5778000" cy="677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80" name="Google Shape;780;p16"/>
          <p:cNvSpPr txBox="1">
            <a:spLocks noGrp="1"/>
          </p:cNvSpPr>
          <p:nvPr>
            <p:ph type="title"/>
          </p:nvPr>
        </p:nvSpPr>
        <p:spPr>
          <a:xfrm>
            <a:off x="1683000" y="1371300"/>
            <a:ext cx="5778000" cy="172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10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76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Kanit ExtraBold"/>
              <a:buNone/>
              <a:defRPr sz="3500">
                <a:solidFill>
                  <a:schemeClr val="dk1"/>
                </a:solidFill>
                <a:latin typeface="Kanit ExtraBold"/>
                <a:ea typeface="Kanit ExtraBold"/>
                <a:cs typeface="Kanit ExtraBold"/>
                <a:sym typeface="Kanit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216800"/>
            <a:ext cx="7704000" cy="33867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rtl="0">
              <a:lnSpc>
                <a:spcPct val="115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8" r:id="rId7"/>
    <p:sldLayoutId id="2147483659" r:id="rId8"/>
    <p:sldLayoutId id="2147483662" r:id="rId9"/>
    <p:sldLayoutId id="2147483663" r:id="rId10"/>
    <p:sldLayoutId id="2147483666" r:id="rId11"/>
    <p:sldLayoutId id="2147483667" r:id="rId12"/>
    <p:sldLayoutId id="2147483670" r:id="rId13"/>
    <p:sldLayoutId id="2147483671" r:id="rId14"/>
    <p:sldLayoutId id="2147483676" r:id="rId15"/>
    <p:sldLayoutId id="2147483680" r:id="rId16"/>
    <p:sldLayoutId id="2147483681" r:id="rId17"/>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1910"/>
        <p:cNvGrpSpPr/>
        <p:nvPr/>
      </p:nvGrpSpPr>
      <p:grpSpPr>
        <a:xfrm>
          <a:off x="0" y="0"/>
          <a:ext cx="0" cy="0"/>
          <a:chOff x="0" y="0"/>
          <a:chExt cx="0" cy="0"/>
        </a:xfrm>
      </p:grpSpPr>
      <p:sp>
        <p:nvSpPr>
          <p:cNvPr id="1911" name="Google Shape;1911;p36"/>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1912" name="Google Shape;1912;p36"/>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83" r:id="rId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18.sv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18.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18.sv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svg"/></Relationships>
</file>

<file path=ppt/slides/_rels/slide50.xml.rels><?xml version="1.0" encoding="UTF-8" standalone="yes"?>
<Relationships xmlns="http://schemas.openxmlformats.org/package/2006/relationships"><Relationship Id="rId3" Type="http://schemas.openxmlformats.org/officeDocument/2006/relationships/hyperlink" Target="http://www.molisa.gov.vn/Pages/solieu/thitruonglaodong.aspx"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slide" Target="slide57.xml"/><Relationship Id="rId26" Type="http://schemas.openxmlformats.org/officeDocument/2006/relationships/image" Target="../media/image46.png"/><Relationship Id="rId3" Type="http://schemas.openxmlformats.org/officeDocument/2006/relationships/image" Target="../media/image29.png"/><Relationship Id="rId21" Type="http://schemas.openxmlformats.org/officeDocument/2006/relationships/slide" Target="slide55.xml"/><Relationship Id="rId7" Type="http://schemas.openxmlformats.org/officeDocument/2006/relationships/slide" Target="slide54.xml"/><Relationship Id="rId12" Type="http://schemas.openxmlformats.org/officeDocument/2006/relationships/image" Target="../media/image35.svg"/><Relationship Id="rId17" Type="http://schemas.openxmlformats.org/officeDocument/2006/relationships/image" Target="../media/image39.svg"/><Relationship Id="rId25" Type="http://schemas.openxmlformats.org/officeDocument/2006/relationships/image" Target="../media/image45.svg"/><Relationship Id="rId2" Type="http://schemas.openxmlformats.org/officeDocument/2006/relationships/notesSlide" Target="../notesSlides/notesSlide52.xml"/><Relationship Id="rId16" Type="http://schemas.openxmlformats.org/officeDocument/2006/relationships/image" Target="../media/image38.png"/><Relationship Id="rId20" Type="http://schemas.openxmlformats.org/officeDocument/2006/relationships/image" Target="../media/image41.svg"/><Relationship Id="rId29"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image" Target="../media/image34.png"/><Relationship Id="rId24" Type="http://schemas.openxmlformats.org/officeDocument/2006/relationships/image" Target="../media/image44.png"/><Relationship Id="rId5" Type="http://schemas.openxmlformats.org/officeDocument/2006/relationships/image" Target="../media/image30.png"/><Relationship Id="rId15" Type="http://schemas.openxmlformats.org/officeDocument/2006/relationships/slide" Target="slide61.xml"/><Relationship Id="rId23" Type="http://schemas.openxmlformats.org/officeDocument/2006/relationships/image" Target="../media/image43.svg"/><Relationship Id="rId28" Type="http://schemas.openxmlformats.org/officeDocument/2006/relationships/slide" Target="slide62.xml"/><Relationship Id="rId10" Type="http://schemas.openxmlformats.org/officeDocument/2006/relationships/slide" Target="slide56.xml"/><Relationship Id="rId19" Type="http://schemas.openxmlformats.org/officeDocument/2006/relationships/image" Target="../media/image40.png"/><Relationship Id="rId4" Type="http://schemas.openxmlformats.org/officeDocument/2006/relationships/slide" Target="slide53.xml"/><Relationship Id="rId9" Type="http://schemas.openxmlformats.org/officeDocument/2006/relationships/image" Target="../media/image33.svg"/><Relationship Id="rId14" Type="http://schemas.openxmlformats.org/officeDocument/2006/relationships/image" Target="../media/image37.svg"/><Relationship Id="rId22" Type="http://schemas.openxmlformats.org/officeDocument/2006/relationships/image" Target="../media/image42.png"/><Relationship Id="rId27" Type="http://schemas.openxmlformats.org/officeDocument/2006/relationships/image" Target="../media/image47.svg"/><Relationship Id="rId30" Type="http://schemas.openxmlformats.org/officeDocument/2006/relationships/image" Target="../media/image49.sv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52.xml"/><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52.xml"/><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52.xml"/><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52.xml"/><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52.xml"/><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image" Target="../media/image53.sv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sv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3"/>
        <p:cNvGrpSpPr/>
        <p:nvPr/>
      </p:nvGrpSpPr>
      <p:grpSpPr>
        <a:xfrm>
          <a:off x="0" y="0"/>
          <a:ext cx="0" cy="0"/>
          <a:chOff x="0" y="0"/>
          <a:chExt cx="0" cy="0"/>
        </a:xfrm>
      </p:grpSpPr>
      <p:sp>
        <p:nvSpPr>
          <p:cNvPr id="2064" name="Google Shape;2064;p42"/>
          <p:cNvSpPr/>
          <p:nvPr/>
        </p:nvSpPr>
        <p:spPr>
          <a:xfrm>
            <a:off x="4142740" y="4286250"/>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2"/>
          <p:cNvSpPr/>
          <p:nvPr/>
        </p:nvSpPr>
        <p:spPr>
          <a:xfrm>
            <a:off x="6714186" y="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2"/>
          <p:cNvSpPr txBox="1">
            <a:spLocks noGrp="1"/>
          </p:cNvSpPr>
          <p:nvPr>
            <p:ph type="title"/>
          </p:nvPr>
        </p:nvSpPr>
        <p:spPr>
          <a:xfrm>
            <a:off x="887307" y="1474990"/>
            <a:ext cx="7369386" cy="2030932"/>
          </a:xfrm>
          <a:prstGeom prst="rect">
            <a:avLst/>
          </a:prstGeom>
        </p:spPr>
        <p:txBody>
          <a:bodyPr spcFirstLastPara="1" wrap="square" lIns="91425" tIns="91425" rIns="91425" bIns="91425" anchor="ctr" anchorCtr="0">
            <a:noAutofit/>
          </a:bodyPr>
          <a:lstStyle/>
          <a:p>
            <a:pPr algn="ctr">
              <a:lnSpc>
                <a:spcPct val="150000"/>
              </a:lnSpc>
            </a:pPr>
            <a:r>
              <a:rPr lang="en-US" sz="4000" b="1" dirty="0">
                <a:solidFill>
                  <a:schemeClr val="bg1">
                    <a:lumMod val="50000"/>
                  </a:schemeClr>
                </a:solidFill>
                <a:latin typeface="Arial" panose="020B0604020202020204" pitchFamily="34" charset="0"/>
                <a:cs typeface="Arial" panose="020B0604020202020204" pitchFamily="34" charset="0"/>
              </a:rPr>
              <a:t>CHÀO MỪNG CÁC EM </a:t>
            </a:r>
            <a:br>
              <a:rPr lang="en-US" sz="4000" b="1" dirty="0">
                <a:solidFill>
                  <a:schemeClr val="bg1">
                    <a:lumMod val="50000"/>
                  </a:schemeClr>
                </a:solidFill>
                <a:latin typeface="Arial" panose="020B0604020202020204" pitchFamily="34" charset="0"/>
                <a:cs typeface="Arial" panose="020B0604020202020204" pitchFamily="34" charset="0"/>
              </a:rPr>
            </a:br>
            <a:r>
              <a:rPr lang="en-US" sz="4000" b="1" dirty="0">
                <a:solidFill>
                  <a:schemeClr val="bg1">
                    <a:lumMod val="50000"/>
                  </a:schemeClr>
                </a:solidFill>
                <a:latin typeface="Arial" panose="020B0604020202020204" pitchFamily="34" charset="0"/>
                <a:cs typeface="Arial" panose="020B0604020202020204" pitchFamily="34" charset="0"/>
              </a:rPr>
              <a:t>ĐẾN VỚI BÀI HỌC HÔM NAY!</a:t>
            </a:r>
          </a:p>
        </p:txBody>
      </p:sp>
      <p:sp>
        <p:nvSpPr>
          <p:cNvPr id="2068" name="Google Shape;2068;p42"/>
          <p:cNvSpPr/>
          <p:nvPr/>
        </p:nvSpPr>
        <p:spPr>
          <a:xfrm>
            <a:off x="6471138" y="0"/>
            <a:ext cx="14502" cy="1447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2"/>
          <p:cNvSpPr/>
          <p:nvPr/>
        </p:nvSpPr>
        <p:spPr>
          <a:xfrm>
            <a:off x="6471138" y="0"/>
            <a:ext cx="14502" cy="1447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2"/>
          <p:cNvSpPr/>
          <p:nvPr/>
        </p:nvSpPr>
        <p:spPr>
          <a:xfrm>
            <a:off x="714145"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2"/>
          <p:cNvSpPr/>
          <p:nvPr/>
        </p:nvSpPr>
        <p:spPr>
          <a:xfrm>
            <a:off x="1571294"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2"/>
          <p:cNvSpPr/>
          <p:nvPr/>
        </p:nvSpPr>
        <p:spPr>
          <a:xfrm>
            <a:off x="4142740"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2"/>
          <p:cNvSpPr/>
          <p:nvPr/>
        </p:nvSpPr>
        <p:spPr>
          <a:xfrm>
            <a:off x="4999889"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2"/>
          <p:cNvSpPr/>
          <p:nvPr/>
        </p:nvSpPr>
        <p:spPr>
          <a:xfrm>
            <a:off x="5857038" y="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2"/>
          <p:cNvSpPr/>
          <p:nvPr/>
        </p:nvSpPr>
        <p:spPr>
          <a:xfrm>
            <a:off x="714145"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2"/>
          <p:cNvSpPr/>
          <p:nvPr/>
        </p:nvSpPr>
        <p:spPr>
          <a:xfrm>
            <a:off x="1571294"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2"/>
          <p:cNvSpPr/>
          <p:nvPr/>
        </p:nvSpPr>
        <p:spPr>
          <a:xfrm>
            <a:off x="2428443"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2"/>
          <p:cNvSpPr/>
          <p:nvPr/>
        </p:nvSpPr>
        <p:spPr>
          <a:xfrm>
            <a:off x="3285591"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2"/>
          <p:cNvSpPr/>
          <p:nvPr/>
        </p:nvSpPr>
        <p:spPr>
          <a:xfrm>
            <a:off x="3285591"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2"/>
          <p:cNvSpPr/>
          <p:nvPr/>
        </p:nvSpPr>
        <p:spPr>
          <a:xfrm>
            <a:off x="49998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2"/>
          <p:cNvSpPr/>
          <p:nvPr/>
        </p:nvSpPr>
        <p:spPr>
          <a:xfrm>
            <a:off x="6714186"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2"/>
          <p:cNvSpPr/>
          <p:nvPr/>
        </p:nvSpPr>
        <p:spPr>
          <a:xfrm>
            <a:off x="7571350"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5" name="Google Shape;2085;p42"/>
          <p:cNvGrpSpPr/>
          <p:nvPr/>
        </p:nvGrpSpPr>
        <p:grpSpPr>
          <a:xfrm>
            <a:off x="874851" y="171390"/>
            <a:ext cx="537095" cy="685813"/>
            <a:chOff x="2234450" y="-2381700"/>
            <a:chExt cx="404500" cy="518025"/>
          </a:xfrm>
        </p:grpSpPr>
        <p:sp>
          <p:nvSpPr>
            <p:cNvPr id="2086" name="Google Shape;2086;p42"/>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2"/>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2"/>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2"/>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0" name="Google Shape;2090;p42"/>
          <p:cNvGrpSpPr/>
          <p:nvPr/>
        </p:nvGrpSpPr>
        <p:grpSpPr>
          <a:xfrm>
            <a:off x="1732019" y="171390"/>
            <a:ext cx="537062" cy="685813"/>
            <a:chOff x="2923850" y="-2381625"/>
            <a:chExt cx="404475" cy="518025"/>
          </a:xfrm>
        </p:grpSpPr>
        <p:sp>
          <p:nvSpPr>
            <p:cNvPr id="2091" name="Google Shape;2091;p42"/>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2"/>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2"/>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2"/>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2"/>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2"/>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2"/>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2"/>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2"/>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2"/>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2"/>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2" name="Google Shape;2102;p42"/>
          <p:cNvGrpSpPr/>
          <p:nvPr/>
        </p:nvGrpSpPr>
        <p:grpSpPr>
          <a:xfrm>
            <a:off x="4303453" y="171369"/>
            <a:ext cx="537069" cy="685828"/>
            <a:chOff x="4992325" y="-2381725"/>
            <a:chExt cx="404450" cy="518075"/>
          </a:xfrm>
        </p:grpSpPr>
        <p:sp>
          <p:nvSpPr>
            <p:cNvPr id="2103" name="Google Shape;2103;p42"/>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2"/>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2"/>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2"/>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7" name="Google Shape;2107;p42"/>
          <p:cNvGrpSpPr/>
          <p:nvPr/>
        </p:nvGrpSpPr>
        <p:grpSpPr>
          <a:xfrm>
            <a:off x="5160629" y="171397"/>
            <a:ext cx="537088" cy="685818"/>
            <a:chOff x="5681800" y="-2381750"/>
            <a:chExt cx="404525" cy="517950"/>
          </a:xfrm>
        </p:grpSpPr>
        <p:sp>
          <p:nvSpPr>
            <p:cNvPr id="2108" name="Google Shape;2108;p42"/>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2"/>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2"/>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2"/>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2"/>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2"/>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2"/>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1" name="Google Shape;2121;p42"/>
          <p:cNvSpPr/>
          <p:nvPr/>
        </p:nvSpPr>
        <p:spPr>
          <a:xfrm>
            <a:off x="874855" y="4457654"/>
            <a:ext cx="537069" cy="685861"/>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22" name="Google Shape;2122;p42"/>
          <p:cNvGrpSpPr/>
          <p:nvPr/>
        </p:nvGrpSpPr>
        <p:grpSpPr>
          <a:xfrm>
            <a:off x="1744118" y="4457881"/>
            <a:ext cx="512248" cy="685746"/>
            <a:chOff x="7926140" y="-3342469"/>
            <a:chExt cx="447730" cy="597444"/>
          </a:xfrm>
        </p:grpSpPr>
        <p:sp>
          <p:nvSpPr>
            <p:cNvPr id="2123" name="Google Shape;2123;p42"/>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2"/>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2"/>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2"/>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2"/>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2"/>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2"/>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0" name="Google Shape;2130;p42"/>
          <p:cNvGrpSpPr/>
          <p:nvPr/>
        </p:nvGrpSpPr>
        <p:grpSpPr>
          <a:xfrm>
            <a:off x="2601496" y="4457655"/>
            <a:ext cx="512290" cy="685813"/>
            <a:chOff x="863525" y="-1760525"/>
            <a:chExt cx="388275" cy="518025"/>
          </a:xfrm>
        </p:grpSpPr>
        <p:sp>
          <p:nvSpPr>
            <p:cNvPr id="2131" name="Google Shape;2131;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9" name="Google Shape;2139;p42"/>
          <p:cNvGrpSpPr/>
          <p:nvPr/>
        </p:nvGrpSpPr>
        <p:grpSpPr>
          <a:xfrm>
            <a:off x="3446284" y="4457601"/>
            <a:ext cx="537084" cy="685856"/>
            <a:chOff x="1544975" y="-1760675"/>
            <a:chExt cx="404400" cy="518175"/>
          </a:xfrm>
        </p:grpSpPr>
        <p:sp>
          <p:nvSpPr>
            <p:cNvPr id="2140" name="Google Shape;2140;p42"/>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2"/>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2"/>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2"/>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2"/>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2"/>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6" name="Google Shape;2146;p42"/>
          <p:cNvGrpSpPr/>
          <p:nvPr/>
        </p:nvGrpSpPr>
        <p:grpSpPr>
          <a:xfrm>
            <a:off x="3446268" y="171384"/>
            <a:ext cx="537084" cy="685836"/>
            <a:chOff x="4302925" y="-2381725"/>
            <a:chExt cx="404400" cy="517925"/>
          </a:xfrm>
        </p:grpSpPr>
        <p:sp>
          <p:nvSpPr>
            <p:cNvPr id="2147" name="Google Shape;2147;p42"/>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2"/>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2"/>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2"/>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2"/>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2" name="Google Shape;2152;p42"/>
          <p:cNvGrpSpPr/>
          <p:nvPr/>
        </p:nvGrpSpPr>
        <p:grpSpPr>
          <a:xfrm>
            <a:off x="5160587" y="4457670"/>
            <a:ext cx="537076" cy="685795"/>
            <a:chOff x="2923900" y="-1760600"/>
            <a:chExt cx="404425" cy="518050"/>
          </a:xfrm>
        </p:grpSpPr>
        <p:sp>
          <p:nvSpPr>
            <p:cNvPr id="2153" name="Google Shape;2153;p42"/>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2"/>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2"/>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2"/>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2"/>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2"/>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2"/>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0" name="Google Shape;2160;p42"/>
          <p:cNvSpPr/>
          <p:nvPr/>
        </p:nvSpPr>
        <p:spPr>
          <a:xfrm>
            <a:off x="6874888" y="4457700"/>
            <a:ext cx="537088" cy="685813"/>
          </a:xfrm>
          <a:custGeom>
            <a:avLst/>
            <a:gdLst/>
            <a:ahLst/>
            <a:cxnLst/>
            <a:rect l="l" t="t" r="r" b="b"/>
            <a:pathLst>
              <a:path w="16181" h="20721" extrusionOk="0">
                <a:moveTo>
                  <a:pt x="8735" y="608"/>
                </a:moveTo>
                <a:cubicBezTo>
                  <a:pt x="10893" y="608"/>
                  <a:pt x="12649" y="2364"/>
                  <a:pt x="12649" y="4521"/>
                </a:cubicBezTo>
                <a:lnTo>
                  <a:pt x="12649" y="4539"/>
                </a:lnTo>
                <a:lnTo>
                  <a:pt x="11332" y="4539"/>
                </a:lnTo>
                <a:cubicBezTo>
                  <a:pt x="11163" y="4539"/>
                  <a:pt x="11028" y="4675"/>
                  <a:pt x="11028" y="4843"/>
                </a:cubicBezTo>
                <a:cubicBezTo>
                  <a:pt x="11028" y="5011"/>
                  <a:pt x="11163" y="5146"/>
                  <a:pt x="11332" y="5146"/>
                </a:cubicBezTo>
                <a:lnTo>
                  <a:pt x="12649" y="5146"/>
                </a:lnTo>
                <a:lnTo>
                  <a:pt x="12649" y="7114"/>
                </a:lnTo>
                <a:cubicBezTo>
                  <a:pt x="12649" y="7350"/>
                  <a:pt x="12630" y="7581"/>
                  <a:pt x="12597" y="7807"/>
                </a:cubicBezTo>
                <a:lnTo>
                  <a:pt x="8557" y="8652"/>
                </a:lnTo>
                <a:cubicBezTo>
                  <a:pt x="8501" y="8664"/>
                  <a:pt x="8447" y="8672"/>
                  <a:pt x="8391" y="8680"/>
                </a:cubicBezTo>
                <a:lnTo>
                  <a:pt x="8391" y="5146"/>
                </a:lnTo>
                <a:lnTo>
                  <a:pt x="10034" y="5146"/>
                </a:lnTo>
                <a:cubicBezTo>
                  <a:pt x="10201" y="5146"/>
                  <a:pt x="10336" y="5011"/>
                  <a:pt x="10336" y="4843"/>
                </a:cubicBezTo>
                <a:cubicBezTo>
                  <a:pt x="10336" y="4675"/>
                  <a:pt x="10201" y="4539"/>
                  <a:pt x="10034" y="4539"/>
                </a:cubicBezTo>
                <a:lnTo>
                  <a:pt x="3524" y="4539"/>
                </a:lnTo>
                <a:lnTo>
                  <a:pt x="3524" y="4521"/>
                </a:lnTo>
                <a:cubicBezTo>
                  <a:pt x="3524" y="2361"/>
                  <a:pt x="5281" y="608"/>
                  <a:pt x="7437" y="608"/>
                </a:cubicBezTo>
                <a:close/>
                <a:moveTo>
                  <a:pt x="7783" y="5149"/>
                </a:moveTo>
                <a:lnTo>
                  <a:pt x="7783" y="8681"/>
                </a:lnTo>
                <a:lnTo>
                  <a:pt x="7783" y="8681"/>
                </a:lnTo>
                <a:cubicBezTo>
                  <a:pt x="7728" y="8674"/>
                  <a:pt x="7672" y="8665"/>
                  <a:pt x="7619" y="8654"/>
                </a:cubicBezTo>
                <a:lnTo>
                  <a:pt x="3577" y="7810"/>
                </a:lnTo>
                <a:cubicBezTo>
                  <a:pt x="3541" y="7583"/>
                  <a:pt x="3523" y="7351"/>
                  <a:pt x="3523" y="7116"/>
                </a:cubicBezTo>
                <a:lnTo>
                  <a:pt x="3523" y="5149"/>
                </a:lnTo>
                <a:close/>
                <a:moveTo>
                  <a:pt x="3728" y="8460"/>
                </a:moveTo>
                <a:lnTo>
                  <a:pt x="7494" y="9248"/>
                </a:lnTo>
                <a:cubicBezTo>
                  <a:pt x="7691" y="9288"/>
                  <a:pt x="7891" y="9309"/>
                  <a:pt x="8090" y="9309"/>
                </a:cubicBezTo>
                <a:cubicBezTo>
                  <a:pt x="8287" y="9309"/>
                  <a:pt x="8485" y="9291"/>
                  <a:pt x="8683" y="9248"/>
                </a:cubicBezTo>
                <a:lnTo>
                  <a:pt x="12449" y="8460"/>
                </a:lnTo>
                <a:lnTo>
                  <a:pt x="12449" y="8460"/>
                </a:lnTo>
                <a:cubicBezTo>
                  <a:pt x="12364" y="8729"/>
                  <a:pt x="12257" y="8987"/>
                  <a:pt x="12129" y="9231"/>
                </a:cubicBezTo>
                <a:lnTo>
                  <a:pt x="8823" y="9922"/>
                </a:lnTo>
                <a:cubicBezTo>
                  <a:pt x="8580" y="9973"/>
                  <a:pt x="8334" y="9998"/>
                  <a:pt x="8089" y="9998"/>
                </a:cubicBezTo>
                <a:cubicBezTo>
                  <a:pt x="7844" y="9998"/>
                  <a:pt x="7598" y="9973"/>
                  <a:pt x="7354" y="9922"/>
                </a:cubicBezTo>
                <a:lnTo>
                  <a:pt x="4050" y="9231"/>
                </a:lnTo>
                <a:cubicBezTo>
                  <a:pt x="3917" y="8987"/>
                  <a:pt x="3810" y="8728"/>
                  <a:pt x="3728" y="8460"/>
                </a:cubicBezTo>
                <a:close/>
                <a:moveTo>
                  <a:pt x="4515" y="9951"/>
                </a:moveTo>
                <a:lnTo>
                  <a:pt x="7227" y="10519"/>
                </a:lnTo>
                <a:cubicBezTo>
                  <a:pt x="7511" y="10579"/>
                  <a:pt x="7800" y="10608"/>
                  <a:pt x="8087" y="10608"/>
                </a:cubicBezTo>
                <a:cubicBezTo>
                  <a:pt x="8373" y="10608"/>
                  <a:pt x="8663" y="10578"/>
                  <a:pt x="8947" y="10519"/>
                </a:cubicBezTo>
                <a:lnTo>
                  <a:pt x="11660" y="9951"/>
                </a:lnTo>
                <a:lnTo>
                  <a:pt x="11660" y="9951"/>
                </a:lnTo>
                <a:cubicBezTo>
                  <a:pt x="10825" y="11002"/>
                  <a:pt x="9534" y="11679"/>
                  <a:pt x="8087" y="11679"/>
                </a:cubicBezTo>
                <a:cubicBezTo>
                  <a:pt x="6642" y="11677"/>
                  <a:pt x="5352" y="11002"/>
                  <a:pt x="4515" y="9951"/>
                </a:cubicBezTo>
                <a:close/>
                <a:moveTo>
                  <a:pt x="7439" y="1"/>
                </a:moveTo>
                <a:cubicBezTo>
                  <a:pt x="4946" y="1"/>
                  <a:pt x="2919" y="2029"/>
                  <a:pt x="2919" y="4521"/>
                </a:cubicBezTo>
                <a:lnTo>
                  <a:pt x="2919" y="7116"/>
                </a:lnTo>
                <a:cubicBezTo>
                  <a:pt x="2919" y="9029"/>
                  <a:pt x="3965" y="10705"/>
                  <a:pt x="5515" y="11597"/>
                </a:cubicBezTo>
                <a:lnTo>
                  <a:pt x="5515" y="12875"/>
                </a:lnTo>
                <a:cubicBezTo>
                  <a:pt x="5515" y="13170"/>
                  <a:pt x="5316" y="13434"/>
                  <a:pt x="5035" y="13518"/>
                </a:cubicBezTo>
                <a:lnTo>
                  <a:pt x="1616" y="14522"/>
                </a:lnTo>
                <a:cubicBezTo>
                  <a:pt x="666" y="14803"/>
                  <a:pt x="1" y="15690"/>
                  <a:pt x="1" y="16681"/>
                </a:cubicBezTo>
                <a:lnTo>
                  <a:pt x="1" y="20413"/>
                </a:lnTo>
                <a:cubicBezTo>
                  <a:pt x="1" y="20582"/>
                  <a:pt x="136" y="20717"/>
                  <a:pt x="304" y="20717"/>
                </a:cubicBezTo>
                <a:cubicBezTo>
                  <a:pt x="472" y="20717"/>
                  <a:pt x="608" y="20582"/>
                  <a:pt x="608" y="20413"/>
                </a:cubicBezTo>
                <a:lnTo>
                  <a:pt x="608" y="16681"/>
                </a:lnTo>
                <a:cubicBezTo>
                  <a:pt x="608" y="16382"/>
                  <a:pt x="691" y="16096"/>
                  <a:pt x="838" y="15847"/>
                </a:cubicBezTo>
                <a:lnTo>
                  <a:pt x="2122" y="16919"/>
                </a:lnTo>
                <a:cubicBezTo>
                  <a:pt x="2423" y="17168"/>
                  <a:pt x="2596" y="17540"/>
                  <a:pt x="2596" y="17931"/>
                </a:cubicBezTo>
                <a:lnTo>
                  <a:pt x="2596" y="20416"/>
                </a:lnTo>
                <a:cubicBezTo>
                  <a:pt x="2596" y="20583"/>
                  <a:pt x="2731" y="20719"/>
                  <a:pt x="2900" y="20719"/>
                </a:cubicBezTo>
                <a:cubicBezTo>
                  <a:pt x="3067" y="20719"/>
                  <a:pt x="3203" y="20583"/>
                  <a:pt x="3203" y="20416"/>
                </a:cubicBezTo>
                <a:lnTo>
                  <a:pt x="3203" y="17931"/>
                </a:lnTo>
                <a:cubicBezTo>
                  <a:pt x="3203" y="17357"/>
                  <a:pt x="2950" y="16819"/>
                  <a:pt x="2510" y="16453"/>
                </a:cubicBezTo>
                <a:lnTo>
                  <a:pt x="1238" y="15392"/>
                </a:lnTo>
                <a:cubicBezTo>
                  <a:pt x="1398" y="15265"/>
                  <a:pt x="1583" y="15168"/>
                  <a:pt x="1787" y="15106"/>
                </a:cubicBezTo>
                <a:lnTo>
                  <a:pt x="5206" y="14101"/>
                </a:lnTo>
                <a:cubicBezTo>
                  <a:pt x="5218" y="14098"/>
                  <a:pt x="5229" y="14092"/>
                  <a:pt x="5239" y="14089"/>
                </a:cubicBezTo>
                <a:cubicBezTo>
                  <a:pt x="5468" y="14301"/>
                  <a:pt x="5721" y="14486"/>
                  <a:pt x="5989" y="14643"/>
                </a:cubicBezTo>
                <a:cubicBezTo>
                  <a:pt x="6038" y="14671"/>
                  <a:pt x="6089" y="14685"/>
                  <a:pt x="6142" y="14685"/>
                </a:cubicBezTo>
                <a:cubicBezTo>
                  <a:pt x="6246" y="14685"/>
                  <a:pt x="6349" y="14632"/>
                  <a:pt x="6403" y="14534"/>
                </a:cubicBezTo>
                <a:cubicBezTo>
                  <a:pt x="6487" y="14389"/>
                  <a:pt x="6437" y="14204"/>
                  <a:pt x="6293" y="14119"/>
                </a:cubicBezTo>
                <a:cubicBezTo>
                  <a:pt x="6109" y="14012"/>
                  <a:pt x="5935" y="13889"/>
                  <a:pt x="5772" y="13751"/>
                </a:cubicBezTo>
                <a:cubicBezTo>
                  <a:pt x="5989" y="13520"/>
                  <a:pt x="6122" y="13208"/>
                  <a:pt x="6122" y="12877"/>
                </a:cubicBezTo>
                <a:lnTo>
                  <a:pt x="6122" y="11897"/>
                </a:lnTo>
                <a:cubicBezTo>
                  <a:pt x="6729" y="12147"/>
                  <a:pt x="7393" y="12286"/>
                  <a:pt x="8088" y="12286"/>
                </a:cubicBezTo>
                <a:cubicBezTo>
                  <a:pt x="8785" y="12286"/>
                  <a:pt x="9449" y="12147"/>
                  <a:pt x="10056" y="11897"/>
                </a:cubicBezTo>
                <a:lnTo>
                  <a:pt x="10056" y="12877"/>
                </a:lnTo>
                <a:cubicBezTo>
                  <a:pt x="10056" y="13208"/>
                  <a:pt x="10188" y="13520"/>
                  <a:pt x="10406" y="13751"/>
                </a:cubicBezTo>
                <a:cubicBezTo>
                  <a:pt x="9758" y="14301"/>
                  <a:pt x="8948" y="14599"/>
                  <a:pt x="8090" y="14599"/>
                </a:cubicBezTo>
                <a:cubicBezTo>
                  <a:pt x="7887" y="14599"/>
                  <a:pt x="7686" y="14583"/>
                  <a:pt x="7491" y="14549"/>
                </a:cubicBezTo>
                <a:cubicBezTo>
                  <a:pt x="7475" y="14546"/>
                  <a:pt x="7458" y="14545"/>
                  <a:pt x="7442" y="14545"/>
                </a:cubicBezTo>
                <a:cubicBezTo>
                  <a:pt x="7296" y="14545"/>
                  <a:pt x="7167" y="14650"/>
                  <a:pt x="7142" y="14799"/>
                </a:cubicBezTo>
                <a:cubicBezTo>
                  <a:pt x="7113" y="14965"/>
                  <a:pt x="7226" y="15120"/>
                  <a:pt x="7391" y="15149"/>
                </a:cubicBezTo>
                <a:cubicBezTo>
                  <a:pt x="7620" y="15189"/>
                  <a:pt x="7856" y="15206"/>
                  <a:pt x="8091" y="15206"/>
                </a:cubicBezTo>
                <a:cubicBezTo>
                  <a:pt x="9157" y="15206"/>
                  <a:pt x="10162" y="14812"/>
                  <a:pt x="10940" y="14091"/>
                </a:cubicBezTo>
                <a:cubicBezTo>
                  <a:pt x="10953" y="14094"/>
                  <a:pt x="10963" y="14099"/>
                  <a:pt x="10975" y="14104"/>
                </a:cubicBezTo>
                <a:lnTo>
                  <a:pt x="14392" y="15108"/>
                </a:lnTo>
                <a:cubicBezTo>
                  <a:pt x="14597" y="15169"/>
                  <a:pt x="14782" y="15268"/>
                  <a:pt x="14942" y="15393"/>
                </a:cubicBezTo>
                <a:lnTo>
                  <a:pt x="13670" y="16454"/>
                </a:lnTo>
                <a:cubicBezTo>
                  <a:pt x="13228" y="16820"/>
                  <a:pt x="12977" y="17361"/>
                  <a:pt x="12977" y="17933"/>
                </a:cubicBezTo>
                <a:lnTo>
                  <a:pt x="12977" y="20417"/>
                </a:lnTo>
                <a:cubicBezTo>
                  <a:pt x="12977" y="20585"/>
                  <a:pt x="13113" y="20720"/>
                  <a:pt x="13281" y="20720"/>
                </a:cubicBezTo>
                <a:cubicBezTo>
                  <a:pt x="13448" y="20720"/>
                  <a:pt x="13584" y="20585"/>
                  <a:pt x="13584" y="20417"/>
                </a:cubicBezTo>
                <a:lnTo>
                  <a:pt x="13584" y="17931"/>
                </a:lnTo>
                <a:cubicBezTo>
                  <a:pt x="13584" y="17538"/>
                  <a:pt x="13757" y="17170"/>
                  <a:pt x="14060" y="16919"/>
                </a:cubicBezTo>
                <a:lnTo>
                  <a:pt x="15342" y="15847"/>
                </a:lnTo>
                <a:cubicBezTo>
                  <a:pt x="15489" y="16096"/>
                  <a:pt x="15573" y="16382"/>
                  <a:pt x="15573" y="16681"/>
                </a:cubicBezTo>
                <a:lnTo>
                  <a:pt x="15573" y="20413"/>
                </a:lnTo>
                <a:cubicBezTo>
                  <a:pt x="15573" y="20582"/>
                  <a:pt x="15709" y="20717"/>
                  <a:pt x="15876" y="20717"/>
                </a:cubicBezTo>
                <a:cubicBezTo>
                  <a:pt x="16045" y="20717"/>
                  <a:pt x="16180" y="20582"/>
                  <a:pt x="16180" y="20413"/>
                </a:cubicBezTo>
                <a:lnTo>
                  <a:pt x="16180" y="16681"/>
                </a:lnTo>
                <a:cubicBezTo>
                  <a:pt x="16176" y="15690"/>
                  <a:pt x="15512" y="14803"/>
                  <a:pt x="14561" y="14522"/>
                </a:cubicBezTo>
                <a:lnTo>
                  <a:pt x="11142" y="13518"/>
                </a:lnTo>
                <a:cubicBezTo>
                  <a:pt x="10858" y="13434"/>
                  <a:pt x="10662" y="13170"/>
                  <a:pt x="10662" y="12875"/>
                </a:cubicBezTo>
                <a:lnTo>
                  <a:pt x="10662" y="11597"/>
                </a:lnTo>
                <a:cubicBezTo>
                  <a:pt x="12212" y="10702"/>
                  <a:pt x="13257" y="9028"/>
                  <a:pt x="13257" y="7116"/>
                </a:cubicBezTo>
                <a:lnTo>
                  <a:pt x="13257" y="4521"/>
                </a:lnTo>
                <a:cubicBezTo>
                  <a:pt x="13257" y="2029"/>
                  <a:pt x="11229" y="1"/>
                  <a:pt x="8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1" name="Google Shape;2161;p42"/>
          <p:cNvGrpSpPr/>
          <p:nvPr/>
        </p:nvGrpSpPr>
        <p:grpSpPr>
          <a:xfrm>
            <a:off x="7732003" y="4457619"/>
            <a:ext cx="537091" cy="685842"/>
            <a:chOff x="4992400" y="-1760625"/>
            <a:chExt cx="404375" cy="518125"/>
          </a:xfrm>
        </p:grpSpPr>
        <p:sp>
          <p:nvSpPr>
            <p:cNvPr id="2162" name="Google Shape;2162;p42"/>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2"/>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2"/>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2"/>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2"/>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7" name="Google Shape;2167;p42"/>
          <p:cNvSpPr/>
          <p:nvPr/>
        </p:nvSpPr>
        <p:spPr>
          <a:xfrm>
            <a:off x="7571350"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8" name="Google Shape;2168;p42"/>
          <p:cNvGrpSpPr/>
          <p:nvPr/>
        </p:nvGrpSpPr>
        <p:grpSpPr>
          <a:xfrm>
            <a:off x="7744403" y="171405"/>
            <a:ext cx="512290" cy="685813"/>
            <a:chOff x="863525" y="-1760525"/>
            <a:chExt cx="388275" cy="518025"/>
          </a:xfrm>
        </p:grpSpPr>
        <p:sp>
          <p:nvSpPr>
            <p:cNvPr id="2169" name="Google Shape;2169;p42"/>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2"/>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2"/>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2"/>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2"/>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2"/>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2"/>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2"/>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66"/>
                                        </p:tgtEl>
                                        <p:attrNameLst>
                                          <p:attrName>style.visibility</p:attrName>
                                        </p:attrNameLst>
                                      </p:cBhvr>
                                      <p:to>
                                        <p:strVal val="visible"/>
                                      </p:to>
                                    </p:set>
                                    <p:anim calcmode="lin" valueType="num">
                                      <p:cBhvr>
                                        <p:cTn id="7" dur="500" fill="hold"/>
                                        <p:tgtEl>
                                          <p:spTgt spid="2066"/>
                                        </p:tgtEl>
                                        <p:attrNameLst>
                                          <p:attrName>ppt_w</p:attrName>
                                        </p:attrNameLst>
                                      </p:cBhvr>
                                      <p:tavLst>
                                        <p:tav tm="0">
                                          <p:val>
                                            <p:fltVal val="0"/>
                                          </p:val>
                                        </p:tav>
                                        <p:tav tm="100000">
                                          <p:val>
                                            <p:strVal val="#ppt_w"/>
                                          </p:val>
                                        </p:tav>
                                      </p:tavLst>
                                    </p:anim>
                                    <p:anim calcmode="lin" valueType="num">
                                      <p:cBhvr>
                                        <p:cTn id="8" dur="500" fill="hold"/>
                                        <p:tgtEl>
                                          <p:spTgt spid="2066"/>
                                        </p:tgtEl>
                                        <p:attrNameLst>
                                          <p:attrName>ppt_h</p:attrName>
                                        </p:attrNameLst>
                                      </p:cBhvr>
                                      <p:tavLst>
                                        <p:tav tm="0">
                                          <p:val>
                                            <p:fltVal val="0"/>
                                          </p:val>
                                        </p:tav>
                                        <p:tav tm="100000">
                                          <p:val>
                                            <p:strVal val="#ppt_h"/>
                                          </p:val>
                                        </p:tav>
                                      </p:tavLst>
                                    </p:anim>
                                    <p:animEffect transition="in" filter="fade">
                                      <p:cBhvr>
                                        <p:cTn id="9" dur="500"/>
                                        <p:tgtEl>
                                          <p:spTgt spid="2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1"/>
        <p:cNvGrpSpPr/>
        <p:nvPr/>
      </p:nvGrpSpPr>
      <p:grpSpPr>
        <a:xfrm>
          <a:off x="0" y="0"/>
          <a:ext cx="0" cy="0"/>
          <a:chOff x="0" y="0"/>
          <a:chExt cx="0" cy="0"/>
        </a:xfrm>
      </p:grpSpPr>
      <p:sp>
        <p:nvSpPr>
          <p:cNvPr id="2634" name="Freeform 40">
            <a:extLst>
              <a:ext uri="{FF2B5EF4-FFF2-40B4-BE49-F238E27FC236}">
                <a16:creationId xmlns:a16="http://schemas.microsoft.com/office/drawing/2014/main" id="{39A468E6-909D-7E19-9548-5352644483E2}"/>
              </a:ext>
            </a:extLst>
          </p:cNvPr>
          <p:cNvSpPr/>
          <p:nvPr/>
        </p:nvSpPr>
        <p:spPr>
          <a:xfrm>
            <a:off x="1299694" y="957763"/>
            <a:ext cx="2510177" cy="4262073"/>
          </a:xfrm>
          <a:custGeom>
            <a:avLst/>
            <a:gdLst/>
            <a:ahLst/>
            <a:cxnLst/>
            <a:rect l="l" t="t" r="r" b="b"/>
            <a:pathLst>
              <a:path w="1749392" h="1482610">
                <a:moveTo>
                  <a:pt x="0" y="0"/>
                </a:moveTo>
                <a:lnTo>
                  <a:pt x="1749392" y="0"/>
                </a:lnTo>
                <a:lnTo>
                  <a:pt x="1749392" y="1482610"/>
                </a:lnTo>
                <a:lnTo>
                  <a:pt x="0" y="1482610"/>
                </a:lnTo>
                <a:lnTo>
                  <a:pt x="0" y="0"/>
                </a:lnTo>
                <a:close/>
              </a:path>
            </a:pathLst>
          </a:custGeom>
          <a:blipFill>
            <a:blip r:embed="rId3"/>
            <a:stretch>
              <a:fillRect r="-100344"/>
            </a:stretch>
          </a:blipFill>
        </p:spPr>
        <p:txBody>
          <a:bodyPr/>
          <a:lstStyle/>
          <a:p>
            <a:endParaRPr lang="vi-VN" sz="1200" dirty="0"/>
          </a:p>
        </p:txBody>
      </p:sp>
      <p:sp>
        <p:nvSpPr>
          <p:cNvPr id="6" name="Rectangle 5">
            <a:extLst>
              <a:ext uri="{FF2B5EF4-FFF2-40B4-BE49-F238E27FC236}">
                <a16:creationId xmlns:a16="http://schemas.microsoft.com/office/drawing/2014/main" id="{E624E63C-5BE3-578D-A5FA-2C039E4B4B05}"/>
              </a:ext>
            </a:extLst>
          </p:cNvPr>
          <p:cNvSpPr/>
          <p:nvPr/>
        </p:nvSpPr>
        <p:spPr>
          <a:xfrm>
            <a:off x="3966833" y="970879"/>
            <a:ext cx="3926380" cy="597668"/>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400" b="1" dirty="0">
                <a:solidFill>
                  <a:schemeClr val="tx1">
                    <a:lumMod val="50000"/>
                  </a:schemeClr>
                </a:solidFill>
                <a:latin typeface="Arial" panose="020B0604020202020204" pitchFamily="34" charset="0"/>
                <a:cs typeface="Arial" panose="020B0604020202020204" pitchFamily="34" charset="0"/>
              </a:rPr>
              <a:t>THẢO LUẬN NHÓM</a:t>
            </a:r>
          </a:p>
        </p:txBody>
      </p:sp>
      <p:sp>
        <p:nvSpPr>
          <p:cNvPr id="8" name="Rectangle 7">
            <a:extLst>
              <a:ext uri="{FF2B5EF4-FFF2-40B4-BE49-F238E27FC236}">
                <a16:creationId xmlns:a16="http://schemas.microsoft.com/office/drawing/2014/main" id="{68B22400-978A-5D25-688A-2E8522CDAF33}"/>
              </a:ext>
            </a:extLst>
          </p:cNvPr>
          <p:cNvSpPr/>
          <p:nvPr/>
        </p:nvSpPr>
        <p:spPr>
          <a:xfrm>
            <a:off x="4015740" y="1777595"/>
            <a:ext cx="3828566" cy="231160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Các nhóm hãy chỉ ra sự </a:t>
            </a:r>
          </a:p>
          <a:p>
            <a:pPr algn="ctr">
              <a:lnSpc>
                <a:spcPct val="150000"/>
              </a:lnSpc>
            </a:pPr>
            <a:r>
              <a:rPr lang="vi-VN" sz="2000" dirty="0">
                <a:solidFill>
                  <a:srgbClr val="000000"/>
                </a:solidFill>
                <a:latin typeface="Arial" panose="020B0604020202020204" pitchFamily="34" charset="0"/>
                <a:cs typeface="Arial" panose="020B0604020202020204" pitchFamily="34" charset="0"/>
              </a:rPr>
              <a:t>khác biệt giữa thị trường lao động với các thị trường khác.  </a:t>
            </a:r>
          </a:p>
        </p:txBody>
      </p:sp>
    </p:spTree>
    <p:extLst>
      <p:ext uri="{BB962C8B-B14F-4D97-AF65-F5344CB8AC3E}">
        <p14:creationId xmlns:p14="http://schemas.microsoft.com/office/powerpoint/2010/main" val="638830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32"/>
        <p:cNvGrpSpPr/>
        <p:nvPr/>
      </p:nvGrpSpPr>
      <p:grpSpPr>
        <a:xfrm>
          <a:off x="0" y="0"/>
          <a:ext cx="0" cy="0"/>
          <a:chOff x="0" y="0"/>
          <a:chExt cx="0" cy="0"/>
        </a:xfrm>
      </p:grpSpPr>
      <p:sp>
        <p:nvSpPr>
          <p:cNvPr id="6" name="Arrow: Pentagon 5">
            <a:extLst>
              <a:ext uri="{FF2B5EF4-FFF2-40B4-BE49-F238E27FC236}">
                <a16:creationId xmlns:a16="http://schemas.microsoft.com/office/drawing/2014/main" id="{80A1B3BA-36E1-117A-EB14-9A7994468E8B}"/>
              </a:ext>
            </a:extLst>
          </p:cNvPr>
          <p:cNvSpPr/>
          <p:nvPr/>
        </p:nvSpPr>
        <p:spPr>
          <a:xfrm>
            <a:off x="-1" y="149461"/>
            <a:ext cx="8060677" cy="539020"/>
          </a:xfrm>
          <a:prstGeom prst="homePlate">
            <a:avLst/>
          </a:prstGeom>
          <a:solidFill>
            <a:srgbClr val="1A2C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cs typeface="Arial" panose="020B0604020202020204" pitchFamily="34" charset="0"/>
              </a:rPr>
              <a:t>Sự khác biệt giữa thị trường lao động với các thị trường khác</a:t>
            </a:r>
            <a:endParaRPr lang="vi-VN" sz="2000" b="1" dirty="0">
              <a:solidFill>
                <a:schemeClr val="bg1"/>
              </a:solidFill>
              <a:effectLst/>
              <a:latin typeface="Arial" panose="020B0604020202020204" pitchFamily="34" charset="0"/>
              <a:cs typeface="Arial" panose="020B0604020202020204" pitchFamily="34" charset="0"/>
            </a:endParaRPr>
          </a:p>
        </p:txBody>
      </p:sp>
      <p:sp>
        <p:nvSpPr>
          <p:cNvPr id="9" name="Google Shape;2072;p42">
            <a:extLst>
              <a:ext uri="{FF2B5EF4-FFF2-40B4-BE49-F238E27FC236}">
                <a16:creationId xmlns:a16="http://schemas.microsoft.com/office/drawing/2014/main" id="{76AB1165-CFCB-B81D-E152-6B74FF6458A6}"/>
              </a:ext>
            </a:extLst>
          </p:cNvPr>
          <p:cNvSpPr/>
          <p:nvPr/>
        </p:nvSpPr>
        <p:spPr>
          <a:xfrm>
            <a:off x="8275244" y="312060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73;p42">
            <a:extLst>
              <a:ext uri="{FF2B5EF4-FFF2-40B4-BE49-F238E27FC236}">
                <a16:creationId xmlns:a16="http://schemas.microsoft.com/office/drawing/2014/main" id="{5C5A5704-1C78-2EB6-9837-D763D5997CF4}"/>
              </a:ext>
            </a:extLst>
          </p:cNvPr>
          <p:cNvSpPr/>
          <p:nvPr/>
        </p:nvSpPr>
        <p:spPr>
          <a:xfrm>
            <a:off x="8285400" y="427853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80;p42">
            <a:extLst>
              <a:ext uri="{FF2B5EF4-FFF2-40B4-BE49-F238E27FC236}">
                <a16:creationId xmlns:a16="http://schemas.microsoft.com/office/drawing/2014/main" id="{45FE2986-FF13-455F-AE2F-EAA379FF110A}"/>
              </a:ext>
            </a:extLst>
          </p:cNvPr>
          <p:cNvSpPr/>
          <p:nvPr/>
        </p:nvSpPr>
        <p:spPr>
          <a:xfrm>
            <a:off x="8275244" y="196251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2102;p42">
            <a:extLst>
              <a:ext uri="{FF2B5EF4-FFF2-40B4-BE49-F238E27FC236}">
                <a16:creationId xmlns:a16="http://schemas.microsoft.com/office/drawing/2014/main" id="{C18AEE1C-737A-E7DD-A69A-A2CC2C43B327}"/>
              </a:ext>
            </a:extLst>
          </p:cNvPr>
          <p:cNvGrpSpPr/>
          <p:nvPr/>
        </p:nvGrpSpPr>
        <p:grpSpPr>
          <a:xfrm>
            <a:off x="8435957" y="3291975"/>
            <a:ext cx="537069" cy="685828"/>
            <a:chOff x="4992325" y="-2381725"/>
            <a:chExt cx="404450" cy="518075"/>
          </a:xfrm>
        </p:grpSpPr>
        <p:sp>
          <p:nvSpPr>
            <p:cNvPr id="13" name="Google Shape;2103;p42">
              <a:extLst>
                <a:ext uri="{FF2B5EF4-FFF2-40B4-BE49-F238E27FC236}">
                  <a16:creationId xmlns:a16="http://schemas.microsoft.com/office/drawing/2014/main" id="{6879E9BE-D9E0-78FD-D77F-AFE47165155E}"/>
                </a:ext>
              </a:extLst>
            </p:cNvPr>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4;p42">
              <a:extLst>
                <a:ext uri="{FF2B5EF4-FFF2-40B4-BE49-F238E27FC236}">
                  <a16:creationId xmlns:a16="http://schemas.microsoft.com/office/drawing/2014/main" id="{2FC81DBC-0247-A7BA-2879-58A59E9E97E1}"/>
                </a:ext>
              </a:extLst>
            </p:cNvPr>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05;p42">
              <a:extLst>
                <a:ext uri="{FF2B5EF4-FFF2-40B4-BE49-F238E27FC236}">
                  <a16:creationId xmlns:a16="http://schemas.microsoft.com/office/drawing/2014/main" id="{EB88E09D-D7AC-8221-9F10-D8C0D32317F3}"/>
                </a:ext>
              </a:extLst>
            </p:cNvPr>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06;p42">
              <a:extLst>
                <a:ext uri="{FF2B5EF4-FFF2-40B4-BE49-F238E27FC236}">
                  <a16:creationId xmlns:a16="http://schemas.microsoft.com/office/drawing/2014/main" id="{D31D8826-1447-9C6F-B9BF-25BF96BC0FB7}"/>
                </a:ext>
              </a:extLst>
            </p:cNvPr>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107;p42">
            <a:extLst>
              <a:ext uri="{FF2B5EF4-FFF2-40B4-BE49-F238E27FC236}">
                <a16:creationId xmlns:a16="http://schemas.microsoft.com/office/drawing/2014/main" id="{5BD88B33-42B1-46D7-507F-6FF3256493EE}"/>
              </a:ext>
            </a:extLst>
          </p:cNvPr>
          <p:cNvGrpSpPr/>
          <p:nvPr/>
        </p:nvGrpSpPr>
        <p:grpSpPr>
          <a:xfrm>
            <a:off x="8446140" y="4449933"/>
            <a:ext cx="537088" cy="685818"/>
            <a:chOff x="5681800" y="-2381750"/>
            <a:chExt cx="404525" cy="517950"/>
          </a:xfrm>
        </p:grpSpPr>
        <p:sp>
          <p:nvSpPr>
            <p:cNvPr id="18" name="Google Shape;2108;p42">
              <a:extLst>
                <a:ext uri="{FF2B5EF4-FFF2-40B4-BE49-F238E27FC236}">
                  <a16:creationId xmlns:a16="http://schemas.microsoft.com/office/drawing/2014/main" id="{D0E474A9-FC95-DC69-7BCB-CC99A7C5B6CD}"/>
                </a:ext>
              </a:extLst>
            </p:cNvPr>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09;p42">
              <a:extLst>
                <a:ext uri="{FF2B5EF4-FFF2-40B4-BE49-F238E27FC236}">
                  <a16:creationId xmlns:a16="http://schemas.microsoft.com/office/drawing/2014/main" id="{4B2888EA-5B4E-8BD4-26B7-0B35D6D8FAE7}"/>
                </a:ext>
              </a:extLst>
            </p:cNvPr>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10;p42">
              <a:extLst>
                <a:ext uri="{FF2B5EF4-FFF2-40B4-BE49-F238E27FC236}">
                  <a16:creationId xmlns:a16="http://schemas.microsoft.com/office/drawing/2014/main" id="{3E5EFB0F-B4DF-211A-785A-35793A499554}"/>
                </a:ext>
              </a:extLst>
            </p:cNvPr>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1;p42">
              <a:extLst>
                <a:ext uri="{FF2B5EF4-FFF2-40B4-BE49-F238E27FC236}">
                  <a16:creationId xmlns:a16="http://schemas.microsoft.com/office/drawing/2014/main" id="{16A34F36-32CA-BFB5-4748-6FCBC51A66C8}"/>
                </a:ext>
              </a:extLst>
            </p:cNvPr>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2;p42">
              <a:extLst>
                <a:ext uri="{FF2B5EF4-FFF2-40B4-BE49-F238E27FC236}">
                  <a16:creationId xmlns:a16="http://schemas.microsoft.com/office/drawing/2014/main" id="{19CA0D90-6110-73FC-9E64-EBEB2EDBEB8C}"/>
                </a:ext>
              </a:extLst>
            </p:cNvPr>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13;p42">
              <a:extLst>
                <a:ext uri="{FF2B5EF4-FFF2-40B4-BE49-F238E27FC236}">
                  <a16:creationId xmlns:a16="http://schemas.microsoft.com/office/drawing/2014/main" id="{66D4AE60-8308-EA8E-557C-0EE157C43723}"/>
                </a:ext>
              </a:extLst>
            </p:cNvPr>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4;p42">
              <a:extLst>
                <a:ext uri="{FF2B5EF4-FFF2-40B4-BE49-F238E27FC236}">
                  <a16:creationId xmlns:a16="http://schemas.microsoft.com/office/drawing/2014/main" id="{E536E653-58D9-69BC-BEFE-2FBC4B96979B}"/>
                </a:ext>
              </a:extLst>
            </p:cNvPr>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146;p42">
            <a:extLst>
              <a:ext uri="{FF2B5EF4-FFF2-40B4-BE49-F238E27FC236}">
                <a16:creationId xmlns:a16="http://schemas.microsoft.com/office/drawing/2014/main" id="{CACFF38D-B35E-F24B-680D-DAF35E086000}"/>
              </a:ext>
            </a:extLst>
          </p:cNvPr>
          <p:cNvGrpSpPr/>
          <p:nvPr/>
        </p:nvGrpSpPr>
        <p:grpSpPr>
          <a:xfrm>
            <a:off x="8435921" y="2133900"/>
            <a:ext cx="537084" cy="685836"/>
            <a:chOff x="4302925" y="-2381725"/>
            <a:chExt cx="404400" cy="517925"/>
          </a:xfrm>
        </p:grpSpPr>
        <p:sp>
          <p:nvSpPr>
            <p:cNvPr id="26" name="Google Shape;2147;p42">
              <a:extLst>
                <a:ext uri="{FF2B5EF4-FFF2-40B4-BE49-F238E27FC236}">
                  <a16:creationId xmlns:a16="http://schemas.microsoft.com/office/drawing/2014/main" id="{A285BBF3-6D67-8B6F-CBAA-812E8A00A376}"/>
                </a:ext>
              </a:extLst>
            </p:cNvPr>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48;p42">
              <a:extLst>
                <a:ext uri="{FF2B5EF4-FFF2-40B4-BE49-F238E27FC236}">
                  <a16:creationId xmlns:a16="http://schemas.microsoft.com/office/drawing/2014/main" id="{CA1B2EE5-6DE8-F5B9-97E7-01708E8EDB09}"/>
                </a:ext>
              </a:extLst>
            </p:cNvPr>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49;p42">
              <a:extLst>
                <a:ext uri="{FF2B5EF4-FFF2-40B4-BE49-F238E27FC236}">
                  <a16:creationId xmlns:a16="http://schemas.microsoft.com/office/drawing/2014/main" id="{8B874907-7721-AC6F-8D8C-D348222FA5DA}"/>
                </a:ext>
              </a:extLst>
            </p:cNvPr>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50;p42">
              <a:extLst>
                <a:ext uri="{FF2B5EF4-FFF2-40B4-BE49-F238E27FC236}">
                  <a16:creationId xmlns:a16="http://schemas.microsoft.com/office/drawing/2014/main" id="{812B829F-9AAD-1005-64CE-DACA0F8FF99C}"/>
                </a:ext>
              </a:extLst>
            </p:cNvPr>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51;p42">
              <a:extLst>
                <a:ext uri="{FF2B5EF4-FFF2-40B4-BE49-F238E27FC236}">
                  <a16:creationId xmlns:a16="http://schemas.microsoft.com/office/drawing/2014/main" id="{8B9BC828-7F7D-7DF6-BD42-F95F7A4EA233}"/>
                </a:ext>
              </a:extLst>
            </p:cNvPr>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2" name="Google Shape;2079;p42">
            <a:extLst>
              <a:ext uri="{FF2B5EF4-FFF2-40B4-BE49-F238E27FC236}">
                <a16:creationId xmlns:a16="http://schemas.microsoft.com/office/drawing/2014/main" id="{1E759C6D-6644-92A9-3E06-4BA1F950C352}"/>
              </a:ext>
            </a:extLst>
          </p:cNvPr>
          <p:cNvSpPr/>
          <p:nvPr/>
        </p:nvSpPr>
        <p:spPr>
          <a:xfrm>
            <a:off x="8285400" y="79876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4" name="Google Shape;2130;p42">
            <a:extLst>
              <a:ext uri="{FF2B5EF4-FFF2-40B4-BE49-F238E27FC236}">
                <a16:creationId xmlns:a16="http://schemas.microsoft.com/office/drawing/2014/main" id="{80171558-82F2-F4C7-4192-2E04496FCAC2}"/>
              </a:ext>
            </a:extLst>
          </p:cNvPr>
          <p:cNvGrpSpPr/>
          <p:nvPr/>
        </p:nvGrpSpPr>
        <p:grpSpPr>
          <a:xfrm>
            <a:off x="8458453" y="970171"/>
            <a:ext cx="512290" cy="685813"/>
            <a:chOff x="863525" y="-1760525"/>
            <a:chExt cx="388275" cy="518025"/>
          </a:xfrm>
        </p:grpSpPr>
        <p:sp>
          <p:nvSpPr>
            <p:cNvPr id="4845" name="Google Shape;2131;p42">
              <a:extLst>
                <a:ext uri="{FF2B5EF4-FFF2-40B4-BE49-F238E27FC236}">
                  <a16:creationId xmlns:a16="http://schemas.microsoft.com/office/drawing/2014/main" id="{C9EC22A4-8717-DAE8-13C2-97BD6D9E7C2A}"/>
                </a:ext>
              </a:extLst>
            </p:cNvPr>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2132;p42">
              <a:extLst>
                <a:ext uri="{FF2B5EF4-FFF2-40B4-BE49-F238E27FC236}">
                  <a16:creationId xmlns:a16="http://schemas.microsoft.com/office/drawing/2014/main" id="{56EB107A-D8E0-6B13-616B-6F0F1A164026}"/>
                </a:ext>
              </a:extLst>
            </p:cNvPr>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2133;p42">
              <a:extLst>
                <a:ext uri="{FF2B5EF4-FFF2-40B4-BE49-F238E27FC236}">
                  <a16:creationId xmlns:a16="http://schemas.microsoft.com/office/drawing/2014/main" id="{425CD540-D4D4-029B-C69D-E55F1F10CB47}"/>
                </a:ext>
              </a:extLst>
            </p:cNvPr>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2134;p42">
              <a:extLst>
                <a:ext uri="{FF2B5EF4-FFF2-40B4-BE49-F238E27FC236}">
                  <a16:creationId xmlns:a16="http://schemas.microsoft.com/office/drawing/2014/main" id="{D7458DAB-0F57-838A-CFB8-F5B7E4F10944}"/>
                </a:ext>
              </a:extLst>
            </p:cNvPr>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2135;p42">
              <a:extLst>
                <a:ext uri="{FF2B5EF4-FFF2-40B4-BE49-F238E27FC236}">
                  <a16:creationId xmlns:a16="http://schemas.microsoft.com/office/drawing/2014/main" id="{CDE7C678-7AEE-604E-6231-D18638FCDC9D}"/>
                </a:ext>
              </a:extLst>
            </p:cNvPr>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2136;p42">
              <a:extLst>
                <a:ext uri="{FF2B5EF4-FFF2-40B4-BE49-F238E27FC236}">
                  <a16:creationId xmlns:a16="http://schemas.microsoft.com/office/drawing/2014/main" id="{69FBF077-FDC1-7859-21AE-EC550CDE526D}"/>
                </a:ext>
              </a:extLst>
            </p:cNvPr>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2137;p42">
              <a:extLst>
                <a:ext uri="{FF2B5EF4-FFF2-40B4-BE49-F238E27FC236}">
                  <a16:creationId xmlns:a16="http://schemas.microsoft.com/office/drawing/2014/main" id="{7E9C71B6-42E7-2B10-FED0-00BEA916AA38}"/>
                </a:ext>
              </a:extLst>
            </p:cNvPr>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2138;p42">
              <a:extLst>
                <a:ext uri="{FF2B5EF4-FFF2-40B4-BE49-F238E27FC236}">
                  <a16:creationId xmlns:a16="http://schemas.microsoft.com/office/drawing/2014/main" id="{D82F049D-72B9-EB32-19C0-B5D9FB3A9B9D}"/>
                </a:ext>
              </a:extLst>
            </p:cNvPr>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3" name="Google Shape;2078;p42">
            <a:extLst>
              <a:ext uri="{FF2B5EF4-FFF2-40B4-BE49-F238E27FC236}">
                <a16:creationId xmlns:a16="http://schemas.microsoft.com/office/drawing/2014/main" id="{FA477769-226B-7E1A-C584-297105435976}"/>
              </a:ext>
            </a:extLst>
          </p:cNvPr>
          <p:cNvSpPr/>
          <p:nvPr/>
        </p:nvSpPr>
        <p:spPr>
          <a:xfrm>
            <a:off x="8285400" y="-36504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4" name="Google Shape;2122;p42">
            <a:extLst>
              <a:ext uri="{FF2B5EF4-FFF2-40B4-BE49-F238E27FC236}">
                <a16:creationId xmlns:a16="http://schemas.microsoft.com/office/drawing/2014/main" id="{6B3E9A87-8736-F29E-BF9F-00F551F1B15D}"/>
              </a:ext>
            </a:extLst>
          </p:cNvPr>
          <p:cNvGrpSpPr/>
          <p:nvPr/>
        </p:nvGrpSpPr>
        <p:grpSpPr>
          <a:xfrm>
            <a:off x="8458224" y="-193412"/>
            <a:ext cx="512248" cy="685746"/>
            <a:chOff x="7926140" y="-3342469"/>
            <a:chExt cx="447730" cy="597444"/>
          </a:xfrm>
        </p:grpSpPr>
        <p:sp>
          <p:nvSpPr>
            <p:cNvPr id="4855" name="Google Shape;2123;p42">
              <a:extLst>
                <a:ext uri="{FF2B5EF4-FFF2-40B4-BE49-F238E27FC236}">
                  <a16:creationId xmlns:a16="http://schemas.microsoft.com/office/drawing/2014/main" id="{919949AD-D47D-3FA0-6292-9B74E1C83590}"/>
                </a:ext>
              </a:extLst>
            </p:cNvPr>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2124;p42">
              <a:extLst>
                <a:ext uri="{FF2B5EF4-FFF2-40B4-BE49-F238E27FC236}">
                  <a16:creationId xmlns:a16="http://schemas.microsoft.com/office/drawing/2014/main" id="{344043A8-56A7-9121-EB7C-184C96654858}"/>
                </a:ext>
              </a:extLst>
            </p:cNvPr>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2125;p42">
              <a:extLst>
                <a:ext uri="{FF2B5EF4-FFF2-40B4-BE49-F238E27FC236}">
                  <a16:creationId xmlns:a16="http://schemas.microsoft.com/office/drawing/2014/main" id="{2A405843-AEC2-BF20-5E07-2531FB2F2AE2}"/>
                </a:ext>
              </a:extLst>
            </p:cNvPr>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2126;p42">
              <a:extLst>
                <a:ext uri="{FF2B5EF4-FFF2-40B4-BE49-F238E27FC236}">
                  <a16:creationId xmlns:a16="http://schemas.microsoft.com/office/drawing/2014/main" id="{30CAFD96-933C-4B27-8749-F8B6C25E1337}"/>
                </a:ext>
              </a:extLst>
            </p:cNvPr>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2127;p42">
              <a:extLst>
                <a:ext uri="{FF2B5EF4-FFF2-40B4-BE49-F238E27FC236}">
                  <a16:creationId xmlns:a16="http://schemas.microsoft.com/office/drawing/2014/main" id="{60EA97E4-25F9-EFD5-C87B-94390C36A4E6}"/>
                </a:ext>
              </a:extLst>
            </p:cNvPr>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2128;p42">
              <a:extLst>
                <a:ext uri="{FF2B5EF4-FFF2-40B4-BE49-F238E27FC236}">
                  <a16:creationId xmlns:a16="http://schemas.microsoft.com/office/drawing/2014/main" id="{86D4C661-218B-5F07-AF4D-4489261BD42C}"/>
                </a:ext>
              </a:extLst>
            </p:cNvPr>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2129;p42">
              <a:extLst>
                <a:ext uri="{FF2B5EF4-FFF2-40B4-BE49-F238E27FC236}">
                  <a16:creationId xmlns:a16="http://schemas.microsoft.com/office/drawing/2014/main" id="{CABD598C-0990-5F7B-B200-BEEBADB9D303}"/>
                </a:ext>
              </a:extLst>
            </p:cNvPr>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C6E89440-19A5-8CF6-EC19-23CA9FBE1357}"/>
              </a:ext>
            </a:extLst>
          </p:cNvPr>
          <p:cNvSpPr txBox="1"/>
          <p:nvPr/>
        </p:nvSpPr>
        <p:spPr>
          <a:xfrm>
            <a:off x="537081" y="798019"/>
            <a:ext cx="7374339" cy="419602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dirty="0"/>
              <a:t>Loại hàng hoá đặc biệt, hàng hoá sức lao động gắn chặt với người có sức lao động cả về số lượng và chất lượng; có sự khác biệt với mỗi người. </a:t>
            </a:r>
          </a:p>
          <a:p>
            <a:pPr marL="285750" indent="-285750" algn="just">
              <a:lnSpc>
                <a:spcPct val="150000"/>
              </a:lnSpc>
              <a:buFont typeface="Arial" panose="020B0604020202020204" pitchFamily="34" charset="0"/>
              <a:buChar char="•"/>
            </a:pPr>
            <a:r>
              <a:rPr lang="vi-VN" sz="1800" dirty="0"/>
              <a:t>Mỗi người lao động khác nhau về tuổi tác, nguồn gốc, giới tính, trí thông minh, sự khéo léo, thể lực, động lực làm việc, trình độ văn hoá, trình độ chuyên môn kĩ thuật, kinh nghiệm làm việc,... và chúng đều có ảnh hưởng đến năng suất, hiệu quả lao động. </a:t>
            </a:r>
          </a:p>
          <a:p>
            <a:pPr marL="285750" indent="-285750" algn="just">
              <a:lnSpc>
                <a:spcPct val="150000"/>
              </a:lnSpc>
              <a:buFont typeface="Arial" panose="020B0604020202020204" pitchFamily="34" charset="0"/>
              <a:buChar char="•"/>
            </a:pPr>
            <a:r>
              <a:rPr lang="vi-VN" sz="1800" dirty="0"/>
              <a:t>Trong khi đó, các loại hàng hoá, dịch vụ đặc biệt là hàng hoá công nghiệp thường được chuẩn hoá cao, đảm bảo tính đồng nhất về mẫu mã, chất lượng.</a:t>
            </a:r>
          </a:p>
        </p:txBody>
      </p:sp>
    </p:spTree>
    <p:extLst>
      <p:ext uri="{BB962C8B-B14F-4D97-AF65-F5344CB8AC3E}">
        <p14:creationId xmlns:p14="http://schemas.microsoft.com/office/powerpoint/2010/main" val="28510691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60"/>
        <p:cNvGrpSpPr/>
        <p:nvPr/>
      </p:nvGrpSpPr>
      <p:grpSpPr>
        <a:xfrm>
          <a:off x="0" y="0"/>
          <a:ext cx="0" cy="0"/>
          <a:chOff x="0" y="0"/>
          <a:chExt cx="0" cy="0"/>
        </a:xfrm>
      </p:grpSpPr>
      <p:sp>
        <p:nvSpPr>
          <p:cNvPr id="5" name="Arrow: Pentagon 4">
            <a:extLst>
              <a:ext uri="{FF2B5EF4-FFF2-40B4-BE49-F238E27FC236}">
                <a16:creationId xmlns:a16="http://schemas.microsoft.com/office/drawing/2014/main" id="{AAAE4B24-7AE2-E59C-1E03-0C28874BA476}"/>
              </a:ext>
            </a:extLst>
          </p:cNvPr>
          <p:cNvSpPr/>
          <p:nvPr/>
        </p:nvSpPr>
        <p:spPr>
          <a:xfrm flipH="1">
            <a:off x="6225235" y="138988"/>
            <a:ext cx="2194560" cy="570586"/>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vi-VN" sz="2400" b="1" dirty="0">
                <a:solidFill>
                  <a:schemeClr val="tx1">
                    <a:lumMod val="50000"/>
                  </a:schemeClr>
                </a:solidFill>
                <a:latin typeface="Arial" panose="020B0604020202020204" pitchFamily="34" charset="0"/>
                <a:cs typeface="Arial" panose="020B0604020202020204" pitchFamily="34" charset="0"/>
              </a:rPr>
              <a:t>KẾT LUẬN</a:t>
            </a:r>
            <a:endParaRPr lang="vi-VN" sz="2400" dirty="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00696FC-4DBB-F43B-AFFC-93576C116F0C}"/>
              </a:ext>
            </a:extLst>
          </p:cNvPr>
          <p:cNvSpPr txBox="1"/>
          <p:nvPr/>
        </p:nvSpPr>
        <p:spPr>
          <a:xfrm>
            <a:off x="1199693" y="863628"/>
            <a:ext cx="6744614" cy="2534027"/>
          </a:xfrm>
          <a:prstGeom prst="rect">
            <a:avLst/>
          </a:prstGeom>
          <a:noFill/>
        </p:spPr>
        <p:txBody>
          <a:bodyPr wrap="square">
            <a:spAutoFit/>
          </a:bodyPr>
          <a:lstStyle/>
          <a:p>
            <a:pPr algn="just">
              <a:lnSpc>
                <a:spcPct val="150000"/>
              </a:lnSpc>
            </a:pPr>
            <a:r>
              <a:rPr lang="vi-VN" sz="1800" dirty="0"/>
              <a:t>Thị trường lao động là thị trường trao đổi hàng hoá sức lao động giữa người sử dụng lao động và người lao động trên cơ sở thoả thuận với nhau về tiền lương, các điều kiện làm việc,... Trong đó, người lao động là bên bán, người sử dụng lao động là bên mua, hàng hoá sức lao động là toàn bộ thể lực và trí lực của con người được vận dụng trong quá trình lao động.</a:t>
            </a:r>
          </a:p>
        </p:txBody>
      </p:sp>
      <p:pic>
        <p:nvPicPr>
          <p:cNvPr id="7" name="Picture 4" descr="Jobs and Hope — HELP4WV">
            <a:extLst>
              <a:ext uri="{FF2B5EF4-FFF2-40B4-BE49-F238E27FC236}">
                <a16:creationId xmlns:a16="http://schemas.microsoft.com/office/drawing/2014/main" id="{398B2787-A504-CE34-5CA1-276E2E4E4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871" y="3551710"/>
            <a:ext cx="5684258" cy="15917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5" name="TextBox 4">
            <a:extLst>
              <a:ext uri="{FF2B5EF4-FFF2-40B4-BE49-F238E27FC236}">
                <a16:creationId xmlns:a16="http://schemas.microsoft.com/office/drawing/2014/main" id="{7050B983-C690-6088-D7AC-0CAD22FC8A7C}"/>
              </a:ext>
            </a:extLst>
          </p:cNvPr>
          <p:cNvSpPr txBox="1"/>
          <p:nvPr/>
        </p:nvSpPr>
        <p:spPr>
          <a:xfrm>
            <a:off x="1002182" y="348021"/>
            <a:ext cx="7139636" cy="2349874"/>
          </a:xfrm>
          <a:prstGeom prst="rect">
            <a:avLst/>
          </a:prstGeom>
          <a:noFill/>
        </p:spPr>
        <p:txBody>
          <a:bodyPr wrap="square">
            <a:spAutoFit/>
          </a:bodyPr>
          <a:lstStyle/>
          <a:p>
            <a:pPr algn="ctr">
              <a:lnSpc>
                <a:spcPct val="150000"/>
              </a:lnSpc>
            </a:pPr>
            <a:r>
              <a:rPr lang="vi-VN" sz="3400" b="1" dirty="0">
                <a:solidFill>
                  <a:schemeClr val="bg2">
                    <a:lumMod val="50000"/>
                  </a:schemeClr>
                </a:solidFill>
                <a:effectLst/>
                <a:latin typeface="Arial" panose="020B0604020202020204" pitchFamily="34" charset="0"/>
                <a:cs typeface="Arial" panose="020B0604020202020204" pitchFamily="34" charset="0"/>
              </a:rPr>
              <a:t>Hoạt động 2: </a:t>
            </a:r>
          </a:p>
          <a:p>
            <a:pPr algn="ctr">
              <a:lnSpc>
                <a:spcPct val="150000"/>
              </a:lnSpc>
            </a:pPr>
            <a:r>
              <a:rPr lang="vi-VN" sz="3400" b="1" dirty="0">
                <a:solidFill>
                  <a:schemeClr val="bg2">
                    <a:lumMod val="50000"/>
                  </a:schemeClr>
                </a:solidFill>
              </a:rPr>
              <a:t>Tìm hiểu các yếu tố ảnh hưởng đến thị trường lao động</a:t>
            </a:r>
            <a:endParaRPr lang="vi-VN" sz="3400" dirty="0">
              <a:solidFill>
                <a:schemeClr val="bg2">
                  <a:lumMod val="50000"/>
                </a:schemeClr>
              </a:solidFill>
            </a:endParaRPr>
          </a:p>
        </p:txBody>
      </p:sp>
      <p:sp>
        <p:nvSpPr>
          <p:cNvPr id="2" name="Freeform 99">
            <a:extLst>
              <a:ext uri="{FF2B5EF4-FFF2-40B4-BE49-F238E27FC236}">
                <a16:creationId xmlns:a16="http://schemas.microsoft.com/office/drawing/2014/main" id="{F63A615F-1C07-CE5A-3C8E-68D9C8ADF56E}"/>
              </a:ext>
            </a:extLst>
          </p:cNvPr>
          <p:cNvSpPr/>
          <p:nvPr/>
        </p:nvSpPr>
        <p:spPr>
          <a:xfrm>
            <a:off x="1117835" y="3099418"/>
            <a:ext cx="6908329" cy="2109919"/>
          </a:xfrm>
          <a:custGeom>
            <a:avLst/>
            <a:gdLst/>
            <a:ahLst/>
            <a:cxnLst/>
            <a:rect l="l" t="t" r="r" b="b"/>
            <a:pathLst>
              <a:path w="2623634" h="801302">
                <a:moveTo>
                  <a:pt x="0" y="0"/>
                </a:moveTo>
                <a:lnTo>
                  <a:pt x="2623634" y="0"/>
                </a:lnTo>
                <a:lnTo>
                  <a:pt x="2623634" y="801302"/>
                </a:lnTo>
                <a:lnTo>
                  <a:pt x="0" y="801302"/>
                </a:lnTo>
                <a:lnTo>
                  <a:pt x="0" y="0"/>
                </a:lnTo>
                <a:close/>
              </a:path>
            </a:pathLst>
          </a:custGeom>
          <a:blipFill>
            <a:blip r:embed="rId3"/>
            <a:stretch>
              <a:fillRect/>
            </a:stretch>
          </a:blipFill>
        </p:spPr>
      </p:sp>
    </p:spTree>
    <p:extLst>
      <p:ext uri="{BB962C8B-B14F-4D97-AF65-F5344CB8AC3E}">
        <p14:creationId xmlns:p14="http://schemas.microsoft.com/office/powerpoint/2010/main" val="37082496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sp>
        <p:nvSpPr>
          <p:cNvPr id="31" name="TextBox 30">
            <a:extLst>
              <a:ext uri="{FF2B5EF4-FFF2-40B4-BE49-F238E27FC236}">
                <a16:creationId xmlns:a16="http://schemas.microsoft.com/office/drawing/2014/main" id="{3EA7CC43-7016-B012-EB10-4133B0845770}"/>
              </a:ext>
            </a:extLst>
          </p:cNvPr>
          <p:cNvSpPr txBox="1"/>
          <p:nvPr/>
        </p:nvSpPr>
        <p:spPr>
          <a:xfrm>
            <a:off x="2988495" y="2080615"/>
            <a:ext cx="1443494" cy="1703030"/>
          </a:xfrm>
          <a:prstGeom prst="rect">
            <a:avLst/>
          </a:prstGeom>
          <a:noFill/>
        </p:spPr>
        <p:txBody>
          <a:bodyPr wrap="square">
            <a:spAutoFit/>
          </a:bodyPr>
          <a:lstStyle/>
          <a:p>
            <a:pPr algn="ctr">
              <a:lnSpc>
                <a:spcPct val="150000"/>
              </a:lnSpc>
            </a:pPr>
            <a:r>
              <a:rPr lang="vi-VN" sz="1800" dirty="0"/>
              <a:t>Tìm hiểu tác động của sự chuyển dịch cơ cấu.</a:t>
            </a:r>
          </a:p>
        </p:txBody>
      </p:sp>
      <p:sp>
        <p:nvSpPr>
          <p:cNvPr id="2016" name="TextBox 2015">
            <a:extLst>
              <a:ext uri="{FF2B5EF4-FFF2-40B4-BE49-F238E27FC236}">
                <a16:creationId xmlns:a16="http://schemas.microsoft.com/office/drawing/2014/main" id="{9712937F-9D88-DBFE-8C39-21B8CE0A97EB}"/>
              </a:ext>
            </a:extLst>
          </p:cNvPr>
          <p:cNvSpPr txBox="1"/>
          <p:nvPr/>
        </p:nvSpPr>
        <p:spPr>
          <a:xfrm>
            <a:off x="881202" y="2080616"/>
            <a:ext cx="2008300" cy="1703030"/>
          </a:xfrm>
          <a:prstGeom prst="rect">
            <a:avLst/>
          </a:prstGeom>
          <a:noFill/>
        </p:spPr>
        <p:txBody>
          <a:bodyPr wrap="square">
            <a:spAutoFit/>
          </a:bodyPr>
          <a:lstStyle/>
          <a:p>
            <a:pPr algn="ctr">
              <a:lnSpc>
                <a:spcPct val="150000"/>
              </a:lnSpc>
            </a:pPr>
            <a:r>
              <a:rPr lang="vi-VN" sz="1800" dirty="0"/>
              <a:t>Tìm hiểu tác động của sự phát triển của khoa học, công nghệ.</a:t>
            </a:r>
          </a:p>
        </p:txBody>
      </p:sp>
      <p:sp>
        <p:nvSpPr>
          <p:cNvPr id="2017" name="TextBox 2016">
            <a:extLst>
              <a:ext uri="{FF2B5EF4-FFF2-40B4-BE49-F238E27FC236}">
                <a16:creationId xmlns:a16="http://schemas.microsoft.com/office/drawing/2014/main" id="{098F80B9-BFD9-1667-55C3-4F4B2D31060E}"/>
              </a:ext>
            </a:extLst>
          </p:cNvPr>
          <p:cNvSpPr txBox="1"/>
          <p:nvPr/>
        </p:nvSpPr>
        <p:spPr>
          <a:xfrm>
            <a:off x="4907929" y="2093034"/>
            <a:ext cx="1519546" cy="1703030"/>
          </a:xfrm>
          <a:prstGeom prst="rect">
            <a:avLst/>
          </a:prstGeom>
          <a:noFill/>
        </p:spPr>
        <p:txBody>
          <a:bodyPr wrap="square">
            <a:spAutoFit/>
          </a:bodyPr>
          <a:lstStyle/>
          <a:p>
            <a:pPr algn="ctr">
              <a:lnSpc>
                <a:spcPct val="150000"/>
              </a:lnSpc>
            </a:pPr>
            <a:r>
              <a:rPr lang="vi-VN" sz="1800" dirty="0"/>
              <a:t>Tìm hiểu tác động của nhu cầu nghề nghiệp.</a:t>
            </a:r>
          </a:p>
        </p:txBody>
      </p:sp>
      <p:sp>
        <p:nvSpPr>
          <p:cNvPr id="2018" name="TextBox 2017">
            <a:extLst>
              <a:ext uri="{FF2B5EF4-FFF2-40B4-BE49-F238E27FC236}">
                <a16:creationId xmlns:a16="http://schemas.microsoft.com/office/drawing/2014/main" id="{0E8C55E6-A611-7F45-BA33-2C07F9769D82}"/>
              </a:ext>
            </a:extLst>
          </p:cNvPr>
          <p:cNvSpPr txBox="1"/>
          <p:nvPr/>
        </p:nvSpPr>
        <p:spPr>
          <a:xfrm>
            <a:off x="6695679" y="2080615"/>
            <a:ext cx="1486286" cy="1703030"/>
          </a:xfrm>
          <a:prstGeom prst="rect">
            <a:avLst/>
          </a:prstGeom>
          <a:noFill/>
        </p:spPr>
        <p:txBody>
          <a:bodyPr wrap="square">
            <a:spAutoFit/>
          </a:bodyPr>
          <a:lstStyle/>
          <a:p>
            <a:pPr algn="ctr">
              <a:lnSpc>
                <a:spcPct val="150000"/>
              </a:lnSpc>
            </a:pPr>
            <a:r>
              <a:rPr lang="vi-VN" sz="1800" dirty="0"/>
              <a:t>Tìm hiểu tác động của nguồn cung lao động.</a:t>
            </a:r>
          </a:p>
        </p:txBody>
      </p:sp>
      <p:sp>
        <p:nvSpPr>
          <p:cNvPr id="2" name="Rectangle 1">
            <a:extLst>
              <a:ext uri="{FF2B5EF4-FFF2-40B4-BE49-F238E27FC236}">
                <a16:creationId xmlns:a16="http://schemas.microsoft.com/office/drawing/2014/main" id="{F22E6F1B-E4B0-82BD-C8E5-D40995C9FDA4}"/>
              </a:ext>
            </a:extLst>
          </p:cNvPr>
          <p:cNvSpPr/>
          <p:nvPr/>
        </p:nvSpPr>
        <p:spPr>
          <a:xfrm>
            <a:off x="2823668" y="428561"/>
            <a:ext cx="3496664" cy="480448"/>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400" b="1" dirty="0">
                <a:solidFill>
                  <a:schemeClr val="tx1">
                    <a:lumMod val="50000"/>
                  </a:schemeClr>
                </a:solidFill>
                <a:latin typeface="Arial" panose="020B0604020202020204" pitchFamily="34" charset="0"/>
                <a:cs typeface="Arial" panose="020B0604020202020204" pitchFamily="34" charset="0"/>
              </a:rPr>
              <a:t>THẢO LUẬN NHÓM</a:t>
            </a:r>
          </a:p>
        </p:txBody>
      </p:sp>
      <p:sp>
        <p:nvSpPr>
          <p:cNvPr id="3" name="Flowchart: Connector 2">
            <a:extLst>
              <a:ext uri="{FF2B5EF4-FFF2-40B4-BE49-F238E27FC236}">
                <a16:creationId xmlns:a16="http://schemas.microsoft.com/office/drawing/2014/main" id="{5EF90F5E-2D5C-9BDE-311F-DA7165C25370}"/>
              </a:ext>
            </a:extLst>
          </p:cNvPr>
          <p:cNvSpPr/>
          <p:nvPr/>
        </p:nvSpPr>
        <p:spPr>
          <a:xfrm>
            <a:off x="1590886" y="1328511"/>
            <a:ext cx="588935" cy="588935"/>
          </a:xfrm>
          <a:prstGeom prst="flowChartConnector">
            <a:avLst/>
          </a:prstGeom>
          <a:ln>
            <a:solidFill>
              <a:schemeClr val="bg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vi-VN" sz="2000" b="1" dirty="0">
                <a:solidFill>
                  <a:schemeClr val="tx1">
                    <a:lumMod val="50000"/>
                  </a:schemeClr>
                </a:solidFill>
                <a:latin typeface="Arial" panose="020B0604020202020204" pitchFamily="34" charset="0"/>
                <a:cs typeface="Arial" panose="020B0604020202020204" pitchFamily="34" charset="0"/>
              </a:rPr>
              <a:t>1</a:t>
            </a:r>
          </a:p>
        </p:txBody>
      </p:sp>
      <p:sp>
        <p:nvSpPr>
          <p:cNvPr id="4" name="Flowchart: Connector 3">
            <a:extLst>
              <a:ext uri="{FF2B5EF4-FFF2-40B4-BE49-F238E27FC236}">
                <a16:creationId xmlns:a16="http://schemas.microsoft.com/office/drawing/2014/main" id="{5F99D244-B951-CCDB-B65B-58A4CCEF457C}"/>
              </a:ext>
            </a:extLst>
          </p:cNvPr>
          <p:cNvSpPr/>
          <p:nvPr/>
        </p:nvSpPr>
        <p:spPr>
          <a:xfrm>
            <a:off x="3415534" y="1328511"/>
            <a:ext cx="588935" cy="588935"/>
          </a:xfrm>
          <a:prstGeom prst="flowChartConnector">
            <a:avLst/>
          </a:prstGeom>
          <a:ln>
            <a:solidFill>
              <a:schemeClr val="bg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vi-VN" sz="2000" b="1" dirty="0">
                <a:solidFill>
                  <a:schemeClr val="tx1">
                    <a:lumMod val="50000"/>
                  </a:schemeClr>
                </a:solidFill>
                <a:latin typeface="Arial" panose="020B0604020202020204" pitchFamily="34" charset="0"/>
                <a:cs typeface="Arial" panose="020B0604020202020204" pitchFamily="34" charset="0"/>
              </a:rPr>
              <a:t>2</a:t>
            </a:r>
          </a:p>
        </p:txBody>
      </p:sp>
      <p:sp>
        <p:nvSpPr>
          <p:cNvPr id="5" name="Flowchart: Connector 4">
            <a:extLst>
              <a:ext uri="{FF2B5EF4-FFF2-40B4-BE49-F238E27FC236}">
                <a16:creationId xmlns:a16="http://schemas.microsoft.com/office/drawing/2014/main" id="{032C7C2A-B855-9562-3665-1F626F401232}"/>
              </a:ext>
            </a:extLst>
          </p:cNvPr>
          <p:cNvSpPr/>
          <p:nvPr/>
        </p:nvSpPr>
        <p:spPr>
          <a:xfrm>
            <a:off x="5372550" y="1328511"/>
            <a:ext cx="588935" cy="588935"/>
          </a:xfrm>
          <a:prstGeom prst="flowChartConnector">
            <a:avLst/>
          </a:prstGeom>
          <a:ln>
            <a:solidFill>
              <a:schemeClr val="bg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vi-VN" sz="2000" b="1" dirty="0">
                <a:solidFill>
                  <a:schemeClr val="tx1">
                    <a:lumMod val="50000"/>
                  </a:schemeClr>
                </a:solidFill>
                <a:latin typeface="Arial" panose="020B0604020202020204" pitchFamily="34" charset="0"/>
                <a:cs typeface="Arial" panose="020B0604020202020204" pitchFamily="34" charset="0"/>
              </a:rPr>
              <a:t>3</a:t>
            </a:r>
          </a:p>
        </p:txBody>
      </p:sp>
      <p:sp>
        <p:nvSpPr>
          <p:cNvPr id="6" name="Flowchart: Connector 5">
            <a:extLst>
              <a:ext uri="{FF2B5EF4-FFF2-40B4-BE49-F238E27FC236}">
                <a16:creationId xmlns:a16="http://schemas.microsoft.com/office/drawing/2014/main" id="{A9FFFDBE-F7C2-54C0-A5F3-9A9DDE1E0FAA}"/>
              </a:ext>
            </a:extLst>
          </p:cNvPr>
          <p:cNvSpPr/>
          <p:nvPr/>
        </p:nvSpPr>
        <p:spPr>
          <a:xfrm>
            <a:off x="7135033" y="1328511"/>
            <a:ext cx="588935" cy="588935"/>
          </a:xfrm>
          <a:prstGeom prst="flowChartConnector">
            <a:avLst/>
          </a:prstGeom>
          <a:ln>
            <a:solidFill>
              <a:schemeClr val="bg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vi-VN" sz="2000" b="1" dirty="0">
                <a:solidFill>
                  <a:schemeClr val="tx1">
                    <a:lumMod val="50000"/>
                  </a:schemeClr>
                </a:solidFill>
                <a:latin typeface="Arial" panose="020B0604020202020204" pitchFamily="34" charset="0"/>
                <a:cs typeface="Arial" panose="020B0604020202020204" pitchFamily="34" charset="0"/>
              </a:rPr>
              <a:t>4</a:t>
            </a:r>
          </a:p>
        </p:txBody>
      </p:sp>
      <p:cxnSp>
        <p:nvCxnSpPr>
          <p:cNvPr id="7" name="Connector: Elbow 6">
            <a:extLst>
              <a:ext uri="{FF2B5EF4-FFF2-40B4-BE49-F238E27FC236}">
                <a16:creationId xmlns:a16="http://schemas.microsoft.com/office/drawing/2014/main" id="{FD4F675B-BF77-24BC-03AD-C03A7CA71C42}"/>
              </a:ext>
            </a:extLst>
          </p:cNvPr>
          <p:cNvCxnSpPr>
            <a:cxnSpLocks/>
            <a:stCxn id="2" idx="2"/>
            <a:endCxn id="3" idx="0"/>
          </p:cNvCxnSpPr>
          <p:nvPr/>
        </p:nvCxnSpPr>
        <p:spPr>
          <a:xfrm rot="5400000">
            <a:off x="3018926" y="-224563"/>
            <a:ext cx="419502" cy="2686646"/>
          </a:xfrm>
          <a:prstGeom prst="bentConnector3">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CD401031-F5FD-1576-79BF-3B0016BBD96E}"/>
              </a:ext>
            </a:extLst>
          </p:cNvPr>
          <p:cNvCxnSpPr>
            <a:cxnSpLocks/>
            <a:stCxn id="2" idx="2"/>
            <a:endCxn id="4" idx="0"/>
          </p:cNvCxnSpPr>
          <p:nvPr/>
        </p:nvCxnSpPr>
        <p:spPr>
          <a:xfrm rot="5400000">
            <a:off x="3931250" y="687761"/>
            <a:ext cx="419502" cy="861998"/>
          </a:xfrm>
          <a:prstGeom prst="bentConnector3">
            <a:avLst>
              <a:gd name="adj1" fmla="val 5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6A15FBD3-FFDD-498A-F766-5365BD35EB64}"/>
              </a:ext>
            </a:extLst>
          </p:cNvPr>
          <p:cNvCxnSpPr>
            <a:cxnSpLocks/>
            <a:stCxn id="2" idx="2"/>
            <a:endCxn id="5" idx="0"/>
          </p:cNvCxnSpPr>
          <p:nvPr/>
        </p:nvCxnSpPr>
        <p:spPr>
          <a:xfrm rot="16200000" flipH="1">
            <a:off x="4909758" y="571251"/>
            <a:ext cx="419502" cy="1095018"/>
          </a:xfrm>
          <a:prstGeom prst="bentConnector3">
            <a:avLst>
              <a:gd name="adj1" fmla="val 5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120C916E-A31D-19D1-16A4-4CB064490394}"/>
              </a:ext>
            </a:extLst>
          </p:cNvPr>
          <p:cNvCxnSpPr>
            <a:cxnSpLocks/>
            <a:stCxn id="2" idx="2"/>
            <a:endCxn id="6" idx="0"/>
          </p:cNvCxnSpPr>
          <p:nvPr/>
        </p:nvCxnSpPr>
        <p:spPr>
          <a:xfrm rot="16200000" flipH="1">
            <a:off x="5790999" y="-309991"/>
            <a:ext cx="419502" cy="2857501"/>
          </a:xfrm>
          <a:prstGeom prst="bentConnector3">
            <a:avLst>
              <a:gd name="adj1" fmla="val 5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B6D8B89C-F7C1-ABE6-377D-C0BCDDBB1B9D}"/>
              </a:ext>
            </a:extLst>
          </p:cNvPr>
          <p:cNvCxnSpPr>
            <a:cxnSpLocks/>
            <a:stCxn id="3" idx="4"/>
            <a:endCxn id="2016" idx="0"/>
          </p:cNvCxnSpPr>
          <p:nvPr/>
        </p:nvCxnSpPr>
        <p:spPr>
          <a:xfrm rot="5400000">
            <a:off x="1803768" y="1999030"/>
            <a:ext cx="163170" cy="2"/>
          </a:xfrm>
          <a:prstGeom prst="bentConnector3">
            <a:avLst>
              <a:gd name="adj1" fmla="val 5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083F6E6A-7B57-4F24-1ED7-01A0BBBBF7C5}"/>
              </a:ext>
            </a:extLst>
          </p:cNvPr>
          <p:cNvCxnSpPr>
            <a:cxnSpLocks/>
            <a:stCxn id="4" idx="4"/>
            <a:endCxn id="31" idx="0"/>
          </p:cNvCxnSpPr>
          <p:nvPr/>
        </p:nvCxnSpPr>
        <p:spPr>
          <a:xfrm rot="16200000" flipH="1">
            <a:off x="3628538" y="1998910"/>
            <a:ext cx="163169" cy="240"/>
          </a:xfrm>
          <a:prstGeom prst="bentConnector3">
            <a:avLst>
              <a:gd name="adj1" fmla="val 5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5AE86956-603D-3D40-1E0E-993F1C6DD135}"/>
              </a:ext>
            </a:extLst>
          </p:cNvPr>
          <p:cNvCxnSpPr>
            <a:cxnSpLocks/>
            <a:stCxn id="5" idx="4"/>
            <a:endCxn id="2017" idx="0"/>
          </p:cNvCxnSpPr>
          <p:nvPr/>
        </p:nvCxnSpPr>
        <p:spPr>
          <a:xfrm rot="16200000" flipH="1">
            <a:off x="5579566" y="2004898"/>
            <a:ext cx="175588" cy="684"/>
          </a:xfrm>
          <a:prstGeom prst="bentConnector3">
            <a:avLst>
              <a:gd name="adj1" fmla="val 5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7C18151A-3A91-92FA-009F-AD6BF5E275AE}"/>
              </a:ext>
            </a:extLst>
          </p:cNvPr>
          <p:cNvCxnSpPr>
            <a:cxnSpLocks/>
            <a:stCxn id="6" idx="4"/>
            <a:endCxn id="2018" idx="0"/>
          </p:cNvCxnSpPr>
          <p:nvPr/>
        </p:nvCxnSpPr>
        <p:spPr>
          <a:xfrm rot="16200000" flipH="1">
            <a:off x="7352577" y="1994369"/>
            <a:ext cx="163169" cy="9321"/>
          </a:xfrm>
          <a:prstGeom prst="bentConnector3">
            <a:avLst>
              <a:gd name="adj1" fmla="val 5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5" name="Freeform 99">
            <a:extLst>
              <a:ext uri="{FF2B5EF4-FFF2-40B4-BE49-F238E27FC236}">
                <a16:creationId xmlns:a16="http://schemas.microsoft.com/office/drawing/2014/main" id="{6047C75A-E051-CC2E-B46B-91A3BBC4F069}"/>
              </a:ext>
            </a:extLst>
          </p:cNvPr>
          <p:cNvSpPr/>
          <p:nvPr/>
        </p:nvSpPr>
        <p:spPr>
          <a:xfrm>
            <a:off x="2823668" y="4098523"/>
            <a:ext cx="3637045" cy="1110814"/>
          </a:xfrm>
          <a:custGeom>
            <a:avLst/>
            <a:gdLst/>
            <a:ahLst/>
            <a:cxnLst/>
            <a:rect l="l" t="t" r="r" b="b"/>
            <a:pathLst>
              <a:path w="2623634" h="801302">
                <a:moveTo>
                  <a:pt x="0" y="0"/>
                </a:moveTo>
                <a:lnTo>
                  <a:pt x="2623634" y="0"/>
                </a:lnTo>
                <a:lnTo>
                  <a:pt x="2623634" y="801302"/>
                </a:lnTo>
                <a:lnTo>
                  <a:pt x="0" y="801302"/>
                </a:lnTo>
                <a:lnTo>
                  <a:pt x="0" y="0"/>
                </a:lnTo>
                <a:close/>
              </a:path>
            </a:pathLst>
          </a:custGeom>
          <a:blipFill>
            <a:blip r:embed="rId3"/>
            <a:stretch>
              <a:fillRect/>
            </a:stretch>
          </a:blipFill>
        </p:spPr>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22" presetClass="entr" presetSubtype="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016"/>
                                        </p:tgtEl>
                                        <p:attrNameLst>
                                          <p:attrName>style.visibility</p:attrName>
                                        </p:attrNameLst>
                                      </p:cBhvr>
                                      <p:to>
                                        <p:strVal val="visible"/>
                                      </p:to>
                                    </p:set>
                                    <p:animEffect transition="in" filter="wipe(up)">
                                      <p:cBhvr>
                                        <p:cTn id="23" dur="500"/>
                                        <p:tgtEl>
                                          <p:spTgt spid="20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par>
                                <p:cTn id="34" presetID="22" presetClass="entr" presetSubtype="1"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up)">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up)">
                                      <p:cBhvr>
                                        <p:cTn id="44" dur="500"/>
                                        <p:tgtEl>
                                          <p:spTgt spid="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par>
                                <p:cTn id="50" presetID="22" presetClass="entr" presetSubtype="1"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up)">
                                      <p:cBhvr>
                                        <p:cTn id="52" dur="500"/>
                                        <p:tgtEl>
                                          <p:spTgt spid="13"/>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017"/>
                                        </p:tgtEl>
                                        <p:attrNameLst>
                                          <p:attrName>style.visibility</p:attrName>
                                        </p:attrNameLst>
                                      </p:cBhvr>
                                      <p:to>
                                        <p:strVal val="visible"/>
                                      </p:to>
                                    </p:set>
                                    <p:animEffect transition="in" filter="wipe(up)">
                                      <p:cBhvr>
                                        <p:cTn id="55" dur="500"/>
                                        <p:tgtEl>
                                          <p:spTgt spid="201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up)">
                                      <p:cBhvr>
                                        <p:cTn id="60" dur="500"/>
                                        <p:tgtEl>
                                          <p:spTgt spid="10"/>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500" fill="hold"/>
                                        <p:tgtEl>
                                          <p:spTgt spid="6"/>
                                        </p:tgtEl>
                                        <p:attrNameLst>
                                          <p:attrName>ppt_w</p:attrName>
                                        </p:attrNameLst>
                                      </p:cBhvr>
                                      <p:tavLst>
                                        <p:tav tm="0">
                                          <p:val>
                                            <p:fltVal val="0"/>
                                          </p:val>
                                        </p:tav>
                                        <p:tav tm="100000">
                                          <p:val>
                                            <p:strVal val="#ppt_w"/>
                                          </p:val>
                                        </p:tav>
                                      </p:tavLst>
                                    </p:anim>
                                    <p:anim calcmode="lin" valueType="num">
                                      <p:cBhvr>
                                        <p:cTn id="64" dur="500" fill="hold"/>
                                        <p:tgtEl>
                                          <p:spTgt spid="6"/>
                                        </p:tgtEl>
                                        <p:attrNameLst>
                                          <p:attrName>ppt_h</p:attrName>
                                        </p:attrNameLst>
                                      </p:cBhvr>
                                      <p:tavLst>
                                        <p:tav tm="0">
                                          <p:val>
                                            <p:fltVal val="0"/>
                                          </p:val>
                                        </p:tav>
                                        <p:tav tm="100000">
                                          <p:val>
                                            <p:strVal val="#ppt_h"/>
                                          </p:val>
                                        </p:tav>
                                      </p:tavLst>
                                    </p:anim>
                                    <p:animEffect transition="in" filter="fade">
                                      <p:cBhvr>
                                        <p:cTn id="65" dur="500"/>
                                        <p:tgtEl>
                                          <p:spTgt spid="6"/>
                                        </p:tgtEl>
                                      </p:cBhvr>
                                    </p:animEffect>
                                  </p:childTnLst>
                                </p:cTn>
                              </p:par>
                              <p:par>
                                <p:cTn id="66" presetID="22" presetClass="entr" presetSubtype="1"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up)">
                                      <p:cBhvr>
                                        <p:cTn id="68" dur="500"/>
                                        <p:tgtEl>
                                          <p:spTgt spid="14"/>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2018"/>
                                        </p:tgtEl>
                                        <p:attrNameLst>
                                          <p:attrName>style.visibility</p:attrName>
                                        </p:attrNameLst>
                                      </p:cBhvr>
                                      <p:to>
                                        <p:strVal val="visible"/>
                                      </p:to>
                                    </p:set>
                                    <p:animEffect transition="in" filter="wipe(up)">
                                      <p:cBhvr>
                                        <p:cTn id="71" dur="500"/>
                                        <p:tgtEl>
                                          <p:spTgt spid="2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016" grpId="0"/>
      <p:bldP spid="2017" grpId="0"/>
      <p:bldP spid="2018" grpId="0"/>
      <p:bldP spid="2" grpId="0" animBg="1"/>
      <p:bldP spid="3" grpId="0" animBg="1"/>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41"/>
        <p:cNvGrpSpPr/>
        <p:nvPr/>
      </p:nvGrpSpPr>
      <p:grpSpPr>
        <a:xfrm>
          <a:off x="0" y="0"/>
          <a:ext cx="0" cy="0"/>
          <a:chOff x="0" y="0"/>
          <a:chExt cx="0" cy="0"/>
        </a:xfrm>
      </p:grpSpPr>
      <p:sp>
        <p:nvSpPr>
          <p:cNvPr id="2751" name="Arrow: Pentagon 2750">
            <a:extLst>
              <a:ext uri="{FF2B5EF4-FFF2-40B4-BE49-F238E27FC236}">
                <a16:creationId xmlns:a16="http://schemas.microsoft.com/office/drawing/2014/main" id="{DE3460BC-3C8D-B79C-8093-6966E5A84C8D}"/>
              </a:ext>
            </a:extLst>
          </p:cNvPr>
          <p:cNvSpPr/>
          <p:nvPr/>
        </p:nvSpPr>
        <p:spPr>
          <a:xfrm>
            <a:off x="694944" y="176030"/>
            <a:ext cx="4374490" cy="480448"/>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a:solidFill>
                  <a:schemeClr val="tx1">
                    <a:lumMod val="50000"/>
                  </a:schemeClr>
                </a:solidFill>
                <a:latin typeface="Arial" panose="020B0604020202020204" pitchFamily="34" charset="0"/>
                <a:cs typeface="Arial" panose="020B0604020202020204" pitchFamily="34" charset="0"/>
              </a:rPr>
              <a:t>Tìm hiểu một số thuật ngữ</a:t>
            </a:r>
            <a:endParaRPr lang="vi-VN" sz="2200" dirty="0">
              <a:effectLst/>
              <a:latin typeface="Arial" panose="020B0604020202020204" pitchFamily="34" charset="0"/>
              <a:cs typeface="Arial" panose="020B0604020202020204" pitchFamily="34" charset="0"/>
            </a:endParaRPr>
          </a:p>
        </p:txBody>
      </p:sp>
      <p:pic>
        <p:nvPicPr>
          <p:cNvPr id="2629" name="image17.jpg">
            <a:extLst>
              <a:ext uri="{FF2B5EF4-FFF2-40B4-BE49-F238E27FC236}">
                <a16:creationId xmlns:a16="http://schemas.microsoft.com/office/drawing/2014/main" id="{70BEAF5D-2818-3E1B-8B01-886A0F8C30DA}"/>
              </a:ext>
            </a:extLst>
          </p:cNvPr>
          <p:cNvPicPr preferRelativeResize="0"/>
          <p:nvPr/>
        </p:nvPicPr>
        <p:blipFill>
          <a:blip r:embed="rId3"/>
          <a:srcRect/>
          <a:stretch/>
        </p:blipFill>
        <p:spPr>
          <a:xfrm>
            <a:off x="4957269" y="953152"/>
            <a:ext cx="3027610" cy="1703030"/>
          </a:xfrm>
          <a:prstGeom prst="rect">
            <a:avLst/>
          </a:prstGeom>
        </p:spPr>
      </p:pic>
      <p:sp>
        <p:nvSpPr>
          <p:cNvPr id="2632" name="TextBox 2631">
            <a:extLst>
              <a:ext uri="{FF2B5EF4-FFF2-40B4-BE49-F238E27FC236}">
                <a16:creationId xmlns:a16="http://schemas.microsoft.com/office/drawing/2014/main" id="{C6DC6AF9-5151-2DCC-171F-22BF5FAB8890}"/>
              </a:ext>
            </a:extLst>
          </p:cNvPr>
          <p:cNvSpPr txBox="1"/>
          <p:nvPr/>
        </p:nvSpPr>
        <p:spPr>
          <a:xfrm>
            <a:off x="1085970" y="953152"/>
            <a:ext cx="3705485" cy="170303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1800" b="1" dirty="0"/>
              <a:t>Cơ cấu kinh tế </a:t>
            </a:r>
            <a:r>
              <a:rPr lang="vi-VN" sz="1800" dirty="0"/>
              <a:t>là tổng thể các ngành, lĩnh vực, bộ phận kinh tế có quan hệ hữu cơ tương đối ổn định hợp thành.</a:t>
            </a:r>
          </a:p>
        </p:txBody>
      </p:sp>
      <p:pic>
        <p:nvPicPr>
          <p:cNvPr id="2" name="image17.jpg">
            <a:extLst>
              <a:ext uri="{FF2B5EF4-FFF2-40B4-BE49-F238E27FC236}">
                <a16:creationId xmlns:a16="http://schemas.microsoft.com/office/drawing/2014/main" id="{76BC3AC2-92BF-3D1A-DE9A-119C7D8A423A}"/>
              </a:ext>
            </a:extLst>
          </p:cNvPr>
          <p:cNvPicPr preferRelativeResize="0"/>
          <p:nvPr/>
        </p:nvPicPr>
        <p:blipFill>
          <a:blip r:embed="rId4"/>
          <a:srcRect/>
          <a:stretch/>
        </p:blipFill>
        <p:spPr>
          <a:xfrm>
            <a:off x="1396292" y="2952857"/>
            <a:ext cx="2553268" cy="1703030"/>
          </a:xfrm>
          <a:prstGeom prst="rect">
            <a:avLst/>
          </a:prstGeom>
        </p:spPr>
      </p:pic>
      <p:sp>
        <p:nvSpPr>
          <p:cNvPr id="3" name="TextBox 2">
            <a:extLst>
              <a:ext uri="{FF2B5EF4-FFF2-40B4-BE49-F238E27FC236}">
                <a16:creationId xmlns:a16="http://schemas.microsoft.com/office/drawing/2014/main" id="{3D1D83FB-04B0-0308-9C70-540288672DDD}"/>
              </a:ext>
            </a:extLst>
          </p:cNvPr>
          <p:cNvSpPr txBox="1"/>
          <p:nvPr/>
        </p:nvSpPr>
        <p:spPr>
          <a:xfrm>
            <a:off x="4103828" y="2952857"/>
            <a:ext cx="3881052" cy="170303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b="1" dirty="0"/>
              <a:t>Sự chuyển dịch cơ cấu kinh tế </a:t>
            </a:r>
            <a:r>
              <a:rPr lang="vi-VN" sz="1800" dirty="0"/>
              <a:t>được dùng để chỉ những thay đổi trong các bộ phận cấu thành của nền kinh tế.</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51"/>
                                        </p:tgtEl>
                                        <p:attrNameLst>
                                          <p:attrName>style.visibility</p:attrName>
                                        </p:attrNameLst>
                                      </p:cBhvr>
                                      <p:to>
                                        <p:strVal val="visible"/>
                                      </p:to>
                                    </p:set>
                                    <p:animEffect transition="in" filter="wipe(left)">
                                      <p:cBhvr>
                                        <p:cTn id="7" dur="500"/>
                                        <p:tgtEl>
                                          <p:spTgt spid="27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29"/>
                                        </p:tgtEl>
                                        <p:attrNameLst>
                                          <p:attrName>style.visibility</p:attrName>
                                        </p:attrNameLst>
                                      </p:cBhvr>
                                      <p:to>
                                        <p:strVal val="visible"/>
                                      </p:to>
                                    </p:set>
                                    <p:animEffect transition="in" filter="barn(inVertical)">
                                      <p:cBhvr>
                                        <p:cTn id="12" dur="500"/>
                                        <p:tgtEl>
                                          <p:spTgt spid="262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32"/>
                                        </p:tgtEl>
                                        <p:attrNameLst>
                                          <p:attrName>style.visibility</p:attrName>
                                        </p:attrNameLst>
                                      </p:cBhvr>
                                      <p:to>
                                        <p:strVal val="visible"/>
                                      </p:to>
                                    </p:set>
                                    <p:animEffect transition="in" filter="wipe(left)">
                                      <p:cBhvr>
                                        <p:cTn id="16" dur="500"/>
                                        <p:tgtEl>
                                          <p:spTgt spid="263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1" grpId="0" animBg="1"/>
      <p:bldP spid="263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32"/>
        <p:cNvGrpSpPr/>
        <p:nvPr/>
      </p:nvGrpSpPr>
      <p:grpSpPr>
        <a:xfrm>
          <a:off x="0" y="0"/>
          <a:ext cx="0" cy="0"/>
          <a:chOff x="0" y="0"/>
          <a:chExt cx="0" cy="0"/>
        </a:xfrm>
      </p:grpSpPr>
      <p:sp>
        <p:nvSpPr>
          <p:cNvPr id="6" name="Arrow: Pentagon 5">
            <a:extLst>
              <a:ext uri="{FF2B5EF4-FFF2-40B4-BE49-F238E27FC236}">
                <a16:creationId xmlns:a16="http://schemas.microsoft.com/office/drawing/2014/main" id="{80A1B3BA-36E1-117A-EB14-9A7994468E8B}"/>
              </a:ext>
            </a:extLst>
          </p:cNvPr>
          <p:cNvSpPr/>
          <p:nvPr/>
        </p:nvSpPr>
        <p:spPr>
          <a:xfrm>
            <a:off x="-15674" y="177010"/>
            <a:ext cx="5822197" cy="439764"/>
          </a:xfrm>
          <a:prstGeom prst="homePlate">
            <a:avLst/>
          </a:prstGeom>
          <a:solidFill>
            <a:srgbClr val="1A2C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effectLst/>
                <a:latin typeface="Arial" panose="020B0604020202020204" pitchFamily="34" charset="0"/>
                <a:cs typeface="Arial" panose="020B0604020202020204" pitchFamily="34" charset="0"/>
              </a:rPr>
              <a:t>Các hướng chuyển dịch cơ cấu kinh tế</a:t>
            </a:r>
          </a:p>
        </p:txBody>
      </p:sp>
      <p:sp>
        <p:nvSpPr>
          <p:cNvPr id="9" name="Google Shape;2072;p42">
            <a:extLst>
              <a:ext uri="{FF2B5EF4-FFF2-40B4-BE49-F238E27FC236}">
                <a16:creationId xmlns:a16="http://schemas.microsoft.com/office/drawing/2014/main" id="{76AB1165-CFCB-B81D-E152-6B74FF6458A6}"/>
              </a:ext>
            </a:extLst>
          </p:cNvPr>
          <p:cNvSpPr/>
          <p:nvPr/>
        </p:nvSpPr>
        <p:spPr>
          <a:xfrm>
            <a:off x="8422280" y="312060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73;p42">
            <a:extLst>
              <a:ext uri="{FF2B5EF4-FFF2-40B4-BE49-F238E27FC236}">
                <a16:creationId xmlns:a16="http://schemas.microsoft.com/office/drawing/2014/main" id="{5C5A5704-1C78-2EB6-9837-D763D5997CF4}"/>
              </a:ext>
            </a:extLst>
          </p:cNvPr>
          <p:cNvSpPr/>
          <p:nvPr/>
        </p:nvSpPr>
        <p:spPr>
          <a:xfrm>
            <a:off x="8432436" y="427853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80;p42">
            <a:extLst>
              <a:ext uri="{FF2B5EF4-FFF2-40B4-BE49-F238E27FC236}">
                <a16:creationId xmlns:a16="http://schemas.microsoft.com/office/drawing/2014/main" id="{45FE2986-FF13-455F-AE2F-EAA379FF110A}"/>
              </a:ext>
            </a:extLst>
          </p:cNvPr>
          <p:cNvSpPr/>
          <p:nvPr/>
        </p:nvSpPr>
        <p:spPr>
          <a:xfrm>
            <a:off x="8422280" y="196251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2102;p42">
            <a:extLst>
              <a:ext uri="{FF2B5EF4-FFF2-40B4-BE49-F238E27FC236}">
                <a16:creationId xmlns:a16="http://schemas.microsoft.com/office/drawing/2014/main" id="{C18AEE1C-737A-E7DD-A69A-A2CC2C43B327}"/>
              </a:ext>
            </a:extLst>
          </p:cNvPr>
          <p:cNvGrpSpPr/>
          <p:nvPr/>
        </p:nvGrpSpPr>
        <p:grpSpPr>
          <a:xfrm>
            <a:off x="8582993" y="3291975"/>
            <a:ext cx="537069" cy="685828"/>
            <a:chOff x="4992325" y="-2381725"/>
            <a:chExt cx="404450" cy="518075"/>
          </a:xfrm>
        </p:grpSpPr>
        <p:sp>
          <p:nvSpPr>
            <p:cNvPr id="13" name="Google Shape;2103;p42">
              <a:extLst>
                <a:ext uri="{FF2B5EF4-FFF2-40B4-BE49-F238E27FC236}">
                  <a16:creationId xmlns:a16="http://schemas.microsoft.com/office/drawing/2014/main" id="{6879E9BE-D9E0-78FD-D77F-AFE47165155E}"/>
                </a:ext>
              </a:extLst>
            </p:cNvPr>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4;p42">
              <a:extLst>
                <a:ext uri="{FF2B5EF4-FFF2-40B4-BE49-F238E27FC236}">
                  <a16:creationId xmlns:a16="http://schemas.microsoft.com/office/drawing/2014/main" id="{2FC81DBC-0247-A7BA-2879-58A59E9E97E1}"/>
                </a:ext>
              </a:extLst>
            </p:cNvPr>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05;p42">
              <a:extLst>
                <a:ext uri="{FF2B5EF4-FFF2-40B4-BE49-F238E27FC236}">
                  <a16:creationId xmlns:a16="http://schemas.microsoft.com/office/drawing/2014/main" id="{EB88E09D-D7AC-8221-9F10-D8C0D32317F3}"/>
                </a:ext>
              </a:extLst>
            </p:cNvPr>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06;p42">
              <a:extLst>
                <a:ext uri="{FF2B5EF4-FFF2-40B4-BE49-F238E27FC236}">
                  <a16:creationId xmlns:a16="http://schemas.microsoft.com/office/drawing/2014/main" id="{D31D8826-1447-9C6F-B9BF-25BF96BC0FB7}"/>
                </a:ext>
              </a:extLst>
            </p:cNvPr>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107;p42">
            <a:extLst>
              <a:ext uri="{FF2B5EF4-FFF2-40B4-BE49-F238E27FC236}">
                <a16:creationId xmlns:a16="http://schemas.microsoft.com/office/drawing/2014/main" id="{5BD88B33-42B1-46D7-507F-6FF3256493EE}"/>
              </a:ext>
            </a:extLst>
          </p:cNvPr>
          <p:cNvGrpSpPr/>
          <p:nvPr/>
        </p:nvGrpSpPr>
        <p:grpSpPr>
          <a:xfrm>
            <a:off x="8593176" y="4449933"/>
            <a:ext cx="537088" cy="685818"/>
            <a:chOff x="5681800" y="-2381750"/>
            <a:chExt cx="404525" cy="517950"/>
          </a:xfrm>
        </p:grpSpPr>
        <p:sp>
          <p:nvSpPr>
            <p:cNvPr id="18" name="Google Shape;2108;p42">
              <a:extLst>
                <a:ext uri="{FF2B5EF4-FFF2-40B4-BE49-F238E27FC236}">
                  <a16:creationId xmlns:a16="http://schemas.microsoft.com/office/drawing/2014/main" id="{D0E474A9-FC95-DC69-7BCB-CC99A7C5B6CD}"/>
                </a:ext>
              </a:extLst>
            </p:cNvPr>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09;p42">
              <a:extLst>
                <a:ext uri="{FF2B5EF4-FFF2-40B4-BE49-F238E27FC236}">
                  <a16:creationId xmlns:a16="http://schemas.microsoft.com/office/drawing/2014/main" id="{4B2888EA-5B4E-8BD4-26B7-0B35D6D8FAE7}"/>
                </a:ext>
              </a:extLst>
            </p:cNvPr>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10;p42">
              <a:extLst>
                <a:ext uri="{FF2B5EF4-FFF2-40B4-BE49-F238E27FC236}">
                  <a16:creationId xmlns:a16="http://schemas.microsoft.com/office/drawing/2014/main" id="{3E5EFB0F-B4DF-211A-785A-35793A499554}"/>
                </a:ext>
              </a:extLst>
            </p:cNvPr>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1;p42">
              <a:extLst>
                <a:ext uri="{FF2B5EF4-FFF2-40B4-BE49-F238E27FC236}">
                  <a16:creationId xmlns:a16="http://schemas.microsoft.com/office/drawing/2014/main" id="{16A34F36-32CA-BFB5-4748-6FCBC51A66C8}"/>
                </a:ext>
              </a:extLst>
            </p:cNvPr>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2;p42">
              <a:extLst>
                <a:ext uri="{FF2B5EF4-FFF2-40B4-BE49-F238E27FC236}">
                  <a16:creationId xmlns:a16="http://schemas.microsoft.com/office/drawing/2014/main" id="{19CA0D90-6110-73FC-9E64-EBEB2EDBEB8C}"/>
                </a:ext>
              </a:extLst>
            </p:cNvPr>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13;p42">
              <a:extLst>
                <a:ext uri="{FF2B5EF4-FFF2-40B4-BE49-F238E27FC236}">
                  <a16:creationId xmlns:a16="http://schemas.microsoft.com/office/drawing/2014/main" id="{66D4AE60-8308-EA8E-557C-0EE157C43723}"/>
                </a:ext>
              </a:extLst>
            </p:cNvPr>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4;p42">
              <a:extLst>
                <a:ext uri="{FF2B5EF4-FFF2-40B4-BE49-F238E27FC236}">
                  <a16:creationId xmlns:a16="http://schemas.microsoft.com/office/drawing/2014/main" id="{E536E653-58D9-69BC-BEFE-2FBC4B96979B}"/>
                </a:ext>
              </a:extLst>
            </p:cNvPr>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146;p42">
            <a:extLst>
              <a:ext uri="{FF2B5EF4-FFF2-40B4-BE49-F238E27FC236}">
                <a16:creationId xmlns:a16="http://schemas.microsoft.com/office/drawing/2014/main" id="{CACFF38D-B35E-F24B-680D-DAF35E086000}"/>
              </a:ext>
            </a:extLst>
          </p:cNvPr>
          <p:cNvGrpSpPr/>
          <p:nvPr/>
        </p:nvGrpSpPr>
        <p:grpSpPr>
          <a:xfrm>
            <a:off x="8582957" y="2133900"/>
            <a:ext cx="537084" cy="685836"/>
            <a:chOff x="4302925" y="-2381725"/>
            <a:chExt cx="404400" cy="517925"/>
          </a:xfrm>
        </p:grpSpPr>
        <p:sp>
          <p:nvSpPr>
            <p:cNvPr id="26" name="Google Shape;2147;p42">
              <a:extLst>
                <a:ext uri="{FF2B5EF4-FFF2-40B4-BE49-F238E27FC236}">
                  <a16:creationId xmlns:a16="http://schemas.microsoft.com/office/drawing/2014/main" id="{A285BBF3-6D67-8B6F-CBAA-812E8A00A376}"/>
                </a:ext>
              </a:extLst>
            </p:cNvPr>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48;p42">
              <a:extLst>
                <a:ext uri="{FF2B5EF4-FFF2-40B4-BE49-F238E27FC236}">
                  <a16:creationId xmlns:a16="http://schemas.microsoft.com/office/drawing/2014/main" id="{CA1B2EE5-6DE8-F5B9-97E7-01708E8EDB09}"/>
                </a:ext>
              </a:extLst>
            </p:cNvPr>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49;p42">
              <a:extLst>
                <a:ext uri="{FF2B5EF4-FFF2-40B4-BE49-F238E27FC236}">
                  <a16:creationId xmlns:a16="http://schemas.microsoft.com/office/drawing/2014/main" id="{8B874907-7721-AC6F-8D8C-D348222FA5DA}"/>
                </a:ext>
              </a:extLst>
            </p:cNvPr>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50;p42">
              <a:extLst>
                <a:ext uri="{FF2B5EF4-FFF2-40B4-BE49-F238E27FC236}">
                  <a16:creationId xmlns:a16="http://schemas.microsoft.com/office/drawing/2014/main" id="{812B829F-9AAD-1005-64CE-DACA0F8FF99C}"/>
                </a:ext>
              </a:extLst>
            </p:cNvPr>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51;p42">
              <a:extLst>
                <a:ext uri="{FF2B5EF4-FFF2-40B4-BE49-F238E27FC236}">
                  <a16:creationId xmlns:a16="http://schemas.microsoft.com/office/drawing/2014/main" id="{8B9BC828-7F7D-7DF6-BD42-F95F7A4EA233}"/>
                </a:ext>
              </a:extLst>
            </p:cNvPr>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2" name="Google Shape;2079;p42">
            <a:extLst>
              <a:ext uri="{FF2B5EF4-FFF2-40B4-BE49-F238E27FC236}">
                <a16:creationId xmlns:a16="http://schemas.microsoft.com/office/drawing/2014/main" id="{1E759C6D-6644-92A9-3E06-4BA1F950C352}"/>
              </a:ext>
            </a:extLst>
          </p:cNvPr>
          <p:cNvSpPr/>
          <p:nvPr/>
        </p:nvSpPr>
        <p:spPr>
          <a:xfrm>
            <a:off x="8432436" y="79876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4" name="Google Shape;2130;p42">
            <a:extLst>
              <a:ext uri="{FF2B5EF4-FFF2-40B4-BE49-F238E27FC236}">
                <a16:creationId xmlns:a16="http://schemas.microsoft.com/office/drawing/2014/main" id="{80171558-82F2-F4C7-4192-2E04496FCAC2}"/>
              </a:ext>
            </a:extLst>
          </p:cNvPr>
          <p:cNvGrpSpPr/>
          <p:nvPr/>
        </p:nvGrpSpPr>
        <p:grpSpPr>
          <a:xfrm>
            <a:off x="8605489" y="970171"/>
            <a:ext cx="512290" cy="685813"/>
            <a:chOff x="863525" y="-1760525"/>
            <a:chExt cx="388275" cy="518025"/>
          </a:xfrm>
        </p:grpSpPr>
        <p:sp>
          <p:nvSpPr>
            <p:cNvPr id="4845" name="Google Shape;2131;p42">
              <a:extLst>
                <a:ext uri="{FF2B5EF4-FFF2-40B4-BE49-F238E27FC236}">
                  <a16:creationId xmlns:a16="http://schemas.microsoft.com/office/drawing/2014/main" id="{C9EC22A4-8717-DAE8-13C2-97BD6D9E7C2A}"/>
                </a:ext>
              </a:extLst>
            </p:cNvPr>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2132;p42">
              <a:extLst>
                <a:ext uri="{FF2B5EF4-FFF2-40B4-BE49-F238E27FC236}">
                  <a16:creationId xmlns:a16="http://schemas.microsoft.com/office/drawing/2014/main" id="{56EB107A-D8E0-6B13-616B-6F0F1A164026}"/>
                </a:ext>
              </a:extLst>
            </p:cNvPr>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2133;p42">
              <a:extLst>
                <a:ext uri="{FF2B5EF4-FFF2-40B4-BE49-F238E27FC236}">
                  <a16:creationId xmlns:a16="http://schemas.microsoft.com/office/drawing/2014/main" id="{425CD540-D4D4-029B-C69D-E55F1F10CB47}"/>
                </a:ext>
              </a:extLst>
            </p:cNvPr>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2134;p42">
              <a:extLst>
                <a:ext uri="{FF2B5EF4-FFF2-40B4-BE49-F238E27FC236}">
                  <a16:creationId xmlns:a16="http://schemas.microsoft.com/office/drawing/2014/main" id="{D7458DAB-0F57-838A-CFB8-F5B7E4F10944}"/>
                </a:ext>
              </a:extLst>
            </p:cNvPr>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2135;p42">
              <a:extLst>
                <a:ext uri="{FF2B5EF4-FFF2-40B4-BE49-F238E27FC236}">
                  <a16:creationId xmlns:a16="http://schemas.microsoft.com/office/drawing/2014/main" id="{CDE7C678-7AEE-604E-6231-D18638FCDC9D}"/>
                </a:ext>
              </a:extLst>
            </p:cNvPr>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2136;p42">
              <a:extLst>
                <a:ext uri="{FF2B5EF4-FFF2-40B4-BE49-F238E27FC236}">
                  <a16:creationId xmlns:a16="http://schemas.microsoft.com/office/drawing/2014/main" id="{69FBF077-FDC1-7859-21AE-EC550CDE526D}"/>
                </a:ext>
              </a:extLst>
            </p:cNvPr>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2137;p42">
              <a:extLst>
                <a:ext uri="{FF2B5EF4-FFF2-40B4-BE49-F238E27FC236}">
                  <a16:creationId xmlns:a16="http://schemas.microsoft.com/office/drawing/2014/main" id="{7E9C71B6-42E7-2B10-FED0-00BEA916AA38}"/>
                </a:ext>
              </a:extLst>
            </p:cNvPr>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2138;p42">
              <a:extLst>
                <a:ext uri="{FF2B5EF4-FFF2-40B4-BE49-F238E27FC236}">
                  <a16:creationId xmlns:a16="http://schemas.microsoft.com/office/drawing/2014/main" id="{D82F049D-72B9-EB32-19C0-B5D9FB3A9B9D}"/>
                </a:ext>
              </a:extLst>
            </p:cNvPr>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3" name="Google Shape;2078;p42">
            <a:extLst>
              <a:ext uri="{FF2B5EF4-FFF2-40B4-BE49-F238E27FC236}">
                <a16:creationId xmlns:a16="http://schemas.microsoft.com/office/drawing/2014/main" id="{FA477769-226B-7E1A-C584-297105435976}"/>
              </a:ext>
            </a:extLst>
          </p:cNvPr>
          <p:cNvSpPr/>
          <p:nvPr/>
        </p:nvSpPr>
        <p:spPr>
          <a:xfrm>
            <a:off x="8432436" y="-36504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4" name="Google Shape;2122;p42">
            <a:extLst>
              <a:ext uri="{FF2B5EF4-FFF2-40B4-BE49-F238E27FC236}">
                <a16:creationId xmlns:a16="http://schemas.microsoft.com/office/drawing/2014/main" id="{6B3E9A87-8736-F29E-BF9F-00F551F1B15D}"/>
              </a:ext>
            </a:extLst>
          </p:cNvPr>
          <p:cNvGrpSpPr/>
          <p:nvPr/>
        </p:nvGrpSpPr>
        <p:grpSpPr>
          <a:xfrm>
            <a:off x="8605260" y="-193412"/>
            <a:ext cx="512248" cy="685746"/>
            <a:chOff x="7926140" y="-3342469"/>
            <a:chExt cx="447730" cy="597444"/>
          </a:xfrm>
        </p:grpSpPr>
        <p:sp>
          <p:nvSpPr>
            <p:cNvPr id="4855" name="Google Shape;2123;p42">
              <a:extLst>
                <a:ext uri="{FF2B5EF4-FFF2-40B4-BE49-F238E27FC236}">
                  <a16:creationId xmlns:a16="http://schemas.microsoft.com/office/drawing/2014/main" id="{919949AD-D47D-3FA0-6292-9B74E1C83590}"/>
                </a:ext>
              </a:extLst>
            </p:cNvPr>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2124;p42">
              <a:extLst>
                <a:ext uri="{FF2B5EF4-FFF2-40B4-BE49-F238E27FC236}">
                  <a16:creationId xmlns:a16="http://schemas.microsoft.com/office/drawing/2014/main" id="{344043A8-56A7-9121-EB7C-184C96654858}"/>
                </a:ext>
              </a:extLst>
            </p:cNvPr>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2125;p42">
              <a:extLst>
                <a:ext uri="{FF2B5EF4-FFF2-40B4-BE49-F238E27FC236}">
                  <a16:creationId xmlns:a16="http://schemas.microsoft.com/office/drawing/2014/main" id="{2A405843-AEC2-BF20-5E07-2531FB2F2AE2}"/>
                </a:ext>
              </a:extLst>
            </p:cNvPr>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2126;p42">
              <a:extLst>
                <a:ext uri="{FF2B5EF4-FFF2-40B4-BE49-F238E27FC236}">
                  <a16:creationId xmlns:a16="http://schemas.microsoft.com/office/drawing/2014/main" id="{30CAFD96-933C-4B27-8749-F8B6C25E1337}"/>
                </a:ext>
              </a:extLst>
            </p:cNvPr>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2127;p42">
              <a:extLst>
                <a:ext uri="{FF2B5EF4-FFF2-40B4-BE49-F238E27FC236}">
                  <a16:creationId xmlns:a16="http://schemas.microsoft.com/office/drawing/2014/main" id="{60EA97E4-25F9-EFD5-C87B-94390C36A4E6}"/>
                </a:ext>
              </a:extLst>
            </p:cNvPr>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2128;p42">
              <a:extLst>
                <a:ext uri="{FF2B5EF4-FFF2-40B4-BE49-F238E27FC236}">
                  <a16:creationId xmlns:a16="http://schemas.microsoft.com/office/drawing/2014/main" id="{86D4C661-218B-5F07-AF4D-4489261BD42C}"/>
                </a:ext>
              </a:extLst>
            </p:cNvPr>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2129;p42">
              <a:extLst>
                <a:ext uri="{FF2B5EF4-FFF2-40B4-BE49-F238E27FC236}">
                  <a16:creationId xmlns:a16="http://schemas.microsoft.com/office/drawing/2014/main" id="{CABD598C-0990-5F7B-B200-BEEBADB9D303}"/>
                </a:ext>
              </a:extLst>
            </p:cNvPr>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Table 1">
            <a:extLst>
              <a:ext uri="{FF2B5EF4-FFF2-40B4-BE49-F238E27FC236}">
                <a16:creationId xmlns:a16="http://schemas.microsoft.com/office/drawing/2014/main" id="{4CE31223-4F37-1E57-50F6-C8ED41E12CA6}"/>
              </a:ext>
            </a:extLst>
          </p:cNvPr>
          <p:cNvGraphicFramePr>
            <a:graphicFrameLocks noGrp="1"/>
          </p:cNvGraphicFramePr>
          <p:nvPr>
            <p:extLst>
              <p:ext uri="{D42A27DB-BD31-4B8C-83A1-F6EECF244321}">
                <p14:modId xmlns:p14="http://schemas.microsoft.com/office/powerpoint/2010/main" val="290835007"/>
              </p:ext>
            </p:extLst>
          </p:nvPr>
        </p:nvGraphicFramePr>
        <p:xfrm>
          <a:off x="390045" y="775882"/>
          <a:ext cx="7732885" cy="3898188"/>
        </p:xfrm>
        <a:graphic>
          <a:graphicData uri="http://schemas.openxmlformats.org/drawingml/2006/table">
            <a:tbl>
              <a:tblPr firstRow="1" bandRow="1">
                <a:tableStyleId>{1E171933-4619-4E11-9A3F-F7608DF75F80}</a:tableStyleId>
              </a:tblPr>
              <a:tblGrid>
                <a:gridCol w="1803153">
                  <a:extLst>
                    <a:ext uri="{9D8B030D-6E8A-4147-A177-3AD203B41FA5}">
                      <a16:colId xmlns:a16="http://schemas.microsoft.com/office/drawing/2014/main" val="9954072"/>
                    </a:ext>
                  </a:extLst>
                </a:gridCol>
                <a:gridCol w="5929732">
                  <a:extLst>
                    <a:ext uri="{9D8B030D-6E8A-4147-A177-3AD203B41FA5}">
                      <a16:colId xmlns:a16="http://schemas.microsoft.com/office/drawing/2014/main" val="2207679001"/>
                    </a:ext>
                  </a:extLst>
                </a:gridCol>
              </a:tblGrid>
              <a:tr h="884410">
                <a:tc>
                  <a:txBody>
                    <a:bodyPr/>
                    <a:lstStyle/>
                    <a:p>
                      <a:pPr algn="ctr">
                        <a:lnSpc>
                          <a:spcPct val="150000"/>
                        </a:lnSpc>
                      </a:pPr>
                      <a:r>
                        <a:rPr lang="vi-VN" sz="1800" dirty="0">
                          <a:solidFill>
                            <a:schemeClr val="bg1"/>
                          </a:solidFill>
                          <a:effectLst/>
                          <a:latin typeface="Arial" panose="020B0604020202020204" pitchFamily="34" charset="0"/>
                          <a:cs typeface="Arial" panose="020B0604020202020204" pitchFamily="34" charset="0"/>
                        </a:rPr>
                        <a:t>Các hướng chuyển dịch</a:t>
                      </a:r>
                    </a:p>
                  </a:txBody>
                  <a:tcPr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ct val="100000"/>
                        </a:lnSpc>
                      </a:pPr>
                      <a:r>
                        <a:rPr lang="vi-VN" sz="1800" b="1" dirty="0">
                          <a:solidFill>
                            <a:schemeClr val="bg1"/>
                          </a:solidFill>
                          <a:effectLst/>
                          <a:latin typeface="Arial" panose="020B0604020202020204" pitchFamily="34" charset="0"/>
                          <a:cs typeface="Arial" panose="020B0604020202020204" pitchFamily="34" charset="0"/>
                        </a:rPr>
                        <a:t>Khái niệm</a:t>
                      </a:r>
                      <a:endParaRPr lang="vi-VN" sz="1800" dirty="0">
                        <a:solidFill>
                          <a:schemeClr val="bg1"/>
                        </a:solidFill>
                        <a:effectLst/>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779741688"/>
                  </a:ext>
                </a:extLst>
              </a:tr>
              <a:tr h="2950633">
                <a:tc>
                  <a:txBody>
                    <a:bodyPr/>
                    <a:lstStyle/>
                    <a:p>
                      <a:pPr algn="ctr">
                        <a:lnSpc>
                          <a:spcPct val="150000"/>
                        </a:lnSpc>
                      </a:pPr>
                      <a:r>
                        <a:rPr lang="vi-VN" sz="1600" b="1" i="0" u="none" strike="noStrike" cap="none" dirty="0">
                          <a:solidFill>
                            <a:schemeClr val="dk1"/>
                          </a:solidFill>
                          <a:effectLst/>
                          <a:latin typeface="Arial" panose="020B0604020202020204" pitchFamily="34" charset="0"/>
                          <a:ea typeface="+mn-ea"/>
                          <a:cs typeface="Arial" panose="020B0604020202020204" pitchFamily="34" charset="0"/>
                          <a:sym typeface="Arial"/>
                        </a:rPr>
                        <a:t>Chuyển dịch </a:t>
                      </a:r>
                    </a:p>
                    <a:p>
                      <a:pPr algn="ctr">
                        <a:lnSpc>
                          <a:spcPct val="150000"/>
                        </a:lnSpc>
                      </a:pPr>
                      <a:r>
                        <a:rPr lang="vi-VN" sz="1600" b="1" i="0" u="none" strike="noStrike" cap="none" dirty="0">
                          <a:solidFill>
                            <a:schemeClr val="dk1"/>
                          </a:solidFill>
                          <a:effectLst/>
                          <a:latin typeface="Arial" panose="020B0604020202020204" pitchFamily="34" charset="0"/>
                          <a:ea typeface="+mn-ea"/>
                          <a:cs typeface="Arial" panose="020B0604020202020204" pitchFamily="34" charset="0"/>
                          <a:sym typeface="Arial"/>
                        </a:rPr>
                        <a:t>cơ cấu kinh tế theo ngành</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lgn="just">
                        <a:lnSpc>
                          <a:spcPct val="150000"/>
                        </a:lnSpc>
                        <a:buFont typeface="Arial" panose="020B0604020202020204" pitchFamily="34" charset="0"/>
                        <a:buChar char="•"/>
                      </a:pPr>
                      <a:r>
                        <a:rPr lang="vi-VN" sz="1600" b="0" i="0" u="none" strike="noStrike" cap="none" dirty="0">
                          <a:solidFill>
                            <a:schemeClr val="dk1"/>
                          </a:solidFill>
                          <a:effectLst/>
                          <a:latin typeface="Arial" panose="020B0604020202020204" pitchFamily="34" charset="0"/>
                          <a:ea typeface="+mn-ea"/>
                          <a:cs typeface="Arial" panose="020B0604020202020204" pitchFamily="34" charset="0"/>
                          <a:sym typeface="Arial"/>
                        </a:rPr>
                        <a:t>Là sự vận động chuyển dịch vị trí, tỉ trọng của các ngành kinh tế và mối quan hệ tương hỗ giữa chúng để phù hợp với năng lực sản xuất và phân công lao động xã hội. </a:t>
                      </a:r>
                    </a:p>
                    <a:p>
                      <a:pPr marL="285750" indent="-285750" algn="just">
                        <a:lnSpc>
                          <a:spcPct val="150000"/>
                        </a:lnSpc>
                        <a:buFont typeface="Arial" panose="020B0604020202020204" pitchFamily="34" charset="0"/>
                        <a:buChar char="•"/>
                      </a:pPr>
                      <a:r>
                        <a:rPr lang="vi-VN" sz="1600" b="0" i="0" u="none" strike="noStrike" cap="none" dirty="0">
                          <a:solidFill>
                            <a:schemeClr val="dk1"/>
                          </a:solidFill>
                          <a:effectLst/>
                          <a:latin typeface="Arial" panose="020B0604020202020204" pitchFamily="34" charset="0"/>
                          <a:ea typeface="+mn-ea"/>
                          <a:cs typeface="Arial" panose="020B0604020202020204" pitchFamily="34" charset="0"/>
                          <a:sym typeface="Arial"/>
                        </a:rPr>
                        <a:t>Cơ cấu kinh tế Việt Nam hiện nay được chia thành theo ngành gồm:</a:t>
                      </a:r>
                    </a:p>
                    <a:p>
                      <a:pPr algn="just">
                        <a:lnSpc>
                          <a:spcPct val="150000"/>
                        </a:lnSpc>
                      </a:pPr>
                      <a:r>
                        <a:rPr lang="vi-VN" sz="1600" b="0" i="0" u="none" strike="noStrike" cap="none" dirty="0">
                          <a:solidFill>
                            <a:schemeClr val="dk1"/>
                          </a:solidFill>
                          <a:effectLst/>
                          <a:latin typeface="Arial" panose="020B0604020202020204" pitchFamily="34" charset="0"/>
                          <a:ea typeface="+mn-ea"/>
                          <a:cs typeface="Arial" panose="020B0604020202020204" pitchFamily="34" charset="0"/>
                          <a:sym typeface="Arial"/>
                        </a:rPr>
                        <a:t>+ Nông – lâm – thuỷ sản</a:t>
                      </a:r>
                    </a:p>
                    <a:p>
                      <a:pPr algn="just">
                        <a:lnSpc>
                          <a:spcPct val="150000"/>
                        </a:lnSpc>
                      </a:pPr>
                      <a:r>
                        <a:rPr lang="vi-VN" sz="1600" b="0" i="0" u="none" strike="noStrike" cap="none" dirty="0">
                          <a:solidFill>
                            <a:schemeClr val="dk1"/>
                          </a:solidFill>
                          <a:effectLst/>
                          <a:latin typeface="Arial" panose="020B0604020202020204" pitchFamily="34" charset="0"/>
                          <a:ea typeface="+mn-ea"/>
                          <a:cs typeface="Arial" panose="020B0604020202020204" pitchFamily="34" charset="0"/>
                          <a:sym typeface="Arial"/>
                        </a:rPr>
                        <a:t>+ Công nghiệp và xây dựng</a:t>
                      </a:r>
                    </a:p>
                    <a:p>
                      <a:pPr algn="just">
                        <a:lnSpc>
                          <a:spcPct val="150000"/>
                        </a:lnSpc>
                      </a:pPr>
                      <a:r>
                        <a:rPr lang="vi-VN" sz="1600" b="0" i="0" u="none" strike="noStrike" cap="none" dirty="0">
                          <a:solidFill>
                            <a:schemeClr val="dk1"/>
                          </a:solidFill>
                          <a:effectLst/>
                          <a:latin typeface="Arial" panose="020B0604020202020204" pitchFamily="34" charset="0"/>
                          <a:ea typeface="+mn-ea"/>
                          <a:cs typeface="Arial" panose="020B0604020202020204" pitchFamily="34" charset="0"/>
                          <a:sym typeface="Arial"/>
                        </a:rPr>
                        <a:t>+ Dịch vụ.</a:t>
                      </a:r>
                    </a:p>
                  </a:txBody>
                  <a:tcPr marL="180000" marR="18000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7320996"/>
                  </a:ext>
                </a:extLst>
              </a:tr>
            </a:tbl>
          </a:graphicData>
        </a:graphic>
      </p:graphicFrame>
    </p:spTree>
    <p:extLst>
      <p:ext uri="{BB962C8B-B14F-4D97-AF65-F5344CB8AC3E}">
        <p14:creationId xmlns:p14="http://schemas.microsoft.com/office/powerpoint/2010/main" val="14203457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32"/>
        <p:cNvGrpSpPr/>
        <p:nvPr/>
      </p:nvGrpSpPr>
      <p:grpSpPr>
        <a:xfrm>
          <a:off x="0" y="0"/>
          <a:ext cx="0" cy="0"/>
          <a:chOff x="0" y="0"/>
          <a:chExt cx="0" cy="0"/>
        </a:xfrm>
      </p:grpSpPr>
      <p:sp>
        <p:nvSpPr>
          <p:cNvPr id="6" name="Arrow: Pentagon 5">
            <a:extLst>
              <a:ext uri="{FF2B5EF4-FFF2-40B4-BE49-F238E27FC236}">
                <a16:creationId xmlns:a16="http://schemas.microsoft.com/office/drawing/2014/main" id="{80A1B3BA-36E1-117A-EB14-9A7994468E8B}"/>
              </a:ext>
            </a:extLst>
          </p:cNvPr>
          <p:cNvSpPr/>
          <p:nvPr/>
        </p:nvSpPr>
        <p:spPr>
          <a:xfrm>
            <a:off x="-15674" y="177010"/>
            <a:ext cx="5822197" cy="439764"/>
          </a:xfrm>
          <a:prstGeom prst="homePlate">
            <a:avLst/>
          </a:prstGeom>
          <a:solidFill>
            <a:srgbClr val="1A2C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effectLst/>
                <a:latin typeface="Arial" panose="020B0604020202020204" pitchFamily="34" charset="0"/>
                <a:cs typeface="Arial" panose="020B0604020202020204" pitchFamily="34" charset="0"/>
              </a:rPr>
              <a:t>Các hướng chuyển dịch cơ cấu kinh tế</a:t>
            </a:r>
          </a:p>
        </p:txBody>
      </p:sp>
      <p:sp>
        <p:nvSpPr>
          <p:cNvPr id="9" name="Google Shape;2072;p42">
            <a:extLst>
              <a:ext uri="{FF2B5EF4-FFF2-40B4-BE49-F238E27FC236}">
                <a16:creationId xmlns:a16="http://schemas.microsoft.com/office/drawing/2014/main" id="{76AB1165-CFCB-B81D-E152-6B74FF6458A6}"/>
              </a:ext>
            </a:extLst>
          </p:cNvPr>
          <p:cNvSpPr/>
          <p:nvPr/>
        </p:nvSpPr>
        <p:spPr>
          <a:xfrm>
            <a:off x="8422280" y="312060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73;p42">
            <a:extLst>
              <a:ext uri="{FF2B5EF4-FFF2-40B4-BE49-F238E27FC236}">
                <a16:creationId xmlns:a16="http://schemas.microsoft.com/office/drawing/2014/main" id="{5C5A5704-1C78-2EB6-9837-D763D5997CF4}"/>
              </a:ext>
            </a:extLst>
          </p:cNvPr>
          <p:cNvSpPr/>
          <p:nvPr/>
        </p:nvSpPr>
        <p:spPr>
          <a:xfrm>
            <a:off x="8432436" y="427853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80;p42">
            <a:extLst>
              <a:ext uri="{FF2B5EF4-FFF2-40B4-BE49-F238E27FC236}">
                <a16:creationId xmlns:a16="http://schemas.microsoft.com/office/drawing/2014/main" id="{45FE2986-FF13-455F-AE2F-EAA379FF110A}"/>
              </a:ext>
            </a:extLst>
          </p:cNvPr>
          <p:cNvSpPr/>
          <p:nvPr/>
        </p:nvSpPr>
        <p:spPr>
          <a:xfrm>
            <a:off x="8422280" y="196251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2102;p42">
            <a:extLst>
              <a:ext uri="{FF2B5EF4-FFF2-40B4-BE49-F238E27FC236}">
                <a16:creationId xmlns:a16="http://schemas.microsoft.com/office/drawing/2014/main" id="{C18AEE1C-737A-E7DD-A69A-A2CC2C43B327}"/>
              </a:ext>
            </a:extLst>
          </p:cNvPr>
          <p:cNvGrpSpPr/>
          <p:nvPr/>
        </p:nvGrpSpPr>
        <p:grpSpPr>
          <a:xfrm>
            <a:off x="8582993" y="3291975"/>
            <a:ext cx="537069" cy="685828"/>
            <a:chOff x="4992325" y="-2381725"/>
            <a:chExt cx="404450" cy="518075"/>
          </a:xfrm>
        </p:grpSpPr>
        <p:sp>
          <p:nvSpPr>
            <p:cNvPr id="13" name="Google Shape;2103;p42">
              <a:extLst>
                <a:ext uri="{FF2B5EF4-FFF2-40B4-BE49-F238E27FC236}">
                  <a16:creationId xmlns:a16="http://schemas.microsoft.com/office/drawing/2014/main" id="{6879E9BE-D9E0-78FD-D77F-AFE47165155E}"/>
                </a:ext>
              </a:extLst>
            </p:cNvPr>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4;p42">
              <a:extLst>
                <a:ext uri="{FF2B5EF4-FFF2-40B4-BE49-F238E27FC236}">
                  <a16:creationId xmlns:a16="http://schemas.microsoft.com/office/drawing/2014/main" id="{2FC81DBC-0247-A7BA-2879-58A59E9E97E1}"/>
                </a:ext>
              </a:extLst>
            </p:cNvPr>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05;p42">
              <a:extLst>
                <a:ext uri="{FF2B5EF4-FFF2-40B4-BE49-F238E27FC236}">
                  <a16:creationId xmlns:a16="http://schemas.microsoft.com/office/drawing/2014/main" id="{EB88E09D-D7AC-8221-9F10-D8C0D32317F3}"/>
                </a:ext>
              </a:extLst>
            </p:cNvPr>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06;p42">
              <a:extLst>
                <a:ext uri="{FF2B5EF4-FFF2-40B4-BE49-F238E27FC236}">
                  <a16:creationId xmlns:a16="http://schemas.microsoft.com/office/drawing/2014/main" id="{D31D8826-1447-9C6F-B9BF-25BF96BC0FB7}"/>
                </a:ext>
              </a:extLst>
            </p:cNvPr>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107;p42">
            <a:extLst>
              <a:ext uri="{FF2B5EF4-FFF2-40B4-BE49-F238E27FC236}">
                <a16:creationId xmlns:a16="http://schemas.microsoft.com/office/drawing/2014/main" id="{5BD88B33-42B1-46D7-507F-6FF3256493EE}"/>
              </a:ext>
            </a:extLst>
          </p:cNvPr>
          <p:cNvGrpSpPr/>
          <p:nvPr/>
        </p:nvGrpSpPr>
        <p:grpSpPr>
          <a:xfrm>
            <a:off x="8593176" y="4449933"/>
            <a:ext cx="537088" cy="685818"/>
            <a:chOff x="5681800" y="-2381750"/>
            <a:chExt cx="404525" cy="517950"/>
          </a:xfrm>
        </p:grpSpPr>
        <p:sp>
          <p:nvSpPr>
            <p:cNvPr id="18" name="Google Shape;2108;p42">
              <a:extLst>
                <a:ext uri="{FF2B5EF4-FFF2-40B4-BE49-F238E27FC236}">
                  <a16:creationId xmlns:a16="http://schemas.microsoft.com/office/drawing/2014/main" id="{D0E474A9-FC95-DC69-7BCB-CC99A7C5B6CD}"/>
                </a:ext>
              </a:extLst>
            </p:cNvPr>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09;p42">
              <a:extLst>
                <a:ext uri="{FF2B5EF4-FFF2-40B4-BE49-F238E27FC236}">
                  <a16:creationId xmlns:a16="http://schemas.microsoft.com/office/drawing/2014/main" id="{4B2888EA-5B4E-8BD4-26B7-0B35D6D8FAE7}"/>
                </a:ext>
              </a:extLst>
            </p:cNvPr>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10;p42">
              <a:extLst>
                <a:ext uri="{FF2B5EF4-FFF2-40B4-BE49-F238E27FC236}">
                  <a16:creationId xmlns:a16="http://schemas.microsoft.com/office/drawing/2014/main" id="{3E5EFB0F-B4DF-211A-785A-35793A499554}"/>
                </a:ext>
              </a:extLst>
            </p:cNvPr>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1;p42">
              <a:extLst>
                <a:ext uri="{FF2B5EF4-FFF2-40B4-BE49-F238E27FC236}">
                  <a16:creationId xmlns:a16="http://schemas.microsoft.com/office/drawing/2014/main" id="{16A34F36-32CA-BFB5-4748-6FCBC51A66C8}"/>
                </a:ext>
              </a:extLst>
            </p:cNvPr>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2;p42">
              <a:extLst>
                <a:ext uri="{FF2B5EF4-FFF2-40B4-BE49-F238E27FC236}">
                  <a16:creationId xmlns:a16="http://schemas.microsoft.com/office/drawing/2014/main" id="{19CA0D90-6110-73FC-9E64-EBEB2EDBEB8C}"/>
                </a:ext>
              </a:extLst>
            </p:cNvPr>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13;p42">
              <a:extLst>
                <a:ext uri="{FF2B5EF4-FFF2-40B4-BE49-F238E27FC236}">
                  <a16:creationId xmlns:a16="http://schemas.microsoft.com/office/drawing/2014/main" id="{66D4AE60-8308-EA8E-557C-0EE157C43723}"/>
                </a:ext>
              </a:extLst>
            </p:cNvPr>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4;p42">
              <a:extLst>
                <a:ext uri="{FF2B5EF4-FFF2-40B4-BE49-F238E27FC236}">
                  <a16:creationId xmlns:a16="http://schemas.microsoft.com/office/drawing/2014/main" id="{E536E653-58D9-69BC-BEFE-2FBC4B96979B}"/>
                </a:ext>
              </a:extLst>
            </p:cNvPr>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146;p42">
            <a:extLst>
              <a:ext uri="{FF2B5EF4-FFF2-40B4-BE49-F238E27FC236}">
                <a16:creationId xmlns:a16="http://schemas.microsoft.com/office/drawing/2014/main" id="{CACFF38D-B35E-F24B-680D-DAF35E086000}"/>
              </a:ext>
            </a:extLst>
          </p:cNvPr>
          <p:cNvGrpSpPr/>
          <p:nvPr/>
        </p:nvGrpSpPr>
        <p:grpSpPr>
          <a:xfrm>
            <a:off x="8582957" y="2133900"/>
            <a:ext cx="537084" cy="685836"/>
            <a:chOff x="4302925" y="-2381725"/>
            <a:chExt cx="404400" cy="517925"/>
          </a:xfrm>
        </p:grpSpPr>
        <p:sp>
          <p:nvSpPr>
            <p:cNvPr id="26" name="Google Shape;2147;p42">
              <a:extLst>
                <a:ext uri="{FF2B5EF4-FFF2-40B4-BE49-F238E27FC236}">
                  <a16:creationId xmlns:a16="http://schemas.microsoft.com/office/drawing/2014/main" id="{A285BBF3-6D67-8B6F-CBAA-812E8A00A376}"/>
                </a:ext>
              </a:extLst>
            </p:cNvPr>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48;p42">
              <a:extLst>
                <a:ext uri="{FF2B5EF4-FFF2-40B4-BE49-F238E27FC236}">
                  <a16:creationId xmlns:a16="http://schemas.microsoft.com/office/drawing/2014/main" id="{CA1B2EE5-6DE8-F5B9-97E7-01708E8EDB09}"/>
                </a:ext>
              </a:extLst>
            </p:cNvPr>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49;p42">
              <a:extLst>
                <a:ext uri="{FF2B5EF4-FFF2-40B4-BE49-F238E27FC236}">
                  <a16:creationId xmlns:a16="http://schemas.microsoft.com/office/drawing/2014/main" id="{8B874907-7721-AC6F-8D8C-D348222FA5DA}"/>
                </a:ext>
              </a:extLst>
            </p:cNvPr>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50;p42">
              <a:extLst>
                <a:ext uri="{FF2B5EF4-FFF2-40B4-BE49-F238E27FC236}">
                  <a16:creationId xmlns:a16="http://schemas.microsoft.com/office/drawing/2014/main" id="{812B829F-9AAD-1005-64CE-DACA0F8FF99C}"/>
                </a:ext>
              </a:extLst>
            </p:cNvPr>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51;p42">
              <a:extLst>
                <a:ext uri="{FF2B5EF4-FFF2-40B4-BE49-F238E27FC236}">
                  <a16:creationId xmlns:a16="http://schemas.microsoft.com/office/drawing/2014/main" id="{8B9BC828-7F7D-7DF6-BD42-F95F7A4EA233}"/>
                </a:ext>
              </a:extLst>
            </p:cNvPr>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2" name="Google Shape;2079;p42">
            <a:extLst>
              <a:ext uri="{FF2B5EF4-FFF2-40B4-BE49-F238E27FC236}">
                <a16:creationId xmlns:a16="http://schemas.microsoft.com/office/drawing/2014/main" id="{1E759C6D-6644-92A9-3E06-4BA1F950C352}"/>
              </a:ext>
            </a:extLst>
          </p:cNvPr>
          <p:cNvSpPr/>
          <p:nvPr/>
        </p:nvSpPr>
        <p:spPr>
          <a:xfrm>
            <a:off x="8432436" y="79876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4" name="Google Shape;2130;p42">
            <a:extLst>
              <a:ext uri="{FF2B5EF4-FFF2-40B4-BE49-F238E27FC236}">
                <a16:creationId xmlns:a16="http://schemas.microsoft.com/office/drawing/2014/main" id="{80171558-82F2-F4C7-4192-2E04496FCAC2}"/>
              </a:ext>
            </a:extLst>
          </p:cNvPr>
          <p:cNvGrpSpPr/>
          <p:nvPr/>
        </p:nvGrpSpPr>
        <p:grpSpPr>
          <a:xfrm>
            <a:off x="8605489" y="970171"/>
            <a:ext cx="512290" cy="685813"/>
            <a:chOff x="863525" y="-1760525"/>
            <a:chExt cx="388275" cy="518025"/>
          </a:xfrm>
        </p:grpSpPr>
        <p:sp>
          <p:nvSpPr>
            <p:cNvPr id="4845" name="Google Shape;2131;p42">
              <a:extLst>
                <a:ext uri="{FF2B5EF4-FFF2-40B4-BE49-F238E27FC236}">
                  <a16:creationId xmlns:a16="http://schemas.microsoft.com/office/drawing/2014/main" id="{C9EC22A4-8717-DAE8-13C2-97BD6D9E7C2A}"/>
                </a:ext>
              </a:extLst>
            </p:cNvPr>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2132;p42">
              <a:extLst>
                <a:ext uri="{FF2B5EF4-FFF2-40B4-BE49-F238E27FC236}">
                  <a16:creationId xmlns:a16="http://schemas.microsoft.com/office/drawing/2014/main" id="{56EB107A-D8E0-6B13-616B-6F0F1A164026}"/>
                </a:ext>
              </a:extLst>
            </p:cNvPr>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2133;p42">
              <a:extLst>
                <a:ext uri="{FF2B5EF4-FFF2-40B4-BE49-F238E27FC236}">
                  <a16:creationId xmlns:a16="http://schemas.microsoft.com/office/drawing/2014/main" id="{425CD540-D4D4-029B-C69D-E55F1F10CB47}"/>
                </a:ext>
              </a:extLst>
            </p:cNvPr>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2134;p42">
              <a:extLst>
                <a:ext uri="{FF2B5EF4-FFF2-40B4-BE49-F238E27FC236}">
                  <a16:creationId xmlns:a16="http://schemas.microsoft.com/office/drawing/2014/main" id="{D7458DAB-0F57-838A-CFB8-F5B7E4F10944}"/>
                </a:ext>
              </a:extLst>
            </p:cNvPr>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2135;p42">
              <a:extLst>
                <a:ext uri="{FF2B5EF4-FFF2-40B4-BE49-F238E27FC236}">
                  <a16:creationId xmlns:a16="http://schemas.microsoft.com/office/drawing/2014/main" id="{CDE7C678-7AEE-604E-6231-D18638FCDC9D}"/>
                </a:ext>
              </a:extLst>
            </p:cNvPr>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2136;p42">
              <a:extLst>
                <a:ext uri="{FF2B5EF4-FFF2-40B4-BE49-F238E27FC236}">
                  <a16:creationId xmlns:a16="http://schemas.microsoft.com/office/drawing/2014/main" id="{69FBF077-FDC1-7859-21AE-EC550CDE526D}"/>
                </a:ext>
              </a:extLst>
            </p:cNvPr>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2137;p42">
              <a:extLst>
                <a:ext uri="{FF2B5EF4-FFF2-40B4-BE49-F238E27FC236}">
                  <a16:creationId xmlns:a16="http://schemas.microsoft.com/office/drawing/2014/main" id="{7E9C71B6-42E7-2B10-FED0-00BEA916AA38}"/>
                </a:ext>
              </a:extLst>
            </p:cNvPr>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2138;p42">
              <a:extLst>
                <a:ext uri="{FF2B5EF4-FFF2-40B4-BE49-F238E27FC236}">
                  <a16:creationId xmlns:a16="http://schemas.microsoft.com/office/drawing/2014/main" id="{D82F049D-72B9-EB32-19C0-B5D9FB3A9B9D}"/>
                </a:ext>
              </a:extLst>
            </p:cNvPr>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3" name="Google Shape;2078;p42">
            <a:extLst>
              <a:ext uri="{FF2B5EF4-FFF2-40B4-BE49-F238E27FC236}">
                <a16:creationId xmlns:a16="http://schemas.microsoft.com/office/drawing/2014/main" id="{FA477769-226B-7E1A-C584-297105435976}"/>
              </a:ext>
            </a:extLst>
          </p:cNvPr>
          <p:cNvSpPr/>
          <p:nvPr/>
        </p:nvSpPr>
        <p:spPr>
          <a:xfrm>
            <a:off x="8432436" y="-36504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4" name="Google Shape;2122;p42">
            <a:extLst>
              <a:ext uri="{FF2B5EF4-FFF2-40B4-BE49-F238E27FC236}">
                <a16:creationId xmlns:a16="http://schemas.microsoft.com/office/drawing/2014/main" id="{6B3E9A87-8736-F29E-BF9F-00F551F1B15D}"/>
              </a:ext>
            </a:extLst>
          </p:cNvPr>
          <p:cNvGrpSpPr/>
          <p:nvPr/>
        </p:nvGrpSpPr>
        <p:grpSpPr>
          <a:xfrm>
            <a:off x="8605260" y="-193412"/>
            <a:ext cx="512248" cy="685746"/>
            <a:chOff x="7926140" y="-3342469"/>
            <a:chExt cx="447730" cy="597444"/>
          </a:xfrm>
        </p:grpSpPr>
        <p:sp>
          <p:nvSpPr>
            <p:cNvPr id="4855" name="Google Shape;2123;p42">
              <a:extLst>
                <a:ext uri="{FF2B5EF4-FFF2-40B4-BE49-F238E27FC236}">
                  <a16:creationId xmlns:a16="http://schemas.microsoft.com/office/drawing/2014/main" id="{919949AD-D47D-3FA0-6292-9B74E1C83590}"/>
                </a:ext>
              </a:extLst>
            </p:cNvPr>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2124;p42">
              <a:extLst>
                <a:ext uri="{FF2B5EF4-FFF2-40B4-BE49-F238E27FC236}">
                  <a16:creationId xmlns:a16="http://schemas.microsoft.com/office/drawing/2014/main" id="{344043A8-56A7-9121-EB7C-184C96654858}"/>
                </a:ext>
              </a:extLst>
            </p:cNvPr>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2125;p42">
              <a:extLst>
                <a:ext uri="{FF2B5EF4-FFF2-40B4-BE49-F238E27FC236}">
                  <a16:creationId xmlns:a16="http://schemas.microsoft.com/office/drawing/2014/main" id="{2A405843-AEC2-BF20-5E07-2531FB2F2AE2}"/>
                </a:ext>
              </a:extLst>
            </p:cNvPr>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2126;p42">
              <a:extLst>
                <a:ext uri="{FF2B5EF4-FFF2-40B4-BE49-F238E27FC236}">
                  <a16:creationId xmlns:a16="http://schemas.microsoft.com/office/drawing/2014/main" id="{30CAFD96-933C-4B27-8749-F8B6C25E1337}"/>
                </a:ext>
              </a:extLst>
            </p:cNvPr>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2127;p42">
              <a:extLst>
                <a:ext uri="{FF2B5EF4-FFF2-40B4-BE49-F238E27FC236}">
                  <a16:creationId xmlns:a16="http://schemas.microsoft.com/office/drawing/2014/main" id="{60EA97E4-25F9-EFD5-C87B-94390C36A4E6}"/>
                </a:ext>
              </a:extLst>
            </p:cNvPr>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2128;p42">
              <a:extLst>
                <a:ext uri="{FF2B5EF4-FFF2-40B4-BE49-F238E27FC236}">
                  <a16:creationId xmlns:a16="http://schemas.microsoft.com/office/drawing/2014/main" id="{86D4C661-218B-5F07-AF4D-4489261BD42C}"/>
                </a:ext>
              </a:extLst>
            </p:cNvPr>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2129;p42">
              <a:extLst>
                <a:ext uri="{FF2B5EF4-FFF2-40B4-BE49-F238E27FC236}">
                  <a16:creationId xmlns:a16="http://schemas.microsoft.com/office/drawing/2014/main" id="{CABD598C-0990-5F7B-B200-BEEBADB9D303}"/>
                </a:ext>
              </a:extLst>
            </p:cNvPr>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Table 1">
            <a:extLst>
              <a:ext uri="{FF2B5EF4-FFF2-40B4-BE49-F238E27FC236}">
                <a16:creationId xmlns:a16="http://schemas.microsoft.com/office/drawing/2014/main" id="{4CE31223-4F37-1E57-50F6-C8ED41E12CA6}"/>
              </a:ext>
            </a:extLst>
          </p:cNvPr>
          <p:cNvGraphicFramePr>
            <a:graphicFrameLocks noGrp="1"/>
          </p:cNvGraphicFramePr>
          <p:nvPr>
            <p:extLst>
              <p:ext uri="{D42A27DB-BD31-4B8C-83A1-F6EECF244321}">
                <p14:modId xmlns:p14="http://schemas.microsoft.com/office/powerpoint/2010/main" val="2549580995"/>
              </p:ext>
            </p:extLst>
          </p:nvPr>
        </p:nvGraphicFramePr>
        <p:xfrm>
          <a:off x="390045" y="825681"/>
          <a:ext cx="7732885" cy="3611949"/>
        </p:xfrm>
        <a:graphic>
          <a:graphicData uri="http://schemas.openxmlformats.org/drawingml/2006/table">
            <a:tbl>
              <a:tblPr firstRow="1" bandRow="1">
                <a:tableStyleId>{1E171933-4619-4E11-9A3F-F7608DF75F80}</a:tableStyleId>
              </a:tblPr>
              <a:tblGrid>
                <a:gridCol w="1716733">
                  <a:extLst>
                    <a:ext uri="{9D8B030D-6E8A-4147-A177-3AD203B41FA5}">
                      <a16:colId xmlns:a16="http://schemas.microsoft.com/office/drawing/2014/main" val="9954072"/>
                    </a:ext>
                  </a:extLst>
                </a:gridCol>
                <a:gridCol w="6016152">
                  <a:extLst>
                    <a:ext uri="{9D8B030D-6E8A-4147-A177-3AD203B41FA5}">
                      <a16:colId xmlns:a16="http://schemas.microsoft.com/office/drawing/2014/main" val="2207679001"/>
                    </a:ext>
                  </a:extLst>
                </a:gridCol>
              </a:tblGrid>
              <a:tr h="842863">
                <a:tc>
                  <a:txBody>
                    <a:bodyPr/>
                    <a:lstStyle/>
                    <a:p>
                      <a:pPr algn="ctr">
                        <a:lnSpc>
                          <a:spcPct val="150000"/>
                        </a:lnSpc>
                      </a:pPr>
                      <a:r>
                        <a:rPr lang="vi-VN" sz="1800" dirty="0">
                          <a:solidFill>
                            <a:schemeClr val="bg1"/>
                          </a:solidFill>
                          <a:effectLst/>
                          <a:latin typeface="Arial" panose="020B0604020202020204" pitchFamily="34" charset="0"/>
                          <a:cs typeface="Arial" panose="020B0604020202020204" pitchFamily="34" charset="0"/>
                        </a:rPr>
                        <a:t>Các hướng chuyển dịch</a:t>
                      </a:r>
                    </a:p>
                  </a:txBody>
                  <a:tcPr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ct val="100000"/>
                        </a:lnSpc>
                      </a:pPr>
                      <a:r>
                        <a:rPr lang="vi-VN" sz="1800" b="1" dirty="0">
                          <a:solidFill>
                            <a:schemeClr val="bg1"/>
                          </a:solidFill>
                          <a:effectLst/>
                          <a:latin typeface="Arial" panose="020B0604020202020204" pitchFamily="34" charset="0"/>
                          <a:cs typeface="Arial" panose="020B0604020202020204" pitchFamily="34" charset="0"/>
                        </a:rPr>
                        <a:t>Khái niệm</a:t>
                      </a:r>
                      <a:endParaRPr lang="vi-VN" sz="1800" dirty="0">
                        <a:solidFill>
                          <a:schemeClr val="bg1"/>
                        </a:solidFill>
                        <a:effectLst/>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779741688"/>
                  </a:ext>
                </a:extLst>
              </a:tr>
              <a:tr h="2686069">
                <a:tc>
                  <a:txBody>
                    <a:bodyPr/>
                    <a:lstStyle/>
                    <a:p>
                      <a:pPr algn="ctr">
                        <a:lnSpc>
                          <a:spcPct val="150000"/>
                        </a:lnSpc>
                      </a:pPr>
                      <a:r>
                        <a:rPr lang="vi-VN" sz="1800" b="1" i="0" u="none" strike="noStrike" cap="none" dirty="0">
                          <a:solidFill>
                            <a:schemeClr val="dk1"/>
                          </a:solidFill>
                          <a:effectLst/>
                          <a:latin typeface="Arial" panose="020B0604020202020204" pitchFamily="34" charset="0"/>
                          <a:ea typeface="+mn-ea"/>
                          <a:cs typeface="Arial" panose="020B0604020202020204" pitchFamily="34" charset="0"/>
                          <a:sym typeface="Arial"/>
                        </a:rPr>
                        <a:t>Chuyển dịch </a:t>
                      </a:r>
                    </a:p>
                    <a:p>
                      <a:pPr algn="ctr">
                        <a:lnSpc>
                          <a:spcPct val="150000"/>
                        </a:lnSpc>
                      </a:pPr>
                      <a:r>
                        <a:rPr lang="vi-VN" sz="1800" b="1" i="0" u="none" strike="noStrike" cap="none" dirty="0">
                          <a:solidFill>
                            <a:schemeClr val="dk1"/>
                          </a:solidFill>
                          <a:effectLst/>
                          <a:latin typeface="Arial" panose="020B0604020202020204" pitchFamily="34" charset="0"/>
                          <a:ea typeface="+mn-ea"/>
                          <a:cs typeface="Arial" panose="020B0604020202020204" pitchFamily="34" charset="0"/>
                          <a:sym typeface="Arial"/>
                        </a:rPr>
                        <a:t>cơ cấu thành phần kinh tế</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lgn="just">
                        <a:lnSpc>
                          <a:spcPct val="150000"/>
                        </a:lnSpc>
                        <a:buFont typeface="Arial" panose="020B0604020202020204" pitchFamily="34" charset="0"/>
                        <a:buChar char="•"/>
                      </a:pPr>
                      <a:r>
                        <a:rPr lang="vi-VN" sz="1800" b="0" i="0" u="none" strike="noStrike" cap="none" dirty="0">
                          <a:solidFill>
                            <a:schemeClr val="dk1"/>
                          </a:solidFill>
                          <a:effectLst/>
                          <a:latin typeface="Arial" panose="020B0604020202020204" pitchFamily="34" charset="0"/>
                          <a:ea typeface="+mn-ea"/>
                          <a:cs typeface="Arial" panose="020B0604020202020204" pitchFamily="34" charset="0"/>
                          <a:sym typeface="Arial"/>
                        </a:rPr>
                        <a:t>Là sự chuyển dịch tỉ trọng của các thành phần kinh tế. </a:t>
                      </a:r>
                    </a:p>
                    <a:p>
                      <a:pPr marL="285750" indent="-285750" algn="just">
                        <a:lnSpc>
                          <a:spcPct val="150000"/>
                        </a:lnSpc>
                        <a:buFont typeface="Arial" panose="020B0604020202020204" pitchFamily="34" charset="0"/>
                        <a:buChar char="•"/>
                      </a:pPr>
                      <a:r>
                        <a:rPr lang="vi-VN" sz="1800" b="0" i="0" u="none" strike="noStrike" cap="none" dirty="0">
                          <a:solidFill>
                            <a:schemeClr val="dk1"/>
                          </a:solidFill>
                          <a:effectLst/>
                          <a:latin typeface="Arial" panose="020B0604020202020204" pitchFamily="34" charset="0"/>
                          <a:ea typeface="+mn-ea"/>
                          <a:cs typeface="Arial" panose="020B0604020202020204" pitchFamily="34" charset="0"/>
                          <a:sym typeface="Arial"/>
                        </a:rPr>
                        <a:t>Các thành phần kinh tế ở Việt Nam gồm:</a:t>
                      </a:r>
                    </a:p>
                    <a:p>
                      <a:pPr algn="just">
                        <a:lnSpc>
                          <a:spcPct val="150000"/>
                        </a:lnSpc>
                      </a:pPr>
                      <a:r>
                        <a:rPr lang="vi-VN" sz="1800" b="0" i="0" u="none" strike="noStrike" cap="none" dirty="0">
                          <a:solidFill>
                            <a:schemeClr val="dk1"/>
                          </a:solidFill>
                          <a:effectLst/>
                          <a:latin typeface="Arial" panose="020B0604020202020204" pitchFamily="34" charset="0"/>
                          <a:ea typeface="+mn-ea"/>
                          <a:cs typeface="Arial" panose="020B0604020202020204" pitchFamily="34" charset="0"/>
                          <a:sym typeface="Arial"/>
                        </a:rPr>
                        <a:t>+ Kinh tế nhà nước</a:t>
                      </a:r>
                    </a:p>
                    <a:p>
                      <a:pPr algn="just">
                        <a:lnSpc>
                          <a:spcPct val="150000"/>
                        </a:lnSpc>
                      </a:pPr>
                      <a:r>
                        <a:rPr lang="vi-VN" sz="1800" b="0" i="0" u="none" strike="noStrike" cap="none" dirty="0">
                          <a:solidFill>
                            <a:schemeClr val="dk1"/>
                          </a:solidFill>
                          <a:effectLst/>
                          <a:latin typeface="Arial" panose="020B0604020202020204" pitchFamily="34" charset="0"/>
                          <a:ea typeface="+mn-ea"/>
                          <a:cs typeface="Arial" panose="020B0604020202020204" pitchFamily="34" charset="0"/>
                          <a:sym typeface="Arial"/>
                        </a:rPr>
                        <a:t>+ Kinh tế ngoài nhà nước (kinh tế tập thể, kinh tế cá thể, kinh tế tư nhân)</a:t>
                      </a:r>
                    </a:p>
                    <a:p>
                      <a:pPr algn="just">
                        <a:lnSpc>
                          <a:spcPct val="150000"/>
                        </a:lnSpc>
                      </a:pPr>
                      <a:r>
                        <a:rPr lang="vi-VN" sz="1800" b="0" i="0" u="none" strike="noStrike" cap="none" dirty="0">
                          <a:solidFill>
                            <a:schemeClr val="dk1"/>
                          </a:solidFill>
                          <a:effectLst/>
                          <a:latin typeface="Arial" panose="020B0604020202020204" pitchFamily="34" charset="0"/>
                          <a:ea typeface="+mn-ea"/>
                          <a:cs typeface="Arial" panose="020B0604020202020204" pitchFamily="34" charset="0"/>
                          <a:sym typeface="Arial"/>
                        </a:rPr>
                        <a:t>+ Kinh tế có vốn đầu tư nước ngoài.</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7320996"/>
                  </a:ext>
                </a:extLst>
              </a:tr>
            </a:tbl>
          </a:graphicData>
        </a:graphic>
      </p:graphicFrame>
    </p:spTree>
    <p:extLst>
      <p:ext uri="{BB962C8B-B14F-4D97-AF65-F5344CB8AC3E}">
        <p14:creationId xmlns:p14="http://schemas.microsoft.com/office/powerpoint/2010/main" val="15351418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32"/>
        <p:cNvGrpSpPr/>
        <p:nvPr/>
      </p:nvGrpSpPr>
      <p:grpSpPr>
        <a:xfrm>
          <a:off x="0" y="0"/>
          <a:ext cx="0" cy="0"/>
          <a:chOff x="0" y="0"/>
          <a:chExt cx="0" cy="0"/>
        </a:xfrm>
      </p:grpSpPr>
      <p:sp>
        <p:nvSpPr>
          <p:cNvPr id="9" name="Google Shape;2072;p42">
            <a:extLst>
              <a:ext uri="{FF2B5EF4-FFF2-40B4-BE49-F238E27FC236}">
                <a16:creationId xmlns:a16="http://schemas.microsoft.com/office/drawing/2014/main" id="{76AB1165-CFCB-B81D-E152-6B74FF6458A6}"/>
              </a:ext>
            </a:extLst>
          </p:cNvPr>
          <p:cNvSpPr/>
          <p:nvPr/>
        </p:nvSpPr>
        <p:spPr>
          <a:xfrm>
            <a:off x="8422280" y="312060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73;p42">
            <a:extLst>
              <a:ext uri="{FF2B5EF4-FFF2-40B4-BE49-F238E27FC236}">
                <a16:creationId xmlns:a16="http://schemas.microsoft.com/office/drawing/2014/main" id="{5C5A5704-1C78-2EB6-9837-D763D5997CF4}"/>
              </a:ext>
            </a:extLst>
          </p:cNvPr>
          <p:cNvSpPr/>
          <p:nvPr/>
        </p:nvSpPr>
        <p:spPr>
          <a:xfrm>
            <a:off x="8432436" y="427853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80;p42">
            <a:extLst>
              <a:ext uri="{FF2B5EF4-FFF2-40B4-BE49-F238E27FC236}">
                <a16:creationId xmlns:a16="http://schemas.microsoft.com/office/drawing/2014/main" id="{45FE2986-FF13-455F-AE2F-EAA379FF110A}"/>
              </a:ext>
            </a:extLst>
          </p:cNvPr>
          <p:cNvSpPr/>
          <p:nvPr/>
        </p:nvSpPr>
        <p:spPr>
          <a:xfrm>
            <a:off x="8422280" y="196251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2102;p42">
            <a:extLst>
              <a:ext uri="{FF2B5EF4-FFF2-40B4-BE49-F238E27FC236}">
                <a16:creationId xmlns:a16="http://schemas.microsoft.com/office/drawing/2014/main" id="{C18AEE1C-737A-E7DD-A69A-A2CC2C43B327}"/>
              </a:ext>
            </a:extLst>
          </p:cNvPr>
          <p:cNvGrpSpPr/>
          <p:nvPr/>
        </p:nvGrpSpPr>
        <p:grpSpPr>
          <a:xfrm>
            <a:off x="8582993" y="3291975"/>
            <a:ext cx="537069" cy="685828"/>
            <a:chOff x="4992325" y="-2381725"/>
            <a:chExt cx="404450" cy="518075"/>
          </a:xfrm>
        </p:grpSpPr>
        <p:sp>
          <p:nvSpPr>
            <p:cNvPr id="13" name="Google Shape;2103;p42">
              <a:extLst>
                <a:ext uri="{FF2B5EF4-FFF2-40B4-BE49-F238E27FC236}">
                  <a16:creationId xmlns:a16="http://schemas.microsoft.com/office/drawing/2014/main" id="{6879E9BE-D9E0-78FD-D77F-AFE47165155E}"/>
                </a:ext>
              </a:extLst>
            </p:cNvPr>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4;p42">
              <a:extLst>
                <a:ext uri="{FF2B5EF4-FFF2-40B4-BE49-F238E27FC236}">
                  <a16:creationId xmlns:a16="http://schemas.microsoft.com/office/drawing/2014/main" id="{2FC81DBC-0247-A7BA-2879-58A59E9E97E1}"/>
                </a:ext>
              </a:extLst>
            </p:cNvPr>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05;p42">
              <a:extLst>
                <a:ext uri="{FF2B5EF4-FFF2-40B4-BE49-F238E27FC236}">
                  <a16:creationId xmlns:a16="http://schemas.microsoft.com/office/drawing/2014/main" id="{EB88E09D-D7AC-8221-9F10-D8C0D32317F3}"/>
                </a:ext>
              </a:extLst>
            </p:cNvPr>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06;p42">
              <a:extLst>
                <a:ext uri="{FF2B5EF4-FFF2-40B4-BE49-F238E27FC236}">
                  <a16:creationId xmlns:a16="http://schemas.microsoft.com/office/drawing/2014/main" id="{D31D8826-1447-9C6F-B9BF-25BF96BC0FB7}"/>
                </a:ext>
              </a:extLst>
            </p:cNvPr>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107;p42">
            <a:extLst>
              <a:ext uri="{FF2B5EF4-FFF2-40B4-BE49-F238E27FC236}">
                <a16:creationId xmlns:a16="http://schemas.microsoft.com/office/drawing/2014/main" id="{5BD88B33-42B1-46D7-507F-6FF3256493EE}"/>
              </a:ext>
            </a:extLst>
          </p:cNvPr>
          <p:cNvGrpSpPr/>
          <p:nvPr/>
        </p:nvGrpSpPr>
        <p:grpSpPr>
          <a:xfrm>
            <a:off x="8593176" y="4449933"/>
            <a:ext cx="537088" cy="685818"/>
            <a:chOff x="5681800" y="-2381750"/>
            <a:chExt cx="404525" cy="517950"/>
          </a:xfrm>
        </p:grpSpPr>
        <p:sp>
          <p:nvSpPr>
            <p:cNvPr id="18" name="Google Shape;2108;p42">
              <a:extLst>
                <a:ext uri="{FF2B5EF4-FFF2-40B4-BE49-F238E27FC236}">
                  <a16:creationId xmlns:a16="http://schemas.microsoft.com/office/drawing/2014/main" id="{D0E474A9-FC95-DC69-7BCB-CC99A7C5B6CD}"/>
                </a:ext>
              </a:extLst>
            </p:cNvPr>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09;p42">
              <a:extLst>
                <a:ext uri="{FF2B5EF4-FFF2-40B4-BE49-F238E27FC236}">
                  <a16:creationId xmlns:a16="http://schemas.microsoft.com/office/drawing/2014/main" id="{4B2888EA-5B4E-8BD4-26B7-0B35D6D8FAE7}"/>
                </a:ext>
              </a:extLst>
            </p:cNvPr>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10;p42">
              <a:extLst>
                <a:ext uri="{FF2B5EF4-FFF2-40B4-BE49-F238E27FC236}">
                  <a16:creationId xmlns:a16="http://schemas.microsoft.com/office/drawing/2014/main" id="{3E5EFB0F-B4DF-211A-785A-35793A499554}"/>
                </a:ext>
              </a:extLst>
            </p:cNvPr>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1;p42">
              <a:extLst>
                <a:ext uri="{FF2B5EF4-FFF2-40B4-BE49-F238E27FC236}">
                  <a16:creationId xmlns:a16="http://schemas.microsoft.com/office/drawing/2014/main" id="{16A34F36-32CA-BFB5-4748-6FCBC51A66C8}"/>
                </a:ext>
              </a:extLst>
            </p:cNvPr>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2;p42">
              <a:extLst>
                <a:ext uri="{FF2B5EF4-FFF2-40B4-BE49-F238E27FC236}">
                  <a16:creationId xmlns:a16="http://schemas.microsoft.com/office/drawing/2014/main" id="{19CA0D90-6110-73FC-9E64-EBEB2EDBEB8C}"/>
                </a:ext>
              </a:extLst>
            </p:cNvPr>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13;p42">
              <a:extLst>
                <a:ext uri="{FF2B5EF4-FFF2-40B4-BE49-F238E27FC236}">
                  <a16:creationId xmlns:a16="http://schemas.microsoft.com/office/drawing/2014/main" id="{66D4AE60-8308-EA8E-557C-0EE157C43723}"/>
                </a:ext>
              </a:extLst>
            </p:cNvPr>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4;p42">
              <a:extLst>
                <a:ext uri="{FF2B5EF4-FFF2-40B4-BE49-F238E27FC236}">
                  <a16:creationId xmlns:a16="http://schemas.microsoft.com/office/drawing/2014/main" id="{E536E653-58D9-69BC-BEFE-2FBC4B96979B}"/>
                </a:ext>
              </a:extLst>
            </p:cNvPr>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146;p42">
            <a:extLst>
              <a:ext uri="{FF2B5EF4-FFF2-40B4-BE49-F238E27FC236}">
                <a16:creationId xmlns:a16="http://schemas.microsoft.com/office/drawing/2014/main" id="{CACFF38D-B35E-F24B-680D-DAF35E086000}"/>
              </a:ext>
            </a:extLst>
          </p:cNvPr>
          <p:cNvGrpSpPr/>
          <p:nvPr/>
        </p:nvGrpSpPr>
        <p:grpSpPr>
          <a:xfrm>
            <a:off x="8582957" y="2133900"/>
            <a:ext cx="537084" cy="685836"/>
            <a:chOff x="4302925" y="-2381725"/>
            <a:chExt cx="404400" cy="517925"/>
          </a:xfrm>
        </p:grpSpPr>
        <p:sp>
          <p:nvSpPr>
            <p:cNvPr id="26" name="Google Shape;2147;p42">
              <a:extLst>
                <a:ext uri="{FF2B5EF4-FFF2-40B4-BE49-F238E27FC236}">
                  <a16:creationId xmlns:a16="http://schemas.microsoft.com/office/drawing/2014/main" id="{A285BBF3-6D67-8B6F-CBAA-812E8A00A376}"/>
                </a:ext>
              </a:extLst>
            </p:cNvPr>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48;p42">
              <a:extLst>
                <a:ext uri="{FF2B5EF4-FFF2-40B4-BE49-F238E27FC236}">
                  <a16:creationId xmlns:a16="http://schemas.microsoft.com/office/drawing/2014/main" id="{CA1B2EE5-6DE8-F5B9-97E7-01708E8EDB09}"/>
                </a:ext>
              </a:extLst>
            </p:cNvPr>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49;p42">
              <a:extLst>
                <a:ext uri="{FF2B5EF4-FFF2-40B4-BE49-F238E27FC236}">
                  <a16:creationId xmlns:a16="http://schemas.microsoft.com/office/drawing/2014/main" id="{8B874907-7721-AC6F-8D8C-D348222FA5DA}"/>
                </a:ext>
              </a:extLst>
            </p:cNvPr>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50;p42">
              <a:extLst>
                <a:ext uri="{FF2B5EF4-FFF2-40B4-BE49-F238E27FC236}">
                  <a16:creationId xmlns:a16="http://schemas.microsoft.com/office/drawing/2014/main" id="{812B829F-9AAD-1005-64CE-DACA0F8FF99C}"/>
                </a:ext>
              </a:extLst>
            </p:cNvPr>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51;p42">
              <a:extLst>
                <a:ext uri="{FF2B5EF4-FFF2-40B4-BE49-F238E27FC236}">
                  <a16:creationId xmlns:a16="http://schemas.microsoft.com/office/drawing/2014/main" id="{8B9BC828-7F7D-7DF6-BD42-F95F7A4EA233}"/>
                </a:ext>
              </a:extLst>
            </p:cNvPr>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2" name="Google Shape;2079;p42">
            <a:extLst>
              <a:ext uri="{FF2B5EF4-FFF2-40B4-BE49-F238E27FC236}">
                <a16:creationId xmlns:a16="http://schemas.microsoft.com/office/drawing/2014/main" id="{1E759C6D-6644-92A9-3E06-4BA1F950C352}"/>
              </a:ext>
            </a:extLst>
          </p:cNvPr>
          <p:cNvSpPr/>
          <p:nvPr/>
        </p:nvSpPr>
        <p:spPr>
          <a:xfrm>
            <a:off x="8432436" y="79876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4" name="Google Shape;2130;p42">
            <a:extLst>
              <a:ext uri="{FF2B5EF4-FFF2-40B4-BE49-F238E27FC236}">
                <a16:creationId xmlns:a16="http://schemas.microsoft.com/office/drawing/2014/main" id="{80171558-82F2-F4C7-4192-2E04496FCAC2}"/>
              </a:ext>
            </a:extLst>
          </p:cNvPr>
          <p:cNvGrpSpPr/>
          <p:nvPr/>
        </p:nvGrpSpPr>
        <p:grpSpPr>
          <a:xfrm>
            <a:off x="8605489" y="970171"/>
            <a:ext cx="512290" cy="685813"/>
            <a:chOff x="863525" y="-1760525"/>
            <a:chExt cx="388275" cy="518025"/>
          </a:xfrm>
        </p:grpSpPr>
        <p:sp>
          <p:nvSpPr>
            <p:cNvPr id="4845" name="Google Shape;2131;p42">
              <a:extLst>
                <a:ext uri="{FF2B5EF4-FFF2-40B4-BE49-F238E27FC236}">
                  <a16:creationId xmlns:a16="http://schemas.microsoft.com/office/drawing/2014/main" id="{C9EC22A4-8717-DAE8-13C2-97BD6D9E7C2A}"/>
                </a:ext>
              </a:extLst>
            </p:cNvPr>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2132;p42">
              <a:extLst>
                <a:ext uri="{FF2B5EF4-FFF2-40B4-BE49-F238E27FC236}">
                  <a16:creationId xmlns:a16="http://schemas.microsoft.com/office/drawing/2014/main" id="{56EB107A-D8E0-6B13-616B-6F0F1A164026}"/>
                </a:ext>
              </a:extLst>
            </p:cNvPr>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2133;p42">
              <a:extLst>
                <a:ext uri="{FF2B5EF4-FFF2-40B4-BE49-F238E27FC236}">
                  <a16:creationId xmlns:a16="http://schemas.microsoft.com/office/drawing/2014/main" id="{425CD540-D4D4-029B-C69D-E55F1F10CB47}"/>
                </a:ext>
              </a:extLst>
            </p:cNvPr>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2134;p42">
              <a:extLst>
                <a:ext uri="{FF2B5EF4-FFF2-40B4-BE49-F238E27FC236}">
                  <a16:creationId xmlns:a16="http://schemas.microsoft.com/office/drawing/2014/main" id="{D7458DAB-0F57-838A-CFB8-F5B7E4F10944}"/>
                </a:ext>
              </a:extLst>
            </p:cNvPr>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2135;p42">
              <a:extLst>
                <a:ext uri="{FF2B5EF4-FFF2-40B4-BE49-F238E27FC236}">
                  <a16:creationId xmlns:a16="http://schemas.microsoft.com/office/drawing/2014/main" id="{CDE7C678-7AEE-604E-6231-D18638FCDC9D}"/>
                </a:ext>
              </a:extLst>
            </p:cNvPr>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2136;p42">
              <a:extLst>
                <a:ext uri="{FF2B5EF4-FFF2-40B4-BE49-F238E27FC236}">
                  <a16:creationId xmlns:a16="http://schemas.microsoft.com/office/drawing/2014/main" id="{69FBF077-FDC1-7859-21AE-EC550CDE526D}"/>
                </a:ext>
              </a:extLst>
            </p:cNvPr>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2137;p42">
              <a:extLst>
                <a:ext uri="{FF2B5EF4-FFF2-40B4-BE49-F238E27FC236}">
                  <a16:creationId xmlns:a16="http://schemas.microsoft.com/office/drawing/2014/main" id="{7E9C71B6-42E7-2B10-FED0-00BEA916AA38}"/>
                </a:ext>
              </a:extLst>
            </p:cNvPr>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2138;p42">
              <a:extLst>
                <a:ext uri="{FF2B5EF4-FFF2-40B4-BE49-F238E27FC236}">
                  <a16:creationId xmlns:a16="http://schemas.microsoft.com/office/drawing/2014/main" id="{D82F049D-72B9-EB32-19C0-B5D9FB3A9B9D}"/>
                </a:ext>
              </a:extLst>
            </p:cNvPr>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3" name="Google Shape;2078;p42">
            <a:extLst>
              <a:ext uri="{FF2B5EF4-FFF2-40B4-BE49-F238E27FC236}">
                <a16:creationId xmlns:a16="http://schemas.microsoft.com/office/drawing/2014/main" id="{FA477769-226B-7E1A-C584-297105435976}"/>
              </a:ext>
            </a:extLst>
          </p:cNvPr>
          <p:cNvSpPr/>
          <p:nvPr/>
        </p:nvSpPr>
        <p:spPr>
          <a:xfrm>
            <a:off x="8432436" y="-36504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4" name="Google Shape;2122;p42">
            <a:extLst>
              <a:ext uri="{FF2B5EF4-FFF2-40B4-BE49-F238E27FC236}">
                <a16:creationId xmlns:a16="http://schemas.microsoft.com/office/drawing/2014/main" id="{6B3E9A87-8736-F29E-BF9F-00F551F1B15D}"/>
              </a:ext>
            </a:extLst>
          </p:cNvPr>
          <p:cNvGrpSpPr/>
          <p:nvPr/>
        </p:nvGrpSpPr>
        <p:grpSpPr>
          <a:xfrm>
            <a:off x="8605260" y="-193412"/>
            <a:ext cx="512248" cy="685746"/>
            <a:chOff x="7926140" y="-3342469"/>
            <a:chExt cx="447730" cy="597444"/>
          </a:xfrm>
        </p:grpSpPr>
        <p:sp>
          <p:nvSpPr>
            <p:cNvPr id="4855" name="Google Shape;2123;p42">
              <a:extLst>
                <a:ext uri="{FF2B5EF4-FFF2-40B4-BE49-F238E27FC236}">
                  <a16:creationId xmlns:a16="http://schemas.microsoft.com/office/drawing/2014/main" id="{919949AD-D47D-3FA0-6292-9B74E1C83590}"/>
                </a:ext>
              </a:extLst>
            </p:cNvPr>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2124;p42">
              <a:extLst>
                <a:ext uri="{FF2B5EF4-FFF2-40B4-BE49-F238E27FC236}">
                  <a16:creationId xmlns:a16="http://schemas.microsoft.com/office/drawing/2014/main" id="{344043A8-56A7-9121-EB7C-184C96654858}"/>
                </a:ext>
              </a:extLst>
            </p:cNvPr>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2125;p42">
              <a:extLst>
                <a:ext uri="{FF2B5EF4-FFF2-40B4-BE49-F238E27FC236}">
                  <a16:creationId xmlns:a16="http://schemas.microsoft.com/office/drawing/2014/main" id="{2A405843-AEC2-BF20-5E07-2531FB2F2AE2}"/>
                </a:ext>
              </a:extLst>
            </p:cNvPr>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2126;p42">
              <a:extLst>
                <a:ext uri="{FF2B5EF4-FFF2-40B4-BE49-F238E27FC236}">
                  <a16:creationId xmlns:a16="http://schemas.microsoft.com/office/drawing/2014/main" id="{30CAFD96-933C-4B27-8749-F8B6C25E1337}"/>
                </a:ext>
              </a:extLst>
            </p:cNvPr>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2127;p42">
              <a:extLst>
                <a:ext uri="{FF2B5EF4-FFF2-40B4-BE49-F238E27FC236}">
                  <a16:creationId xmlns:a16="http://schemas.microsoft.com/office/drawing/2014/main" id="{60EA97E4-25F9-EFD5-C87B-94390C36A4E6}"/>
                </a:ext>
              </a:extLst>
            </p:cNvPr>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2128;p42">
              <a:extLst>
                <a:ext uri="{FF2B5EF4-FFF2-40B4-BE49-F238E27FC236}">
                  <a16:creationId xmlns:a16="http://schemas.microsoft.com/office/drawing/2014/main" id="{86D4C661-218B-5F07-AF4D-4489261BD42C}"/>
                </a:ext>
              </a:extLst>
            </p:cNvPr>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2129;p42">
              <a:extLst>
                <a:ext uri="{FF2B5EF4-FFF2-40B4-BE49-F238E27FC236}">
                  <a16:creationId xmlns:a16="http://schemas.microsoft.com/office/drawing/2014/main" id="{CABD598C-0990-5F7B-B200-BEEBADB9D303}"/>
                </a:ext>
              </a:extLst>
            </p:cNvPr>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Table 1">
            <a:extLst>
              <a:ext uri="{FF2B5EF4-FFF2-40B4-BE49-F238E27FC236}">
                <a16:creationId xmlns:a16="http://schemas.microsoft.com/office/drawing/2014/main" id="{4CE31223-4F37-1E57-50F6-C8ED41E12CA6}"/>
              </a:ext>
            </a:extLst>
          </p:cNvPr>
          <p:cNvGraphicFramePr>
            <a:graphicFrameLocks noGrp="1"/>
          </p:cNvGraphicFramePr>
          <p:nvPr>
            <p:extLst>
              <p:ext uri="{D42A27DB-BD31-4B8C-83A1-F6EECF244321}">
                <p14:modId xmlns:p14="http://schemas.microsoft.com/office/powerpoint/2010/main" val="2822145550"/>
              </p:ext>
            </p:extLst>
          </p:nvPr>
        </p:nvGraphicFramePr>
        <p:xfrm>
          <a:off x="336577" y="330823"/>
          <a:ext cx="7732885" cy="4430505"/>
        </p:xfrm>
        <a:graphic>
          <a:graphicData uri="http://schemas.openxmlformats.org/drawingml/2006/table">
            <a:tbl>
              <a:tblPr firstRow="1" bandRow="1">
                <a:tableStyleId>{1E171933-4619-4E11-9A3F-F7608DF75F80}</a:tableStyleId>
              </a:tblPr>
              <a:tblGrid>
                <a:gridCol w="1716733">
                  <a:extLst>
                    <a:ext uri="{9D8B030D-6E8A-4147-A177-3AD203B41FA5}">
                      <a16:colId xmlns:a16="http://schemas.microsoft.com/office/drawing/2014/main" val="9954072"/>
                    </a:ext>
                  </a:extLst>
                </a:gridCol>
                <a:gridCol w="6016152">
                  <a:extLst>
                    <a:ext uri="{9D8B030D-6E8A-4147-A177-3AD203B41FA5}">
                      <a16:colId xmlns:a16="http://schemas.microsoft.com/office/drawing/2014/main" val="2207679001"/>
                    </a:ext>
                  </a:extLst>
                </a:gridCol>
              </a:tblGrid>
              <a:tr h="828205">
                <a:tc>
                  <a:txBody>
                    <a:bodyPr/>
                    <a:lstStyle/>
                    <a:p>
                      <a:pPr algn="ctr">
                        <a:lnSpc>
                          <a:spcPct val="150000"/>
                        </a:lnSpc>
                      </a:pPr>
                      <a:r>
                        <a:rPr lang="vi-VN" sz="1800" dirty="0">
                          <a:solidFill>
                            <a:schemeClr val="bg1"/>
                          </a:solidFill>
                          <a:effectLst/>
                          <a:latin typeface="Arial" panose="020B0604020202020204" pitchFamily="34" charset="0"/>
                          <a:cs typeface="Arial" panose="020B0604020202020204" pitchFamily="34" charset="0"/>
                        </a:rPr>
                        <a:t>Các hướng chuyển dịch</a:t>
                      </a:r>
                    </a:p>
                  </a:txBody>
                  <a:tcPr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ct val="100000"/>
                        </a:lnSpc>
                      </a:pPr>
                      <a:r>
                        <a:rPr lang="vi-VN" sz="1800" b="1" dirty="0">
                          <a:solidFill>
                            <a:schemeClr val="bg1"/>
                          </a:solidFill>
                          <a:effectLst/>
                          <a:latin typeface="Arial" panose="020B0604020202020204" pitchFamily="34" charset="0"/>
                          <a:cs typeface="Arial" panose="020B0604020202020204" pitchFamily="34" charset="0"/>
                        </a:rPr>
                        <a:t>Khái niệm</a:t>
                      </a:r>
                      <a:endParaRPr lang="vi-VN" sz="1800" dirty="0">
                        <a:solidFill>
                          <a:schemeClr val="bg1"/>
                        </a:solidFill>
                        <a:effectLst/>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779741688"/>
                  </a:ext>
                </a:extLst>
              </a:tr>
              <a:tr h="2163005">
                <a:tc>
                  <a:txBody>
                    <a:bodyPr/>
                    <a:lstStyle/>
                    <a:p>
                      <a:pPr algn="ctr">
                        <a:lnSpc>
                          <a:spcPct val="150000"/>
                        </a:lnSpc>
                      </a:pPr>
                      <a:r>
                        <a:rPr lang="vi-VN" sz="1600" b="1" i="0" u="none" strike="noStrike" cap="none" dirty="0">
                          <a:solidFill>
                            <a:schemeClr val="dk1"/>
                          </a:solidFill>
                          <a:effectLst/>
                          <a:latin typeface="Arial" panose="020B0604020202020204" pitchFamily="34" charset="0"/>
                          <a:ea typeface="+mn-ea"/>
                          <a:cs typeface="Arial" panose="020B0604020202020204" pitchFamily="34" charset="0"/>
                          <a:sym typeface="Arial"/>
                        </a:rPr>
                        <a:t>Chuyển dịch </a:t>
                      </a:r>
                    </a:p>
                    <a:p>
                      <a:pPr algn="ctr">
                        <a:lnSpc>
                          <a:spcPct val="150000"/>
                        </a:lnSpc>
                      </a:pPr>
                      <a:r>
                        <a:rPr lang="vi-VN" sz="1600" b="1" i="0" u="none" strike="noStrike" cap="none" dirty="0">
                          <a:solidFill>
                            <a:schemeClr val="dk1"/>
                          </a:solidFill>
                          <a:effectLst/>
                          <a:latin typeface="Arial" panose="020B0604020202020204" pitchFamily="34" charset="0"/>
                          <a:ea typeface="+mn-ea"/>
                          <a:cs typeface="Arial" panose="020B0604020202020204" pitchFamily="34" charset="0"/>
                          <a:sym typeface="Arial"/>
                        </a:rPr>
                        <a:t>cơ cấu thành phần kinh tế</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lgn="just">
                        <a:lnSpc>
                          <a:spcPct val="150000"/>
                        </a:lnSpc>
                        <a:buFont typeface="Arial" panose="020B0604020202020204" pitchFamily="34" charset="0"/>
                        <a:buChar char="•"/>
                      </a:pPr>
                      <a:r>
                        <a:rPr lang="vi-VN" sz="1600" b="0" i="0" u="none" strike="noStrike" cap="none" dirty="0">
                          <a:solidFill>
                            <a:schemeClr val="dk1"/>
                          </a:solidFill>
                          <a:effectLst/>
                          <a:latin typeface="Arial" panose="020B0604020202020204" pitchFamily="34" charset="0"/>
                          <a:ea typeface="+mn-ea"/>
                          <a:cs typeface="Arial" panose="020B0604020202020204" pitchFamily="34" charset="0"/>
                          <a:sym typeface="Arial"/>
                        </a:rPr>
                        <a:t>Là sự chuyển dịch tỉ trọng của các thành phần kinh tế. </a:t>
                      </a:r>
                    </a:p>
                    <a:p>
                      <a:pPr marL="285750" indent="-285750" algn="just">
                        <a:lnSpc>
                          <a:spcPct val="150000"/>
                        </a:lnSpc>
                        <a:buFont typeface="Arial" panose="020B0604020202020204" pitchFamily="34" charset="0"/>
                        <a:buChar char="•"/>
                      </a:pPr>
                      <a:r>
                        <a:rPr lang="vi-VN" sz="1600" b="0" i="0" u="none" strike="noStrike" cap="none" dirty="0">
                          <a:solidFill>
                            <a:schemeClr val="dk1"/>
                          </a:solidFill>
                          <a:effectLst/>
                          <a:latin typeface="Arial" panose="020B0604020202020204" pitchFamily="34" charset="0"/>
                          <a:ea typeface="+mn-ea"/>
                          <a:cs typeface="Arial" panose="020B0604020202020204" pitchFamily="34" charset="0"/>
                          <a:sym typeface="Arial"/>
                        </a:rPr>
                        <a:t>Các thành phần kinh tế ở Việt Nam gồm:</a:t>
                      </a:r>
                    </a:p>
                    <a:p>
                      <a:pPr algn="just">
                        <a:lnSpc>
                          <a:spcPct val="150000"/>
                        </a:lnSpc>
                      </a:pPr>
                      <a:r>
                        <a:rPr lang="vi-VN" sz="1600" b="0" i="0" u="none" strike="noStrike" cap="none" dirty="0">
                          <a:solidFill>
                            <a:schemeClr val="dk1"/>
                          </a:solidFill>
                          <a:effectLst/>
                          <a:latin typeface="Arial" panose="020B0604020202020204" pitchFamily="34" charset="0"/>
                          <a:ea typeface="+mn-ea"/>
                          <a:cs typeface="Arial" panose="020B0604020202020204" pitchFamily="34" charset="0"/>
                          <a:sym typeface="Arial"/>
                        </a:rPr>
                        <a:t>+ Kinh tế nhà nước</a:t>
                      </a:r>
                    </a:p>
                    <a:p>
                      <a:pPr algn="just">
                        <a:lnSpc>
                          <a:spcPct val="150000"/>
                        </a:lnSpc>
                      </a:pPr>
                      <a:r>
                        <a:rPr lang="vi-VN" sz="1600" b="0" i="0" u="none" strike="noStrike" cap="none" dirty="0">
                          <a:solidFill>
                            <a:schemeClr val="dk1"/>
                          </a:solidFill>
                          <a:effectLst/>
                          <a:latin typeface="Arial" panose="020B0604020202020204" pitchFamily="34" charset="0"/>
                          <a:ea typeface="+mn-ea"/>
                          <a:cs typeface="Arial" panose="020B0604020202020204" pitchFamily="34" charset="0"/>
                          <a:sym typeface="Arial"/>
                        </a:rPr>
                        <a:t>+ Kinh tế ngoài nhà nước (kinh tế tập thể, kinh tế cá thể, kinh tế tư nhân)</a:t>
                      </a:r>
                    </a:p>
                    <a:p>
                      <a:pPr algn="just">
                        <a:lnSpc>
                          <a:spcPct val="150000"/>
                        </a:lnSpc>
                      </a:pPr>
                      <a:r>
                        <a:rPr lang="vi-VN" sz="1600" b="0" i="0" u="none" strike="noStrike" cap="none" dirty="0">
                          <a:solidFill>
                            <a:schemeClr val="dk1"/>
                          </a:solidFill>
                          <a:effectLst/>
                          <a:latin typeface="Arial" panose="020B0604020202020204" pitchFamily="34" charset="0"/>
                          <a:ea typeface="+mn-ea"/>
                          <a:cs typeface="Arial" panose="020B0604020202020204" pitchFamily="34" charset="0"/>
                          <a:sym typeface="Arial"/>
                        </a:rPr>
                        <a:t>+ Kinh tế có vốn đầu tư nước ngoài.</a:t>
                      </a:r>
                    </a:p>
                  </a:txBody>
                  <a:tcPr marL="180000" marR="18000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7320996"/>
                  </a:ext>
                </a:extLst>
              </a:tr>
              <a:tr h="1263837">
                <a:tc>
                  <a:txBody>
                    <a:bodyPr/>
                    <a:lstStyle/>
                    <a:p>
                      <a:pPr algn="ctr">
                        <a:lnSpc>
                          <a:spcPct val="150000"/>
                        </a:lnSpc>
                      </a:pPr>
                      <a:r>
                        <a:rPr lang="vi-VN" sz="1600" b="1" i="0" u="none" strike="noStrike" cap="none" dirty="0">
                          <a:solidFill>
                            <a:schemeClr val="dk1"/>
                          </a:solidFill>
                          <a:effectLst/>
                          <a:latin typeface="Arial" panose="020B0604020202020204" pitchFamily="34" charset="0"/>
                          <a:ea typeface="+mn-ea"/>
                          <a:cs typeface="Arial" panose="020B0604020202020204" pitchFamily="34" charset="0"/>
                          <a:sym typeface="Arial"/>
                        </a:rPr>
                        <a:t>Chuyển dịch </a:t>
                      </a:r>
                    </a:p>
                    <a:p>
                      <a:pPr algn="ctr">
                        <a:lnSpc>
                          <a:spcPct val="150000"/>
                        </a:lnSpc>
                      </a:pPr>
                      <a:r>
                        <a:rPr lang="vi-VN" sz="1600" b="1" i="0" u="none" strike="noStrike" cap="none" dirty="0">
                          <a:solidFill>
                            <a:schemeClr val="dk1"/>
                          </a:solidFill>
                          <a:effectLst/>
                          <a:latin typeface="Arial" panose="020B0604020202020204" pitchFamily="34" charset="0"/>
                          <a:ea typeface="+mn-ea"/>
                          <a:cs typeface="Arial" panose="020B0604020202020204" pitchFamily="34" charset="0"/>
                          <a:sym typeface="Arial"/>
                        </a:rPr>
                        <a:t>cơ cấu kinh tế theo lãnh thổ</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600" b="0" i="0" u="none" strike="noStrike" cap="none" dirty="0">
                          <a:solidFill>
                            <a:schemeClr val="dk1"/>
                          </a:solidFill>
                          <a:effectLst/>
                          <a:latin typeface="+mn-lt"/>
                          <a:ea typeface="+mn-ea"/>
                          <a:cs typeface="+mn-cs"/>
                          <a:sym typeface="Arial"/>
                        </a:rPr>
                        <a:t>Là sự chuyển dịch các ngành kinh tế giữa các vùng trên phạm vi lãnh thổ một quốc gia.</a:t>
                      </a:r>
                    </a:p>
                  </a:txBody>
                  <a:tcPr marL="180000" marR="18000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4817283"/>
                  </a:ext>
                </a:extLst>
              </a:tr>
            </a:tbl>
          </a:graphicData>
        </a:graphic>
      </p:graphicFrame>
    </p:spTree>
    <p:extLst>
      <p:ext uri="{BB962C8B-B14F-4D97-AF65-F5344CB8AC3E}">
        <p14:creationId xmlns:p14="http://schemas.microsoft.com/office/powerpoint/2010/main" val="23310252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67"/>
        <p:cNvGrpSpPr/>
        <p:nvPr/>
      </p:nvGrpSpPr>
      <p:grpSpPr>
        <a:xfrm>
          <a:off x="0" y="0"/>
          <a:ext cx="0" cy="0"/>
          <a:chOff x="0" y="0"/>
          <a:chExt cx="0" cy="0"/>
        </a:xfrm>
      </p:grpSpPr>
      <p:sp>
        <p:nvSpPr>
          <p:cNvPr id="14" name="Arrow: Pentagon 13">
            <a:extLst>
              <a:ext uri="{FF2B5EF4-FFF2-40B4-BE49-F238E27FC236}">
                <a16:creationId xmlns:a16="http://schemas.microsoft.com/office/drawing/2014/main" id="{DD69AC45-2886-928B-3F38-045A8F0392B0}"/>
              </a:ext>
            </a:extLst>
          </p:cNvPr>
          <p:cNvSpPr/>
          <p:nvPr/>
        </p:nvSpPr>
        <p:spPr>
          <a:xfrm>
            <a:off x="716889" y="264257"/>
            <a:ext cx="6759245" cy="629244"/>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lnSpc>
                <a:spcPct val="114000"/>
              </a:lnSpc>
            </a:pPr>
            <a:r>
              <a:rPr lang="vi-VN" sz="2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yếu tố ảnh hưởng đến thị trường lao động</a:t>
            </a:r>
            <a:endParaRPr lang="vi-VN" sz="2200" b="1" dirty="0">
              <a:effectLst/>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67DFDAB9-2F9B-6BD5-5A67-1F58F7E6095C}"/>
              </a:ext>
            </a:extLst>
          </p:cNvPr>
          <p:cNvSpPr/>
          <p:nvPr/>
        </p:nvSpPr>
        <p:spPr>
          <a:xfrm>
            <a:off x="2885134" y="1226711"/>
            <a:ext cx="3373731" cy="5363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dirty="0">
                <a:solidFill>
                  <a:schemeClr val="tx1">
                    <a:lumMod val="50000"/>
                  </a:schemeClr>
                </a:solidFill>
                <a:latin typeface="Arial" panose="020B0604020202020204" pitchFamily="34" charset="0"/>
                <a:cs typeface="Arial" panose="020B0604020202020204" pitchFamily="34" charset="0"/>
              </a:rPr>
              <a:t>THẢO LUẬN NHÓM ĐÔI</a:t>
            </a:r>
          </a:p>
        </p:txBody>
      </p:sp>
      <p:graphicFrame>
        <p:nvGraphicFramePr>
          <p:cNvPr id="2" name="Table 1">
            <a:extLst>
              <a:ext uri="{FF2B5EF4-FFF2-40B4-BE49-F238E27FC236}">
                <a16:creationId xmlns:a16="http://schemas.microsoft.com/office/drawing/2014/main" id="{3A45CA37-D7C2-5BA7-5270-284184610D53}"/>
              </a:ext>
            </a:extLst>
          </p:cNvPr>
          <p:cNvGraphicFramePr>
            <a:graphicFrameLocks noGrp="1"/>
          </p:cNvGraphicFramePr>
          <p:nvPr>
            <p:extLst>
              <p:ext uri="{D42A27DB-BD31-4B8C-83A1-F6EECF244321}">
                <p14:modId xmlns:p14="http://schemas.microsoft.com/office/powerpoint/2010/main" val="2467359509"/>
              </p:ext>
            </p:extLst>
          </p:nvPr>
        </p:nvGraphicFramePr>
        <p:xfrm>
          <a:off x="1368900" y="2096261"/>
          <a:ext cx="6398672" cy="2466718"/>
        </p:xfrm>
        <a:graphic>
          <a:graphicData uri="http://schemas.openxmlformats.org/drawingml/2006/table">
            <a:tbl>
              <a:tblPr firstRow="1" bandRow="1">
                <a:tableStyleId>{1E171933-4619-4E11-9A3F-F7608DF75F80}</a:tableStyleId>
              </a:tblPr>
              <a:tblGrid>
                <a:gridCol w="4631462">
                  <a:extLst>
                    <a:ext uri="{9D8B030D-6E8A-4147-A177-3AD203B41FA5}">
                      <a16:colId xmlns:a16="http://schemas.microsoft.com/office/drawing/2014/main" val="9954072"/>
                    </a:ext>
                  </a:extLst>
                </a:gridCol>
                <a:gridCol w="1767210">
                  <a:extLst>
                    <a:ext uri="{9D8B030D-6E8A-4147-A177-3AD203B41FA5}">
                      <a16:colId xmlns:a16="http://schemas.microsoft.com/office/drawing/2014/main" val="2207679001"/>
                    </a:ext>
                  </a:extLst>
                </a:gridCol>
              </a:tblGrid>
              <a:tr h="476686">
                <a:tc>
                  <a:txBody>
                    <a:bodyPr/>
                    <a:lstStyle/>
                    <a:p>
                      <a:pPr algn="ctr">
                        <a:lnSpc>
                          <a:spcPct val="100000"/>
                        </a:lnSpc>
                      </a:pPr>
                      <a:r>
                        <a:rPr lang="vi-VN" sz="1800" b="1" dirty="0">
                          <a:solidFill>
                            <a:schemeClr val="accent6"/>
                          </a:solidFill>
                          <a:effectLst/>
                          <a:latin typeface="Arial" panose="020B0604020202020204" pitchFamily="34" charset="0"/>
                          <a:ea typeface="Calibri" panose="020F0502020204030204" pitchFamily="34" charset="0"/>
                          <a:cs typeface="Arial" panose="020B0604020202020204" pitchFamily="34" charset="0"/>
                        </a:rPr>
                        <a:t>Yếu tố ảnh hưởng</a:t>
                      </a:r>
                      <a:endParaRPr lang="vi-VN" sz="1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B="36000"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ct val="100000"/>
                        </a:lnSpc>
                      </a:pPr>
                      <a:r>
                        <a:rPr lang="vi-VN" sz="1800" b="1" dirty="0">
                          <a:solidFill>
                            <a:schemeClr val="accent6"/>
                          </a:solidFill>
                          <a:effectLst/>
                          <a:latin typeface="Arial" panose="020B0604020202020204" pitchFamily="34" charset="0"/>
                          <a:ea typeface="Calibri" panose="020F0502020204030204" pitchFamily="34" charset="0"/>
                          <a:cs typeface="Arial" panose="020B0604020202020204" pitchFamily="34" charset="0"/>
                        </a:rPr>
                        <a:t>Biểu hiện</a:t>
                      </a:r>
                      <a:endParaRPr lang="vi-VN" sz="1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B="36000"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779741688"/>
                  </a:ext>
                </a:extLst>
              </a:tr>
              <a:tr h="497508">
                <a:tc>
                  <a:txBody>
                    <a:bodyPr/>
                    <a:lstStyle/>
                    <a:p>
                      <a:pPr algn="just">
                        <a:lnSpc>
                          <a:spcPct val="10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Sự phát triển của khoa học công nghệ </a:t>
                      </a:r>
                      <a:endParaRPr lang="vi-VN" sz="18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just">
                        <a:lnSpc>
                          <a:spcPct val="150000"/>
                        </a:lnSpc>
                      </a:pPr>
                      <a:endPar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137320996"/>
                  </a:ext>
                </a:extLst>
              </a:tr>
              <a:tr h="497508">
                <a:tc>
                  <a:txBody>
                    <a:bodyPr/>
                    <a:lstStyle/>
                    <a:p>
                      <a:pPr algn="just">
                        <a:lnSpc>
                          <a:spcPct val="10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Sự chuyển dịch cơ cấu </a:t>
                      </a:r>
                      <a:endParaRPr lang="vi-VN" sz="18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just">
                        <a:lnSpc>
                          <a:spcPct val="150000"/>
                        </a:lnSpc>
                      </a:pPr>
                      <a:endPar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47629112"/>
                  </a:ext>
                </a:extLst>
              </a:tr>
              <a:tr h="497508">
                <a:tc>
                  <a:txBody>
                    <a:bodyPr/>
                    <a:lstStyle/>
                    <a:p>
                      <a:pPr algn="just">
                        <a:lnSpc>
                          <a:spcPct val="100000"/>
                        </a:lnSpc>
                      </a:pPr>
                      <a:r>
                        <a:rPr lang="vi-VN" sz="1800">
                          <a:solidFill>
                            <a:srgbClr val="000000"/>
                          </a:solidFill>
                          <a:effectLst/>
                          <a:latin typeface="Arial" panose="020B0604020202020204" pitchFamily="34" charset="0"/>
                          <a:ea typeface="Calibri" panose="020F0502020204030204" pitchFamily="34" charset="0"/>
                          <a:cs typeface="Arial" panose="020B0604020202020204" pitchFamily="34" charset="0"/>
                        </a:rPr>
                        <a:t>Nhu cầu lao động </a:t>
                      </a:r>
                      <a:endParaRPr lang="vi-VN" sz="1800">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just">
                        <a:lnSpc>
                          <a:spcPct val="150000"/>
                        </a:lnSpc>
                      </a:pPr>
                      <a:endPar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220373944"/>
                  </a:ext>
                </a:extLst>
              </a:tr>
              <a:tr h="497508">
                <a:tc>
                  <a:txBody>
                    <a:bodyPr/>
                    <a:lstStyle/>
                    <a:p>
                      <a:pPr algn="just">
                        <a:lnSpc>
                          <a:spcPct val="10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Nguồn cung lao động </a:t>
                      </a:r>
                      <a:endParaRPr lang="vi-VN" sz="18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just">
                        <a:lnSpc>
                          <a:spcPct val="150000"/>
                        </a:lnSpc>
                      </a:pPr>
                      <a:endPar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73872946"/>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9"/>
        <p:cNvGrpSpPr/>
        <p:nvPr/>
      </p:nvGrpSpPr>
      <p:grpSpPr>
        <a:xfrm>
          <a:off x="0" y="0"/>
          <a:ext cx="0" cy="0"/>
          <a:chOff x="0" y="0"/>
          <a:chExt cx="0" cy="0"/>
        </a:xfrm>
      </p:grpSpPr>
      <p:sp>
        <p:nvSpPr>
          <p:cNvPr id="1920" name="Google Shape;1920;p39"/>
          <p:cNvSpPr/>
          <p:nvPr/>
        </p:nvSpPr>
        <p:spPr>
          <a:xfrm>
            <a:off x="6714186" y="4286250"/>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9"/>
          <p:cNvSpPr/>
          <p:nvPr/>
        </p:nvSpPr>
        <p:spPr>
          <a:xfrm>
            <a:off x="5857038" y="4286100"/>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9"/>
          <p:cNvSpPr txBox="1">
            <a:spLocks noGrp="1"/>
          </p:cNvSpPr>
          <p:nvPr>
            <p:ph type="ctrTitle"/>
          </p:nvPr>
        </p:nvSpPr>
        <p:spPr>
          <a:xfrm>
            <a:off x="819658" y="891318"/>
            <a:ext cx="7394188" cy="3360398"/>
          </a:xfrm>
          <a:prstGeom prst="rect">
            <a:avLst/>
          </a:prstGeom>
        </p:spPr>
        <p:txBody>
          <a:bodyPr spcFirstLastPara="1" wrap="square" lIns="90000" tIns="91425" rIns="90000" bIns="108000" anchor="ctr" anchorCtr="0">
            <a:noAutofit/>
          </a:bodyPr>
          <a:lstStyle/>
          <a:p>
            <a:pPr marL="0" lvl="0" indent="0" algn="ctr" rtl="0">
              <a:lnSpc>
                <a:spcPct val="150000"/>
              </a:lnSpc>
              <a:spcBef>
                <a:spcPts val="0"/>
              </a:spcBef>
              <a:spcAft>
                <a:spcPts val="0"/>
              </a:spcAft>
              <a:buNone/>
            </a:pPr>
            <a:r>
              <a:rPr lang="vi-VN" sz="3600" b="1" dirty="0">
                <a:solidFill>
                  <a:schemeClr val="accent1">
                    <a:lumMod val="75000"/>
                  </a:schemeClr>
                </a:solidFill>
                <a:latin typeface="Arial" panose="020B0604020202020204" pitchFamily="34" charset="0"/>
                <a:cs typeface="Arial" panose="020B0604020202020204" pitchFamily="34" charset="0"/>
              </a:rPr>
              <a:t>BÀI 3:</a:t>
            </a:r>
            <a:r>
              <a:rPr lang="vi-VN" sz="3600" b="1" dirty="0">
                <a:solidFill>
                  <a:schemeClr val="tx2"/>
                </a:solidFill>
                <a:latin typeface="Arial" panose="020B0604020202020204" pitchFamily="34" charset="0"/>
                <a:cs typeface="Arial" panose="020B0604020202020204" pitchFamily="34" charset="0"/>
              </a:rPr>
              <a:t> </a:t>
            </a:r>
            <a:br>
              <a:rPr lang="vi-VN" sz="3600" b="1" dirty="0">
                <a:solidFill>
                  <a:schemeClr val="tx2"/>
                </a:solidFill>
                <a:latin typeface="Arial" panose="020B0604020202020204" pitchFamily="34" charset="0"/>
                <a:cs typeface="Arial" panose="020B0604020202020204" pitchFamily="34" charset="0"/>
              </a:rPr>
            </a:br>
            <a:r>
              <a:rPr lang="vi-VN" sz="3600" b="1" dirty="0">
                <a:solidFill>
                  <a:schemeClr val="bg1">
                    <a:lumMod val="75000"/>
                  </a:schemeClr>
                </a:solidFill>
                <a:latin typeface="Arial" panose="020B0604020202020204" pitchFamily="34" charset="0"/>
                <a:cs typeface="Arial" panose="020B0604020202020204" pitchFamily="34" charset="0"/>
              </a:rPr>
              <a:t>THỊ TRƯỜNG LAO ĐỘNG </a:t>
            </a:r>
            <a:br>
              <a:rPr lang="vi-VN" sz="3600" b="1" dirty="0">
                <a:solidFill>
                  <a:schemeClr val="bg1">
                    <a:lumMod val="75000"/>
                  </a:schemeClr>
                </a:solidFill>
                <a:latin typeface="Arial" panose="020B0604020202020204" pitchFamily="34" charset="0"/>
                <a:cs typeface="Arial" panose="020B0604020202020204" pitchFamily="34" charset="0"/>
              </a:rPr>
            </a:br>
            <a:r>
              <a:rPr lang="vi-VN" sz="3600" b="1" dirty="0">
                <a:solidFill>
                  <a:schemeClr val="bg1">
                    <a:lumMod val="75000"/>
                  </a:schemeClr>
                </a:solidFill>
                <a:latin typeface="Arial" panose="020B0604020202020204" pitchFamily="34" charset="0"/>
                <a:cs typeface="Arial" panose="020B0604020202020204" pitchFamily="34" charset="0"/>
              </a:rPr>
              <a:t>KĨ THUẬT CÔNG NGHỆ </a:t>
            </a:r>
            <a:br>
              <a:rPr lang="vi-VN" sz="3600" b="1" dirty="0">
                <a:solidFill>
                  <a:schemeClr val="bg1">
                    <a:lumMod val="75000"/>
                  </a:schemeClr>
                </a:solidFill>
                <a:latin typeface="Arial" panose="020B0604020202020204" pitchFamily="34" charset="0"/>
                <a:cs typeface="Arial" panose="020B0604020202020204" pitchFamily="34" charset="0"/>
              </a:rPr>
            </a:br>
            <a:r>
              <a:rPr lang="vi-VN" sz="3600" b="1" dirty="0">
                <a:solidFill>
                  <a:schemeClr val="bg1">
                    <a:lumMod val="75000"/>
                  </a:schemeClr>
                </a:solidFill>
                <a:latin typeface="Arial" panose="020B0604020202020204" pitchFamily="34" charset="0"/>
                <a:cs typeface="Arial" panose="020B0604020202020204" pitchFamily="34" charset="0"/>
              </a:rPr>
              <a:t>TẠI VIỆT NAM</a:t>
            </a:r>
            <a:endParaRPr sz="3600" b="1" dirty="0">
              <a:solidFill>
                <a:schemeClr val="bg1">
                  <a:lumMod val="75000"/>
                </a:schemeClr>
              </a:solidFill>
              <a:latin typeface="Arial" panose="020B0604020202020204" pitchFamily="34" charset="0"/>
              <a:cs typeface="Arial" panose="020B0604020202020204" pitchFamily="34" charset="0"/>
            </a:endParaRPr>
          </a:p>
        </p:txBody>
      </p:sp>
      <p:sp>
        <p:nvSpPr>
          <p:cNvPr id="1924" name="Google Shape;1924;p39"/>
          <p:cNvSpPr/>
          <p:nvPr/>
        </p:nvSpPr>
        <p:spPr>
          <a:xfrm>
            <a:off x="714145"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9"/>
          <p:cNvSpPr/>
          <p:nvPr/>
        </p:nvSpPr>
        <p:spPr>
          <a:xfrm>
            <a:off x="1571294"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9"/>
          <p:cNvSpPr/>
          <p:nvPr/>
        </p:nvSpPr>
        <p:spPr>
          <a:xfrm>
            <a:off x="874855" y="4457654"/>
            <a:ext cx="537069" cy="685861"/>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7" name="Google Shape;1927;p39"/>
          <p:cNvGrpSpPr/>
          <p:nvPr/>
        </p:nvGrpSpPr>
        <p:grpSpPr>
          <a:xfrm>
            <a:off x="1744118" y="4457881"/>
            <a:ext cx="512248" cy="685746"/>
            <a:chOff x="7926140" y="-3342469"/>
            <a:chExt cx="447730" cy="597444"/>
          </a:xfrm>
        </p:grpSpPr>
        <p:sp>
          <p:nvSpPr>
            <p:cNvPr id="1928" name="Google Shape;1928;p39"/>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9"/>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9"/>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9"/>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9"/>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9"/>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9"/>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5" name="Google Shape;1935;p39"/>
          <p:cNvSpPr/>
          <p:nvPr/>
        </p:nvSpPr>
        <p:spPr>
          <a:xfrm>
            <a:off x="714145"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9"/>
          <p:cNvSpPr/>
          <p:nvPr/>
        </p:nvSpPr>
        <p:spPr>
          <a:xfrm>
            <a:off x="1571294"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7" name="Google Shape;1937;p39"/>
          <p:cNvGrpSpPr/>
          <p:nvPr/>
        </p:nvGrpSpPr>
        <p:grpSpPr>
          <a:xfrm>
            <a:off x="874851" y="171390"/>
            <a:ext cx="537095" cy="685813"/>
            <a:chOff x="2234450" y="-2381700"/>
            <a:chExt cx="404500" cy="518025"/>
          </a:xfrm>
        </p:grpSpPr>
        <p:sp>
          <p:nvSpPr>
            <p:cNvPr id="1938" name="Google Shape;1938;p39"/>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9"/>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9"/>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9"/>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2" name="Google Shape;1942;p39"/>
          <p:cNvGrpSpPr/>
          <p:nvPr/>
        </p:nvGrpSpPr>
        <p:grpSpPr>
          <a:xfrm>
            <a:off x="1732019" y="171390"/>
            <a:ext cx="537062" cy="685813"/>
            <a:chOff x="2923850" y="-2381625"/>
            <a:chExt cx="404475" cy="518025"/>
          </a:xfrm>
        </p:grpSpPr>
        <p:sp>
          <p:nvSpPr>
            <p:cNvPr id="1943" name="Google Shape;1943;p39"/>
            <p:cNvSpPr/>
            <p:nvPr/>
          </p:nvSpPr>
          <p:spPr>
            <a:xfrm>
              <a:off x="2996800" y="-2333650"/>
              <a:ext cx="25" cy="100"/>
            </a:xfrm>
            <a:custGeom>
              <a:avLst/>
              <a:gdLst/>
              <a:ahLst/>
              <a:cxnLst/>
              <a:rect l="l" t="t" r="r" b="b"/>
              <a:pathLst>
                <a:path w="1" h="4" extrusionOk="0">
                  <a:moveTo>
                    <a:pt x="0" y="1"/>
                  </a:moveTo>
                  <a:cubicBezTo>
                    <a:pt x="0" y="1"/>
                    <a:pt x="0" y="4"/>
                    <a:pt x="0" y="1"/>
                  </a:cubicBezTo>
                  <a:cubicBezTo>
                    <a:pt x="0" y="4"/>
                    <a:pt x="0" y="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9"/>
            <p:cNvSpPr/>
            <p:nvPr/>
          </p:nvSpPr>
          <p:spPr>
            <a:xfrm>
              <a:off x="2923850" y="-2381625"/>
              <a:ext cx="404475" cy="518025"/>
            </a:xfrm>
            <a:custGeom>
              <a:avLst/>
              <a:gdLst/>
              <a:ahLst/>
              <a:cxnLst/>
              <a:rect l="l" t="t" r="r" b="b"/>
              <a:pathLst>
                <a:path w="16179" h="20721" extrusionOk="0">
                  <a:moveTo>
                    <a:pt x="8085" y="603"/>
                  </a:moveTo>
                  <a:cubicBezTo>
                    <a:pt x="9354" y="603"/>
                    <a:pt x="10542" y="767"/>
                    <a:pt x="11432" y="1062"/>
                  </a:cubicBezTo>
                  <a:cubicBezTo>
                    <a:pt x="11990" y="1249"/>
                    <a:pt x="12653" y="1577"/>
                    <a:pt x="12653" y="1916"/>
                  </a:cubicBezTo>
                  <a:lnTo>
                    <a:pt x="12653" y="2915"/>
                  </a:lnTo>
                  <a:lnTo>
                    <a:pt x="3528" y="2915"/>
                  </a:lnTo>
                  <a:lnTo>
                    <a:pt x="3528" y="1883"/>
                  </a:lnTo>
                  <a:lnTo>
                    <a:pt x="3527" y="1883"/>
                  </a:lnTo>
                  <a:cubicBezTo>
                    <a:pt x="3575" y="1561"/>
                    <a:pt x="4201" y="1242"/>
                    <a:pt x="4741" y="1063"/>
                  </a:cubicBezTo>
                  <a:cubicBezTo>
                    <a:pt x="5629" y="767"/>
                    <a:pt x="6817" y="603"/>
                    <a:pt x="8085" y="603"/>
                  </a:cubicBezTo>
                  <a:close/>
                  <a:moveTo>
                    <a:pt x="4218" y="4822"/>
                  </a:moveTo>
                  <a:lnTo>
                    <a:pt x="4218" y="5816"/>
                  </a:lnTo>
                  <a:cubicBezTo>
                    <a:pt x="4218" y="6006"/>
                    <a:pt x="4062" y="6160"/>
                    <a:pt x="3872" y="6160"/>
                  </a:cubicBezTo>
                  <a:lnTo>
                    <a:pt x="3527" y="6160"/>
                  </a:lnTo>
                  <a:lnTo>
                    <a:pt x="3527" y="4822"/>
                  </a:lnTo>
                  <a:close/>
                  <a:moveTo>
                    <a:pt x="12653" y="4822"/>
                  </a:moveTo>
                  <a:lnTo>
                    <a:pt x="12653" y="6160"/>
                  </a:lnTo>
                  <a:lnTo>
                    <a:pt x="12308" y="6160"/>
                  </a:lnTo>
                  <a:cubicBezTo>
                    <a:pt x="12117" y="6160"/>
                    <a:pt x="11961" y="6004"/>
                    <a:pt x="11961" y="5816"/>
                  </a:cubicBezTo>
                  <a:lnTo>
                    <a:pt x="11961" y="4822"/>
                  </a:lnTo>
                  <a:close/>
                  <a:moveTo>
                    <a:pt x="12651" y="3524"/>
                  </a:moveTo>
                  <a:lnTo>
                    <a:pt x="12651" y="4215"/>
                  </a:lnTo>
                  <a:lnTo>
                    <a:pt x="11009" y="4215"/>
                  </a:lnTo>
                  <a:cubicBezTo>
                    <a:pt x="10840" y="4215"/>
                    <a:pt x="10705" y="4351"/>
                    <a:pt x="10705" y="4518"/>
                  </a:cubicBezTo>
                  <a:cubicBezTo>
                    <a:pt x="10705" y="4686"/>
                    <a:pt x="10840" y="4822"/>
                    <a:pt x="11009" y="4822"/>
                  </a:cubicBezTo>
                  <a:lnTo>
                    <a:pt x="11354" y="4822"/>
                  </a:lnTo>
                  <a:lnTo>
                    <a:pt x="11354" y="5816"/>
                  </a:lnTo>
                  <a:cubicBezTo>
                    <a:pt x="11354" y="6340"/>
                    <a:pt x="11782" y="6767"/>
                    <a:pt x="12306" y="6767"/>
                  </a:cubicBezTo>
                  <a:lnTo>
                    <a:pt x="12747" y="6767"/>
                  </a:lnTo>
                  <a:cubicBezTo>
                    <a:pt x="13031" y="6767"/>
                    <a:pt x="13271" y="6967"/>
                    <a:pt x="13298" y="7221"/>
                  </a:cubicBezTo>
                  <a:cubicBezTo>
                    <a:pt x="13312" y="7367"/>
                    <a:pt x="13267" y="7507"/>
                    <a:pt x="13170" y="7614"/>
                  </a:cubicBezTo>
                  <a:cubicBezTo>
                    <a:pt x="13074" y="7721"/>
                    <a:pt x="12935" y="7781"/>
                    <a:pt x="12793" y="7781"/>
                  </a:cubicBezTo>
                  <a:lnTo>
                    <a:pt x="12610" y="7781"/>
                  </a:lnTo>
                  <a:lnTo>
                    <a:pt x="12610" y="7760"/>
                  </a:lnTo>
                  <a:cubicBezTo>
                    <a:pt x="12610" y="7593"/>
                    <a:pt x="12474" y="7457"/>
                    <a:pt x="12306" y="7457"/>
                  </a:cubicBezTo>
                  <a:cubicBezTo>
                    <a:pt x="12139" y="7457"/>
                    <a:pt x="12003" y="7593"/>
                    <a:pt x="12003" y="7760"/>
                  </a:cubicBezTo>
                  <a:cubicBezTo>
                    <a:pt x="12003" y="9918"/>
                    <a:pt x="10248" y="11673"/>
                    <a:pt x="8090" y="11673"/>
                  </a:cubicBezTo>
                  <a:cubicBezTo>
                    <a:pt x="8089" y="11673"/>
                    <a:pt x="8088" y="11673"/>
                    <a:pt x="8087" y="11673"/>
                  </a:cubicBezTo>
                  <a:cubicBezTo>
                    <a:pt x="5930" y="11673"/>
                    <a:pt x="4177" y="9917"/>
                    <a:pt x="4177" y="7761"/>
                  </a:cubicBezTo>
                  <a:cubicBezTo>
                    <a:pt x="4177" y="7594"/>
                    <a:pt x="4041" y="7458"/>
                    <a:pt x="3872" y="7458"/>
                  </a:cubicBezTo>
                  <a:cubicBezTo>
                    <a:pt x="3705" y="7458"/>
                    <a:pt x="3570" y="7594"/>
                    <a:pt x="3570" y="7761"/>
                  </a:cubicBezTo>
                  <a:lnTo>
                    <a:pt x="3570" y="7782"/>
                  </a:lnTo>
                  <a:lnTo>
                    <a:pt x="3385" y="7782"/>
                  </a:lnTo>
                  <a:cubicBezTo>
                    <a:pt x="3243" y="7782"/>
                    <a:pt x="3105" y="7723"/>
                    <a:pt x="3008" y="7615"/>
                  </a:cubicBezTo>
                  <a:cubicBezTo>
                    <a:pt x="2911" y="7508"/>
                    <a:pt x="2866" y="7368"/>
                    <a:pt x="2880" y="7223"/>
                  </a:cubicBezTo>
                  <a:cubicBezTo>
                    <a:pt x="2906" y="6967"/>
                    <a:pt x="3148" y="6769"/>
                    <a:pt x="3432" y="6769"/>
                  </a:cubicBezTo>
                  <a:lnTo>
                    <a:pt x="3871" y="6769"/>
                  </a:lnTo>
                  <a:cubicBezTo>
                    <a:pt x="4397" y="6769"/>
                    <a:pt x="4825" y="6341"/>
                    <a:pt x="4825" y="5817"/>
                  </a:cubicBezTo>
                  <a:lnTo>
                    <a:pt x="4825" y="4822"/>
                  </a:lnTo>
                  <a:lnTo>
                    <a:pt x="9711" y="4822"/>
                  </a:lnTo>
                  <a:cubicBezTo>
                    <a:pt x="9878" y="4822"/>
                    <a:pt x="10013" y="4686"/>
                    <a:pt x="10013" y="4518"/>
                  </a:cubicBezTo>
                  <a:cubicBezTo>
                    <a:pt x="10013" y="4351"/>
                    <a:pt x="9878" y="4215"/>
                    <a:pt x="9711" y="4215"/>
                  </a:cubicBezTo>
                  <a:lnTo>
                    <a:pt x="3527" y="4215"/>
                  </a:lnTo>
                  <a:lnTo>
                    <a:pt x="3527" y="3524"/>
                  </a:lnTo>
                  <a:close/>
                  <a:moveTo>
                    <a:pt x="10056" y="11830"/>
                  </a:moveTo>
                  <a:lnTo>
                    <a:pt x="10056" y="12581"/>
                  </a:lnTo>
                  <a:cubicBezTo>
                    <a:pt x="9431" y="12841"/>
                    <a:pt x="8770" y="12971"/>
                    <a:pt x="8090" y="12971"/>
                  </a:cubicBezTo>
                  <a:cubicBezTo>
                    <a:pt x="7410" y="12971"/>
                    <a:pt x="6749" y="12838"/>
                    <a:pt x="6122" y="12581"/>
                  </a:cubicBezTo>
                  <a:lnTo>
                    <a:pt x="6122" y="11830"/>
                  </a:lnTo>
                  <a:cubicBezTo>
                    <a:pt x="6717" y="12120"/>
                    <a:pt x="7384" y="12281"/>
                    <a:pt x="8090" y="12281"/>
                  </a:cubicBezTo>
                  <a:cubicBezTo>
                    <a:pt x="8795" y="12281"/>
                    <a:pt x="9462" y="12120"/>
                    <a:pt x="10056" y="11830"/>
                  </a:cubicBezTo>
                  <a:close/>
                  <a:moveTo>
                    <a:pt x="10713" y="12990"/>
                  </a:moveTo>
                  <a:cubicBezTo>
                    <a:pt x="10834" y="12990"/>
                    <a:pt x="10948" y="13051"/>
                    <a:pt x="11010" y="13159"/>
                  </a:cubicBezTo>
                  <a:lnTo>
                    <a:pt x="11354" y="13764"/>
                  </a:lnTo>
                  <a:cubicBezTo>
                    <a:pt x="10356" y="14308"/>
                    <a:pt x="9234" y="14593"/>
                    <a:pt x="8090" y="14593"/>
                  </a:cubicBezTo>
                  <a:cubicBezTo>
                    <a:pt x="6946" y="14593"/>
                    <a:pt x="5822" y="14308"/>
                    <a:pt x="4822" y="13764"/>
                  </a:cubicBezTo>
                  <a:lnTo>
                    <a:pt x="5168" y="13159"/>
                  </a:lnTo>
                  <a:cubicBezTo>
                    <a:pt x="5229" y="13051"/>
                    <a:pt x="5343" y="12990"/>
                    <a:pt x="5465" y="12990"/>
                  </a:cubicBezTo>
                  <a:cubicBezTo>
                    <a:pt x="5518" y="12990"/>
                    <a:pt x="5574" y="13002"/>
                    <a:pt x="5626" y="13027"/>
                  </a:cubicBezTo>
                  <a:cubicBezTo>
                    <a:pt x="6403" y="13392"/>
                    <a:pt x="7231" y="13578"/>
                    <a:pt x="8090" y="13578"/>
                  </a:cubicBezTo>
                  <a:cubicBezTo>
                    <a:pt x="8947" y="13578"/>
                    <a:pt x="9775" y="13392"/>
                    <a:pt x="10552" y="13027"/>
                  </a:cubicBezTo>
                  <a:cubicBezTo>
                    <a:pt x="10604" y="13002"/>
                    <a:pt x="10659" y="12990"/>
                    <a:pt x="10713" y="12990"/>
                  </a:cubicBezTo>
                  <a:close/>
                  <a:moveTo>
                    <a:pt x="8085" y="0"/>
                  </a:moveTo>
                  <a:cubicBezTo>
                    <a:pt x="6754" y="0"/>
                    <a:pt x="5499" y="176"/>
                    <a:pt x="4549" y="492"/>
                  </a:cubicBezTo>
                  <a:cubicBezTo>
                    <a:pt x="3397" y="877"/>
                    <a:pt x="3021" y="1356"/>
                    <a:pt x="2937" y="1740"/>
                  </a:cubicBezTo>
                  <a:cubicBezTo>
                    <a:pt x="2925" y="1797"/>
                    <a:pt x="2920" y="1856"/>
                    <a:pt x="2920" y="1916"/>
                  </a:cubicBezTo>
                  <a:lnTo>
                    <a:pt x="2920" y="6282"/>
                  </a:lnTo>
                  <a:cubicBezTo>
                    <a:pt x="2571" y="6447"/>
                    <a:pt x="2316" y="6779"/>
                    <a:pt x="2277" y="7166"/>
                  </a:cubicBezTo>
                  <a:cubicBezTo>
                    <a:pt x="2244" y="7480"/>
                    <a:pt x="2349" y="7794"/>
                    <a:pt x="2558" y="8028"/>
                  </a:cubicBezTo>
                  <a:cubicBezTo>
                    <a:pt x="2770" y="8261"/>
                    <a:pt x="3071" y="8394"/>
                    <a:pt x="3385" y="8394"/>
                  </a:cubicBezTo>
                  <a:lnTo>
                    <a:pt x="3612" y="8394"/>
                  </a:lnTo>
                  <a:cubicBezTo>
                    <a:pt x="3791" y="9668"/>
                    <a:pt x="4501" y="10774"/>
                    <a:pt x="5515" y="11479"/>
                  </a:cubicBezTo>
                  <a:lnTo>
                    <a:pt x="5515" y="12388"/>
                  </a:lnTo>
                  <a:cubicBezTo>
                    <a:pt x="5499" y="12388"/>
                    <a:pt x="5483" y="12387"/>
                    <a:pt x="5467" y="12387"/>
                  </a:cubicBezTo>
                  <a:cubicBezTo>
                    <a:pt x="5133" y="12387"/>
                    <a:pt x="4817" y="12557"/>
                    <a:pt x="4641" y="12864"/>
                  </a:cubicBezTo>
                  <a:lnTo>
                    <a:pt x="4112" y="13791"/>
                  </a:lnTo>
                  <a:lnTo>
                    <a:pt x="1616" y="14523"/>
                  </a:lnTo>
                  <a:cubicBezTo>
                    <a:pt x="666" y="14805"/>
                    <a:pt x="1" y="15692"/>
                    <a:pt x="1" y="16683"/>
                  </a:cubicBezTo>
                  <a:lnTo>
                    <a:pt x="1" y="20403"/>
                  </a:lnTo>
                  <a:cubicBezTo>
                    <a:pt x="1" y="20569"/>
                    <a:pt x="129" y="20713"/>
                    <a:pt x="295" y="20719"/>
                  </a:cubicBezTo>
                  <a:cubicBezTo>
                    <a:pt x="298" y="20719"/>
                    <a:pt x="302" y="20719"/>
                    <a:pt x="305" y="20719"/>
                  </a:cubicBezTo>
                  <a:cubicBezTo>
                    <a:pt x="472" y="20719"/>
                    <a:pt x="608" y="20582"/>
                    <a:pt x="608" y="20414"/>
                  </a:cubicBezTo>
                  <a:lnTo>
                    <a:pt x="608" y="16683"/>
                  </a:lnTo>
                  <a:cubicBezTo>
                    <a:pt x="608" y="15957"/>
                    <a:pt x="1092" y="15309"/>
                    <a:pt x="1786" y="15106"/>
                  </a:cubicBezTo>
                  <a:lnTo>
                    <a:pt x="4529" y="14299"/>
                  </a:lnTo>
                  <a:cubicBezTo>
                    <a:pt x="4722" y="14405"/>
                    <a:pt x="4919" y="14501"/>
                    <a:pt x="5119" y="14588"/>
                  </a:cubicBezTo>
                  <a:lnTo>
                    <a:pt x="4164" y="15066"/>
                  </a:lnTo>
                  <a:cubicBezTo>
                    <a:pt x="3401" y="15447"/>
                    <a:pt x="2920" y="16227"/>
                    <a:pt x="2920" y="17078"/>
                  </a:cubicBezTo>
                  <a:lnTo>
                    <a:pt x="2920" y="20405"/>
                  </a:lnTo>
                  <a:cubicBezTo>
                    <a:pt x="2920" y="20570"/>
                    <a:pt x="3048" y="20714"/>
                    <a:pt x="3214" y="20720"/>
                  </a:cubicBezTo>
                  <a:cubicBezTo>
                    <a:pt x="3217" y="20720"/>
                    <a:pt x="3221" y="20720"/>
                    <a:pt x="3224" y="20720"/>
                  </a:cubicBezTo>
                  <a:cubicBezTo>
                    <a:pt x="3391" y="20720"/>
                    <a:pt x="3527" y="20585"/>
                    <a:pt x="3527" y="20417"/>
                  </a:cubicBezTo>
                  <a:lnTo>
                    <a:pt x="3527" y="17078"/>
                  </a:lnTo>
                  <a:cubicBezTo>
                    <a:pt x="3527" y="16456"/>
                    <a:pt x="3878" y="15887"/>
                    <a:pt x="4435" y="15609"/>
                  </a:cubicBezTo>
                  <a:lnTo>
                    <a:pt x="5900" y="14878"/>
                  </a:lnTo>
                  <a:cubicBezTo>
                    <a:pt x="6606" y="15093"/>
                    <a:pt x="7343" y="15206"/>
                    <a:pt x="8090" y="15206"/>
                  </a:cubicBezTo>
                  <a:cubicBezTo>
                    <a:pt x="9335" y="15206"/>
                    <a:pt x="10560" y="14893"/>
                    <a:pt x="11647" y="14299"/>
                  </a:cubicBezTo>
                  <a:lnTo>
                    <a:pt x="14391" y="15106"/>
                  </a:lnTo>
                  <a:cubicBezTo>
                    <a:pt x="15086" y="15309"/>
                    <a:pt x="15572" y="15957"/>
                    <a:pt x="15572" y="16681"/>
                  </a:cubicBezTo>
                  <a:lnTo>
                    <a:pt x="15572" y="20403"/>
                  </a:lnTo>
                  <a:cubicBezTo>
                    <a:pt x="15572" y="20569"/>
                    <a:pt x="15700" y="20713"/>
                    <a:pt x="15866" y="20719"/>
                  </a:cubicBezTo>
                  <a:cubicBezTo>
                    <a:pt x="15869" y="20719"/>
                    <a:pt x="15873" y="20719"/>
                    <a:pt x="15876" y="20719"/>
                  </a:cubicBezTo>
                  <a:cubicBezTo>
                    <a:pt x="16043" y="20719"/>
                    <a:pt x="16179" y="20582"/>
                    <a:pt x="16179" y="20414"/>
                  </a:cubicBezTo>
                  <a:lnTo>
                    <a:pt x="16179" y="16681"/>
                  </a:lnTo>
                  <a:cubicBezTo>
                    <a:pt x="16179" y="15686"/>
                    <a:pt x="15515" y="14799"/>
                    <a:pt x="14562" y="14521"/>
                  </a:cubicBezTo>
                  <a:lnTo>
                    <a:pt x="12066" y="13786"/>
                  </a:lnTo>
                  <a:lnTo>
                    <a:pt x="11537" y="12862"/>
                  </a:lnTo>
                  <a:cubicBezTo>
                    <a:pt x="11363" y="12558"/>
                    <a:pt x="11048" y="12385"/>
                    <a:pt x="10716" y="12385"/>
                  </a:cubicBezTo>
                  <a:cubicBezTo>
                    <a:pt x="10698" y="12385"/>
                    <a:pt x="10680" y="12386"/>
                    <a:pt x="10662" y="12387"/>
                  </a:cubicBezTo>
                  <a:lnTo>
                    <a:pt x="10662" y="11477"/>
                  </a:lnTo>
                  <a:cubicBezTo>
                    <a:pt x="11674" y="10773"/>
                    <a:pt x="12387" y="9666"/>
                    <a:pt x="12566" y="8392"/>
                  </a:cubicBezTo>
                  <a:lnTo>
                    <a:pt x="12791" y="8392"/>
                  </a:lnTo>
                  <a:cubicBezTo>
                    <a:pt x="13105" y="8392"/>
                    <a:pt x="13408" y="8258"/>
                    <a:pt x="13618" y="8025"/>
                  </a:cubicBezTo>
                  <a:cubicBezTo>
                    <a:pt x="13829" y="7792"/>
                    <a:pt x="13932" y="7480"/>
                    <a:pt x="13901" y="7164"/>
                  </a:cubicBezTo>
                  <a:cubicBezTo>
                    <a:pt x="13861" y="6776"/>
                    <a:pt x="13608" y="6446"/>
                    <a:pt x="13258" y="6280"/>
                  </a:cubicBezTo>
                  <a:lnTo>
                    <a:pt x="13258" y="1873"/>
                  </a:lnTo>
                  <a:cubicBezTo>
                    <a:pt x="13258" y="1463"/>
                    <a:pt x="12913" y="923"/>
                    <a:pt x="11623" y="492"/>
                  </a:cubicBezTo>
                  <a:cubicBezTo>
                    <a:pt x="10673" y="176"/>
                    <a:pt x="9418" y="0"/>
                    <a:pt x="8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9"/>
            <p:cNvSpPr/>
            <p:nvPr/>
          </p:nvSpPr>
          <p:spPr>
            <a:xfrm>
              <a:off x="30698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9"/>
            <p:cNvSpPr/>
            <p:nvPr/>
          </p:nvSpPr>
          <p:spPr>
            <a:xfrm>
              <a:off x="3167150"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1" y="933"/>
                    <a:pt x="607" y="798"/>
                    <a:pt x="607" y="629"/>
                  </a:cubicBezTo>
                  <a:lnTo>
                    <a:pt x="607" y="305"/>
                  </a:lnTo>
                  <a:cubicBezTo>
                    <a:pt x="607" y="137"/>
                    <a:pt x="471"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9"/>
            <p:cNvSpPr/>
            <p:nvPr/>
          </p:nvSpPr>
          <p:spPr>
            <a:xfrm>
              <a:off x="3061775" y="-2243875"/>
              <a:ext cx="31375" cy="15200"/>
            </a:xfrm>
            <a:custGeom>
              <a:avLst/>
              <a:gdLst/>
              <a:ahLst/>
              <a:cxnLst/>
              <a:rect l="l" t="t" r="r" b="b"/>
              <a:pathLst>
                <a:path w="1255" h="608" extrusionOk="0">
                  <a:moveTo>
                    <a:pt x="303" y="0"/>
                  </a:moveTo>
                  <a:cubicBezTo>
                    <a:pt x="136" y="0"/>
                    <a:pt x="1" y="136"/>
                    <a:pt x="1" y="304"/>
                  </a:cubicBezTo>
                  <a:cubicBezTo>
                    <a:pt x="1" y="472"/>
                    <a:pt x="136" y="607"/>
                    <a:pt x="303" y="607"/>
                  </a:cubicBezTo>
                  <a:lnTo>
                    <a:pt x="952" y="607"/>
                  </a:lnTo>
                  <a:cubicBezTo>
                    <a:pt x="1119" y="607"/>
                    <a:pt x="1255" y="472"/>
                    <a:pt x="1255" y="304"/>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9"/>
            <p:cNvSpPr/>
            <p:nvPr/>
          </p:nvSpPr>
          <p:spPr>
            <a:xfrm>
              <a:off x="3159075" y="-2243875"/>
              <a:ext cx="31375" cy="15200"/>
            </a:xfrm>
            <a:custGeom>
              <a:avLst/>
              <a:gdLst/>
              <a:ahLst/>
              <a:cxnLst/>
              <a:rect l="l" t="t" r="r" b="b"/>
              <a:pathLst>
                <a:path w="1255" h="608" extrusionOk="0">
                  <a:moveTo>
                    <a:pt x="303" y="0"/>
                  </a:moveTo>
                  <a:cubicBezTo>
                    <a:pt x="136" y="0"/>
                    <a:pt x="0" y="136"/>
                    <a:pt x="0" y="304"/>
                  </a:cubicBezTo>
                  <a:cubicBezTo>
                    <a:pt x="0" y="472"/>
                    <a:pt x="136" y="607"/>
                    <a:pt x="303" y="607"/>
                  </a:cubicBezTo>
                  <a:lnTo>
                    <a:pt x="951" y="607"/>
                  </a:lnTo>
                  <a:cubicBezTo>
                    <a:pt x="1119" y="607"/>
                    <a:pt x="1254" y="472"/>
                    <a:pt x="1254" y="304"/>
                  </a:cubicBezTo>
                  <a:cubicBezTo>
                    <a:pt x="1254" y="136"/>
                    <a:pt x="1119"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9"/>
            <p:cNvSpPr/>
            <p:nvPr/>
          </p:nvSpPr>
          <p:spPr>
            <a:xfrm>
              <a:off x="3029275" y="-1960025"/>
              <a:ext cx="15250" cy="15200"/>
            </a:xfrm>
            <a:custGeom>
              <a:avLst/>
              <a:gdLst/>
              <a:ahLst/>
              <a:cxnLst/>
              <a:rect l="l" t="t" r="r" b="b"/>
              <a:pathLst>
                <a:path w="610" h="608" extrusionOk="0">
                  <a:moveTo>
                    <a:pt x="304" y="0"/>
                  </a:moveTo>
                  <a:cubicBezTo>
                    <a:pt x="137" y="0"/>
                    <a:pt x="1" y="136"/>
                    <a:pt x="1" y="304"/>
                  </a:cubicBezTo>
                  <a:cubicBezTo>
                    <a:pt x="1" y="471"/>
                    <a:pt x="137" y="607"/>
                    <a:pt x="304" y="607"/>
                  </a:cubicBezTo>
                  <a:lnTo>
                    <a:pt x="308" y="607"/>
                  </a:lnTo>
                  <a:cubicBezTo>
                    <a:pt x="475" y="607"/>
                    <a:pt x="609" y="471"/>
                    <a:pt x="609" y="304"/>
                  </a:cubicBezTo>
                  <a:cubicBezTo>
                    <a:pt x="609"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9"/>
            <p:cNvSpPr/>
            <p:nvPr/>
          </p:nvSpPr>
          <p:spPr>
            <a:xfrm>
              <a:off x="3029275" y="-1919475"/>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9"/>
            <p:cNvSpPr/>
            <p:nvPr/>
          </p:nvSpPr>
          <p:spPr>
            <a:xfrm>
              <a:off x="3029275" y="-1878950"/>
              <a:ext cx="15250" cy="15200"/>
            </a:xfrm>
            <a:custGeom>
              <a:avLst/>
              <a:gdLst/>
              <a:ahLst/>
              <a:cxnLst/>
              <a:rect l="l" t="t" r="r" b="b"/>
              <a:pathLst>
                <a:path w="610" h="608" extrusionOk="0">
                  <a:moveTo>
                    <a:pt x="304" y="0"/>
                  </a:moveTo>
                  <a:cubicBezTo>
                    <a:pt x="137" y="0"/>
                    <a:pt x="1" y="136"/>
                    <a:pt x="1" y="305"/>
                  </a:cubicBezTo>
                  <a:cubicBezTo>
                    <a:pt x="1" y="472"/>
                    <a:pt x="137" y="607"/>
                    <a:pt x="304" y="607"/>
                  </a:cubicBezTo>
                  <a:lnTo>
                    <a:pt x="308" y="607"/>
                  </a:lnTo>
                  <a:cubicBezTo>
                    <a:pt x="475" y="607"/>
                    <a:pt x="609" y="472"/>
                    <a:pt x="609" y="305"/>
                  </a:cubicBezTo>
                  <a:cubicBezTo>
                    <a:pt x="609"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9"/>
            <p:cNvSpPr/>
            <p:nvPr/>
          </p:nvSpPr>
          <p:spPr>
            <a:xfrm>
              <a:off x="3082025" y="-2174975"/>
              <a:ext cx="88175" cy="47650"/>
            </a:xfrm>
            <a:custGeom>
              <a:avLst/>
              <a:gdLst/>
              <a:ahLst/>
              <a:cxnLst/>
              <a:rect l="l" t="t" r="r" b="b"/>
              <a:pathLst>
                <a:path w="3527" h="1906" extrusionOk="0">
                  <a:moveTo>
                    <a:pt x="2864" y="608"/>
                  </a:moveTo>
                  <a:cubicBezTo>
                    <a:pt x="2714" y="1007"/>
                    <a:pt x="2278" y="1299"/>
                    <a:pt x="1763" y="1299"/>
                  </a:cubicBezTo>
                  <a:cubicBezTo>
                    <a:pt x="1249" y="1299"/>
                    <a:pt x="812" y="1007"/>
                    <a:pt x="662" y="608"/>
                  </a:cubicBezTo>
                  <a:close/>
                  <a:moveTo>
                    <a:pt x="305" y="1"/>
                  </a:moveTo>
                  <a:cubicBezTo>
                    <a:pt x="136" y="1"/>
                    <a:pt x="0" y="136"/>
                    <a:pt x="0" y="305"/>
                  </a:cubicBezTo>
                  <a:cubicBezTo>
                    <a:pt x="0" y="1187"/>
                    <a:pt x="792" y="1906"/>
                    <a:pt x="1764" y="1906"/>
                  </a:cubicBezTo>
                  <a:cubicBezTo>
                    <a:pt x="2735" y="1906"/>
                    <a:pt x="3526" y="1187"/>
                    <a:pt x="3526" y="305"/>
                  </a:cubicBezTo>
                  <a:cubicBezTo>
                    <a:pt x="3526" y="136"/>
                    <a:pt x="3391" y="1"/>
                    <a:pt x="3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9"/>
            <p:cNvSpPr/>
            <p:nvPr/>
          </p:nvSpPr>
          <p:spPr>
            <a:xfrm>
              <a:off x="3159000" y="-1960025"/>
              <a:ext cx="96350" cy="47650"/>
            </a:xfrm>
            <a:custGeom>
              <a:avLst/>
              <a:gdLst/>
              <a:ahLst/>
              <a:cxnLst/>
              <a:rect l="l" t="t" r="r" b="b"/>
              <a:pathLst>
                <a:path w="3854" h="1906" extrusionOk="0">
                  <a:moveTo>
                    <a:pt x="3225" y="607"/>
                  </a:moveTo>
                  <a:cubicBezTo>
                    <a:pt x="3235" y="607"/>
                    <a:pt x="3247" y="616"/>
                    <a:pt x="3247" y="628"/>
                  </a:cubicBezTo>
                  <a:lnTo>
                    <a:pt x="3247" y="1277"/>
                  </a:lnTo>
                  <a:cubicBezTo>
                    <a:pt x="3247" y="1287"/>
                    <a:pt x="3238" y="1298"/>
                    <a:pt x="3225" y="1298"/>
                  </a:cubicBezTo>
                  <a:lnTo>
                    <a:pt x="629" y="1298"/>
                  </a:lnTo>
                  <a:cubicBezTo>
                    <a:pt x="619" y="1298"/>
                    <a:pt x="607" y="1290"/>
                    <a:pt x="607" y="1277"/>
                  </a:cubicBezTo>
                  <a:lnTo>
                    <a:pt x="607" y="628"/>
                  </a:lnTo>
                  <a:cubicBezTo>
                    <a:pt x="607" y="616"/>
                    <a:pt x="617" y="607"/>
                    <a:pt x="629" y="607"/>
                  </a:cubicBezTo>
                  <a:close/>
                  <a:moveTo>
                    <a:pt x="629" y="0"/>
                  </a:moveTo>
                  <a:cubicBezTo>
                    <a:pt x="283" y="0"/>
                    <a:pt x="0" y="283"/>
                    <a:pt x="0" y="628"/>
                  </a:cubicBezTo>
                  <a:lnTo>
                    <a:pt x="0" y="1277"/>
                  </a:lnTo>
                  <a:cubicBezTo>
                    <a:pt x="0" y="1622"/>
                    <a:pt x="283" y="1905"/>
                    <a:pt x="629" y="1905"/>
                  </a:cubicBezTo>
                  <a:lnTo>
                    <a:pt x="3225" y="1905"/>
                  </a:lnTo>
                  <a:cubicBezTo>
                    <a:pt x="3571" y="1905"/>
                    <a:pt x="3854" y="1622"/>
                    <a:pt x="3854" y="1277"/>
                  </a:cubicBezTo>
                  <a:lnTo>
                    <a:pt x="3854" y="628"/>
                  </a:lnTo>
                  <a:cubicBezTo>
                    <a:pt x="3854" y="283"/>
                    <a:pt x="3571" y="0"/>
                    <a:pt x="3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5" name="Google Shape;1955;p39"/>
          <p:cNvSpPr/>
          <p:nvPr/>
        </p:nvSpPr>
        <p:spPr>
          <a:xfrm>
            <a:off x="7571350"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2" name="Google Shape;1962;p39"/>
          <p:cNvGrpSpPr/>
          <p:nvPr/>
        </p:nvGrpSpPr>
        <p:grpSpPr>
          <a:xfrm>
            <a:off x="7732003" y="4457619"/>
            <a:ext cx="537091" cy="685842"/>
            <a:chOff x="4992400" y="-1760625"/>
            <a:chExt cx="404375" cy="518125"/>
          </a:xfrm>
        </p:grpSpPr>
        <p:sp>
          <p:nvSpPr>
            <p:cNvPr id="1963" name="Google Shape;1963;p39"/>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9"/>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9"/>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9"/>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9"/>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8" name="Google Shape;1968;p39"/>
          <p:cNvSpPr/>
          <p:nvPr/>
        </p:nvSpPr>
        <p:spPr>
          <a:xfrm>
            <a:off x="7571350"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9" name="Google Shape;1969;p39"/>
          <p:cNvGrpSpPr/>
          <p:nvPr/>
        </p:nvGrpSpPr>
        <p:grpSpPr>
          <a:xfrm>
            <a:off x="7744403" y="171405"/>
            <a:ext cx="512290" cy="685813"/>
            <a:chOff x="863525" y="-1760525"/>
            <a:chExt cx="388275" cy="518025"/>
          </a:xfrm>
        </p:grpSpPr>
        <p:sp>
          <p:nvSpPr>
            <p:cNvPr id="1970" name="Google Shape;1970;p39"/>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9"/>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9"/>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9"/>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9"/>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9"/>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9"/>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9"/>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3" name="Google Shape;1983;p39"/>
          <p:cNvSpPr/>
          <p:nvPr/>
        </p:nvSpPr>
        <p:spPr>
          <a:xfrm>
            <a:off x="6714186"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9"/>
          <p:cNvSpPr/>
          <p:nvPr/>
        </p:nvSpPr>
        <p:spPr>
          <a:xfrm>
            <a:off x="4999889" y="428610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5" name="Google Shape;1985;p39"/>
          <p:cNvGrpSpPr/>
          <p:nvPr/>
        </p:nvGrpSpPr>
        <p:grpSpPr>
          <a:xfrm>
            <a:off x="6887010" y="171631"/>
            <a:ext cx="512248" cy="685746"/>
            <a:chOff x="7926140" y="-3342469"/>
            <a:chExt cx="447730" cy="597444"/>
          </a:xfrm>
        </p:grpSpPr>
        <p:sp>
          <p:nvSpPr>
            <p:cNvPr id="1986" name="Google Shape;1986;p39"/>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9"/>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9"/>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9"/>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9"/>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9"/>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9"/>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3" name="Google Shape;1993;p39"/>
          <p:cNvSpPr/>
          <p:nvPr/>
        </p:nvSpPr>
        <p:spPr>
          <a:xfrm>
            <a:off x="5857038"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9"/>
          <p:cNvSpPr/>
          <p:nvPr/>
        </p:nvSpPr>
        <p:spPr>
          <a:xfrm>
            <a:off x="6017748" y="171404"/>
            <a:ext cx="537069" cy="685861"/>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5" name="Google Shape;1995;p39"/>
          <p:cNvGrpSpPr/>
          <p:nvPr/>
        </p:nvGrpSpPr>
        <p:grpSpPr>
          <a:xfrm>
            <a:off x="5160587" y="4457670"/>
            <a:ext cx="537076" cy="685795"/>
            <a:chOff x="2923900" y="-1760600"/>
            <a:chExt cx="404425" cy="518050"/>
          </a:xfrm>
        </p:grpSpPr>
        <p:sp>
          <p:nvSpPr>
            <p:cNvPr id="1996" name="Google Shape;1996;p39"/>
            <p:cNvSpPr/>
            <p:nvPr/>
          </p:nvSpPr>
          <p:spPr>
            <a:xfrm>
              <a:off x="2923900" y="-1760600"/>
              <a:ext cx="404425" cy="518050"/>
            </a:xfrm>
            <a:custGeom>
              <a:avLst/>
              <a:gdLst/>
              <a:ahLst/>
              <a:cxnLst/>
              <a:rect l="l" t="t" r="r" b="b"/>
              <a:pathLst>
                <a:path w="16177" h="20722" extrusionOk="0">
                  <a:moveTo>
                    <a:pt x="9710" y="611"/>
                  </a:moveTo>
                  <a:cubicBezTo>
                    <a:pt x="11331" y="611"/>
                    <a:pt x="12651" y="1929"/>
                    <a:pt x="12651" y="3550"/>
                  </a:cubicBezTo>
                  <a:lnTo>
                    <a:pt x="12651" y="3897"/>
                  </a:lnTo>
                  <a:lnTo>
                    <a:pt x="3526" y="3897"/>
                  </a:lnTo>
                  <a:lnTo>
                    <a:pt x="3526" y="3550"/>
                  </a:lnTo>
                  <a:cubicBezTo>
                    <a:pt x="3525" y="1927"/>
                    <a:pt x="4844" y="611"/>
                    <a:pt x="6467" y="611"/>
                  </a:cubicBezTo>
                  <a:close/>
                  <a:moveTo>
                    <a:pt x="12651" y="4502"/>
                  </a:moveTo>
                  <a:lnTo>
                    <a:pt x="12651" y="5840"/>
                  </a:lnTo>
                  <a:lnTo>
                    <a:pt x="12305" y="5840"/>
                  </a:lnTo>
                  <a:cubicBezTo>
                    <a:pt x="12115" y="5840"/>
                    <a:pt x="11959" y="5685"/>
                    <a:pt x="11959" y="5495"/>
                  </a:cubicBezTo>
                  <a:lnTo>
                    <a:pt x="11959" y="4502"/>
                  </a:lnTo>
                  <a:close/>
                  <a:moveTo>
                    <a:pt x="4216" y="4504"/>
                  </a:moveTo>
                  <a:lnTo>
                    <a:pt x="4216" y="5496"/>
                  </a:lnTo>
                  <a:cubicBezTo>
                    <a:pt x="4216" y="5688"/>
                    <a:pt x="4060" y="5842"/>
                    <a:pt x="3870" y="5842"/>
                  </a:cubicBezTo>
                  <a:lnTo>
                    <a:pt x="3525" y="5842"/>
                  </a:lnTo>
                  <a:lnTo>
                    <a:pt x="3525" y="4504"/>
                  </a:lnTo>
                  <a:close/>
                  <a:moveTo>
                    <a:pt x="11352" y="4502"/>
                  </a:moveTo>
                  <a:lnTo>
                    <a:pt x="11352" y="5496"/>
                  </a:lnTo>
                  <a:cubicBezTo>
                    <a:pt x="11352" y="6020"/>
                    <a:pt x="11780" y="6449"/>
                    <a:pt x="12304" y="6449"/>
                  </a:cubicBezTo>
                  <a:lnTo>
                    <a:pt x="12745" y="6449"/>
                  </a:lnTo>
                  <a:cubicBezTo>
                    <a:pt x="13029" y="6449"/>
                    <a:pt x="13269" y="6649"/>
                    <a:pt x="13296" y="6903"/>
                  </a:cubicBezTo>
                  <a:cubicBezTo>
                    <a:pt x="13310" y="7049"/>
                    <a:pt x="13265" y="7189"/>
                    <a:pt x="13168" y="7296"/>
                  </a:cubicBezTo>
                  <a:cubicBezTo>
                    <a:pt x="13072" y="7403"/>
                    <a:pt x="12933" y="7463"/>
                    <a:pt x="12791" y="7463"/>
                  </a:cubicBezTo>
                  <a:lnTo>
                    <a:pt x="12608" y="7463"/>
                  </a:lnTo>
                  <a:lnTo>
                    <a:pt x="12608" y="7441"/>
                  </a:lnTo>
                  <a:cubicBezTo>
                    <a:pt x="12608" y="7274"/>
                    <a:pt x="12472" y="7139"/>
                    <a:pt x="12304" y="7139"/>
                  </a:cubicBezTo>
                  <a:cubicBezTo>
                    <a:pt x="12137" y="7139"/>
                    <a:pt x="12001" y="7274"/>
                    <a:pt x="12001" y="7441"/>
                  </a:cubicBezTo>
                  <a:lnTo>
                    <a:pt x="12001" y="7463"/>
                  </a:lnTo>
                  <a:lnTo>
                    <a:pt x="10249" y="7463"/>
                  </a:lnTo>
                  <a:cubicBezTo>
                    <a:pt x="9951" y="7463"/>
                    <a:pt x="9660" y="7383"/>
                    <a:pt x="9404" y="7229"/>
                  </a:cubicBezTo>
                  <a:lnTo>
                    <a:pt x="9080" y="7034"/>
                  </a:lnTo>
                  <a:cubicBezTo>
                    <a:pt x="8775" y="6852"/>
                    <a:pt x="8432" y="6760"/>
                    <a:pt x="8089" y="6760"/>
                  </a:cubicBezTo>
                  <a:cubicBezTo>
                    <a:pt x="7746" y="6760"/>
                    <a:pt x="7404" y="6852"/>
                    <a:pt x="7098" y="7034"/>
                  </a:cubicBezTo>
                  <a:lnTo>
                    <a:pt x="6774" y="7229"/>
                  </a:lnTo>
                  <a:cubicBezTo>
                    <a:pt x="6518" y="7383"/>
                    <a:pt x="6225" y="7463"/>
                    <a:pt x="5927" y="7463"/>
                  </a:cubicBezTo>
                  <a:lnTo>
                    <a:pt x="4176" y="7463"/>
                  </a:lnTo>
                  <a:lnTo>
                    <a:pt x="4176" y="7441"/>
                  </a:lnTo>
                  <a:cubicBezTo>
                    <a:pt x="4176" y="7274"/>
                    <a:pt x="4040" y="7139"/>
                    <a:pt x="3872" y="7139"/>
                  </a:cubicBezTo>
                  <a:cubicBezTo>
                    <a:pt x="3705" y="7139"/>
                    <a:pt x="3569" y="7274"/>
                    <a:pt x="3569" y="7441"/>
                  </a:cubicBezTo>
                  <a:lnTo>
                    <a:pt x="3569" y="7463"/>
                  </a:lnTo>
                  <a:lnTo>
                    <a:pt x="3383" y="7463"/>
                  </a:lnTo>
                  <a:cubicBezTo>
                    <a:pt x="3241" y="7463"/>
                    <a:pt x="3103" y="7403"/>
                    <a:pt x="3006" y="7296"/>
                  </a:cubicBezTo>
                  <a:cubicBezTo>
                    <a:pt x="2909" y="7189"/>
                    <a:pt x="2864" y="7049"/>
                    <a:pt x="2878" y="6903"/>
                  </a:cubicBezTo>
                  <a:cubicBezTo>
                    <a:pt x="2904" y="6647"/>
                    <a:pt x="3146" y="6449"/>
                    <a:pt x="3430" y="6449"/>
                  </a:cubicBezTo>
                  <a:lnTo>
                    <a:pt x="3869" y="6449"/>
                  </a:lnTo>
                  <a:cubicBezTo>
                    <a:pt x="4395" y="6449"/>
                    <a:pt x="4823" y="6020"/>
                    <a:pt x="4823" y="5496"/>
                  </a:cubicBezTo>
                  <a:lnTo>
                    <a:pt x="4823" y="4502"/>
                  </a:lnTo>
                  <a:close/>
                  <a:moveTo>
                    <a:pt x="4866" y="8070"/>
                  </a:moveTo>
                  <a:lnTo>
                    <a:pt x="4866" y="9659"/>
                  </a:lnTo>
                  <a:cubicBezTo>
                    <a:pt x="4544" y="9191"/>
                    <a:pt x="4320" y="8653"/>
                    <a:pt x="4226" y="8070"/>
                  </a:cubicBezTo>
                  <a:close/>
                  <a:moveTo>
                    <a:pt x="11951" y="8070"/>
                  </a:moveTo>
                  <a:cubicBezTo>
                    <a:pt x="11857" y="8653"/>
                    <a:pt x="11632" y="9192"/>
                    <a:pt x="11310" y="9659"/>
                  </a:cubicBezTo>
                  <a:lnTo>
                    <a:pt x="11310" y="8070"/>
                  </a:lnTo>
                  <a:close/>
                  <a:moveTo>
                    <a:pt x="8087" y="7367"/>
                  </a:moveTo>
                  <a:cubicBezTo>
                    <a:pt x="8322" y="7367"/>
                    <a:pt x="8557" y="7429"/>
                    <a:pt x="8766" y="7554"/>
                  </a:cubicBezTo>
                  <a:lnTo>
                    <a:pt x="9090" y="7748"/>
                  </a:lnTo>
                  <a:cubicBezTo>
                    <a:pt x="9440" y="7960"/>
                    <a:pt x="9840" y="8070"/>
                    <a:pt x="10247" y="8070"/>
                  </a:cubicBezTo>
                  <a:lnTo>
                    <a:pt x="10703" y="8070"/>
                  </a:lnTo>
                  <a:lnTo>
                    <a:pt x="10703" y="10351"/>
                  </a:lnTo>
                  <a:cubicBezTo>
                    <a:pt x="10009" y="10975"/>
                    <a:pt x="9090" y="11355"/>
                    <a:pt x="8088" y="11355"/>
                  </a:cubicBezTo>
                  <a:cubicBezTo>
                    <a:pt x="7082" y="11355"/>
                    <a:pt x="6165" y="10975"/>
                    <a:pt x="5473" y="10351"/>
                  </a:cubicBezTo>
                  <a:lnTo>
                    <a:pt x="5473" y="8070"/>
                  </a:lnTo>
                  <a:lnTo>
                    <a:pt x="5927" y="8070"/>
                  </a:lnTo>
                  <a:cubicBezTo>
                    <a:pt x="6334" y="8070"/>
                    <a:pt x="6734" y="7960"/>
                    <a:pt x="7084" y="7748"/>
                  </a:cubicBezTo>
                  <a:lnTo>
                    <a:pt x="7409" y="7554"/>
                  </a:lnTo>
                  <a:cubicBezTo>
                    <a:pt x="7618" y="7429"/>
                    <a:pt x="7852" y="7367"/>
                    <a:pt x="8087" y="7367"/>
                  </a:cubicBezTo>
                  <a:close/>
                  <a:moveTo>
                    <a:pt x="10054" y="11512"/>
                  </a:moveTo>
                  <a:lnTo>
                    <a:pt x="10054" y="12554"/>
                  </a:lnTo>
                  <a:cubicBezTo>
                    <a:pt x="10054" y="13080"/>
                    <a:pt x="10383" y="13553"/>
                    <a:pt x="10865" y="13741"/>
                  </a:cubicBezTo>
                  <a:cubicBezTo>
                    <a:pt x="9987" y="14091"/>
                    <a:pt x="9039" y="14275"/>
                    <a:pt x="8088" y="14275"/>
                  </a:cubicBezTo>
                  <a:cubicBezTo>
                    <a:pt x="7137" y="14275"/>
                    <a:pt x="6188" y="14092"/>
                    <a:pt x="5310" y="13742"/>
                  </a:cubicBezTo>
                  <a:cubicBezTo>
                    <a:pt x="5791" y="13553"/>
                    <a:pt x="6120" y="13078"/>
                    <a:pt x="6120" y="12553"/>
                  </a:cubicBezTo>
                  <a:lnTo>
                    <a:pt x="6120" y="11512"/>
                  </a:lnTo>
                  <a:cubicBezTo>
                    <a:pt x="6715" y="11802"/>
                    <a:pt x="7382" y="11963"/>
                    <a:pt x="8088" y="11963"/>
                  </a:cubicBezTo>
                  <a:cubicBezTo>
                    <a:pt x="8792" y="11963"/>
                    <a:pt x="9460" y="11802"/>
                    <a:pt x="10054" y="11512"/>
                  </a:cubicBezTo>
                  <a:close/>
                  <a:moveTo>
                    <a:pt x="6467" y="1"/>
                  </a:moveTo>
                  <a:cubicBezTo>
                    <a:pt x="4510" y="1"/>
                    <a:pt x="2919" y="1592"/>
                    <a:pt x="2919" y="3548"/>
                  </a:cubicBezTo>
                  <a:lnTo>
                    <a:pt x="2919" y="5956"/>
                  </a:lnTo>
                  <a:cubicBezTo>
                    <a:pt x="2571" y="6122"/>
                    <a:pt x="2317" y="6453"/>
                    <a:pt x="2277" y="6840"/>
                  </a:cubicBezTo>
                  <a:cubicBezTo>
                    <a:pt x="2245" y="7154"/>
                    <a:pt x="2348" y="7469"/>
                    <a:pt x="2559" y="7703"/>
                  </a:cubicBezTo>
                  <a:cubicBezTo>
                    <a:pt x="2769" y="7934"/>
                    <a:pt x="3071" y="8068"/>
                    <a:pt x="3385" y="8068"/>
                  </a:cubicBezTo>
                  <a:lnTo>
                    <a:pt x="3612" y="8068"/>
                  </a:lnTo>
                  <a:cubicBezTo>
                    <a:pt x="3790" y="9345"/>
                    <a:pt x="4502" y="10449"/>
                    <a:pt x="5516" y="11155"/>
                  </a:cubicBezTo>
                  <a:lnTo>
                    <a:pt x="5516" y="12553"/>
                  </a:lnTo>
                  <a:cubicBezTo>
                    <a:pt x="5516" y="12847"/>
                    <a:pt x="5317" y="13111"/>
                    <a:pt x="5034" y="13195"/>
                  </a:cubicBezTo>
                  <a:lnTo>
                    <a:pt x="1617" y="14201"/>
                  </a:lnTo>
                  <a:cubicBezTo>
                    <a:pt x="667" y="14481"/>
                    <a:pt x="0" y="15368"/>
                    <a:pt x="0" y="16359"/>
                  </a:cubicBezTo>
                  <a:lnTo>
                    <a:pt x="0" y="20416"/>
                  </a:lnTo>
                  <a:cubicBezTo>
                    <a:pt x="0" y="20585"/>
                    <a:pt x="136" y="20720"/>
                    <a:pt x="304" y="20720"/>
                  </a:cubicBezTo>
                  <a:cubicBezTo>
                    <a:pt x="471" y="20720"/>
                    <a:pt x="607" y="20585"/>
                    <a:pt x="607" y="20416"/>
                  </a:cubicBezTo>
                  <a:lnTo>
                    <a:pt x="607" y="16359"/>
                  </a:lnTo>
                  <a:cubicBezTo>
                    <a:pt x="607" y="15636"/>
                    <a:pt x="1091" y="14986"/>
                    <a:pt x="1785" y="14782"/>
                  </a:cubicBezTo>
                  <a:lnTo>
                    <a:pt x="4426" y="14005"/>
                  </a:lnTo>
                  <a:cubicBezTo>
                    <a:pt x="4633" y="14111"/>
                    <a:pt x="4844" y="14208"/>
                    <a:pt x="5059" y="14294"/>
                  </a:cubicBezTo>
                  <a:lnTo>
                    <a:pt x="4162" y="14742"/>
                  </a:lnTo>
                  <a:cubicBezTo>
                    <a:pt x="3395" y="15125"/>
                    <a:pt x="2918" y="15896"/>
                    <a:pt x="2918" y="16753"/>
                  </a:cubicBezTo>
                  <a:lnTo>
                    <a:pt x="2918" y="20416"/>
                  </a:lnTo>
                  <a:cubicBezTo>
                    <a:pt x="2918" y="20585"/>
                    <a:pt x="3053" y="20720"/>
                    <a:pt x="3221" y="20720"/>
                  </a:cubicBezTo>
                  <a:cubicBezTo>
                    <a:pt x="3389" y="20720"/>
                    <a:pt x="3525" y="20585"/>
                    <a:pt x="3525" y="20416"/>
                  </a:cubicBezTo>
                  <a:lnTo>
                    <a:pt x="3525" y="16756"/>
                  </a:lnTo>
                  <a:cubicBezTo>
                    <a:pt x="3525" y="16129"/>
                    <a:pt x="3873" y="15566"/>
                    <a:pt x="4433" y="15286"/>
                  </a:cubicBezTo>
                  <a:lnTo>
                    <a:pt x="5863" y="14572"/>
                  </a:lnTo>
                  <a:cubicBezTo>
                    <a:pt x="6584" y="14778"/>
                    <a:pt x="7334" y="14882"/>
                    <a:pt x="8088" y="14882"/>
                  </a:cubicBezTo>
                  <a:cubicBezTo>
                    <a:pt x="9359" y="14882"/>
                    <a:pt x="10623" y="14579"/>
                    <a:pt x="11750" y="14008"/>
                  </a:cubicBezTo>
                  <a:lnTo>
                    <a:pt x="14389" y="14784"/>
                  </a:lnTo>
                  <a:cubicBezTo>
                    <a:pt x="15084" y="14988"/>
                    <a:pt x="15570" y="15636"/>
                    <a:pt x="15570" y="16360"/>
                  </a:cubicBezTo>
                  <a:lnTo>
                    <a:pt x="15570" y="20419"/>
                  </a:lnTo>
                  <a:cubicBezTo>
                    <a:pt x="15570" y="20586"/>
                    <a:pt x="15706" y="20722"/>
                    <a:pt x="15873" y="20722"/>
                  </a:cubicBezTo>
                  <a:cubicBezTo>
                    <a:pt x="16041" y="20722"/>
                    <a:pt x="16177" y="20586"/>
                    <a:pt x="16177" y="20419"/>
                  </a:cubicBezTo>
                  <a:lnTo>
                    <a:pt x="16177" y="16360"/>
                  </a:lnTo>
                  <a:cubicBezTo>
                    <a:pt x="16177" y="15368"/>
                    <a:pt x="15513" y="14481"/>
                    <a:pt x="14560" y="14201"/>
                  </a:cubicBezTo>
                  <a:lnTo>
                    <a:pt x="11143" y="13195"/>
                  </a:lnTo>
                  <a:cubicBezTo>
                    <a:pt x="10858" y="13111"/>
                    <a:pt x="10661" y="12847"/>
                    <a:pt x="10661" y="12553"/>
                  </a:cubicBezTo>
                  <a:lnTo>
                    <a:pt x="10661" y="11155"/>
                  </a:lnTo>
                  <a:cubicBezTo>
                    <a:pt x="11674" y="10452"/>
                    <a:pt x="12386" y="9345"/>
                    <a:pt x="12565" y="8068"/>
                  </a:cubicBezTo>
                  <a:lnTo>
                    <a:pt x="12792" y="8068"/>
                  </a:lnTo>
                  <a:cubicBezTo>
                    <a:pt x="13106" y="8068"/>
                    <a:pt x="13408" y="7934"/>
                    <a:pt x="13618" y="7703"/>
                  </a:cubicBezTo>
                  <a:cubicBezTo>
                    <a:pt x="13829" y="7469"/>
                    <a:pt x="13932" y="7154"/>
                    <a:pt x="13900" y="6840"/>
                  </a:cubicBezTo>
                  <a:cubicBezTo>
                    <a:pt x="13860" y="6453"/>
                    <a:pt x="13608" y="6122"/>
                    <a:pt x="13258" y="5956"/>
                  </a:cubicBezTo>
                  <a:lnTo>
                    <a:pt x="13258" y="3548"/>
                  </a:lnTo>
                  <a:cubicBezTo>
                    <a:pt x="13258" y="1592"/>
                    <a:pt x="11667" y="1"/>
                    <a:pt x="97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9"/>
            <p:cNvSpPr/>
            <p:nvPr/>
          </p:nvSpPr>
          <p:spPr>
            <a:xfrm>
              <a:off x="30698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2" y="931"/>
                    <a:pt x="607" y="796"/>
                    <a:pt x="607" y="628"/>
                  </a:cubicBezTo>
                  <a:lnTo>
                    <a:pt x="607" y="303"/>
                  </a:lnTo>
                  <a:cubicBezTo>
                    <a:pt x="607" y="134"/>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9"/>
            <p:cNvSpPr/>
            <p:nvPr/>
          </p:nvSpPr>
          <p:spPr>
            <a:xfrm>
              <a:off x="3167150" y="-1606450"/>
              <a:ext cx="15200" cy="23300"/>
            </a:xfrm>
            <a:custGeom>
              <a:avLst/>
              <a:gdLst/>
              <a:ahLst/>
              <a:cxnLst/>
              <a:rect l="l" t="t" r="r" b="b"/>
              <a:pathLst>
                <a:path w="608" h="932" extrusionOk="0">
                  <a:moveTo>
                    <a:pt x="303" y="0"/>
                  </a:moveTo>
                  <a:cubicBezTo>
                    <a:pt x="136" y="0"/>
                    <a:pt x="0" y="136"/>
                    <a:pt x="0" y="303"/>
                  </a:cubicBezTo>
                  <a:lnTo>
                    <a:pt x="0" y="628"/>
                  </a:lnTo>
                  <a:cubicBezTo>
                    <a:pt x="0" y="796"/>
                    <a:pt x="136" y="931"/>
                    <a:pt x="303" y="931"/>
                  </a:cubicBezTo>
                  <a:cubicBezTo>
                    <a:pt x="471" y="931"/>
                    <a:pt x="607" y="796"/>
                    <a:pt x="607" y="628"/>
                  </a:cubicBezTo>
                  <a:lnTo>
                    <a:pt x="607" y="303"/>
                  </a:lnTo>
                  <a:cubicBezTo>
                    <a:pt x="607" y="134"/>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9"/>
            <p:cNvSpPr/>
            <p:nvPr/>
          </p:nvSpPr>
          <p:spPr>
            <a:xfrm>
              <a:off x="3061700" y="-1630800"/>
              <a:ext cx="31425" cy="15200"/>
            </a:xfrm>
            <a:custGeom>
              <a:avLst/>
              <a:gdLst/>
              <a:ahLst/>
              <a:cxnLst/>
              <a:rect l="l" t="t" r="r" b="b"/>
              <a:pathLst>
                <a:path w="1257" h="608" extrusionOk="0">
                  <a:moveTo>
                    <a:pt x="305" y="0"/>
                  </a:moveTo>
                  <a:cubicBezTo>
                    <a:pt x="136" y="0"/>
                    <a:pt x="1" y="136"/>
                    <a:pt x="1" y="304"/>
                  </a:cubicBezTo>
                  <a:cubicBezTo>
                    <a:pt x="1" y="471"/>
                    <a:pt x="136" y="607"/>
                    <a:pt x="305" y="607"/>
                  </a:cubicBezTo>
                  <a:lnTo>
                    <a:pt x="953" y="607"/>
                  </a:lnTo>
                  <a:cubicBezTo>
                    <a:pt x="1120" y="607"/>
                    <a:pt x="1256" y="471"/>
                    <a:pt x="1256" y="304"/>
                  </a:cubicBezTo>
                  <a:cubicBezTo>
                    <a:pt x="1256" y="136"/>
                    <a:pt x="1120" y="0"/>
                    <a:pt x="9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9"/>
            <p:cNvSpPr/>
            <p:nvPr/>
          </p:nvSpPr>
          <p:spPr>
            <a:xfrm>
              <a:off x="3159075" y="-1630800"/>
              <a:ext cx="31375" cy="15200"/>
            </a:xfrm>
            <a:custGeom>
              <a:avLst/>
              <a:gdLst/>
              <a:ahLst/>
              <a:cxnLst/>
              <a:rect l="l" t="t" r="r" b="b"/>
              <a:pathLst>
                <a:path w="1255" h="608" extrusionOk="0">
                  <a:moveTo>
                    <a:pt x="303" y="0"/>
                  </a:moveTo>
                  <a:cubicBezTo>
                    <a:pt x="136" y="0"/>
                    <a:pt x="0" y="136"/>
                    <a:pt x="0" y="304"/>
                  </a:cubicBezTo>
                  <a:cubicBezTo>
                    <a:pt x="0" y="471"/>
                    <a:pt x="136" y="607"/>
                    <a:pt x="303" y="607"/>
                  </a:cubicBezTo>
                  <a:lnTo>
                    <a:pt x="951" y="607"/>
                  </a:lnTo>
                  <a:cubicBezTo>
                    <a:pt x="1119" y="607"/>
                    <a:pt x="1254" y="471"/>
                    <a:pt x="1254" y="304"/>
                  </a:cubicBezTo>
                  <a:cubicBezTo>
                    <a:pt x="1254" y="136"/>
                    <a:pt x="1119"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9"/>
            <p:cNvSpPr/>
            <p:nvPr/>
          </p:nvSpPr>
          <p:spPr>
            <a:xfrm>
              <a:off x="3029275" y="-1338900"/>
              <a:ext cx="15250" cy="15200"/>
            </a:xfrm>
            <a:custGeom>
              <a:avLst/>
              <a:gdLst/>
              <a:ahLst/>
              <a:cxnLst/>
              <a:rect l="l" t="t" r="r" b="b"/>
              <a:pathLst>
                <a:path w="610" h="608" extrusionOk="0">
                  <a:moveTo>
                    <a:pt x="304" y="1"/>
                  </a:moveTo>
                  <a:cubicBezTo>
                    <a:pt x="137" y="1"/>
                    <a:pt x="1" y="138"/>
                    <a:pt x="1" y="305"/>
                  </a:cubicBezTo>
                  <a:cubicBezTo>
                    <a:pt x="1" y="472"/>
                    <a:pt x="137" y="608"/>
                    <a:pt x="304" y="608"/>
                  </a:cubicBezTo>
                  <a:lnTo>
                    <a:pt x="308" y="608"/>
                  </a:lnTo>
                  <a:cubicBezTo>
                    <a:pt x="475" y="608"/>
                    <a:pt x="609" y="472"/>
                    <a:pt x="609" y="305"/>
                  </a:cubicBezTo>
                  <a:cubicBezTo>
                    <a:pt x="609" y="138"/>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9"/>
            <p:cNvSpPr/>
            <p:nvPr/>
          </p:nvSpPr>
          <p:spPr>
            <a:xfrm>
              <a:off x="3029275" y="-1298300"/>
              <a:ext cx="15250" cy="15200"/>
            </a:xfrm>
            <a:custGeom>
              <a:avLst/>
              <a:gdLst/>
              <a:ahLst/>
              <a:cxnLst/>
              <a:rect l="l" t="t" r="r" b="b"/>
              <a:pathLst>
                <a:path w="610" h="608" extrusionOk="0">
                  <a:moveTo>
                    <a:pt x="304" y="0"/>
                  </a:moveTo>
                  <a:cubicBezTo>
                    <a:pt x="137" y="0"/>
                    <a:pt x="1" y="136"/>
                    <a:pt x="1" y="303"/>
                  </a:cubicBezTo>
                  <a:cubicBezTo>
                    <a:pt x="1" y="472"/>
                    <a:pt x="137" y="607"/>
                    <a:pt x="304" y="607"/>
                  </a:cubicBezTo>
                  <a:lnTo>
                    <a:pt x="308" y="607"/>
                  </a:lnTo>
                  <a:cubicBezTo>
                    <a:pt x="475" y="607"/>
                    <a:pt x="609" y="472"/>
                    <a:pt x="609" y="303"/>
                  </a:cubicBezTo>
                  <a:cubicBezTo>
                    <a:pt x="609"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3" name="Google Shape;2003;p39"/>
          <p:cNvSpPr/>
          <p:nvPr/>
        </p:nvSpPr>
        <p:spPr>
          <a:xfrm>
            <a:off x="4999889"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4" name="Google Shape;2004;p39"/>
          <p:cNvGrpSpPr/>
          <p:nvPr/>
        </p:nvGrpSpPr>
        <p:grpSpPr>
          <a:xfrm>
            <a:off x="5160629" y="171397"/>
            <a:ext cx="537088" cy="685818"/>
            <a:chOff x="5681800" y="-2381750"/>
            <a:chExt cx="404525" cy="517950"/>
          </a:xfrm>
        </p:grpSpPr>
        <p:sp>
          <p:nvSpPr>
            <p:cNvPr id="2005" name="Google Shape;2005;p39"/>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9"/>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9"/>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9"/>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9"/>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9"/>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9"/>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22"/>
                                        </p:tgtEl>
                                        <p:attrNameLst>
                                          <p:attrName>style.visibility</p:attrName>
                                        </p:attrNameLst>
                                      </p:cBhvr>
                                      <p:to>
                                        <p:strVal val="visible"/>
                                      </p:to>
                                    </p:set>
                                    <p:anim calcmode="lin" valueType="num">
                                      <p:cBhvr>
                                        <p:cTn id="7" dur="500" fill="hold"/>
                                        <p:tgtEl>
                                          <p:spTgt spid="1922"/>
                                        </p:tgtEl>
                                        <p:attrNameLst>
                                          <p:attrName>ppt_w</p:attrName>
                                        </p:attrNameLst>
                                      </p:cBhvr>
                                      <p:tavLst>
                                        <p:tav tm="0">
                                          <p:val>
                                            <p:fltVal val="0"/>
                                          </p:val>
                                        </p:tav>
                                        <p:tav tm="100000">
                                          <p:val>
                                            <p:strVal val="#ppt_w"/>
                                          </p:val>
                                        </p:tav>
                                      </p:tavLst>
                                    </p:anim>
                                    <p:anim calcmode="lin" valueType="num">
                                      <p:cBhvr>
                                        <p:cTn id="8" dur="500" fill="hold"/>
                                        <p:tgtEl>
                                          <p:spTgt spid="1922"/>
                                        </p:tgtEl>
                                        <p:attrNameLst>
                                          <p:attrName>ppt_h</p:attrName>
                                        </p:attrNameLst>
                                      </p:cBhvr>
                                      <p:tavLst>
                                        <p:tav tm="0">
                                          <p:val>
                                            <p:fltVal val="0"/>
                                          </p:val>
                                        </p:tav>
                                        <p:tav tm="100000">
                                          <p:val>
                                            <p:strVal val="#ppt_h"/>
                                          </p:val>
                                        </p:tav>
                                      </p:tavLst>
                                    </p:anim>
                                    <p:animEffect transition="in" filter="fade">
                                      <p:cBhvr>
                                        <p:cTn id="9" dur="500"/>
                                        <p:tgtEl>
                                          <p:spTgt spid="1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32"/>
        <p:cNvGrpSpPr/>
        <p:nvPr/>
      </p:nvGrpSpPr>
      <p:grpSpPr>
        <a:xfrm>
          <a:off x="0" y="0"/>
          <a:ext cx="0" cy="0"/>
          <a:chOff x="0" y="0"/>
          <a:chExt cx="0" cy="0"/>
        </a:xfrm>
      </p:grpSpPr>
      <p:sp>
        <p:nvSpPr>
          <p:cNvPr id="6" name="Arrow: Pentagon 5">
            <a:extLst>
              <a:ext uri="{FF2B5EF4-FFF2-40B4-BE49-F238E27FC236}">
                <a16:creationId xmlns:a16="http://schemas.microsoft.com/office/drawing/2014/main" id="{80A1B3BA-36E1-117A-EB14-9A7994468E8B}"/>
              </a:ext>
            </a:extLst>
          </p:cNvPr>
          <p:cNvSpPr/>
          <p:nvPr/>
        </p:nvSpPr>
        <p:spPr>
          <a:xfrm>
            <a:off x="0" y="301044"/>
            <a:ext cx="1962262" cy="535034"/>
          </a:xfrm>
          <a:prstGeom prst="homePlate">
            <a:avLst/>
          </a:prstGeom>
          <a:solidFill>
            <a:srgbClr val="1A2C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chemeClr val="bg1"/>
                </a:solidFill>
                <a:effectLst/>
                <a:latin typeface="Arial" panose="020B0604020202020204" pitchFamily="34" charset="0"/>
                <a:cs typeface="Arial" panose="020B0604020202020204" pitchFamily="34" charset="0"/>
              </a:rPr>
              <a:t>TRẢ LỜI</a:t>
            </a:r>
          </a:p>
        </p:txBody>
      </p:sp>
      <p:sp>
        <p:nvSpPr>
          <p:cNvPr id="9" name="Google Shape;2072;p42">
            <a:extLst>
              <a:ext uri="{FF2B5EF4-FFF2-40B4-BE49-F238E27FC236}">
                <a16:creationId xmlns:a16="http://schemas.microsoft.com/office/drawing/2014/main" id="{76AB1165-CFCB-B81D-E152-6B74FF6458A6}"/>
              </a:ext>
            </a:extLst>
          </p:cNvPr>
          <p:cNvSpPr/>
          <p:nvPr/>
        </p:nvSpPr>
        <p:spPr>
          <a:xfrm>
            <a:off x="8422280" y="312060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73;p42">
            <a:extLst>
              <a:ext uri="{FF2B5EF4-FFF2-40B4-BE49-F238E27FC236}">
                <a16:creationId xmlns:a16="http://schemas.microsoft.com/office/drawing/2014/main" id="{5C5A5704-1C78-2EB6-9837-D763D5997CF4}"/>
              </a:ext>
            </a:extLst>
          </p:cNvPr>
          <p:cNvSpPr/>
          <p:nvPr/>
        </p:nvSpPr>
        <p:spPr>
          <a:xfrm>
            <a:off x="8432436" y="427853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80;p42">
            <a:extLst>
              <a:ext uri="{FF2B5EF4-FFF2-40B4-BE49-F238E27FC236}">
                <a16:creationId xmlns:a16="http://schemas.microsoft.com/office/drawing/2014/main" id="{45FE2986-FF13-455F-AE2F-EAA379FF110A}"/>
              </a:ext>
            </a:extLst>
          </p:cNvPr>
          <p:cNvSpPr/>
          <p:nvPr/>
        </p:nvSpPr>
        <p:spPr>
          <a:xfrm>
            <a:off x="8422280" y="196251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2102;p42">
            <a:extLst>
              <a:ext uri="{FF2B5EF4-FFF2-40B4-BE49-F238E27FC236}">
                <a16:creationId xmlns:a16="http://schemas.microsoft.com/office/drawing/2014/main" id="{C18AEE1C-737A-E7DD-A69A-A2CC2C43B327}"/>
              </a:ext>
            </a:extLst>
          </p:cNvPr>
          <p:cNvGrpSpPr/>
          <p:nvPr/>
        </p:nvGrpSpPr>
        <p:grpSpPr>
          <a:xfrm>
            <a:off x="8582993" y="3291975"/>
            <a:ext cx="537069" cy="685828"/>
            <a:chOff x="4992325" y="-2381725"/>
            <a:chExt cx="404450" cy="518075"/>
          </a:xfrm>
        </p:grpSpPr>
        <p:sp>
          <p:nvSpPr>
            <p:cNvPr id="13" name="Google Shape;2103;p42">
              <a:extLst>
                <a:ext uri="{FF2B5EF4-FFF2-40B4-BE49-F238E27FC236}">
                  <a16:creationId xmlns:a16="http://schemas.microsoft.com/office/drawing/2014/main" id="{6879E9BE-D9E0-78FD-D77F-AFE47165155E}"/>
                </a:ext>
              </a:extLst>
            </p:cNvPr>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4;p42">
              <a:extLst>
                <a:ext uri="{FF2B5EF4-FFF2-40B4-BE49-F238E27FC236}">
                  <a16:creationId xmlns:a16="http://schemas.microsoft.com/office/drawing/2014/main" id="{2FC81DBC-0247-A7BA-2879-58A59E9E97E1}"/>
                </a:ext>
              </a:extLst>
            </p:cNvPr>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05;p42">
              <a:extLst>
                <a:ext uri="{FF2B5EF4-FFF2-40B4-BE49-F238E27FC236}">
                  <a16:creationId xmlns:a16="http://schemas.microsoft.com/office/drawing/2014/main" id="{EB88E09D-D7AC-8221-9F10-D8C0D32317F3}"/>
                </a:ext>
              </a:extLst>
            </p:cNvPr>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06;p42">
              <a:extLst>
                <a:ext uri="{FF2B5EF4-FFF2-40B4-BE49-F238E27FC236}">
                  <a16:creationId xmlns:a16="http://schemas.microsoft.com/office/drawing/2014/main" id="{D31D8826-1447-9C6F-B9BF-25BF96BC0FB7}"/>
                </a:ext>
              </a:extLst>
            </p:cNvPr>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107;p42">
            <a:extLst>
              <a:ext uri="{FF2B5EF4-FFF2-40B4-BE49-F238E27FC236}">
                <a16:creationId xmlns:a16="http://schemas.microsoft.com/office/drawing/2014/main" id="{5BD88B33-42B1-46D7-507F-6FF3256493EE}"/>
              </a:ext>
            </a:extLst>
          </p:cNvPr>
          <p:cNvGrpSpPr/>
          <p:nvPr/>
        </p:nvGrpSpPr>
        <p:grpSpPr>
          <a:xfrm>
            <a:off x="8593176" y="4449933"/>
            <a:ext cx="537088" cy="685818"/>
            <a:chOff x="5681800" y="-2381750"/>
            <a:chExt cx="404525" cy="517950"/>
          </a:xfrm>
        </p:grpSpPr>
        <p:sp>
          <p:nvSpPr>
            <p:cNvPr id="18" name="Google Shape;2108;p42">
              <a:extLst>
                <a:ext uri="{FF2B5EF4-FFF2-40B4-BE49-F238E27FC236}">
                  <a16:creationId xmlns:a16="http://schemas.microsoft.com/office/drawing/2014/main" id="{D0E474A9-FC95-DC69-7BCB-CC99A7C5B6CD}"/>
                </a:ext>
              </a:extLst>
            </p:cNvPr>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09;p42">
              <a:extLst>
                <a:ext uri="{FF2B5EF4-FFF2-40B4-BE49-F238E27FC236}">
                  <a16:creationId xmlns:a16="http://schemas.microsoft.com/office/drawing/2014/main" id="{4B2888EA-5B4E-8BD4-26B7-0B35D6D8FAE7}"/>
                </a:ext>
              </a:extLst>
            </p:cNvPr>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10;p42">
              <a:extLst>
                <a:ext uri="{FF2B5EF4-FFF2-40B4-BE49-F238E27FC236}">
                  <a16:creationId xmlns:a16="http://schemas.microsoft.com/office/drawing/2014/main" id="{3E5EFB0F-B4DF-211A-785A-35793A499554}"/>
                </a:ext>
              </a:extLst>
            </p:cNvPr>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1;p42">
              <a:extLst>
                <a:ext uri="{FF2B5EF4-FFF2-40B4-BE49-F238E27FC236}">
                  <a16:creationId xmlns:a16="http://schemas.microsoft.com/office/drawing/2014/main" id="{16A34F36-32CA-BFB5-4748-6FCBC51A66C8}"/>
                </a:ext>
              </a:extLst>
            </p:cNvPr>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2;p42">
              <a:extLst>
                <a:ext uri="{FF2B5EF4-FFF2-40B4-BE49-F238E27FC236}">
                  <a16:creationId xmlns:a16="http://schemas.microsoft.com/office/drawing/2014/main" id="{19CA0D90-6110-73FC-9E64-EBEB2EDBEB8C}"/>
                </a:ext>
              </a:extLst>
            </p:cNvPr>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13;p42">
              <a:extLst>
                <a:ext uri="{FF2B5EF4-FFF2-40B4-BE49-F238E27FC236}">
                  <a16:creationId xmlns:a16="http://schemas.microsoft.com/office/drawing/2014/main" id="{66D4AE60-8308-EA8E-557C-0EE157C43723}"/>
                </a:ext>
              </a:extLst>
            </p:cNvPr>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4;p42">
              <a:extLst>
                <a:ext uri="{FF2B5EF4-FFF2-40B4-BE49-F238E27FC236}">
                  <a16:creationId xmlns:a16="http://schemas.microsoft.com/office/drawing/2014/main" id="{E536E653-58D9-69BC-BEFE-2FBC4B96979B}"/>
                </a:ext>
              </a:extLst>
            </p:cNvPr>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146;p42">
            <a:extLst>
              <a:ext uri="{FF2B5EF4-FFF2-40B4-BE49-F238E27FC236}">
                <a16:creationId xmlns:a16="http://schemas.microsoft.com/office/drawing/2014/main" id="{CACFF38D-B35E-F24B-680D-DAF35E086000}"/>
              </a:ext>
            </a:extLst>
          </p:cNvPr>
          <p:cNvGrpSpPr/>
          <p:nvPr/>
        </p:nvGrpSpPr>
        <p:grpSpPr>
          <a:xfrm>
            <a:off x="8582957" y="2133900"/>
            <a:ext cx="537084" cy="685836"/>
            <a:chOff x="4302925" y="-2381725"/>
            <a:chExt cx="404400" cy="517925"/>
          </a:xfrm>
        </p:grpSpPr>
        <p:sp>
          <p:nvSpPr>
            <p:cNvPr id="26" name="Google Shape;2147;p42">
              <a:extLst>
                <a:ext uri="{FF2B5EF4-FFF2-40B4-BE49-F238E27FC236}">
                  <a16:creationId xmlns:a16="http://schemas.microsoft.com/office/drawing/2014/main" id="{A285BBF3-6D67-8B6F-CBAA-812E8A00A376}"/>
                </a:ext>
              </a:extLst>
            </p:cNvPr>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48;p42">
              <a:extLst>
                <a:ext uri="{FF2B5EF4-FFF2-40B4-BE49-F238E27FC236}">
                  <a16:creationId xmlns:a16="http://schemas.microsoft.com/office/drawing/2014/main" id="{CA1B2EE5-6DE8-F5B9-97E7-01708E8EDB09}"/>
                </a:ext>
              </a:extLst>
            </p:cNvPr>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49;p42">
              <a:extLst>
                <a:ext uri="{FF2B5EF4-FFF2-40B4-BE49-F238E27FC236}">
                  <a16:creationId xmlns:a16="http://schemas.microsoft.com/office/drawing/2014/main" id="{8B874907-7721-AC6F-8D8C-D348222FA5DA}"/>
                </a:ext>
              </a:extLst>
            </p:cNvPr>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50;p42">
              <a:extLst>
                <a:ext uri="{FF2B5EF4-FFF2-40B4-BE49-F238E27FC236}">
                  <a16:creationId xmlns:a16="http://schemas.microsoft.com/office/drawing/2014/main" id="{812B829F-9AAD-1005-64CE-DACA0F8FF99C}"/>
                </a:ext>
              </a:extLst>
            </p:cNvPr>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51;p42">
              <a:extLst>
                <a:ext uri="{FF2B5EF4-FFF2-40B4-BE49-F238E27FC236}">
                  <a16:creationId xmlns:a16="http://schemas.microsoft.com/office/drawing/2014/main" id="{8B9BC828-7F7D-7DF6-BD42-F95F7A4EA233}"/>
                </a:ext>
              </a:extLst>
            </p:cNvPr>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2" name="Google Shape;2079;p42">
            <a:extLst>
              <a:ext uri="{FF2B5EF4-FFF2-40B4-BE49-F238E27FC236}">
                <a16:creationId xmlns:a16="http://schemas.microsoft.com/office/drawing/2014/main" id="{1E759C6D-6644-92A9-3E06-4BA1F950C352}"/>
              </a:ext>
            </a:extLst>
          </p:cNvPr>
          <p:cNvSpPr/>
          <p:nvPr/>
        </p:nvSpPr>
        <p:spPr>
          <a:xfrm>
            <a:off x="8432436" y="79876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4" name="Google Shape;2130;p42">
            <a:extLst>
              <a:ext uri="{FF2B5EF4-FFF2-40B4-BE49-F238E27FC236}">
                <a16:creationId xmlns:a16="http://schemas.microsoft.com/office/drawing/2014/main" id="{80171558-82F2-F4C7-4192-2E04496FCAC2}"/>
              </a:ext>
            </a:extLst>
          </p:cNvPr>
          <p:cNvGrpSpPr/>
          <p:nvPr/>
        </p:nvGrpSpPr>
        <p:grpSpPr>
          <a:xfrm>
            <a:off x="8605489" y="970171"/>
            <a:ext cx="512290" cy="685813"/>
            <a:chOff x="863525" y="-1760525"/>
            <a:chExt cx="388275" cy="518025"/>
          </a:xfrm>
        </p:grpSpPr>
        <p:sp>
          <p:nvSpPr>
            <p:cNvPr id="4845" name="Google Shape;2131;p42">
              <a:extLst>
                <a:ext uri="{FF2B5EF4-FFF2-40B4-BE49-F238E27FC236}">
                  <a16:creationId xmlns:a16="http://schemas.microsoft.com/office/drawing/2014/main" id="{C9EC22A4-8717-DAE8-13C2-97BD6D9E7C2A}"/>
                </a:ext>
              </a:extLst>
            </p:cNvPr>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2132;p42">
              <a:extLst>
                <a:ext uri="{FF2B5EF4-FFF2-40B4-BE49-F238E27FC236}">
                  <a16:creationId xmlns:a16="http://schemas.microsoft.com/office/drawing/2014/main" id="{56EB107A-D8E0-6B13-616B-6F0F1A164026}"/>
                </a:ext>
              </a:extLst>
            </p:cNvPr>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2133;p42">
              <a:extLst>
                <a:ext uri="{FF2B5EF4-FFF2-40B4-BE49-F238E27FC236}">
                  <a16:creationId xmlns:a16="http://schemas.microsoft.com/office/drawing/2014/main" id="{425CD540-D4D4-029B-C69D-E55F1F10CB47}"/>
                </a:ext>
              </a:extLst>
            </p:cNvPr>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2134;p42">
              <a:extLst>
                <a:ext uri="{FF2B5EF4-FFF2-40B4-BE49-F238E27FC236}">
                  <a16:creationId xmlns:a16="http://schemas.microsoft.com/office/drawing/2014/main" id="{D7458DAB-0F57-838A-CFB8-F5B7E4F10944}"/>
                </a:ext>
              </a:extLst>
            </p:cNvPr>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2135;p42">
              <a:extLst>
                <a:ext uri="{FF2B5EF4-FFF2-40B4-BE49-F238E27FC236}">
                  <a16:creationId xmlns:a16="http://schemas.microsoft.com/office/drawing/2014/main" id="{CDE7C678-7AEE-604E-6231-D18638FCDC9D}"/>
                </a:ext>
              </a:extLst>
            </p:cNvPr>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2136;p42">
              <a:extLst>
                <a:ext uri="{FF2B5EF4-FFF2-40B4-BE49-F238E27FC236}">
                  <a16:creationId xmlns:a16="http://schemas.microsoft.com/office/drawing/2014/main" id="{69FBF077-FDC1-7859-21AE-EC550CDE526D}"/>
                </a:ext>
              </a:extLst>
            </p:cNvPr>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2137;p42">
              <a:extLst>
                <a:ext uri="{FF2B5EF4-FFF2-40B4-BE49-F238E27FC236}">
                  <a16:creationId xmlns:a16="http://schemas.microsoft.com/office/drawing/2014/main" id="{7E9C71B6-42E7-2B10-FED0-00BEA916AA38}"/>
                </a:ext>
              </a:extLst>
            </p:cNvPr>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2138;p42">
              <a:extLst>
                <a:ext uri="{FF2B5EF4-FFF2-40B4-BE49-F238E27FC236}">
                  <a16:creationId xmlns:a16="http://schemas.microsoft.com/office/drawing/2014/main" id="{D82F049D-72B9-EB32-19C0-B5D9FB3A9B9D}"/>
                </a:ext>
              </a:extLst>
            </p:cNvPr>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3" name="Google Shape;2078;p42">
            <a:extLst>
              <a:ext uri="{FF2B5EF4-FFF2-40B4-BE49-F238E27FC236}">
                <a16:creationId xmlns:a16="http://schemas.microsoft.com/office/drawing/2014/main" id="{FA477769-226B-7E1A-C584-297105435976}"/>
              </a:ext>
            </a:extLst>
          </p:cNvPr>
          <p:cNvSpPr/>
          <p:nvPr/>
        </p:nvSpPr>
        <p:spPr>
          <a:xfrm>
            <a:off x="8432436" y="-36504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4" name="Google Shape;2122;p42">
            <a:extLst>
              <a:ext uri="{FF2B5EF4-FFF2-40B4-BE49-F238E27FC236}">
                <a16:creationId xmlns:a16="http://schemas.microsoft.com/office/drawing/2014/main" id="{6B3E9A87-8736-F29E-BF9F-00F551F1B15D}"/>
              </a:ext>
            </a:extLst>
          </p:cNvPr>
          <p:cNvGrpSpPr/>
          <p:nvPr/>
        </p:nvGrpSpPr>
        <p:grpSpPr>
          <a:xfrm>
            <a:off x="8605260" y="-193412"/>
            <a:ext cx="512248" cy="685746"/>
            <a:chOff x="7926140" y="-3342469"/>
            <a:chExt cx="447730" cy="597444"/>
          </a:xfrm>
        </p:grpSpPr>
        <p:sp>
          <p:nvSpPr>
            <p:cNvPr id="4855" name="Google Shape;2123;p42">
              <a:extLst>
                <a:ext uri="{FF2B5EF4-FFF2-40B4-BE49-F238E27FC236}">
                  <a16:creationId xmlns:a16="http://schemas.microsoft.com/office/drawing/2014/main" id="{919949AD-D47D-3FA0-6292-9B74E1C83590}"/>
                </a:ext>
              </a:extLst>
            </p:cNvPr>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2124;p42">
              <a:extLst>
                <a:ext uri="{FF2B5EF4-FFF2-40B4-BE49-F238E27FC236}">
                  <a16:creationId xmlns:a16="http://schemas.microsoft.com/office/drawing/2014/main" id="{344043A8-56A7-9121-EB7C-184C96654858}"/>
                </a:ext>
              </a:extLst>
            </p:cNvPr>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2125;p42">
              <a:extLst>
                <a:ext uri="{FF2B5EF4-FFF2-40B4-BE49-F238E27FC236}">
                  <a16:creationId xmlns:a16="http://schemas.microsoft.com/office/drawing/2014/main" id="{2A405843-AEC2-BF20-5E07-2531FB2F2AE2}"/>
                </a:ext>
              </a:extLst>
            </p:cNvPr>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2126;p42">
              <a:extLst>
                <a:ext uri="{FF2B5EF4-FFF2-40B4-BE49-F238E27FC236}">
                  <a16:creationId xmlns:a16="http://schemas.microsoft.com/office/drawing/2014/main" id="{30CAFD96-933C-4B27-8749-F8B6C25E1337}"/>
                </a:ext>
              </a:extLst>
            </p:cNvPr>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2127;p42">
              <a:extLst>
                <a:ext uri="{FF2B5EF4-FFF2-40B4-BE49-F238E27FC236}">
                  <a16:creationId xmlns:a16="http://schemas.microsoft.com/office/drawing/2014/main" id="{60EA97E4-25F9-EFD5-C87B-94390C36A4E6}"/>
                </a:ext>
              </a:extLst>
            </p:cNvPr>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2128;p42">
              <a:extLst>
                <a:ext uri="{FF2B5EF4-FFF2-40B4-BE49-F238E27FC236}">
                  <a16:creationId xmlns:a16="http://schemas.microsoft.com/office/drawing/2014/main" id="{86D4C661-218B-5F07-AF4D-4489261BD42C}"/>
                </a:ext>
              </a:extLst>
            </p:cNvPr>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2129;p42">
              <a:extLst>
                <a:ext uri="{FF2B5EF4-FFF2-40B4-BE49-F238E27FC236}">
                  <a16:creationId xmlns:a16="http://schemas.microsoft.com/office/drawing/2014/main" id="{CABD598C-0990-5F7B-B200-BEEBADB9D303}"/>
                </a:ext>
              </a:extLst>
            </p:cNvPr>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Table 1">
            <a:extLst>
              <a:ext uri="{FF2B5EF4-FFF2-40B4-BE49-F238E27FC236}">
                <a16:creationId xmlns:a16="http://schemas.microsoft.com/office/drawing/2014/main" id="{8D9869EA-0F3E-7EDA-266C-9E3C00DD530B}"/>
              </a:ext>
            </a:extLst>
          </p:cNvPr>
          <p:cNvGraphicFramePr>
            <a:graphicFrameLocks noGrp="1"/>
          </p:cNvGraphicFramePr>
          <p:nvPr>
            <p:extLst>
              <p:ext uri="{D42A27DB-BD31-4B8C-83A1-F6EECF244321}">
                <p14:modId xmlns:p14="http://schemas.microsoft.com/office/powerpoint/2010/main" val="2319339390"/>
              </p:ext>
            </p:extLst>
          </p:nvPr>
        </p:nvGraphicFramePr>
        <p:xfrm>
          <a:off x="345457" y="1064293"/>
          <a:ext cx="7871686" cy="3510646"/>
        </p:xfrm>
        <a:graphic>
          <a:graphicData uri="http://schemas.openxmlformats.org/drawingml/2006/table">
            <a:tbl>
              <a:tblPr firstRow="1" bandRow="1">
                <a:tableStyleId>{1E171933-4619-4E11-9A3F-F7608DF75F80}</a:tableStyleId>
              </a:tblPr>
              <a:tblGrid>
                <a:gridCol w="2473122">
                  <a:extLst>
                    <a:ext uri="{9D8B030D-6E8A-4147-A177-3AD203B41FA5}">
                      <a16:colId xmlns:a16="http://schemas.microsoft.com/office/drawing/2014/main" val="9954072"/>
                    </a:ext>
                  </a:extLst>
                </a:gridCol>
                <a:gridCol w="5398564">
                  <a:extLst>
                    <a:ext uri="{9D8B030D-6E8A-4147-A177-3AD203B41FA5}">
                      <a16:colId xmlns:a16="http://schemas.microsoft.com/office/drawing/2014/main" val="2207679001"/>
                    </a:ext>
                  </a:extLst>
                </a:gridCol>
              </a:tblGrid>
              <a:tr h="634645">
                <a:tc>
                  <a:txBody>
                    <a:bodyPr/>
                    <a:lstStyle/>
                    <a:p>
                      <a:pPr algn="ctr">
                        <a:lnSpc>
                          <a:spcPct val="100000"/>
                        </a:lnSpc>
                      </a:pPr>
                      <a:r>
                        <a:rPr lang="vi-VN"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Yếu tố ảnh hưởng</a:t>
                      </a:r>
                      <a:endParaRPr lang="vi-VN"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B="36000"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ct val="100000"/>
                        </a:lnSpc>
                      </a:pPr>
                      <a:r>
                        <a:rPr lang="vi-VN"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Biểu hiện</a:t>
                      </a:r>
                      <a:endParaRPr lang="vi-VN"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B="36000"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779741688"/>
                  </a:ext>
                </a:extLst>
              </a:tr>
              <a:tr h="1916374">
                <a:tc>
                  <a:txBody>
                    <a:bodyPr/>
                    <a:lstStyle/>
                    <a:p>
                      <a:pPr algn="ctr">
                        <a:lnSpc>
                          <a:spcPct val="150000"/>
                        </a:lnSpc>
                      </a:pPr>
                      <a:r>
                        <a:rPr lang="vi-VN" sz="16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Sự phát triển của </a:t>
                      </a:r>
                    </a:p>
                    <a:p>
                      <a:pPr algn="ctr">
                        <a:lnSpc>
                          <a:spcPct val="150000"/>
                        </a:lnSpc>
                      </a:pPr>
                      <a:r>
                        <a:rPr lang="vi-VN" sz="16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khoa học công nghệ </a:t>
                      </a:r>
                      <a:endParaRPr lang="vi-VN" sz="1600" b="0" dirty="0">
                        <a:effectLst/>
                        <a:latin typeface="Arial" panose="020B0604020202020204" pitchFamily="34" charset="0"/>
                        <a:ea typeface="Calibri" panose="020F0502020204030204" pitchFamily="34" charset="0"/>
                        <a:cs typeface="Arial" panose="020B0604020202020204" pitchFamily="34" charset="0"/>
                      </a:endParaRPr>
                    </a:p>
                  </a:txBody>
                  <a:tcPr marB="10800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vi-VN" sz="1600" b="0" i="0" u="none" strike="noStrike" cap="none" dirty="0">
                          <a:solidFill>
                            <a:schemeClr val="dk1"/>
                          </a:solidFill>
                          <a:effectLst/>
                          <a:latin typeface="+mn-lt"/>
                          <a:ea typeface="+mn-ea"/>
                          <a:cs typeface="+mn-cs"/>
                          <a:sym typeface="Arial"/>
                        </a:rPr>
                        <a:t>+ Hỗ trợ sự chuyển dịch cơ cấu nền kinh tế, nhiều công việc thay đổi theo hướng giảm bớt cầu lao động. </a:t>
                      </a:r>
                    </a:p>
                    <a:p>
                      <a:pPr algn="just">
                        <a:lnSpc>
                          <a:spcPct val="150000"/>
                        </a:lnSpc>
                      </a:pPr>
                      <a:r>
                        <a:rPr lang="vi-VN" sz="1600" b="0" i="0" u="none" strike="noStrike" cap="none" dirty="0">
                          <a:solidFill>
                            <a:schemeClr val="dk1"/>
                          </a:solidFill>
                          <a:effectLst/>
                          <a:latin typeface="+mn-lt"/>
                          <a:ea typeface="+mn-ea"/>
                          <a:cs typeface="+mn-cs"/>
                          <a:sym typeface="Arial"/>
                        </a:rPr>
                        <a:t>+ Yêu cầu ngày càng cao đối với người lao động về năng lực, trình độ chuyên môn và các kĩ năng thiết yếu.</a:t>
                      </a:r>
                    </a:p>
                  </a:txBody>
                  <a:tcPr marB="10800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7320996"/>
                  </a:ext>
                </a:extLst>
              </a:tr>
              <a:tr h="959627">
                <a:tc>
                  <a:txBody>
                    <a:bodyPr/>
                    <a:lstStyle/>
                    <a:p>
                      <a:pPr algn="ctr">
                        <a:lnSpc>
                          <a:spcPct val="10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Sự chuyển dịch cơ cấu </a:t>
                      </a:r>
                      <a:endParaRPr lang="vi-VN" sz="16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600" b="0" i="0" u="none" strike="noStrike" cap="none" dirty="0">
                          <a:solidFill>
                            <a:srgbClr val="000000"/>
                          </a:solidFill>
                          <a:effectLst/>
                          <a:latin typeface="+mn-lt"/>
                          <a:ea typeface="+mn-ea"/>
                          <a:cs typeface="+mn-cs"/>
                          <a:sym typeface="Arial"/>
                        </a:rPr>
                        <a:t>Thay đổi nhu cầu lao động giữa các ngành, nghề và kéo theo sự chuyển dịch cơ cấu lao động tương ứng.</a:t>
                      </a:r>
                    </a:p>
                  </a:txBody>
                  <a:tcPr marB="1080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629112"/>
                  </a:ext>
                </a:extLst>
              </a:tr>
            </a:tbl>
          </a:graphicData>
        </a:graphic>
      </p:graphicFrame>
    </p:spTree>
    <p:extLst>
      <p:ext uri="{BB962C8B-B14F-4D97-AF65-F5344CB8AC3E}">
        <p14:creationId xmlns:p14="http://schemas.microsoft.com/office/powerpoint/2010/main" val="10394580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32"/>
        <p:cNvGrpSpPr/>
        <p:nvPr/>
      </p:nvGrpSpPr>
      <p:grpSpPr>
        <a:xfrm>
          <a:off x="0" y="0"/>
          <a:ext cx="0" cy="0"/>
          <a:chOff x="0" y="0"/>
          <a:chExt cx="0" cy="0"/>
        </a:xfrm>
      </p:grpSpPr>
      <p:sp>
        <p:nvSpPr>
          <p:cNvPr id="9" name="Google Shape;2072;p42">
            <a:extLst>
              <a:ext uri="{FF2B5EF4-FFF2-40B4-BE49-F238E27FC236}">
                <a16:creationId xmlns:a16="http://schemas.microsoft.com/office/drawing/2014/main" id="{76AB1165-CFCB-B81D-E152-6B74FF6458A6}"/>
              </a:ext>
            </a:extLst>
          </p:cNvPr>
          <p:cNvSpPr/>
          <p:nvPr/>
        </p:nvSpPr>
        <p:spPr>
          <a:xfrm>
            <a:off x="8422280" y="312060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73;p42">
            <a:extLst>
              <a:ext uri="{FF2B5EF4-FFF2-40B4-BE49-F238E27FC236}">
                <a16:creationId xmlns:a16="http://schemas.microsoft.com/office/drawing/2014/main" id="{5C5A5704-1C78-2EB6-9837-D763D5997CF4}"/>
              </a:ext>
            </a:extLst>
          </p:cNvPr>
          <p:cNvSpPr/>
          <p:nvPr/>
        </p:nvSpPr>
        <p:spPr>
          <a:xfrm>
            <a:off x="8432436" y="427853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80;p42">
            <a:extLst>
              <a:ext uri="{FF2B5EF4-FFF2-40B4-BE49-F238E27FC236}">
                <a16:creationId xmlns:a16="http://schemas.microsoft.com/office/drawing/2014/main" id="{45FE2986-FF13-455F-AE2F-EAA379FF110A}"/>
              </a:ext>
            </a:extLst>
          </p:cNvPr>
          <p:cNvSpPr/>
          <p:nvPr/>
        </p:nvSpPr>
        <p:spPr>
          <a:xfrm>
            <a:off x="8422280" y="196251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2102;p42">
            <a:extLst>
              <a:ext uri="{FF2B5EF4-FFF2-40B4-BE49-F238E27FC236}">
                <a16:creationId xmlns:a16="http://schemas.microsoft.com/office/drawing/2014/main" id="{C18AEE1C-737A-E7DD-A69A-A2CC2C43B327}"/>
              </a:ext>
            </a:extLst>
          </p:cNvPr>
          <p:cNvGrpSpPr/>
          <p:nvPr/>
        </p:nvGrpSpPr>
        <p:grpSpPr>
          <a:xfrm>
            <a:off x="8582993" y="3291975"/>
            <a:ext cx="537069" cy="685828"/>
            <a:chOff x="4992325" y="-2381725"/>
            <a:chExt cx="404450" cy="518075"/>
          </a:xfrm>
        </p:grpSpPr>
        <p:sp>
          <p:nvSpPr>
            <p:cNvPr id="13" name="Google Shape;2103;p42">
              <a:extLst>
                <a:ext uri="{FF2B5EF4-FFF2-40B4-BE49-F238E27FC236}">
                  <a16:creationId xmlns:a16="http://schemas.microsoft.com/office/drawing/2014/main" id="{6879E9BE-D9E0-78FD-D77F-AFE47165155E}"/>
                </a:ext>
              </a:extLst>
            </p:cNvPr>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4;p42">
              <a:extLst>
                <a:ext uri="{FF2B5EF4-FFF2-40B4-BE49-F238E27FC236}">
                  <a16:creationId xmlns:a16="http://schemas.microsoft.com/office/drawing/2014/main" id="{2FC81DBC-0247-A7BA-2879-58A59E9E97E1}"/>
                </a:ext>
              </a:extLst>
            </p:cNvPr>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05;p42">
              <a:extLst>
                <a:ext uri="{FF2B5EF4-FFF2-40B4-BE49-F238E27FC236}">
                  <a16:creationId xmlns:a16="http://schemas.microsoft.com/office/drawing/2014/main" id="{EB88E09D-D7AC-8221-9F10-D8C0D32317F3}"/>
                </a:ext>
              </a:extLst>
            </p:cNvPr>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06;p42">
              <a:extLst>
                <a:ext uri="{FF2B5EF4-FFF2-40B4-BE49-F238E27FC236}">
                  <a16:creationId xmlns:a16="http://schemas.microsoft.com/office/drawing/2014/main" id="{D31D8826-1447-9C6F-B9BF-25BF96BC0FB7}"/>
                </a:ext>
              </a:extLst>
            </p:cNvPr>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107;p42">
            <a:extLst>
              <a:ext uri="{FF2B5EF4-FFF2-40B4-BE49-F238E27FC236}">
                <a16:creationId xmlns:a16="http://schemas.microsoft.com/office/drawing/2014/main" id="{5BD88B33-42B1-46D7-507F-6FF3256493EE}"/>
              </a:ext>
            </a:extLst>
          </p:cNvPr>
          <p:cNvGrpSpPr/>
          <p:nvPr/>
        </p:nvGrpSpPr>
        <p:grpSpPr>
          <a:xfrm>
            <a:off x="8593176" y="4449933"/>
            <a:ext cx="537088" cy="685818"/>
            <a:chOff x="5681800" y="-2381750"/>
            <a:chExt cx="404525" cy="517950"/>
          </a:xfrm>
        </p:grpSpPr>
        <p:sp>
          <p:nvSpPr>
            <p:cNvPr id="18" name="Google Shape;2108;p42">
              <a:extLst>
                <a:ext uri="{FF2B5EF4-FFF2-40B4-BE49-F238E27FC236}">
                  <a16:creationId xmlns:a16="http://schemas.microsoft.com/office/drawing/2014/main" id="{D0E474A9-FC95-DC69-7BCB-CC99A7C5B6CD}"/>
                </a:ext>
              </a:extLst>
            </p:cNvPr>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09;p42">
              <a:extLst>
                <a:ext uri="{FF2B5EF4-FFF2-40B4-BE49-F238E27FC236}">
                  <a16:creationId xmlns:a16="http://schemas.microsoft.com/office/drawing/2014/main" id="{4B2888EA-5B4E-8BD4-26B7-0B35D6D8FAE7}"/>
                </a:ext>
              </a:extLst>
            </p:cNvPr>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10;p42">
              <a:extLst>
                <a:ext uri="{FF2B5EF4-FFF2-40B4-BE49-F238E27FC236}">
                  <a16:creationId xmlns:a16="http://schemas.microsoft.com/office/drawing/2014/main" id="{3E5EFB0F-B4DF-211A-785A-35793A499554}"/>
                </a:ext>
              </a:extLst>
            </p:cNvPr>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1;p42">
              <a:extLst>
                <a:ext uri="{FF2B5EF4-FFF2-40B4-BE49-F238E27FC236}">
                  <a16:creationId xmlns:a16="http://schemas.microsoft.com/office/drawing/2014/main" id="{16A34F36-32CA-BFB5-4748-6FCBC51A66C8}"/>
                </a:ext>
              </a:extLst>
            </p:cNvPr>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2;p42">
              <a:extLst>
                <a:ext uri="{FF2B5EF4-FFF2-40B4-BE49-F238E27FC236}">
                  <a16:creationId xmlns:a16="http://schemas.microsoft.com/office/drawing/2014/main" id="{19CA0D90-6110-73FC-9E64-EBEB2EDBEB8C}"/>
                </a:ext>
              </a:extLst>
            </p:cNvPr>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13;p42">
              <a:extLst>
                <a:ext uri="{FF2B5EF4-FFF2-40B4-BE49-F238E27FC236}">
                  <a16:creationId xmlns:a16="http://schemas.microsoft.com/office/drawing/2014/main" id="{66D4AE60-8308-EA8E-557C-0EE157C43723}"/>
                </a:ext>
              </a:extLst>
            </p:cNvPr>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4;p42">
              <a:extLst>
                <a:ext uri="{FF2B5EF4-FFF2-40B4-BE49-F238E27FC236}">
                  <a16:creationId xmlns:a16="http://schemas.microsoft.com/office/drawing/2014/main" id="{E536E653-58D9-69BC-BEFE-2FBC4B96979B}"/>
                </a:ext>
              </a:extLst>
            </p:cNvPr>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146;p42">
            <a:extLst>
              <a:ext uri="{FF2B5EF4-FFF2-40B4-BE49-F238E27FC236}">
                <a16:creationId xmlns:a16="http://schemas.microsoft.com/office/drawing/2014/main" id="{CACFF38D-B35E-F24B-680D-DAF35E086000}"/>
              </a:ext>
            </a:extLst>
          </p:cNvPr>
          <p:cNvGrpSpPr/>
          <p:nvPr/>
        </p:nvGrpSpPr>
        <p:grpSpPr>
          <a:xfrm>
            <a:off x="8582957" y="2133900"/>
            <a:ext cx="537084" cy="685836"/>
            <a:chOff x="4302925" y="-2381725"/>
            <a:chExt cx="404400" cy="517925"/>
          </a:xfrm>
        </p:grpSpPr>
        <p:sp>
          <p:nvSpPr>
            <p:cNvPr id="26" name="Google Shape;2147;p42">
              <a:extLst>
                <a:ext uri="{FF2B5EF4-FFF2-40B4-BE49-F238E27FC236}">
                  <a16:creationId xmlns:a16="http://schemas.microsoft.com/office/drawing/2014/main" id="{A285BBF3-6D67-8B6F-CBAA-812E8A00A376}"/>
                </a:ext>
              </a:extLst>
            </p:cNvPr>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48;p42">
              <a:extLst>
                <a:ext uri="{FF2B5EF4-FFF2-40B4-BE49-F238E27FC236}">
                  <a16:creationId xmlns:a16="http://schemas.microsoft.com/office/drawing/2014/main" id="{CA1B2EE5-6DE8-F5B9-97E7-01708E8EDB09}"/>
                </a:ext>
              </a:extLst>
            </p:cNvPr>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49;p42">
              <a:extLst>
                <a:ext uri="{FF2B5EF4-FFF2-40B4-BE49-F238E27FC236}">
                  <a16:creationId xmlns:a16="http://schemas.microsoft.com/office/drawing/2014/main" id="{8B874907-7721-AC6F-8D8C-D348222FA5DA}"/>
                </a:ext>
              </a:extLst>
            </p:cNvPr>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50;p42">
              <a:extLst>
                <a:ext uri="{FF2B5EF4-FFF2-40B4-BE49-F238E27FC236}">
                  <a16:creationId xmlns:a16="http://schemas.microsoft.com/office/drawing/2014/main" id="{812B829F-9AAD-1005-64CE-DACA0F8FF99C}"/>
                </a:ext>
              </a:extLst>
            </p:cNvPr>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51;p42">
              <a:extLst>
                <a:ext uri="{FF2B5EF4-FFF2-40B4-BE49-F238E27FC236}">
                  <a16:creationId xmlns:a16="http://schemas.microsoft.com/office/drawing/2014/main" id="{8B9BC828-7F7D-7DF6-BD42-F95F7A4EA233}"/>
                </a:ext>
              </a:extLst>
            </p:cNvPr>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2" name="Google Shape;2079;p42">
            <a:extLst>
              <a:ext uri="{FF2B5EF4-FFF2-40B4-BE49-F238E27FC236}">
                <a16:creationId xmlns:a16="http://schemas.microsoft.com/office/drawing/2014/main" id="{1E759C6D-6644-92A9-3E06-4BA1F950C352}"/>
              </a:ext>
            </a:extLst>
          </p:cNvPr>
          <p:cNvSpPr/>
          <p:nvPr/>
        </p:nvSpPr>
        <p:spPr>
          <a:xfrm>
            <a:off x="8432436" y="79876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4" name="Google Shape;2130;p42">
            <a:extLst>
              <a:ext uri="{FF2B5EF4-FFF2-40B4-BE49-F238E27FC236}">
                <a16:creationId xmlns:a16="http://schemas.microsoft.com/office/drawing/2014/main" id="{80171558-82F2-F4C7-4192-2E04496FCAC2}"/>
              </a:ext>
            </a:extLst>
          </p:cNvPr>
          <p:cNvGrpSpPr/>
          <p:nvPr/>
        </p:nvGrpSpPr>
        <p:grpSpPr>
          <a:xfrm>
            <a:off x="8605489" y="970171"/>
            <a:ext cx="512290" cy="685813"/>
            <a:chOff x="863525" y="-1760525"/>
            <a:chExt cx="388275" cy="518025"/>
          </a:xfrm>
        </p:grpSpPr>
        <p:sp>
          <p:nvSpPr>
            <p:cNvPr id="4845" name="Google Shape;2131;p42">
              <a:extLst>
                <a:ext uri="{FF2B5EF4-FFF2-40B4-BE49-F238E27FC236}">
                  <a16:creationId xmlns:a16="http://schemas.microsoft.com/office/drawing/2014/main" id="{C9EC22A4-8717-DAE8-13C2-97BD6D9E7C2A}"/>
                </a:ext>
              </a:extLst>
            </p:cNvPr>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2132;p42">
              <a:extLst>
                <a:ext uri="{FF2B5EF4-FFF2-40B4-BE49-F238E27FC236}">
                  <a16:creationId xmlns:a16="http://schemas.microsoft.com/office/drawing/2014/main" id="{56EB107A-D8E0-6B13-616B-6F0F1A164026}"/>
                </a:ext>
              </a:extLst>
            </p:cNvPr>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2133;p42">
              <a:extLst>
                <a:ext uri="{FF2B5EF4-FFF2-40B4-BE49-F238E27FC236}">
                  <a16:creationId xmlns:a16="http://schemas.microsoft.com/office/drawing/2014/main" id="{425CD540-D4D4-029B-C69D-E55F1F10CB47}"/>
                </a:ext>
              </a:extLst>
            </p:cNvPr>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2134;p42">
              <a:extLst>
                <a:ext uri="{FF2B5EF4-FFF2-40B4-BE49-F238E27FC236}">
                  <a16:creationId xmlns:a16="http://schemas.microsoft.com/office/drawing/2014/main" id="{D7458DAB-0F57-838A-CFB8-F5B7E4F10944}"/>
                </a:ext>
              </a:extLst>
            </p:cNvPr>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2135;p42">
              <a:extLst>
                <a:ext uri="{FF2B5EF4-FFF2-40B4-BE49-F238E27FC236}">
                  <a16:creationId xmlns:a16="http://schemas.microsoft.com/office/drawing/2014/main" id="{CDE7C678-7AEE-604E-6231-D18638FCDC9D}"/>
                </a:ext>
              </a:extLst>
            </p:cNvPr>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2136;p42">
              <a:extLst>
                <a:ext uri="{FF2B5EF4-FFF2-40B4-BE49-F238E27FC236}">
                  <a16:creationId xmlns:a16="http://schemas.microsoft.com/office/drawing/2014/main" id="{69FBF077-FDC1-7859-21AE-EC550CDE526D}"/>
                </a:ext>
              </a:extLst>
            </p:cNvPr>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2137;p42">
              <a:extLst>
                <a:ext uri="{FF2B5EF4-FFF2-40B4-BE49-F238E27FC236}">
                  <a16:creationId xmlns:a16="http://schemas.microsoft.com/office/drawing/2014/main" id="{7E9C71B6-42E7-2B10-FED0-00BEA916AA38}"/>
                </a:ext>
              </a:extLst>
            </p:cNvPr>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2138;p42">
              <a:extLst>
                <a:ext uri="{FF2B5EF4-FFF2-40B4-BE49-F238E27FC236}">
                  <a16:creationId xmlns:a16="http://schemas.microsoft.com/office/drawing/2014/main" id="{D82F049D-72B9-EB32-19C0-B5D9FB3A9B9D}"/>
                </a:ext>
              </a:extLst>
            </p:cNvPr>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3" name="Google Shape;2078;p42">
            <a:extLst>
              <a:ext uri="{FF2B5EF4-FFF2-40B4-BE49-F238E27FC236}">
                <a16:creationId xmlns:a16="http://schemas.microsoft.com/office/drawing/2014/main" id="{FA477769-226B-7E1A-C584-297105435976}"/>
              </a:ext>
            </a:extLst>
          </p:cNvPr>
          <p:cNvSpPr/>
          <p:nvPr/>
        </p:nvSpPr>
        <p:spPr>
          <a:xfrm>
            <a:off x="8432436" y="-36504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4" name="Google Shape;2122;p42">
            <a:extLst>
              <a:ext uri="{FF2B5EF4-FFF2-40B4-BE49-F238E27FC236}">
                <a16:creationId xmlns:a16="http://schemas.microsoft.com/office/drawing/2014/main" id="{6B3E9A87-8736-F29E-BF9F-00F551F1B15D}"/>
              </a:ext>
            </a:extLst>
          </p:cNvPr>
          <p:cNvGrpSpPr/>
          <p:nvPr/>
        </p:nvGrpSpPr>
        <p:grpSpPr>
          <a:xfrm>
            <a:off x="8605260" y="-193412"/>
            <a:ext cx="512248" cy="685746"/>
            <a:chOff x="7926140" y="-3342469"/>
            <a:chExt cx="447730" cy="597444"/>
          </a:xfrm>
        </p:grpSpPr>
        <p:sp>
          <p:nvSpPr>
            <p:cNvPr id="4855" name="Google Shape;2123;p42">
              <a:extLst>
                <a:ext uri="{FF2B5EF4-FFF2-40B4-BE49-F238E27FC236}">
                  <a16:creationId xmlns:a16="http://schemas.microsoft.com/office/drawing/2014/main" id="{919949AD-D47D-3FA0-6292-9B74E1C83590}"/>
                </a:ext>
              </a:extLst>
            </p:cNvPr>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2124;p42">
              <a:extLst>
                <a:ext uri="{FF2B5EF4-FFF2-40B4-BE49-F238E27FC236}">
                  <a16:creationId xmlns:a16="http://schemas.microsoft.com/office/drawing/2014/main" id="{344043A8-56A7-9121-EB7C-184C96654858}"/>
                </a:ext>
              </a:extLst>
            </p:cNvPr>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2125;p42">
              <a:extLst>
                <a:ext uri="{FF2B5EF4-FFF2-40B4-BE49-F238E27FC236}">
                  <a16:creationId xmlns:a16="http://schemas.microsoft.com/office/drawing/2014/main" id="{2A405843-AEC2-BF20-5E07-2531FB2F2AE2}"/>
                </a:ext>
              </a:extLst>
            </p:cNvPr>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2126;p42">
              <a:extLst>
                <a:ext uri="{FF2B5EF4-FFF2-40B4-BE49-F238E27FC236}">
                  <a16:creationId xmlns:a16="http://schemas.microsoft.com/office/drawing/2014/main" id="{30CAFD96-933C-4B27-8749-F8B6C25E1337}"/>
                </a:ext>
              </a:extLst>
            </p:cNvPr>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2127;p42">
              <a:extLst>
                <a:ext uri="{FF2B5EF4-FFF2-40B4-BE49-F238E27FC236}">
                  <a16:creationId xmlns:a16="http://schemas.microsoft.com/office/drawing/2014/main" id="{60EA97E4-25F9-EFD5-C87B-94390C36A4E6}"/>
                </a:ext>
              </a:extLst>
            </p:cNvPr>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2128;p42">
              <a:extLst>
                <a:ext uri="{FF2B5EF4-FFF2-40B4-BE49-F238E27FC236}">
                  <a16:creationId xmlns:a16="http://schemas.microsoft.com/office/drawing/2014/main" id="{86D4C661-218B-5F07-AF4D-4489261BD42C}"/>
                </a:ext>
              </a:extLst>
            </p:cNvPr>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2129;p42">
              <a:extLst>
                <a:ext uri="{FF2B5EF4-FFF2-40B4-BE49-F238E27FC236}">
                  <a16:creationId xmlns:a16="http://schemas.microsoft.com/office/drawing/2014/main" id="{CABD598C-0990-5F7B-B200-BEEBADB9D303}"/>
                </a:ext>
              </a:extLst>
            </p:cNvPr>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Table 1">
            <a:extLst>
              <a:ext uri="{FF2B5EF4-FFF2-40B4-BE49-F238E27FC236}">
                <a16:creationId xmlns:a16="http://schemas.microsoft.com/office/drawing/2014/main" id="{8D9869EA-0F3E-7EDA-266C-9E3C00DD530B}"/>
              </a:ext>
            </a:extLst>
          </p:cNvPr>
          <p:cNvGraphicFramePr>
            <a:graphicFrameLocks noGrp="1"/>
          </p:cNvGraphicFramePr>
          <p:nvPr>
            <p:extLst>
              <p:ext uri="{D42A27DB-BD31-4B8C-83A1-F6EECF244321}">
                <p14:modId xmlns:p14="http://schemas.microsoft.com/office/powerpoint/2010/main" val="1577960056"/>
              </p:ext>
            </p:extLst>
          </p:nvPr>
        </p:nvGraphicFramePr>
        <p:xfrm>
          <a:off x="272513" y="444527"/>
          <a:ext cx="7871686" cy="4188493"/>
        </p:xfrm>
        <a:graphic>
          <a:graphicData uri="http://schemas.openxmlformats.org/drawingml/2006/table">
            <a:tbl>
              <a:tblPr firstRow="1" bandRow="1">
                <a:tableStyleId>{1E171933-4619-4E11-9A3F-F7608DF75F80}</a:tableStyleId>
              </a:tblPr>
              <a:tblGrid>
                <a:gridCol w="2473122">
                  <a:extLst>
                    <a:ext uri="{9D8B030D-6E8A-4147-A177-3AD203B41FA5}">
                      <a16:colId xmlns:a16="http://schemas.microsoft.com/office/drawing/2014/main" val="9954072"/>
                    </a:ext>
                  </a:extLst>
                </a:gridCol>
                <a:gridCol w="5398564">
                  <a:extLst>
                    <a:ext uri="{9D8B030D-6E8A-4147-A177-3AD203B41FA5}">
                      <a16:colId xmlns:a16="http://schemas.microsoft.com/office/drawing/2014/main" val="2207679001"/>
                    </a:ext>
                  </a:extLst>
                </a:gridCol>
              </a:tblGrid>
              <a:tr h="729816">
                <a:tc>
                  <a:txBody>
                    <a:bodyPr/>
                    <a:lstStyle/>
                    <a:p>
                      <a:pPr algn="ctr">
                        <a:lnSpc>
                          <a:spcPct val="100000"/>
                        </a:lnSpc>
                      </a:pPr>
                      <a:r>
                        <a:rPr lang="vi-VN"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Yếu tố ảnh hưởng</a:t>
                      </a:r>
                      <a:endParaRPr lang="vi-VN"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B="36000"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ct val="100000"/>
                        </a:lnSpc>
                      </a:pPr>
                      <a:r>
                        <a:rPr lang="vi-VN"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Biểu hiện</a:t>
                      </a:r>
                      <a:endParaRPr lang="vi-VN"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B="36000"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779741688"/>
                  </a:ext>
                </a:extLst>
              </a:tr>
              <a:tr h="1723079">
                <a:tc>
                  <a:txBody>
                    <a:bodyPr/>
                    <a:lstStyle/>
                    <a:p>
                      <a:pPr algn="ctr">
                        <a:lnSpc>
                          <a:spcPct val="100000"/>
                        </a:lnSpc>
                      </a:pPr>
                      <a:r>
                        <a:rPr lang="vi-VN" sz="1800">
                          <a:solidFill>
                            <a:srgbClr val="000000"/>
                          </a:solidFill>
                          <a:effectLst/>
                          <a:latin typeface="Arial" panose="020B0604020202020204" pitchFamily="34" charset="0"/>
                          <a:ea typeface="Calibri" panose="020F0502020204030204" pitchFamily="34" charset="0"/>
                          <a:cs typeface="Arial" panose="020B0604020202020204" pitchFamily="34" charset="0"/>
                        </a:rPr>
                        <a:t>Nhu cầu lao động </a:t>
                      </a:r>
                      <a:endParaRPr lang="vi-VN" sz="1800">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vi-VN" sz="1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Số lượng các ngành, nghề và nhu cầu thu hút nguồn nhân lực của người sử dụng lao động khác nhau thể hiện ở số việc làm và khả năng tạo việc làm trong một thời kì nhất định.</a:t>
                      </a:r>
                      <a:endParaRPr lang="vi-VN" sz="1600" i="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7320996"/>
                  </a:ext>
                </a:extLst>
              </a:tr>
              <a:tr h="1735598">
                <a:tc>
                  <a:txBody>
                    <a:bodyPr/>
                    <a:lstStyle/>
                    <a:p>
                      <a:pPr algn="ctr">
                        <a:lnSpc>
                          <a:spcPct val="10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Nguồn cung lao động </a:t>
                      </a:r>
                      <a:endParaRPr lang="vi-VN" sz="18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vi-VN" sz="1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Số lượng lao động, thời gian tham gia lao động, chất lượng và cơ cấu nguồn lực con người tham gia vào thị trường lao động luôn thay đổi theo thời gian và theo không gian giữa các vùng, ngành.</a:t>
                      </a:r>
                      <a:endParaRPr lang="vi-VN" sz="1600" i="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629112"/>
                  </a:ext>
                </a:extLst>
              </a:tr>
            </a:tbl>
          </a:graphicData>
        </a:graphic>
      </p:graphicFrame>
    </p:spTree>
    <p:extLst>
      <p:ext uri="{BB962C8B-B14F-4D97-AF65-F5344CB8AC3E}">
        <p14:creationId xmlns:p14="http://schemas.microsoft.com/office/powerpoint/2010/main" val="8169293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60"/>
        <p:cNvGrpSpPr/>
        <p:nvPr/>
      </p:nvGrpSpPr>
      <p:grpSpPr>
        <a:xfrm>
          <a:off x="0" y="0"/>
          <a:ext cx="0" cy="0"/>
          <a:chOff x="0" y="0"/>
          <a:chExt cx="0" cy="0"/>
        </a:xfrm>
      </p:grpSpPr>
      <p:sp>
        <p:nvSpPr>
          <p:cNvPr id="8" name="Arrow: Pentagon 7">
            <a:extLst>
              <a:ext uri="{FF2B5EF4-FFF2-40B4-BE49-F238E27FC236}">
                <a16:creationId xmlns:a16="http://schemas.microsoft.com/office/drawing/2014/main" id="{7763E4B5-BDE0-EB3C-DDB8-F69A7B8F9EFC}"/>
              </a:ext>
            </a:extLst>
          </p:cNvPr>
          <p:cNvSpPr/>
          <p:nvPr/>
        </p:nvSpPr>
        <p:spPr>
          <a:xfrm>
            <a:off x="661096" y="263347"/>
            <a:ext cx="6983288" cy="635028"/>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vi-VN" sz="2200" b="1" dirty="0">
                <a:solidFill>
                  <a:schemeClr val="tx1">
                    <a:lumMod val="50000"/>
                  </a:schemeClr>
                </a:solidFill>
                <a:latin typeface="Arial" panose="020B0604020202020204" pitchFamily="34" charset="0"/>
                <a:cs typeface="Arial" panose="020B0604020202020204" pitchFamily="34" charset="0"/>
              </a:rPr>
              <a:t>Quan sát video về việc làm toàn cầu sẽ thay đổi</a:t>
            </a:r>
            <a:endParaRPr lang="vi-VN" sz="2200" b="1" dirty="0">
              <a:effectLst/>
              <a:latin typeface="Arial" panose="020B0604020202020204" pitchFamily="34" charset="0"/>
              <a:cs typeface="Arial" panose="020B0604020202020204" pitchFamily="34" charset="0"/>
            </a:endParaRPr>
          </a:p>
        </p:txBody>
      </p:sp>
      <p:pic>
        <p:nvPicPr>
          <p:cNvPr id="2" name="yt1s.com - Gần 14 số việc làm trên toàn cầu sẽ thay đổi trong 5 năm tới  VTV24_720p">
            <a:hlinkClick r:id="" action="ppaction://media"/>
            <a:extLst>
              <a:ext uri="{FF2B5EF4-FFF2-40B4-BE49-F238E27FC236}">
                <a16:creationId xmlns:a16="http://schemas.microsoft.com/office/drawing/2014/main" id="{211DEEC6-C2FB-442E-B3E0-82B9C09FE4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87475" y="1126540"/>
            <a:ext cx="6569049" cy="3695732"/>
          </a:xfrm>
          <a:prstGeom prst="rect">
            <a:avLst/>
          </a:prstGeom>
        </p:spPr>
      </p:pic>
    </p:spTree>
    <p:extLst>
      <p:ext uri="{BB962C8B-B14F-4D97-AF65-F5344CB8AC3E}">
        <p14:creationId xmlns:p14="http://schemas.microsoft.com/office/powerpoint/2010/main" val="16069589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34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71"/>
        <p:cNvGrpSpPr/>
        <p:nvPr/>
      </p:nvGrpSpPr>
      <p:grpSpPr>
        <a:xfrm>
          <a:off x="0" y="0"/>
          <a:ext cx="0" cy="0"/>
          <a:chOff x="0" y="0"/>
          <a:chExt cx="0" cy="0"/>
        </a:xfrm>
      </p:grpSpPr>
      <p:grpSp>
        <p:nvGrpSpPr>
          <p:cNvPr id="13" name="Group 12">
            <a:extLst>
              <a:ext uri="{FF2B5EF4-FFF2-40B4-BE49-F238E27FC236}">
                <a16:creationId xmlns:a16="http://schemas.microsoft.com/office/drawing/2014/main" id="{46B4C536-9AC9-05AB-17CA-D0ED1407F933}"/>
              </a:ext>
            </a:extLst>
          </p:cNvPr>
          <p:cNvGrpSpPr/>
          <p:nvPr/>
        </p:nvGrpSpPr>
        <p:grpSpPr>
          <a:xfrm>
            <a:off x="1036222" y="475174"/>
            <a:ext cx="7071556" cy="4076109"/>
            <a:chOff x="1009497" y="415424"/>
            <a:chExt cx="7071556" cy="4076109"/>
          </a:xfrm>
        </p:grpSpPr>
        <p:grpSp>
          <p:nvGrpSpPr>
            <p:cNvPr id="11" name="Group 10">
              <a:extLst>
                <a:ext uri="{FF2B5EF4-FFF2-40B4-BE49-F238E27FC236}">
                  <a16:creationId xmlns:a16="http://schemas.microsoft.com/office/drawing/2014/main" id="{2E06D66A-42E1-3E0A-84BF-D8CB8890BE0B}"/>
                </a:ext>
              </a:extLst>
            </p:cNvPr>
            <p:cNvGrpSpPr/>
            <p:nvPr/>
          </p:nvGrpSpPr>
          <p:grpSpPr>
            <a:xfrm>
              <a:off x="1062947" y="880254"/>
              <a:ext cx="7018106" cy="3611279"/>
              <a:chOff x="1062947" y="880254"/>
              <a:chExt cx="7018106" cy="3611279"/>
            </a:xfrm>
          </p:grpSpPr>
          <p:sp>
            <p:nvSpPr>
              <p:cNvPr id="27" name="Rectangle: Rounded Corners 26">
                <a:extLst>
                  <a:ext uri="{FF2B5EF4-FFF2-40B4-BE49-F238E27FC236}">
                    <a16:creationId xmlns:a16="http://schemas.microsoft.com/office/drawing/2014/main" id="{FF45E4FE-26D6-DB88-858D-F1233302B76C}"/>
                  </a:ext>
                </a:extLst>
              </p:cNvPr>
              <p:cNvSpPr/>
              <p:nvPr/>
            </p:nvSpPr>
            <p:spPr>
              <a:xfrm>
                <a:off x="1062947" y="880254"/>
                <a:ext cx="7018106" cy="3611279"/>
              </a:xfrm>
              <a:prstGeom prst="roundRect">
                <a:avLst>
                  <a:gd name="adj" fmla="val 6944"/>
                </a:avLst>
              </a:prstGeom>
              <a:solidFill>
                <a:srgbClr val="E1F7FF"/>
              </a:solidFill>
              <a:ln>
                <a:solidFill>
                  <a:srgbClr val="E1F7FF"/>
                </a:solidFill>
              </a:ln>
            </p:spPr>
            <p:style>
              <a:lnRef idx="1">
                <a:schemeClr val="accent2"/>
              </a:lnRef>
              <a:fillRef idx="2">
                <a:schemeClr val="accent2"/>
              </a:fillRef>
              <a:effectRef idx="1">
                <a:schemeClr val="accent2"/>
              </a:effectRef>
              <a:fontRef idx="minor">
                <a:schemeClr val="dk1"/>
              </a:fontRef>
            </p:style>
            <p:txBody>
              <a:bodyPr bIns="108000" rtlCol="0" anchor="ctr"/>
              <a:lstStyle/>
              <a:p>
                <a:endParaRPr lang="vi-VN" dirty="0"/>
              </a:p>
            </p:txBody>
          </p:sp>
          <p:sp>
            <p:nvSpPr>
              <p:cNvPr id="10" name="TextBox 9">
                <a:extLst>
                  <a:ext uri="{FF2B5EF4-FFF2-40B4-BE49-F238E27FC236}">
                    <a16:creationId xmlns:a16="http://schemas.microsoft.com/office/drawing/2014/main" id="{92A360D7-E212-C375-7CCC-7DABD478034B}"/>
                  </a:ext>
                </a:extLst>
              </p:cNvPr>
              <p:cNvSpPr txBox="1"/>
              <p:nvPr/>
            </p:nvSpPr>
            <p:spPr>
              <a:xfrm>
                <a:off x="1309421" y="1003381"/>
                <a:ext cx="6525158" cy="3365024"/>
              </a:xfrm>
              <a:prstGeom prst="rect">
                <a:avLst/>
              </a:prstGeom>
              <a:noFill/>
            </p:spPr>
            <p:txBody>
              <a:bodyPr wrap="square">
                <a:spAutoFit/>
              </a:bodyPr>
              <a:lstStyle/>
              <a:p>
                <a:pPr algn="just">
                  <a:lnSpc>
                    <a:spcPct val="150000"/>
                  </a:lnSpc>
                </a:pPr>
                <a:r>
                  <a:rPr lang="vi-VN" sz="1800" i="1" dirty="0"/>
                  <a:t>Các chính sách của Nhà nước cũng là một trong những yếu tố ảnh hưởng đến thị trường lao động. Trong nền kinh tế thị trường, Nhà nước có vai trò to lớn trong việc thúc đẩy thị trường lao động thông qua việc ban hành các chính sách phù hợp. Ví dụ, các chính sách phát triển nguồn nhân lực đúng đắn sẽ giúp nâng cao chất lượng của cung lao động; các chính sách phát triển kinh tế, chính sách đầu tư và phân bổ đầu tư làm cầu lao động tăng.</a:t>
                </a:r>
                <a:endParaRPr lang="vi-VN" sz="1800" dirty="0"/>
              </a:p>
            </p:txBody>
          </p:sp>
        </p:grpSp>
        <p:grpSp>
          <p:nvGrpSpPr>
            <p:cNvPr id="8" name="Group 7">
              <a:extLst>
                <a:ext uri="{FF2B5EF4-FFF2-40B4-BE49-F238E27FC236}">
                  <a16:creationId xmlns:a16="http://schemas.microsoft.com/office/drawing/2014/main" id="{DF74A6E1-3D31-368B-76C2-78096139CB18}"/>
                </a:ext>
              </a:extLst>
            </p:cNvPr>
            <p:cNvGrpSpPr/>
            <p:nvPr/>
          </p:nvGrpSpPr>
          <p:grpSpPr>
            <a:xfrm>
              <a:off x="1009497" y="415424"/>
              <a:ext cx="658369" cy="744492"/>
              <a:chOff x="1733701" y="2375898"/>
              <a:chExt cx="658369" cy="744492"/>
            </a:xfrm>
          </p:grpSpPr>
          <p:sp>
            <p:nvSpPr>
              <p:cNvPr id="6" name="TextBox 5">
                <a:extLst>
                  <a:ext uri="{FF2B5EF4-FFF2-40B4-BE49-F238E27FC236}">
                    <a16:creationId xmlns:a16="http://schemas.microsoft.com/office/drawing/2014/main" id="{5DCA2DB9-6756-A2FF-F85F-442C7A602B2D}"/>
                  </a:ext>
                </a:extLst>
              </p:cNvPr>
              <p:cNvSpPr txBox="1"/>
              <p:nvPr/>
            </p:nvSpPr>
            <p:spPr>
              <a:xfrm>
                <a:off x="1733701" y="2458654"/>
                <a:ext cx="548640" cy="661736"/>
              </a:xfrm>
              <a:custGeom>
                <a:avLst/>
                <a:gdLst/>
                <a:ahLst/>
                <a:cxnLst/>
                <a:rect l="l" t="t" r="r" b="b"/>
                <a:pathLst>
                  <a:path w="548640" h="661736">
                    <a:moveTo>
                      <a:pt x="341473" y="171152"/>
                    </a:moveTo>
                    <a:lnTo>
                      <a:pt x="215341" y="191616"/>
                    </a:lnTo>
                    <a:lnTo>
                      <a:pt x="210504" y="206499"/>
                    </a:lnTo>
                    <a:cubicBezTo>
                      <a:pt x="215713" y="206251"/>
                      <a:pt x="220178" y="206127"/>
                      <a:pt x="223898" y="206127"/>
                    </a:cubicBezTo>
                    <a:cubicBezTo>
                      <a:pt x="232084" y="206127"/>
                      <a:pt x="238533" y="208235"/>
                      <a:pt x="243246" y="212452"/>
                    </a:cubicBezTo>
                    <a:cubicBezTo>
                      <a:pt x="247959" y="216669"/>
                      <a:pt x="250315" y="221506"/>
                      <a:pt x="250315" y="226963"/>
                    </a:cubicBezTo>
                    <a:cubicBezTo>
                      <a:pt x="250315" y="235645"/>
                      <a:pt x="247835" y="248543"/>
                      <a:pt x="242874" y="265658"/>
                    </a:cubicBezTo>
                    <a:lnTo>
                      <a:pt x="191156" y="443508"/>
                    </a:lnTo>
                    <a:cubicBezTo>
                      <a:pt x="186939" y="457647"/>
                      <a:pt x="184831" y="469305"/>
                      <a:pt x="184831" y="478483"/>
                    </a:cubicBezTo>
                    <a:cubicBezTo>
                      <a:pt x="184831" y="492373"/>
                      <a:pt x="189606" y="503845"/>
                      <a:pt x="199156" y="512899"/>
                    </a:cubicBezTo>
                    <a:cubicBezTo>
                      <a:pt x="208705" y="521953"/>
                      <a:pt x="221542" y="526480"/>
                      <a:pt x="237665" y="526480"/>
                    </a:cubicBezTo>
                    <a:cubicBezTo>
                      <a:pt x="279833" y="526480"/>
                      <a:pt x="319644" y="493861"/>
                      <a:pt x="357100" y="428625"/>
                    </a:cubicBezTo>
                    <a:lnTo>
                      <a:pt x="344449" y="421184"/>
                    </a:lnTo>
                    <a:cubicBezTo>
                      <a:pt x="328822" y="445244"/>
                      <a:pt x="315428" y="461863"/>
                      <a:pt x="304266" y="471041"/>
                    </a:cubicBezTo>
                    <a:cubicBezTo>
                      <a:pt x="300049" y="474762"/>
                      <a:pt x="295832" y="476622"/>
                      <a:pt x="291615" y="476622"/>
                    </a:cubicBezTo>
                    <a:cubicBezTo>
                      <a:pt x="289135" y="476622"/>
                      <a:pt x="286778" y="475444"/>
                      <a:pt x="284546" y="473088"/>
                    </a:cubicBezTo>
                    <a:cubicBezTo>
                      <a:pt x="282313" y="470731"/>
                      <a:pt x="281197" y="468189"/>
                      <a:pt x="281197" y="465460"/>
                    </a:cubicBezTo>
                    <a:cubicBezTo>
                      <a:pt x="281197" y="460747"/>
                      <a:pt x="283306" y="450825"/>
                      <a:pt x="287522" y="435694"/>
                    </a:cubicBezTo>
                    <a:lnTo>
                      <a:pt x="363797" y="171152"/>
                    </a:lnTo>
                    <a:close/>
                    <a:moveTo>
                      <a:pt x="274320" y="113096"/>
                    </a:moveTo>
                    <a:cubicBezTo>
                      <a:pt x="425823" y="113096"/>
                      <a:pt x="548640" y="235913"/>
                      <a:pt x="548640" y="387416"/>
                    </a:cubicBezTo>
                    <a:cubicBezTo>
                      <a:pt x="548640" y="538919"/>
                      <a:pt x="425823" y="661736"/>
                      <a:pt x="274320" y="661736"/>
                    </a:cubicBezTo>
                    <a:cubicBezTo>
                      <a:pt x="122817" y="661736"/>
                      <a:pt x="0" y="538919"/>
                      <a:pt x="0" y="387416"/>
                    </a:cubicBezTo>
                    <a:cubicBezTo>
                      <a:pt x="0" y="235913"/>
                      <a:pt x="122817" y="113096"/>
                      <a:pt x="274320" y="113096"/>
                    </a:cubicBezTo>
                    <a:close/>
                    <a:moveTo>
                      <a:pt x="340728" y="0"/>
                    </a:moveTo>
                    <a:cubicBezTo>
                      <a:pt x="356107" y="0"/>
                      <a:pt x="369068" y="5333"/>
                      <a:pt x="379610" y="15999"/>
                    </a:cubicBezTo>
                    <a:cubicBezTo>
                      <a:pt x="390152" y="26665"/>
                      <a:pt x="395423" y="39564"/>
                      <a:pt x="395423" y="54694"/>
                    </a:cubicBezTo>
                    <a:cubicBezTo>
                      <a:pt x="395423" y="69825"/>
                      <a:pt x="390090" y="82724"/>
                      <a:pt x="379424" y="93390"/>
                    </a:cubicBezTo>
                    <a:cubicBezTo>
                      <a:pt x="368758" y="104056"/>
                      <a:pt x="355859" y="109389"/>
                      <a:pt x="340728" y="109389"/>
                    </a:cubicBezTo>
                    <a:cubicBezTo>
                      <a:pt x="325846" y="109389"/>
                      <a:pt x="313071" y="104056"/>
                      <a:pt x="302405" y="93390"/>
                    </a:cubicBezTo>
                    <a:cubicBezTo>
                      <a:pt x="291739" y="82724"/>
                      <a:pt x="286406" y="69825"/>
                      <a:pt x="286406" y="54694"/>
                    </a:cubicBezTo>
                    <a:cubicBezTo>
                      <a:pt x="286406" y="39564"/>
                      <a:pt x="291677" y="26665"/>
                      <a:pt x="302219" y="15999"/>
                    </a:cubicBezTo>
                    <a:cubicBezTo>
                      <a:pt x="312761" y="5333"/>
                      <a:pt x="325598" y="0"/>
                      <a:pt x="340728" y="0"/>
                    </a:cubicBezTo>
                    <a:close/>
                  </a:path>
                </a:pathLst>
              </a:custGeom>
              <a:solidFill>
                <a:schemeClr val="bg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6000" b="1" i="1" dirty="0">
                  <a:solidFill>
                    <a:schemeClr val="bg2">
                      <a:lumMod val="50000"/>
                    </a:schemeClr>
                  </a:solidFill>
                  <a:latin typeface="+mj-lt"/>
                </a:endParaRPr>
              </a:p>
            </p:txBody>
          </p:sp>
          <p:sp>
            <p:nvSpPr>
              <p:cNvPr id="7" name="Cross 6">
                <a:extLst>
                  <a:ext uri="{FF2B5EF4-FFF2-40B4-BE49-F238E27FC236}">
                    <a16:creationId xmlns:a16="http://schemas.microsoft.com/office/drawing/2014/main" id="{BEEB498B-AB0E-F682-6047-9619F57BE940}"/>
                  </a:ext>
                </a:extLst>
              </p:cNvPr>
              <p:cNvSpPr/>
              <p:nvPr/>
            </p:nvSpPr>
            <p:spPr>
              <a:xfrm>
                <a:off x="2179930" y="2375898"/>
                <a:ext cx="212140" cy="228311"/>
              </a:xfrm>
              <a:prstGeom prst="plus">
                <a:avLst>
                  <a:gd name="adj" fmla="val 37821"/>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Tree>
    <p:extLst>
      <p:ext uri="{BB962C8B-B14F-4D97-AF65-F5344CB8AC3E}">
        <p14:creationId xmlns:p14="http://schemas.microsoft.com/office/powerpoint/2010/main" val="42891068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67"/>
        <p:cNvGrpSpPr/>
        <p:nvPr/>
      </p:nvGrpSpPr>
      <p:grpSpPr>
        <a:xfrm>
          <a:off x="0" y="0"/>
          <a:ext cx="0" cy="0"/>
          <a:chOff x="0" y="0"/>
          <a:chExt cx="0" cy="0"/>
        </a:xfrm>
      </p:grpSpPr>
      <p:sp>
        <p:nvSpPr>
          <p:cNvPr id="14" name="Arrow: Pentagon 13">
            <a:extLst>
              <a:ext uri="{FF2B5EF4-FFF2-40B4-BE49-F238E27FC236}">
                <a16:creationId xmlns:a16="http://schemas.microsoft.com/office/drawing/2014/main" id="{DD69AC45-2886-928B-3F38-045A8F0392B0}"/>
              </a:ext>
            </a:extLst>
          </p:cNvPr>
          <p:cNvSpPr/>
          <p:nvPr/>
        </p:nvSpPr>
        <p:spPr>
          <a:xfrm>
            <a:off x="716889" y="264257"/>
            <a:ext cx="5830215" cy="629244"/>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2200" b="1" dirty="0">
                <a:solidFill>
                  <a:srgbClr val="000000"/>
                </a:solidFill>
              </a:rPr>
              <a:t>Đọc yêu cầu phần </a:t>
            </a:r>
            <a:r>
              <a:rPr lang="vi-VN" sz="2200" b="1" i="1" dirty="0">
                <a:solidFill>
                  <a:srgbClr val="000000"/>
                </a:solidFill>
              </a:rPr>
              <a:t>Luyện tập</a:t>
            </a:r>
            <a:r>
              <a:rPr lang="vi-VN" sz="2200" b="1" dirty="0">
                <a:solidFill>
                  <a:srgbClr val="000000"/>
                </a:solidFill>
              </a:rPr>
              <a:t> SGK tr.18</a:t>
            </a:r>
          </a:p>
        </p:txBody>
      </p:sp>
      <p:sp>
        <p:nvSpPr>
          <p:cNvPr id="15" name="Rectangle 14">
            <a:extLst>
              <a:ext uri="{FF2B5EF4-FFF2-40B4-BE49-F238E27FC236}">
                <a16:creationId xmlns:a16="http://schemas.microsoft.com/office/drawing/2014/main" id="{67DFDAB9-2F9B-6BD5-5A67-1F58F7E6095C}"/>
              </a:ext>
            </a:extLst>
          </p:cNvPr>
          <p:cNvSpPr/>
          <p:nvPr/>
        </p:nvSpPr>
        <p:spPr>
          <a:xfrm>
            <a:off x="3092906" y="1277829"/>
            <a:ext cx="3148358" cy="480448"/>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dirty="0">
                <a:solidFill>
                  <a:schemeClr val="tx1">
                    <a:lumMod val="50000"/>
                  </a:schemeClr>
                </a:solidFill>
                <a:latin typeface="Arial" panose="020B0604020202020204" pitchFamily="34" charset="0"/>
                <a:cs typeface="Arial" panose="020B0604020202020204" pitchFamily="34" charset="0"/>
              </a:rPr>
              <a:t>THẢO LUẬN NHÓM ĐÔI</a:t>
            </a:r>
          </a:p>
        </p:txBody>
      </p:sp>
      <p:sp>
        <p:nvSpPr>
          <p:cNvPr id="22" name="Rectangle 21">
            <a:extLst>
              <a:ext uri="{FF2B5EF4-FFF2-40B4-BE49-F238E27FC236}">
                <a16:creationId xmlns:a16="http://schemas.microsoft.com/office/drawing/2014/main" id="{6E213935-70E7-B8A2-0CE9-83545A11E8F7}"/>
              </a:ext>
            </a:extLst>
          </p:cNvPr>
          <p:cNvSpPr/>
          <p:nvPr/>
        </p:nvSpPr>
        <p:spPr>
          <a:xfrm>
            <a:off x="1455725" y="1974421"/>
            <a:ext cx="6232550" cy="2587518"/>
          </a:xfrm>
          <a:prstGeom prst="rect">
            <a:avLst/>
          </a:prstGeom>
        </p:spPr>
        <p:style>
          <a:lnRef idx="1">
            <a:schemeClr val="accent2"/>
          </a:lnRef>
          <a:fillRef idx="2">
            <a:schemeClr val="accent2"/>
          </a:fillRef>
          <a:effectRef idx="1">
            <a:schemeClr val="accent2"/>
          </a:effectRef>
          <a:fontRef idx="minor">
            <a:schemeClr val="dk1"/>
          </a:fontRef>
        </p:style>
        <p:txBody>
          <a:bodyPr bIns="108000" rtlCol="0" anchor="ctr"/>
          <a:lstStyle/>
          <a:p>
            <a:pPr algn="just">
              <a:lnSpc>
                <a:spcPct val="150000"/>
              </a:lnSpc>
            </a:pPr>
            <a:r>
              <a:rPr lang="vi-VN" sz="2000" dirty="0">
                <a:solidFill>
                  <a:srgbClr val="000000"/>
                </a:solidFill>
                <a:latin typeface="Arial" panose="020B0604020202020204" pitchFamily="34" charset="0"/>
                <a:cs typeface="Arial" panose="020B0604020202020204" pitchFamily="34" charset="0"/>
              </a:rPr>
              <a:t>Em hãy cho biết sự chuyển dịch cơ cấu kinh tế từ khu vực nông nghiệp, lâm nghiệp và thuỷ sản sang các khu vực công nghiệp và xây dựng, dịch vụ đã làm thay đổi nhu cầu lao động và cơ cấu lao động trong thị trường lao động như thế nào?</a:t>
            </a:r>
          </a:p>
        </p:txBody>
      </p:sp>
    </p:spTree>
    <p:extLst>
      <p:ext uri="{BB962C8B-B14F-4D97-AF65-F5344CB8AC3E}">
        <p14:creationId xmlns:p14="http://schemas.microsoft.com/office/powerpoint/2010/main" val="11498800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41"/>
        <p:cNvGrpSpPr/>
        <p:nvPr/>
      </p:nvGrpSpPr>
      <p:grpSpPr>
        <a:xfrm>
          <a:off x="0" y="0"/>
          <a:ext cx="0" cy="0"/>
          <a:chOff x="0" y="0"/>
          <a:chExt cx="0" cy="0"/>
        </a:xfrm>
      </p:grpSpPr>
      <p:sp>
        <p:nvSpPr>
          <p:cNvPr id="2634" name="Freeform 40">
            <a:extLst>
              <a:ext uri="{FF2B5EF4-FFF2-40B4-BE49-F238E27FC236}">
                <a16:creationId xmlns:a16="http://schemas.microsoft.com/office/drawing/2014/main" id="{39A468E6-909D-7E19-9548-5352644483E2}"/>
              </a:ext>
            </a:extLst>
          </p:cNvPr>
          <p:cNvSpPr/>
          <p:nvPr/>
        </p:nvSpPr>
        <p:spPr>
          <a:xfrm>
            <a:off x="882728" y="881427"/>
            <a:ext cx="2510177" cy="4262073"/>
          </a:xfrm>
          <a:custGeom>
            <a:avLst/>
            <a:gdLst/>
            <a:ahLst/>
            <a:cxnLst/>
            <a:rect l="l" t="t" r="r" b="b"/>
            <a:pathLst>
              <a:path w="1749392" h="1482610">
                <a:moveTo>
                  <a:pt x="0" y="0"/>
                </a:moveTo>
                <a:lnTo>
                  <a:pt x="1749392" y="0"/>
                </a:lnTo>
                <a:lnTo>
                  <a:pt x="1749392" y="1482610"/>
                </a:lnTo>
                <a:lnTo>
                  <a:pt x="0" y="1482610"/>
                </a:lnTo>
                <a:lnTo>
                  <a:pt x="0" y="0"/>
                </a:lnTo>
                <a:close/>
              </a:path>
            </a:pathLst>
          </a:custGeom>
          <a:blipFill>
            <a:blip r:embed="rId3"/>
            <a:stretch>
              <a:fillRect r="-100344"/>
            </a:stretch>
          </a:blipFill>
        </p:spPr>
        <p:txBody>
          <a:bodyPr/>
          <a:lstStyle/>
          <a:p>
            <a:endParaRPr lang="vi-VN" sz="1200" dirty="0"/>
          </a:p>
        </p:txBody>
      </p:sp>
      <p:grpSp>
        <p:nvGrpSpPr>
          <p:cNvPr id="4" name="Group 3">
            <a:extLst>
              <a:ext uri="{FF2B5EF4-FFF2-40B4-BE49-F238E27FC236}">
                <a16:creationId xmlns:a16="http://schemas.microsoft.com/office/drawing/2014/main" id="{69023904-C4DD-A43A-6908-C25448F30D7D}"/>
              </a:ext>
            </a:extLst>
          </p:cNvPr>
          <p:cNvGrpSpPr/>
          <p:nvPr/>
        </p:nvGrpSpPr>
        <p:grpSpPr>
          <a:xfrm>
            <a:off x="3397380" y="508352"/>
            <a:ext cx="4707433" cy="4126796"/>
            <a:chOff x="3397380" y="508352"/>
            <a:chExt cx="4707433" cy="4126796"/>
          </a:xfrm>
        </p:grpSpPr>
        <p:sp>
          <p:nvSpPr>
            <p:cNvPr id="8" name="Rectangle 7">
              <a:extLst>
                <a:ext uri="{FF2B5EF4-FFF2-40B4-BE49-F238E27FC236}">
                  <a16:creationId xmlns:a16="http://schemas.microsoft.com/office/drawing/2014/main" id="{68B22400-978A-5D25-688A-2E8522CDAF33}"/>
                </a:ext>
              </a:extLst>
            </p:cNvPr>
            <p:cNvSpPr/>
            <p:nvPr/>
          </p:nvSpPr>
          <p:spPr>
            <a:xfrm>
              <a:off x="3397380" y="508352"/>
              <a:ext cx="4707433" cy="4126796"/>
            </a:xfrm>
            <a:prstGeom prst="rect">
              <a:avLst/>
            </a:prstGeom>
          </p:spPr>
          <p:style>
            <a:lnRef idx="1">
              <a:schemeClr val="accent2"/>
            </a:lnRef>
            <a:fillRef idx="2">
              <a:schemeClr val="accent2"/>
            </a:fillRef>
            <a:effectRef idx="1">
              <a:schemeClr val="accent2"/>
            </a:effectRef>
            <a:fontRef idx="minor">
              <a:schemeClr val="dk1"/>
            </a:fontRef>
          </p:style>
          <p:txBody>
            <a:bodyPr bIns="108000" rtlCol="0" anchor="ctr"/>
            <a:lstStyle/>
            <a:p>
              <a:pPr algn="just">
                <a:lnSpc>
                  <a:spcPct val="150000"/>
                </a:lnSpc>
              </a:pPr>
              <a:endParaRPr lang="vi-VN" sz="1800" dirty="0">
                <a:solidFill>
                  <a:srgbClr val="0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35E8CA2-AA5A-2E95-7E3C-E949C19C1487}"/>
                </a:ext>
              </a:extLst>
            </p:cNvPr>
            <p:cNvSpPr txBox="1"/>
            <p:nvPr/>
          </p:nvSpPr>
          <p:spPr>
            <a:xfrm>
              <a:off x="3608657" y="701750"/>
              <a:ext cx="4284878" cy="3739998"/>
            </a:xfrm>
            <a:prstGeom prst="rect">
              <a:avLst/>
            </a:prstGeom>
            <a:noFill/>
          </p:spPr>
          <p:txBody>
            <a:bodyPr wrap="square">
              <a:spAutoFit/>
            </a:bodyPr>
            <a:lstStyle/>
            <a:p>
              <a:pPr algn="just">
                <a:lnSpc>
                  <a:spcPct val="150000"/>
                </a:lnSpc>
              </a:pPr>
              <a:r>
                <a:rPr lang="vi-VN" sz="1600" dirty="0">
                  <a:solidFill>
                    <a:srgbClr val="000000"/>
                  </a:solidFill>
                  <a:latin typeface="Arial" panose="020B0604020202020204" pitchFamily="34" charset="0"/>
                  <a:cs typeface="Arial" panose="020B0604020202020204" pitchFamily="34" charset="0"/>
                </a:rPr>
                <a:t>Sự chuyển dịch cơ cấu kinh tế từ khu vực nông nghiệp, lâm nghiệp và thuỷ sản sang các khu vực công nghiệp và xây dựng, dịch vụ đã làm thay đổi nhu cầu lao động và cơ cấu lao động trong thị trường lao động theo hướng tăng nhu cầu lao động và số lao động trong lĩnh vực công nghiệp và xây dựng, dịch vụ; giảm nhu cầu lao động và số lao động trong lĩnh vực nông nghiệp, lâm nghiệp và thuỷ sản.</a:t>
              </a:r>
            </a:p>
          </p:txBody>
        </p:sp>
      </p:grpSp>
    </p:spTree>
    <p:extLst>
      <p:ext uri="{BB962C8B-B14F-4D97-AF65-F5344CB8AC3E}">
        <p14:creationId xmlns:p14="http://schemas.microsoft.com/office/powerpoint/2010/main" val="8189855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60"/>
        <p:cNvGrpSpPr/>
        <p:nvPr/>
      </p:nvGrpSpPr>
      <p:grpSpPr>
        <a:xfrm>
          <a:off x="0" y="0"/>
          <a:ext cx="0" cy="0"/>
          <a:chOff x="0" y="0"/>
          <a:chExt cx="0" cy="0"/>
        </a:xfrm>
      </p:grpSpPr>
      <p:sp>
        <p:nvSpPr>
          <p:cNvPr id="5" name="Arrow: Pentagon 4">
            <a:extLst>
              <a:ext uri="{FF2B5EF4-FFF2-40B4-BE49-F238E27FC236}">
                <a16:creationId xmlns:a16="http://schemas.microsoft.com/office/drawing/2014/main" id="{AAAE4B24-7AE2-E59C-1E03-0C28874BA476}"/>
              </a:ext>
            </a:extLst>
          </p:cNvPr>
          <p:cNvSpPr/>
          <p:nvPr/>
        </p:nvSpPr>
        <p:spPr>
          <a:xfrm flipH="1">
            <a:off x="6225235" y="168248"/>
            <a:ext cx="2194560" cy="570586"/>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vi-VN" sz="2400" b="1" dirty="0">
                <a:solidFill>
                  <a:schemeClr val="tx1">
                    <a:lumMod val="50000"/>
                  </a:schemeClr>
                </a:solidFill>
                <a:latin typeface="Arial" panose="020B0604020202020204" pitchFamily="34" charset="0"/>
                <a:cs typeface="Arial" panose="020B0604020202020204" pitchFamily="34" charset="0"/>
              </a:rPr>
              <a:t>KẾT LUẬN</a:t>
            </a:r>
            <a:endParaRPr lang="vi-VN" sz="2400" dirty="0">
              <a:effectLst/>
              <a:latin typeface="Arial" panose="020B0604020202020204" pitchFamily="34" charset="0"/>
              <a:cs typeface="Arial" panose="020B0604020202020204" pitchFamily="34" charset="0"/>
            </a:endParaRPr>
          </a:p>
        </p:txBody>
      </p:sp>
      <p:pic>
        <p:nvPicPr>
          <p:cNvPr id="7" name="Picture 4" descr="Jobs and Hope — HELP4WV">
            <a:extLst>
              <a:ext uri="{FF2B5EF4-FFF2-40B4-BE49-F238E27FC236}">
                <a16:creationId xmlns:a16="http://schemas.microsoft.com/office/drawing/2014/main" id="{398B2787-A504-CE34-5CA1-276E2E4E4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235" y="3508788"/>
            <a:ext cx="5837530" cy="16347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0BED0A1A-70CD-8B40-5A93-6CF4DA173EEB}"/>
              </a:ext>
            </a:extLst>
          </p:cNvPr>
          <p:cNvGrpSpPr/>
          <p:nvPr/>
        </p:nvGrpSpPr>
        <p:grpSpPr>
          <a:xfrm>
            <a:off x="1075334" y="1079919"/>
            <a:ext cx="6993332" cy="1881990"/>
            <a:chOff x="851081" y="863628"/>
            <a:chExt cx="7441837" cy="1881990"/>
          </a:xfrm>
        </p:grpSpPr>
        <p:sp>
          <p:nvSpPr>
            <p:cNvPr id="6" name="TextBox 5">
              <a:extLst>
                <a:ext uri="{FF2B5EF4-FFF2-40B4-BE49-F238E27FC236}">
                  <a16:creationId xmlns:a16="http://schemas.microsoft.com/office/drawing/2014/main" id="{700696FC-4DBB-F43B-AFFC-93576C116F0C}"/>
                </a:ext>
              </a:extLst>
            </p:cNvPr>
            <p:cNvSpPr txBox="1"/>
            <p:nvPr/>
          </p:nvSpPr>
          <p:spPr>
            <a:xfrm>
              <a:off x="851081" y="863628"/>
              <a:ext cx="7441837" cy="1881990"/>
            </a:xfrm>
            <a:prstGeom prst="rect">
              <a:avLst/>
            </a:prstGeom>
            <a:noFill/>
          </p:spPr>
          <p:txBody>
            <a:bodyPr wrap="square">
              <a:spAutoFit/>
            </a:bodyPr>
            <a:lstStyle/>
            <a:p>
              <a:pPr algn="just">
                <a:lnSpc>
                  <a:spcPct val="150000"/>
                </a:lnSpc>
              </a:pPr>
              <a:r>
                <a:rPr lang="vi-VN" sz="2000" b="1" dirty="0"/>
                <a:t>Thị trường lao động luôn thay đổi bởi tác động của một số yếu tố chính sau: </a:t>
              </a:r>
            </a:p>
            <a:p>
              <a:pPr marL="342900" indent="-342900" algn="just">
                <a:lnSpc>
                  <a:spcPct val="150000"/>
                </a:lnSpc>
                <a:buFont typeface="Arial" panose="020B0604020202020204" pitchFamily="34" charset="0"/>
                <a:buChar char="•"/>
              </a:pPr>
              <a:r>
                <a:rPr lang="vi-VN" sz="2000" dirty="0"/>
                <a:t>Sự phát triển của khoa học</a:t>
              </a:r>
            </a:p>
            <a:p>
              <a:pPr marL="342900" indent="-342900" algn="just">
                <a:lnSpc>
                  <a:spcPct val="150000"/>
                </a:lnSpc>
                <a:buFont typeface="Arial" panose="020B0604020202020204" pitchFamily="34" charset="0"/>
                <a:buChar char="•"/>
              </a:pPr>
              <a:r>
                <a:rPr lang="vi-VN" sz="2000" dirty="0"/>
                <a:t>Sự chuyển dịch cơ cấu</a:t>
              </a:r>
            </a:p>
          </p:txBody>
        </p:sp>
        <p:sp>
          <p:nvSpPr>
            <p:cNvPr id="3" name="TextBox 2">
              <a:extLst>
                <a:ext uri="{FF2B5EF4-FFF2-40B4-BE49-F238E27FC236}">
                  <a16:creationId xmlns:a16="http://schemas.microsoft.com/office/drawing/2014/main" id="{BF4414BC-C68E-AC93-3EFD-C525C8AE8655}"/>
                </a:ext>
              </a:extLst>
            </p:cNvPr>
            <p:cNvSpPr txBox="1"/>
            <p:nvPr/>
          </p:nvSpPr>
          <p:spPr>
            <a:xfrm>
              <a:off x="4983224" y="1786958"/>
              <a:ext cx="3200712"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t>Nhu cầu lao động</a:t>
              </a:r>
            </a:p>
            <a:p>
              <a:pPr marL="342900" indent="-342900" algn="just">
                <a:lnSpc>
                  <a:spcPct val="150000"/>
                </a:lnSpc>
                <a:buFont typeface="Arial" panose="020B0604020202020204" pitchFamily="34" charset="0"/>
                <a:buChar char="•"/>
              </a:pPr>
              <a:r>
                <a:rPr lang="vi-VN" sz="2000" dirty="0"/>
                <a:t>Nguồn cung lao động</a:t>
              </a:r>
            </a:p>
          </p:txBody>
        </p:sp>
      </p:grpSp>
    </p:spTree>
    <p:extLst>
      <p:ext uri="{BB962C8B-B14F-4D97-AF65-F5344CB8AC3E}">
        <p14:creationId xmlns:p14="http://schemas.microsoft.com/office/powerpoint/2010/main" val="30886912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5" name="TextBox 4">
            <a:extLst>
              <a:ext uri="{FF2B5EF4-FFF2-40B4-BE49-F238E27FC236}">
                <a16:creationId xmlns:a16="http://schemas.microsoft.com/office/drawing/2014/main" id="{7050B983-C690-6088-D7AC-0CAD22FC8A7C}"/>
              </a:ext>
            </a:extLst>
          </p:cNvPr>
          <p:cNvSpPr txBox="1"/>
          <p:nvPr/>
        </p:nvSpPr>
        <p:spPr>
          <a:xfrm>
            <a:off x="1111910" y="499419"/>
            <a:ext cx="6920180" cy="4144661"/>
          </a:xfrm>
          <a:prstGeom prst="rect">
            <a:avLst/>
          </a:prstGeom>
          <a:noFill/>
        </p:spPr>
        <p:txBody>
          <a:bodyPr wrap="square">
            <a:spAutoFit/>
          </a:bodyPr>
          <a:lstStyle/>
          <a:p>
            <a:pPr algn="ctr">
              <a:lnSpc>
                <a:spcPct val="150000"/>
              </a:lnSpc>
            </a:pPr>
            <a:r>
              <a:rPr lang="vi-VN" sz="3600" b="1" dirty="0">
                <a:solidFill>
                  <a:schemeClr val="bg2">
                    <a:lumMod val="50000"/>
                  </a:schemeClr>
                </a:solidFill>
                <a:effectLst/>
                <a:latin typeface="Arial" panose="020B0604020202020204" pitchFamily="34" charset="0"/>
                <a:cs typeface="Arial" panose="020B0604020202020204" pitchFamily="34" charset="0"/>
              </a:rPr>
              <a:t>Hoạt động 3: </a:t>
            </a:r>
          </a:p>
          <a:p>
            <a:pPr algn="ctr">
              <a:lnSpc>
                <a:spcPct val="150000"/>
              </a:lnSpc>
            </a:pPr>
            <a:r>
              <a:rPr lang="vi-VN" sz="3600" b="1" dirty="0">
                <a:solidFill>
                  <a:schemeClr val="bg2">
                    <a:lumMod val="50000"/>
                  </a:schemeClr>
                </a:solidFill>
              </a:rPr>
              <a:t>Vai trò của thị trường lao động trong việc định hướng </a:t>
            </a:r>
          </a:p>
          <a:p>
            <a:pPr algn="ctr">
              <a:lnSpc>
                <a:spcPct val="150000"/>
              </a:lnSpc>
            </a:pPr>
            <a:r>
              <a:rPr lang="vi-VN" sz="3600" b="1" dirty="0">
                <a:solidFill>
                  <a:schemeClr val="bg2">
                    <a:lumMod val="50000"/>
                  </a:schemeClr>
                </a:solidFill>
              </a:rPr>
              <a:t>nghề nghiệp thuộc lĩnh vực </a:t>
            </a:r>
          </a:p>
          <a:p>
            <a:pPr algn="ctr">
              <a:lnSpc>
                <a:spcPct val="150000"/>
              </a:lnSpc>
            </a:pPr>
            <a:r>
              <a:rPr lang="vi-VN" sz="3600" b="1" dirty="0">
                <a:solidFill>
                  <a:schemeClr val="bg2">
                    <a:lumMod val="50000"/>
                  </a:schemeClr>
                </a:solidFill>
              </a:rPr>
              <a:t>kĩ thuật, công nghệ</a:t>
            </a:r>
            <a:endParaRPr lang="vi-VN" sz="3600" dirty="0">
              <a:solidFill>
                <a:schemeClr val="bg2">
                  <a:lumMod val="50000"/>
                </a:schemeClr>
              </a:solidFill>
            </a:endParaRPr>
          </a:p>
        </p:txBody>
      </p:sp>
    </p:spTree>
    <p:extLst>
      <p:ext uri="{BB962C8B-B14F-4D97-AF65-F5344CB8AC3E}">
        <p14:creationId xmlns:p14="http://schemas.microsoft.com/office/powerpoint/2010/main" val="31563039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10"/>
        <p:cNvGrpSpPr/>
        <p:nvPr/>
      </p:nvGrpSpPr>
      <p:grpSpPr>
        <a:xfrm>
          <a:off x="0" y="0"/>
          <a:ext cx="0" cy="0"/>
          <a:chOff x="0" y="0"/>
          <a:chExt cx="0" cy="0"/>
        </a:xfrm>
      </p:grpSpPr>
      <p:sp>
        <p:nvSpPr>
          <p:cNvPr id="12" name="Arrow: Pentagon 11">
            <a:extLst>
              <a:ext uri="{FF2B5EF4-FFF2-40B4-BE49-F238E27FC236}">
                <a16:creationId xmlns:a16="http://schemas.microsoft.com/office/drawing/2014/main" id="{45E4A172-F8B8-A559-DFD2-BB7E03DA60FB}"/>
              </a:ext>
            </a:extLst>
          </p:cNvPr>
          <p:cNvSpPr/>
          <p:nvPr/>
        </p:nvSpPr>
        <p:spPr>
          <a:xfrm>
            <a:off x="665683" y="138989"/>
            <a:ext cx="7293256" cy="534010"/>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2000" b="1" dirty="0">
                <a:solidFill>
                  <a:srgbClr val="000000"/>
                </a:solidFill>
              </a:rPr>
              <a:t>Đọc một số nội dung trong bảng tin thị trường lao động</a:t>
            </a:r>
          </a:p>
        </p:txBody>
      </p:sp>
      <p:grpSp>
        <p:nvGrpSpPr>
          <p:cNvPr id="2" name="Group 1">
            <a:extLst>
              <a:ext uri="{FF2B5EF4-FFF2-40B4-BE49-F238E27FC236}">
                <a16:creationId xmlns:a16="http://schemas.microsoft.com/office/drawing/2014/main" id="{0B70EA79-EBFC-D239-F8B8-5EC970EF82F3}"/>
              </a:ext>
            </a:extLst>
          </p:cNvPr>
          <p:cNvGrpSpPr/>
          <p:nvPr/>
        </p:nvGrpSpPr>
        <p:grpSpPr>
          <a:xfrm>
            <a:off x="1839336" y="863466"/>
            <a:ext cx="5465327" cy="966290"/>
            <a:chOff x="1161372" y="3613981"/>
            <a:chExt cx="5465327" cy="966290"/>
          </a:xfrm>
        </p:grpSpPr>
        <p:pic>
          <p:nvPicPr>
            <p:cNvPr id="3" name="Graphic 2" descr="Questions">
              <a:extLst>
                <a:ext uri="{FF2B5EF4-FFF2-40B4-BE49-F238E27FC236}">
                  <a16:creationId xmlns:a16="http://schemas.microsoft.com/office/drawing/2014/main" id="{6253C8F8-6233-71E5-35FA-506A1BDF68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1372" y="3636111"/>
              <a:ext cx="914400" cy="914400"/>
            </a:xfrm>
            <a:prstGeom prst="rect">
              <a:avLst/>
            </a:prstGeom>
          </p:spPr>
        </p:pic>
        <p:sp>
          <p:nvSpPr>
            <p:cNvPr id="4" name="TextBox 3">
              <a:extLst>
                <a:ext uri="{FF2B5EF4-FFF2-40B4-BE49-F238E27FC236}">
                  <a16:creationId xmlns:a16="http://schemas.microsoft.com/office/drawing/2014/main" id="{E636FC7B-24F9-B9DC-7877-63413EA9A47A}"/>
                </a:ext>
              </a:extLst>
            </p:cNvPr>
            <p:cNvSpPr txBox="1"/>
            <p:nvPr/>
          </p:nvSpPr>
          <p:spPr>
            <a:xfrm>
              <a:off x="2075772" y="3613981"/>
              <a:ext cx="4550927" cy="966290"/>
            </a:xfrm>
            <a:prstGeom prst="rect">
              <a:avLst/>
            </a:prstGeom>
            <a:noFill/>
          </p:spPr>
          <p:txBody>
            <a:bodyPr wrap="square">
              <a:spAutoFit/>
            </a:bodyPr>
            <a:lstStyle/>
            <a:p>
              <a:pPr algn="just">
                <a:lnSpc>
                  <a:spcPct val="150000"/>
                </a:lnSpc>
              </a:pPr>
              <a:r>
                <a:rPr lang="vi-VN" sz="2000" b="1" i="1" dirty="0">
                  <a:solidFill>
                    <a:srgbClr val="FF0000"/>
                  </a:solidFill>
                  <a:effectLst/>
                  <a:latin typeface="Arial" panose="020B0604020202020204" pitchFamily="34" charset="0"/>
                  <a:ea typeface="Calibri" panose="020F0502020204030204" pitchFamily="34" charset="0"/>
                  <a:cs typeface="Arial" panose="020B0604020202020204" pitchFamily="34" charset="0"/>
                </a:rPr>
                <a:t>Chỉ ra một số thông tin thị trường lao động cung cấp.</a:t>
              </a:r>
              <a:endParaRPr lang="vi-VN" sz="2000" b="1" dirty="0">
                <a:solidFill>
                  <a:srgbClr val="FF0000"/>
                </a:solidFill>
                <a:effectLst/>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E067A879-D578-C7E1-DCBA-2B2C7DD4756D}"/>
              </a:ext>
            </a:extLst>
          </p:cNvPr>
          <p:cNvPicPr>
            <a:picLocks noChangeAspect="1"/>
          </p:cNvPicPr>
          <p:nvPr/>
        </p:nvPicPr>
        <p:blipFill>
          <a:blip r:embed="rId5"/>
          <a:stretch>
            <a:fillRect/>
          </a:stretch>
        </p:blipFill>
        <p:spPr>
          <a:xfrm>
            <a:off x="1035318" y="1938300"/>
            <a:ext cx="7073364" cy="291282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10"/>
        <p:cNvGrpSpPr/>
        <p:nvPr/>
      </p:nvGrpSpPr>
      <p:grpSpPr>
        <a:xfrm>
          <a:off x="0" y="0"/>
          <a:ext cx="0" cy="0"/>
          <a:chOff x="0" y="0"/>
          <a:chExt cx="0" cy="0"/>
        </a:xfrm>
      </p:grpSpPr>
      <p:sp>
        <p:nvSpPr>
          <p:cNvPr id="12" name="Arrow: Pentagon 11">
            <a:extLst>
              <a:ext uri="{FF2B5EF4-FFF2-40B4-BE49-F238E27FC236}">
                <a16:creationId xmlns:a16="http://schemas.microsoft.com/office/drawing/2014/main" id="{45E4A172-F8B8-A559-DFD2-BB7E03DA60FB}"/>
              </a:ext>
            </a:extLst>
          </p:cNvPr>
          <p:cNvSpPr/>
          <p:nvPr/>
        </p:nvSpPr>
        <p:spPr>
          <a:xfrm>
            <a:off x="665683" y="138989"/>
            <a:ext cx="7293256" cy="534010"/>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2000" b="1" dirty="0">
                <a:solidFill>
                  <a:srgbClr val="000000"/>
                </a:solidFill>
              </a:rPr>
              <a:t>Đọc một số nội dung trong bảng tin thị trường lao động</a:t>
            </a:r>
          </a:p>
        </p:txBody>
      </p:sp>
      <p:grpSp>
        <p:nvGrpSpPr>
          <p:cNvPr id="9" name="Group 8">
            <a:extLst>
              <a:ext uri="{FF2B5EF4-FFF2-40B4-BE49-F238E27FC236}">
                <a16:creationId xmlns:a16="http://schemas.microsoft.com/office/drawing/2014/main" id="{A52B2DBE-F0F6-C032-A0DC-6C04F8E10C79}"/>
              </a:ext>
            </a:extLst>
          </p:cNvPr>
          <p:cNvGrpSpPr/>
          <p:nvPr/>
        </p:nvGrpSpPr>
        <p:grpSpPr>
          <a:xfrm>
            <a:off x="1337284" y="933604"/>
            <a:ext cx="6469432" cy="3852592"/>
            <a:chOff x="1337284" y="875082"/>
            <a:chExt cx="6469432" cy="3852592"/>
          </a:xfrm>
        </p:grpSpPr>
        <p:pic>
          <p:nvPicPr>
            <p:cNvPr id="6" name="Picture 5">
              <a:extLst>
                <a:ext uri="{FF2B5EF4-FFF2-40B4-BE49-F238E27FC236}">
                  <a16:creationId xmlns:a16="http://schemas.microsoft.com/office/drawing/2014/main" id="{E067A879-D578-C7E1-DCBA-2B2C7DD475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rcRect/>
            <a:stretch/>
          </p:blipFill>
          <p:spPr>
            <a:xfrm>
              <a:off x="1337284" y="875082"/>
              <a:ext cx="6469432" cy="3393336"/>
            </a:xfrm>
            <a:prstGeom prst="rect">
              <a:avLst/>
            </a:prstGeom>
          </p:spPr>
        </p:pic>
        <p:sp>
          <p:nvSpPr>
            <p:cNvPr id="8" name="TextBox 7">
              <a:extLst>
                <a:ext uri="{FF2B5EF4-FFF2-40B4-BE49-F238E27FC236}">
                  <a16:creationId xmlns:a16="http://schemas.microsoft.com/office/drawing/2014/main" id="{5CF7E007-285B-8D86-A7CC-76ED20848A1C}"/>
                </a:ext>
              </a:extLst>
            </p:cNvPr>
            <p:cNvSpPr txBox="1"/>
            <p:nvPr/>
          </p:nvSpPr>
          <p:spPr>
            <a:xfrm>
              <a:off x="1337284" y="4389120"/>
              <a:ext cx="6469432" cy="338554"/>
            </a:xfrm>
            <a:prstGeom prst="rect">
              <a:avLst/>
            </a:prstGeom>
            <a:noFill/>
          </p:spPr>
          <p:txBody>
            <a:bodyPr wrap="square" rtlCol="0">
              <a:spAutoFit/>
            </a:bodyPr>
            <a:lstStyle/>
            <a:p>
              <a:pPr algn="ctr"/>
              <a:r>
                <a:rPr lang="vi-VN" sz="1600" i="1" dirty="0"/>
                <a:t>Hình 3.2. Bảng tin thị trường lao động quý 1 năm 2022</a:t>
              </a:r>
            </a:p>
          </p:txBody>
        </p:sp>
      </p:grpSp>
    </p:spTree>
    <p:extLst>
      <p:ext uri="{BB962C8B-B14F-4D97-AF65-F5344CB8AC3E}">
        <p14:creationId xmlns:p14="http://schemas.microsoft.com/office/powerpoint/2010/main" val="40458489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71"/>
        <p:cNvGrpSpPr/>
        <p:nvPr/>
      </p:nvGrpSpPr>
      <p:grpSpPr>
        <a:xfrm>
          <a:off x="0" y="0"/>
          <a:ext cx="0" cy="0"/>
          <a:chOff x="0" y="0"/>
          <a:chExt cx="0" cy="0"/>
        </a:xfrm>
      </p:grpSpPr>
      <p:cxnSp>
        <p:nvCxnSpPr>
          <p:cNvPr id="24" name="Connector: Elbow 23">
            <a:extLst>
              <a:ext uri="{FF2B5EF4-FFF2-40B4-BE49-F238E27FC236}">
                <a16:creationId xmlns:a16="http://schemas.microsoft.com/office/drawing/2014/main" id="{C79641FD-132D-A5A0-FFC6-C84862AAB473}"/>
              </a:ext>
            </a:extLst>
          </p:cNvPr>
          <p:cNvCxnSpPr>
            <a:cxnSpLocks/>
            <a:endCxn id="18" idx="1"/>
          </p:cNvCxnSpPr>
          <p:nvPr/>
        </p:nvCxnSpPr>
        <p:spPr>
          <a:xfrm>
            <a:off x="402336" y="783664"/>
            <a:ext cx="960073" cy="404941"/>
          </a:xfrm>
          <a:prstGeom prst="bentConnector3">
            <a:avLst>
              <a:gd name="adj1" fmla="val 50762"/>
            </a:avLst>
          </a:prstGeom>
          <a:ln w="12700">
            <a:solidFill>
              <a:srgbClr val="1A2C57"/>
            </a:solidFill>
            <a:tailEnd type="triangle"/>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87CD5FC-B6C4-4456-A304-08A90E62EC98}"/>
              </a:ext>
            </a:extLst>
          </p:cNvPr>
          <p:cNvSpPr/>
          <p:nvPr/>
        </p:nvSpPr>
        <p:spPr>
          <a:xfrm>
            <a:off x="0" y="0"/>
            <a:ext cx="4734732" cy="865968"/>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vert="horz" rtlCol="0" anchor="ctr"/>
          <a:lstStyle/>
          <a:p>
            <a:pPr algn="ctr"/>
            <a:r>
              <a:rPr lang="vi-VN" sz="3300" b="1" dirty="0">
                <a:solidFill>
                  <a:schemeClr val="accent6"/>
                </a:solidFill>
                <a:latin typeface="Arial" panose="020B0604020202020204" pitchFamily="34" charset="0"/>
                <a:cs typeface="Arial" panose="020B0604020202020204" pitchFamily="34" charset="0"/>
              </a:rPr>
              <a:t>NỘI DUNG BÀI HỌC</a:t>
            </a:r>
          </a:p>
        </p:txBody>
      </p:sp>
      <p:sp>
        <p:nvSpPr>
          <p:cNvPr id="18" name="TextBox 17">
            <a:extLst>
              <a:ext uri="{FF2B5EF4-FFF2-40B4-BE49-F238E27FC236}">
                <a16:creationId xmlns:a16="http://schemas.microsoft.com/office/drawing/2014/main" id="{CED6C80E-9874-2077-8879-00AC1BA8D92C}"/>
              </a:ext>
            </a:extLst>
          </p:cNvPr>
          <p:cNvSpPr txBox="1"/>
          <p:nvPr/>
        </p:nvSpPr>
        <p:spPr>
          <a:xfrm>
            <a:off x="1362409" y="988550"/>
            <a:ext cx="4650685" cy="400110"/>
          </a:xfrm>
          <a:prstGeom prst="rect">
            <a:avLst/>
          </a:prstGeom>
          <a:noFill/>
        </p:spPr>
        <p:txBody>
          <a:bodyPr wrap="square">
            <a:spAutoFit/>
          </a:bodyPr>
          <a:lstStyle/>
          <a:p>
            <a:pPr algn="just"/>
            <a:r>
              <a:rPr lang="vi-VN" sz="2000" dirty="0">
                <a:effectLst/>
                <a:latin typeface="Arial" panose="020B0604020202020204" pitchFamily="34" charset="0"/>
                <a:cs typeface="Arial" panose="020B0604020202020204" pitchFamily="34" charset="0"/>
              </a:rPr>
              <a:t>1. Khái niệm về thị trường lao động</a:t>
            </a:r>
          </a:p>
        </p:txBody>
      </p:sp>
      <p:cxnSp>
        <p:nvCxnSpPr>
          <p:cNvPr id="2564" name="Connector: Elbow 2563">
            <a:extLst>
              <a:ext uri="{FF2B5EF4-FFF2-40B4-BE49-F238E27FC236}">
                <a16:creationId xmlns:a16="http://schemas.microsoft.com/office/drawing/2014/main" id="{A52F4B14-4A83-9CD6-2BE4-54840F799A4C}"/>
              </a:ext>
            </a:extLst>
          </p:cNvPr>
          <p:cNvCxnSpPr>
            <a:cxnSpLocks/>
            <a:endCxn id="2565" idx="1"/>
          </p:cNvCxnSpPr>
          <p:nvPr/>
        </p:nvCxnSpPr>
        <p:spPr>
          <a:xfrm rot="16200000" flipH="1">
            <a:off x="720015" y="1068475"/>
            <a:ext cx="806277" cy="478512"/>
          </a:xfrm>
          <a:prstGeom prst="bentConnector2">
            <a:avLst/>
          </a:prstGeom>
          <a:ln w="12700">
            <a:solidFill>
              <a:srgbClr val="1A2C57"/>
            </a:solidFill>
            <a:tailEnd type="triangle"/>
          </a:ln>
        </p:spPr>
        <p:style>
          <a:lnRef idx="1">
            <a:schemeClr val="accent1"/>
          </a:lnRef>
          <a:fillRef idx="0">
            <a:schemeClr val="accent1"/>
          </a:fillRef>
          <a:effectRef idx="0">
            <a:schemeClr val="accent1"/>
          </a:effectRef>
          <a:fontRef idx="minor">
            <a:schemeClr val="tx1"/>
          </a:fontRef>
        </p:style>
      </p:cxnSp>
      <p:sp>
        <p:nvSpPr>
          <p:cNvPr id="2565" name="TextBox 2564">
            <a:extLst>
              <a:ext uri="{FF2B5EF4-FFF2-40B4-BE49-F238E27FC236}">
                <a16:creationId xmlns:a16="http://schemas.microsoft.com/office/drawing/2014/main" id="{056246E8-A77B-80F4-5596-81972A810549}"/>
              </a:ext>
            </a:extLst>
          </p:cNvPr>
          <p:cNvSpPr txBox="1"/>
          <p:nvPr/>
        </p:nvSpPr>
        <p:spPr>
          <a:xfrm>
            <a:off x="1362409" y="1510815"/>
            <a:ext cx="7364624" cy="400110"/>
          </a:xfrm>
          <a:prstGeom prst="rect">
            <a:avLst/>
          </a:prstGeom>
          <a:noFill/>
        </p:spPr>
        <p:txBody>
          <a:bodyPr wrap="square">
            <a:spAutoFit/>
          </a:bodyPr>
          <a:lstStyle/>
          <a:p>
            <a:pPr algn="just"/>
            <a:r>
              <a:rPr lang="vi-VN" sz="2000" dirty="0">
                <a:effectLst/>
                <a:latin typeface="Arial" panose="020B0604020202020204" pitchFamily="34" charset="0"/>
                <a:cs typeface="Arial" panose="020B0604020202020204" pitchFamily="34" charset="0"/>
              </a:rPr>
              <a:t>2. </a:t>
            </a:r>
            <a:r>
              <a:rPr lang="vi-VN" sz="2000" dirty="0"/>
              <a:t>Tìm hiểu các yếu tố ảnh hưởng đến thị trường lao động</a:t>
            </a:r>
          </a:p>
        </p:txBody>
      </p:sp>
      <p:cxnSp>
        <p:nvCxnSpPr>
          <p:cNvPr id="2566" name="Connector: Elbow 2565">
            <a:extLst>
              <a:ext uri="{FF2B5EF4-FFF2-40B4-BE49-F238E27FC236}">
                <a16:creationId xmlns:a16="http://schemas.microsoft.com/office/drawing/2014/main" id="{67E825B2-AD7E-CDAA-443D-53C448C30F8E}"/>
              </a:ext>
            </a:extLst>
          </p:cNvPr>
          <p:cNvCxnSpPr>
            <a:cxnSpLocks/>
            <a:endCxn id="6" idx="1"/>
          </p:cNvCxnSpPr>
          <p:nvPr/>
        </p:nvCxnSpPr>
        <p:spPr>
          <a:xfrm rot="16200000" flipH="1">
            <a:off x="250944" y="1326556"/>
            <a:ext cx="1744418" cy="478512"/>
          </a:xfrm>
          <a:prstGeom prst="bentConnector2">
            <a:avLst/>
          </a:prstGeom>
          <a:ln w="12700">
            <a:solidFill>
              <a:srgbClr val="1A2C57"/>
            </a:solidFill>
            <a:tailEnd type="triangle"/>
          </a:ln>
        </p:spPr>
        <p:style>
          <a:lnRef idx="1">
            <a:schemeClr val="accent1"/>
          </a:lnRef>
          <a:fillRef idx="0">
            <a:schemeClr val="accent1"/>
          </a:fillRef>
          <a:effectRef idx="0">
            <a:schemeClr val="accent1"/>
          </a:effectRef>
          <a:fontRef idx="minor">
            <a:schemeClr val="tx1"/>
          </a:fontRef>
        </p:style>
      </p:cxnSp>
      <p:cxnSp>
        <p:nvCxnSpPr>
          <p:cNvPr id="2568" name="Connector: Elbow 2567">
            <a:extLst>
              <a:ext uri="{FF2B5EF4-FFF2-40B4-BE49-F238E27FC236}">
                <a16:creationId xmlns:a16="http://schemas.microsoft.com/office/drawing/2014/main" id="{F3D6831C-71ED-6A6E-3C2B-02C8EDA40572}"/>
              </a:ext>
            </a:extLst>
          </p:cNvPr>
          <p:cNvCxnSpPr>
            <a:cxnSpLocks/>
            <a:endCxn id="8" idx="1"/>
          </p:cNvCxnSpPr>
          <p:nvPr/>
        </p:nvCxnSpPr>
        <p:spPr>
          <a:xfrm rot="16200000" flipH="1">
            <a:off x="-153332" y="1903188"/>
            <a:ext cx="2552963" cy="478517"/>
          </a:xfrm>
          <a:prstGeom prst="bentConnector2">
            <a:avLst/>
          </a:prstGeom>
          <a:ln w="12700">
            <a:solidFill>
              <a:srgbClr val="1A2C57"/>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EB43F49-E153-414A-36A3-94F940F9F0FA}"/>
              </a:ext>
            </a:extLst>
          </p:cNvPr>
          <p:cNvSpPr txBox="1"/>
          <p:nvPr/>
        </p:nvSpPr>
        <p:spPr>
          <a:xfrm>
            <a:off x="1362409" y="1958691"/>
            <a:ext cx="6501432" cy="958660"/>
          </a:xfrm>
          <a:prstGeom prst="rect">
            <a:avLst/>
          </a:prstGeom>
          <a:noFill/>
        </p:spPr>
        <p:txBody>
          <a:bodyPr wrap="square">
            <a:spAutoFit/>
          </a:bodyPr>
          <a:lstStyle/>
          <a:p>
            <a:pPr algn="just">
              <a:lnSpc>
                <a:spcPct val="150000"/>
              </a:lnSpc>
            </a:pPr>
            <a:r>
              <a:rPr lang="vi-VN" sz="2000" dirty="0"/>
              <a:t>3. Vai trò của thị trường lao động trong việc định hướng nghề nghiệp thuộc lĩnh vực kĩ thuật, công nghệ</a:t>
            </a:r>
          </a:p>
        </p:txBody>
      </p:sp>
      <p:sp>
        <p:nvSpPr>
          <p:cNvPr id="7" name="TextBox 6">
            <a:extLst>
              <a:ext uri="{FF2B5EF4-FFF2-40B4-BE49-F238E27FC236}">
                <a16:creationId xmlns:a16="http://schemas.microsoft.com/office/drawing/2014/main" id="{F16ED93D-8FA6-5FD5-B607-95C7BC1596CB}"/>
              </a:ext>
            </a:extLst>
          </p:cNvPr>
          <p:cNvSpPr txBox="1"/>
          <p:nvPr/>
        </p:nvSpPr>
        <p:spPr>
          <a:xfrm>
            <a:off x="1362408" y="3920507"/>
            <a:ext cx="6003998" cy="958660"/>
          </a:xfrm>
          <a:prstGeom prst="rect">
            <a:avLst/>
          </a:prstGeom>
          <a:noFill/>
        </p:spPr>
        <p:txBody>
          <a:bodyPr wrap="square">
            <a:spAutoFit/>
          </a:bodyPr>
          <a:lstStyle/>
          <a:p>
            <a:pPr algn="just">
              <a:lnSpc>
                <a:spcPct val="150000"/>
              </a:lnSpc>
            </a:pPr>
            <a:r>
              <a:rPr lang="vi-VN" sz="2000" dirty="0"/>
              <a:t>5. Tìm kiếm thông tin về thị trường lao động trong lĩnh vực kĩ thuật và công nghệ</a:t>
            </a:r>
          </a:p>
        </p:txBody>
      </p:sp>
      <p:sp>
        <p:nvSpPr>
          <p:cNvPr id="8" name="TextBox 7">
            <a:extLst>
              <a:ext uri="{FF2B5EF4-FFF2-40B4-BE49-F238E27FC236}">
                <a16:creationId xmlns:a16="http://schemas.microsoft.com/office/drawing/2014/main" id="{D1DA2DEE-55DA-B7BB-BF8C-EAC8A21B556A}"/>
              </a:ext>
            </a:extLst>
          </p:cNvPr>
          <p:cNvSpPr txBox="1"/>
          <p:nvPr/>
        </p:nvSpPr>
        <p:spPr>
          <a:xfrm>
            <a:off x="1362408" y="2939599"/>
            <a:ext cx="6003998" cy="958660"/>
          </a:xfrm>
          <a:prstGeom prst="rect">
            <a:avLst/>
          </a:prstGeom>
          <a:noFill/>
        </p:spPr>
        <p:txBody>
          <a:bodyPr wrap="square">
            <a:spAutoFit/>
          </a:bodyPr>
          <a:lstStyle/>
          <a:p>
            <a:pPr algn="just">
              <a:lnSpc>
                <a:spcPct val="150000"/>
              </a:lnSpc>
            </a:pPr>
            <a:r>
              <a:rPr lang="vi-VN" sz="2000" dirty="0"/>
              <a:t>4. Những vấn đề cơ bản của thị trường lao động tại Việt Nam hiện nay</a:t>
            </a:r>
          </a:p>
        </p:txBody>
      </p:sp>
      <p:cxnSp>
        <p:nvCxnSpPr>
          <p:cNvPr id="15" name="Connector: Elbow 14">
            <a:extLst>
              <a:ext uri="{FF2B5EF4-FFF2-40B4-BE49-F238E27FC236}">
                <a16:creationId xmlns:a16="http://schemas.microsoft.com/office/drawing/2014/main" id="{3EF0C924-FE81-2A44-420C-C1B392808A26}"/>
              </a:ext>
            </a:extLst>
          </p:cNvPr>
          <p:cNvCxnSpPr>
            <a:cxnSpLocks/>
            <a:endCxn id="7" idx="1"/>
          </p:cNvCxnSpPr>
          <p:nvPr/>
        </p:nvCxnSpPr>
        <p:spPr>
          <a:xfrm rot="16200000" flipH="1">
            <a:off x="-643784" y="2393645"/>
            <a:ext cx="3533870" cy="478514"/>
          </a:xfrm>
          <a:prstGeom prst="bentConnector2">
            <a:avLst/>
          </a:prstGeom>
          <a:ln w="12700">
            <a:solidFill>
              <a:srgbClr val="1A2C5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53098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564"/>
                                        </p:tgtEl>
                                        <p:attrNameLst>
                                          <p:attrName>style.visibility</p:attrName>
                                        </p:attrNameLst>
                                      </p:cBhvr>
                                      <p:to>
                                        <p:strVal val="visible"/>
                                      </p:to>
                                    </p:set>
                                    <p:animEffect transition="in" filter="wipe(left)">
                                      <p:cBhvr>
                                        <p:cTn id="20" dur="500"/>
                                        <p:tgtEl>
                                          <p:spTgt spid="256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565"/>
                                        </p:tgtEl>
                                        <p:attrNameLst>
                                          <p:attrName>style.visibility</p:attrName>
                                        </p:attrNameLst>
                                      </p:cBhvr>
                                      <p:to>
                                        <p:strVal val="visible"/>
                                      </p:to>
                                    </p:set>
                                    <p:animEffect transition="in" filter="wipe(left)">
                                      <p:cBhvr>
                                        <p:cTn id="23" dur="500"/>
                                        <p:tgtEl>
                                          <p:spTgt spid="256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566"/>
                                        </p:tgtEl>
                                        <p:attrNameLst>
                                          <p:attrName>style.visibility</p:attrName>
                                        </p:attrNameLst>
                                      </p:cBhvr>
                                      <p:to>
                                        <p:strVal val="visible"/>
                                      </p:to>
                                    </p:set>
                                    <p:animEffect transition="in" filter="wipe(left)">
                                      <p:cBhvr>
                                        <p:cTn id="28" dur="500"/>
                                        <p:tgtEl>
                                          <p:spTgt spid="256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568"/>
                                        </p:tgtEl>
                                        <p:attrNameLst>
                                          <p:attrName>style.visibility</p:attrName>
                                        </p:attrNameLst>
                                      </p:cBhvr>
                                      <p:to>
                                        <p:strVal val="visible"/>
                                      </p:to>
                                    </p:set>
                                    <p:animEffect transition="in" filter="wipe(left)">
                                      <p:cBhvr>
                                        <p:cTn id="36" dur="500"/>
                                        <p:tgtEl>
                                          <p:spTgt spid="256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565" grpId="0"/>
      <p:bldP spid="6"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32"/>
        <p:cNvGrpSpPr/>
        <p:nvPr/>
      </p:nvGrpSpPr>
      <p:grpSpPr>
        <a:xfrm>
          <a:off x="0" y="0"/>
          <a:ext cx="0" cy="0"/>
          <a:chOff x="0" y="0"/>
          <a:chExt cx="0" cy="0"/>
        </a:xfrm>
      </p:grpSpPr>
      <p:sp>
        <p:nvSpPr>
          <p:cNvPr id="9" name="Google Shape;2072;p42">
            <a:extLst>
              <a:ext uri="{FF2B5EF4-FFF2-40B4-BE49-F238E27FC236}">
                <a16:creationId xmlns:a16="http://schemas.microsoft.com/office/drawing/2014/main" id="{76AB1165-CFCB-B81D-E152-6B74FF6458A6}"/>
              </a:ext>
            </a:extLst>
          </p:cNvPr>
          <p:cNvSpPr/>
          <p:nvPr/>
        </p:nvSpPr>
        <p:spPr>
          <a:xfrm>
            <a:off x="8422280" y="312060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73;p42">
            <a:extLst>
              <a:ext uri="{FF2B5EF4-FFF2-40B4-BE49-F238E27FC236}">
                <a16:creationId xmlns:a16="http://schemas.microsoft.com/office/drawing/2014/main" id="{5C5A5704-1C78-2EB6-9837-D763D5997CF4}"/>
              </a:ext>
            </a:extLst>
          </p:cNvPr>
          <p:cNvSpPr/>
          <p:nvPr/>
        </p:nvSpPr>
        <p:spPr>
          <a:xfrm>
            <a:off x="8432436" y="427853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80;p42">
            <a:extLst>
              <a:ext uri="{FF2B5EF4-FFF2-40B4-BE49-F238E27FC236}">
                <a16:creationId xmlns:a16="http://schemas.microsoft.com/office/drawing/2014/main" id="{45FE2986-FF13-455F-AE2F-EAA379FF110A}"/>
              </a:ext>
            </a:extLst>
          </p:cNvPr>
          <p:cNvSpPr/>
          <p:nvPr/>
        </p:nvSpPr>
        <p:spPr>
          <a:xfrm>
            <a:off x="8422280" y="196251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2102;p42">
            <a:extLst>
              <a:ext uri="{FF2B5EF4-FFF2-40B4-BE49-F238E27FC236}">
                <a16:creationId xmlns:a16="http://schemas.microsoft.com/office/drawing/2014/main" id="{C18AEE1C-737A-E7DD-A69A-A2CC2C43B327}"/>
              </a:ext>
            </a:extLst>
          </p:cNvPr>
          <p:cNvGrpSpPr/>
          <p:nvPr/>
        </p:nvGrpSpPr>
        <p:grpSpPr>
          <a:xfrm>
            <a:off x="8582993" y="3291975"/>
            <a:ext cx="537069" cy="685828"/>
            <a:chOff x="4992325" y="-2381725"/>
            <a:chExt cx="404450" cy="518075"/>
          </a:xfrm>
        </p:grpSpPr>
        <p:sp>
          <p:nvSpPr>
            <p:cNvPr id="13" name="Google Shape;2103;p42">
              <a:extLst>
                <a:ext uri="{FF2B5EF4-FFF2-40B4-BE49-F238E27FC236}">
                  <a16:creationId xmlns:a16="http://schemas.microsoft.com/office/drawing/2014/main" id="{6879E9BE-D9E0-78FD-D77F-AFE47165155E}"/>
                </a:ext>
              </a:extLst>
            </p:cNvPr>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4;p42">
              <a:extLst>
                <a:ext uri="{FF2B5EF4-FFF2-40B4-BE49-F238E27FC236}">
                  <a16:creationId xmlns:a16="http://schemas.microsoft.com/office/drawing/2014/main" id="{2FC81DBC-0247-A7BA-2879-58A59E9E97E1}"/>
                </a:ext>
              </a:extLst>
            </p:cNvPr>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05;p42">
              <a:extLst>
                <a:ext uri="{FF2B5EF4-FFF2-40B4-BE49-F238E27FC236}">
                  <a16:creationId xmlns:a16="http://schemas.microsoft.com/office/drawing/2014/main" id="{EB88E09D-D7AC-8221-9F10-D8C0D32317F3}"/>
                </a:ext>
              </a:extLst>
            </p:cNvPr>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06;p42">
              <a:extLst>
                <a:ext uri="{FF2B5EF4-FFF2-40B4-BE49-F238E27FC236}">
                  <a16:creationId xmlns:a16="http://schemas.microsoft.com/office/drawing/2014/main" id="{D31D8826-1447-9C6F-B9BF-25BF96BC0FB7}"/>
                </a:ext>
              </a:extLst>
            </p:cNvPr>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107;p42">
            <a:extLst>
              <a:ext uri="{FF2B5EF4-FFF2-40B4-BE49-F238E27FC236}">
                <a16:creationId xmlns:a16="http://schemas.microsoft.com/office/drawing/2014/main" id="{5BD88B33-42B1-46D7-507F-6FF3256493EE}"/>
              </a:ext>
            </a:extLst>
          </p:cNvPr>
          <p:cNvGrpSpPr/>
          <p:nvPr/>
        </p:nvGrpSpPr>
        <p:grpSpPr>
          <a:xfrm>
            <a:off x="8593176" y="4449933"/>
            <a:ext cx="537088" cy="685818"/>
            <a:chOff x="5681800" y="-2381750"/>
            <a:chExt cx="404525" cy="517950"/>
          </a:xfrm>
        </p:grpSpPr>
        <p:sp>
          <p:nvSpPr>
            <p:cNvPr id="18" name="Google Shape;2108;p42">
              <a:extLst>
                <a:ext uri="{FF2B5EF4-FFF2-40B4-BE49-F238E27FC236}">
                  <a16:creationId xmlns:a16="http://schemas.microsoft.com/office/drawing/2014/main" id="{D0E474A9-FC95-DC69-7BCB-CC99A7C5B6CD}"/>
                </a:ext>
              </a:extLst>
            </p:cNvPr>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09;p42">
              <a:extLst>
                <a:ext uri="{FF2B5EF4-FFF2-40B4-BE49-F238E27FC236}">
                  <a16:creationId xmlns:a16="http://schemas.microsoft.com/office/drawing/2014/main" id="{4B2888EA-5B4E-8BD4-26B7-0B35D6D8FAE7}"/>
                </a:ext>
              </a:extLst>
            </p:cNvPr>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10;p42">
              <a:extLst>
                <a:ext uri="{FF2B5EF4-FFF2-40B4-BE49-F238E27FC236}">
                  <a16:creationId xmlns:a16="http://schemas.microsoft.com/office/drawing/2014/main" id="{3E5EFB0F-B4DF-211A-785A-35793A499554}"/>
                </a:ext>
              </a:extLst>
            </p:cNvPr>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1;p42">
              <a:extLst>
                <a:ext uri="{FF2B5EF4-FFF2-40B4-BE49-F238E27FC236}">
                  <a16:creationId xmlns:a16="http://schemas.microsoft.com/office/drawing/2014/main" id="{16A34F36-32CA-BFB5-4748-6FCBC51A66C8}"/>
                </a:ext>
              </a:extLst>
            </p:cNvPr>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2;p42">
              <a:extLst>
                <a:ext uri="{FF2B5EF4-FFF2-40B4-BE49-F238E27FC236}">
                  <a16:creationId xmlns:a16="http://schemas.microsoft.com/office/drawing/2014/main" id="{19CA0D90-6110-73FC-9E64-EBEB2EDBEB8C}"/>
                </a:ext>
              </a:extLst>
            </p:cNvPr>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13;p42">
              <a:extLst>
                <a:ext uri="{FF2B5EF4-FFF2-40B4-BE49-F238E27FC236}">
                  <a16:creationId xmlns:a16="http://schemas.microsoft.com/office/drawing/2014/main" id="{66D4AE60-8308-EA8E-557C-0EE157C43723}"/>
                </a:ext>
              </a:extLst>
            </p:cNvPr>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4;p42">
              <a:extLst>
                <a:ext uri="{FF2B5EF4-FFF2-40B4-BE49-F238E27FC236}">
                  <a16:creationId xmlns:a16="http://schemas.microsoft.com/office/drawing/2014/main" id="{E536E653-58D9-69BC-BEFE-2FBC4B96979B}"/>
                </a:ext>
              </a:extLst>
            </p:cNvPr>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146;p42">
            <a:extLst>
              <a:ext uri="{FF2B5EF4-FFF2-40B4-BE49-F238E27FC236}">
                <a16:creationId xmlns:a16="http://schemas.microsoft.com/office/drawing/2014/main" id="{CACFF38D-B35E-F24B-680D-DAF35E086000}"/>
              </a:ext>
            </a:extLst>
          </p:cNvPr>
          <p:cNvGrpSpPr/>
          <p:nvPr/>
        </p:nvGrpSpPr>
        <p:grpSpPr>
          <a:xfrm>
            <a:off x="8582957" y="2133900"/>
            <a:ext cx="537084" cy="685836"/>
            <a:chOff x="4302925" y="-2381725"/>
            <a:chExt cx="404400" cy="517925"/>
          </a:xfrm>
        </p:grpSpPr>
        <p:sp>
          <p:nvSpPr>
            <p:cNvPr id="26" name="Google Shape;2147;p42">
              <a:extLst>
                <a:ext uri="{FF2B5EF4-FFF2-40B4-BE49-F238E27FC236}">
                  <a16:creationId xmlns:a16="http://schemas.microsoft.com/office/drawing/2014/main" id="{A285BBF3-6D67-8B6F-CBAA-812E8A00A376}"/>
                </a:ext>
              </a:extLst>
            </p:cNvPr>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48;p42">
              <a:extLst>
                <a:ext uri="{FF2B5EF4-FFF2-40B4-BE49-F238E27FC236}">
                  <a16:creationId xmlns:a16="http://schemas.microsoft.com/office/drawing/2014/main" id="{CA1B2EE5-6DE8-F5B9-97E7-01708E8EDB09}"/>
                </a:ext>
              </a:extLst>
            </p:cNvPr>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49;p42">
              <a:extLst>
                <a:ext uri="{FF2B5EF4-FFF2-40B4-BE49-F238E27FC236}">
                  <a16:creationId xmlns:a16="http://schemas.microsoft.com/office/drawing/2014/main" id="{8B874907-7721-AC6F-8D8C-D348222FA5DA}"/>
                </a:ext>
              </a:extLst>
            </p:cNvPr>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50;p42">
              <a:extLst>
                <a:ext uri="{FF2B5EF4-FFF2-40B4-BE49-F238E27FC236}">
                  <a16:creationId xmlns:a16="http://schemas.microsoft.com/office/drawing/2014/main" id="{812B829F-9AAD-1005-64CE-DACA0F8FF99C}"/>
                </a:ext>
              </a:extLst>
            </p:cNvPr>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51;p42">
              <a:extLst>
                <a:ext uri="{FF2B5EF4-FFF2-40B4-BE49-F238E27FC236}">
                  <a16:creationId xmlns:a16="http://schemas.microsoft.com/office/drawing/2014/main" id="{8B9BC828-7F7D-7DF6-BD42-F95F7A4EA233}"/>
                </a:ext>
              </a:extLst>
            </p:cNvPr>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2" name="Google Shape;2079;p42">
            <a:extLst>
              <a:ext uri="{FF2B5EF4-FFF2-40B4-BE49-F238E27FC236}">
                <a16:creationId xmlns:a16="http://schemas.microsoft.com/office/drawing/2014/main" id="{1E759C6D-6644-92A9-3E06-4BA1F950C352}"/>
              </a:ext>
            </a:extLst>
          </p:cNvPr>
          <p:cNvSpPr/>
          <p:nvPr/>
        </p:nvSpPr>
        <p:spPr>
          <a:xfrm>
            <a:off x="8432436" y="79876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4" name="Google Shape;2130;p42">
            <a:extLst>
              <a:ext uri="{FF2B5EF4-FFF2-40B4-BE49-F238E27FC236}">
                <a16:creationId xmlns:a16="http://schemas.microsoft.com/office/drawing/2014/main" id="{80171558-82F2-F4C7-4192-2E04496FCAC2}"/>
              </a:ext>
            </a:extLst>
          </p:cNvPr>
          <p:cNvGrpSpPr/>
          <p:nvPr/>
        </p:nvGrpSpPr>
        <p:grpSpPr>
          <a:xfrm>
            <a:off x="8605489" y="970171"/>
            <a:ext cx="512290" cy="685813"/>
            <a:chOff x="863525" y="-1760525"/>
            <a:chExt cx="388275" cy="518025"/>
          </a:xfrm>
        </p:grpSpPr>
        <p:sp>
          <p:nvSpPr>
            <p:cNvPr id="4845" name="Google Shape;2131;p42">
              <a:extLst>
                <a:ext uri="{FF2B5EF4-FFF2-40B4-BE49-F238E27FC236}">
                  <a16:creationId xmlns:a16="http://schemas.microsoft.com/office/drawing/2014/main" id="{C9EC22A4-8717-DAE8-13C2-97BD6D9E7C2A}"/>
                </a:ext>
              </a:extLst>
            </p:cNvPr>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2132;p42">
              <a:extLst>
                <a:ext uri="{FF2B5EF4-FFF2-40B4-BE49-F238E27FC236}">
                  <a16:creationId xmlns:a16="http://schemas.microsoft.com/office/drawing/2014/main" id="{56EB107A-D8E0-6B13-616B-6F0F1A164026}"/>
                </a:ext>
              </a:extLst>
            </p:cNvPr>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2133;p42">
              <a:extLst>
                <a:ext uri="{FF2B5EF4-FFF2-40B4-BE49-F238E27FC236}">
                  <a16:creationId xmlns:a16="http://schemas.microsoft.com/office/drawing/2014/main" id="{425CD540-D4D4-029B-C69D-E55F1F10CB47}"/>
                </a:ext>
              </a:extLst>
            </p:cNvPr>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2134;p42">
              <a:extLst>
                <a:ext uri="{FF2B5EF4-FFF2-40B4-BE49-F238E27FC236}">
                  <a16:creationId xmlns:a16="http://schemas.microsoft.com/office/drawing/2014/main" id="{D7458DAB-0F57-838A-CFB8-F5B7E4F10944}"/>
                </a:ext>
              </a:extLst>
            </p:cNvPr>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2135;p42">
              <a:extLst>
                <a:ext uri="{FF2B5EF4-FFF2-40B4-BE49-F238E27FC236}">
                  <a16:creationId xmlns:a16="http://schemas.microsoft.com/office/drawing/2014/main" id="{CDE7C678-7AEE-604E-6231-D18638FCDC9D}"/>
                </a:ext>
              </a:extLst>
            </p:cNvPr>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2136;p42">
              <a:extLst>
                <a:ext uri="{FF2B5EF4-FFF2-40B4-BE49-F238E27FC236}">
                  <a16:creationId xmlns:a16="http://schemas.microsoft.com/office/drawing/2014/main" id="{69FBF077-FDC1-7859-21AE-EC550CDE526D}"/>
                </a:ext>
              </a:extLst>
            </p:cNvPr>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2137;p42">
              <a:extLst>
                <a:ext uri="{FF2B5EF4-FFF2-40B4-BE49-F238E27FC236}">
                  <a16:creationId xmlns:a16="http://schemas.microsoft.com/office/drawing/2014/main" id="{7E9C71B6-42E7-2B10-FED0-00BEA916AA38}"/>
                </a:ext>
              </a:extLst>
            </p:cNvPr>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2138;p42">
              <a:extLst>
                <a:ext uri="{FF2B5EF4-FFF2-40B4-BE49-F238E27FC236}">
                  <a16:creationId xmlns:a16="http://schemas.microsoft.com/office/drawing/2014/main" id="{D82F049D-72B9-EB32-19C0-B5D9FB3A9B9D}"/>
                </a:ext>
              </a:extLst>
            </p:cNvPr>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3" name="Google Shape;2078;p42">
            <a:extLst>
              <a:ext uri="{FF2B5EF4-FFF2-40B4-BE49-F238E27FC236}">
                <a16:creationId xmlns:a16="http://schemas.microsoft.com/office/drawing/2014/main" id="{FA477769-226B-7E1A-C584-297105435976}"/>
              </a:ext>
            </a:extLst>
          </p:cNvPr>
          <p:cNvSpPr/>
          <p:nvPr/>
        </p:nvSpPr>
        <p:spPr>
          <a:xfrm>
            <a:off x="8432436" y="-36504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4" name="Google Shape;2122;p42">
            <a:extLst>
              <a:ext uri="{FF2B5EF4-FFF2-40B4-BE49-F238E27FC236}">
                <a16:creationId xmlns:a16="http://schemas.microsoft.com/office/drawing/2014/main" id="{6B3E9A87-8736-F29E-BF9F-00F551F1B15D}"/>
              </a:ext>
            </a:extLst>
          </p:cNvPr>
          <p:cNvGrpSpPr/>
          <p:nvPr/>
        </p:nvGrpSpPr>
        <p:grpSpPr>
          <a:xfrm>
            <a:off x="8605260" y="-193412"/>
            <a:ext cx="512248" cy="685746"/>
            <a:chOff x="7926140" y="-3342469"/>
            <a:chExt cx="447730" cy="597444"/>
          </a:xfrm>
        </p:grpSpPr>
        <p:sp>
          <p:nvSpPr>
            <p:cNvPr id="4855" name="Google Shape;2123;p42">
              <a:extLst>
                <a:ext uri="{FF2B5EF4-FFF2-40B4-BE49-F238E27FC236}">
                  <a16:creationId xmlns:a16="http://schemas.microsoft.com/office/drawing/2014/main" id="{919949AD-D47D-3FA0-6292-9B74E1C83590}"/>
                </a:ext>
              </a:extLst>
            </p:cNvPr>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2124;p42">
              <a:extLst>
                <a:ext uri="{FF2B5EF4-FFF2-40B4-BE49-F238E27FC236}">
                  <a16:creationId xmlns:a16="http://schemas.microsoft.com/office/drawing/2014/main" id="{344043A8-56A7-9121-EB7C-184C96654858}"/>
                </a:ext>
              </a:extLst>
            </p:cNvPr>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2125;p42">
              <a:extLst>
                <a:ext uri="{FF2B5EF4-FFF2-40B4-BE49-F238E27FC236}">
                  <a16:creationId xmlns:a16="http://schemas.microsoft.com/office/drawing/2014/main" id="{2A405843-AEC2-BF20-5E07-2531FB2F2AE2}"/>
                </a:ext>
              </a:extLst>
            </p:cNvPr>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2126;p42">
              <a:extLst>
                <a:ext uri="{FF2B5EF4-FFF2-40B4-BE49-F238E27FC236}">
                  <a16:creationId xmlns:a16="http://schemas.microsoft.com/office/drawing/2014/main" id="{30CAFD96-933C-4B27-8749-F8B6C25E1337}"/>
                </a:ext>
              </a:extLst>
            </p:cNvPr>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2127;p42">
              <a:extLst>
                <a:ext uri="{FF2B5EF4-FFF2-40B4-BE49-F238E27FC236}">
                  <a16:creationId xmlns:a16="http://schemas.microsoft.com/office/drawing/2014/main" id="{60EA97E4-25F9-EFD5-C87B-94390C36A4E6}"/>
                </a:ext>
              </a:extLst>
            </p:cNvPr>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2128;p42">
              <a:extLst>
                <a:ext uri="{FF2B5EF4-FFF2-40B4-BE49-F238E27FC236}">
                  <a16:creationId xmlns:a16="http://schemas.microsoft.com/office/drawing/2014/main" id="{86D4C661-218B-5F07-AF4D-4489261BD42C}"/>
                </a:ext>
              </a:extLst>
            </p:cNvPr>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2129;p42">
              <a:extLst>
                <a:ext uri="{FF2B5EF4-FFF2-40B4-BE49-F238E27FC236}">
                  <a16:creationId xmlns:a16="http://schemas.microsoft.com/office/drawing/2014/main" id="{CABD598C-0990-5F7B-B200-BEEBADB9D303}"/>
                </a:ext>
              </a:extLst>
            </p:cNvPr>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Arrow: Pentagon 2">
            <a:extLst>
              <a:ext uri="{FF2B5EF4-FFF2-40B4-BE49-F238E27FC236}">
                <a16:creationId xmlns:a16="http://schemas.microsoft.com/office/drawing/2014/main" id="{C99D9E9C-5675-B987-402B-C4DF3D9E4C6D}"/>
              </a:ext>
            </a:extLst>
          </p:cNvPr>
          <p:cNvSpPr/>
          <p:nvPr/>
        </p:nvSpPr>
        <p:spPr>
          <a:xfrm>
            <a:off x="0" y="396892"/>
            <a:ext cx="1765998" cy="535034"/>
          </a:xfrm>
          <a:prstGeom prst="homePlate">
            <a:avLst/>
          </a:prstGeom>
          <a:solidFill>
            <a:srgbClr val="1A2C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a:solidFill>
                  <a:schemeClr val="bg1"/>
                </a:solidFill>
                <a:effectLst/>
                <a:latin typeface="Arial" panose="020B0604020202020204" pitchFamily="34" charset="0"/>
                <a:cs typeface="Arial" panose="020B0604020202020204" pitchFamily="34" charset="0"/>
              </a:rPr>
              <a:t>Gợi ý</a:t>
            </a:r>
            <a:endParaRPr lang="vi-VN" sz="2200" b="1" dirty="0">
              <a:solidFill>
                <a:schemeClr val="bg1"/>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B38E7A1-8EFB-7CAC-FA27-AC26DB29CB56}"/>
              </a:ext>
            </a:extLst>
          </p:cNvPr>
          <p:cNvPicPr>
            <a:picLocks noChangeAspect="1"/>
          </p:cNvPicPr>
          <p:nvPr/>
        </p:nvPicPr>
        <p:blipFill rotWithShape="1">
          <a:blip r:embed="rId3"/>
          <a:srcRect r="49586" b="20114"/>
          <a:stretch/>
        </p:blipFill>
        <p:spPr>
          <a:xfrm>
            <a:off x="217330" y="1266364"/>
            <a:ext cx="4680346" cy="3054152"/>
          </a:xfrm>
          <a:prstGeom prst="rect">
            <a:avLst/>
          </a:prstGeom>
        </p:spPr>
      </p:pic>
      <p:sp>
        <p:nvSpPr>
          <p:cNvPr id="6" name="TextBox 5">
            <a:extLst>
              <a:ext uri="{FF2B5EF4-FFF2-40B4-BE49-F238E27FC236}">
                <a16:creationId xmlns:a16="http://schemas.microsoft.com/office/drawing/2014/main" id="{540612DC-8541-6BE2-CD2F-3C81D145AF13}"/>
              </a:ext>
            </a:extLst>
          </p:cNvPr>
          <p:cNvSpPr txBox="1"/>
          <p:nvPr/>
        </p:nvSpPr>
        <p:spPr>
          <a:xfrm>
            <a:off x="4969317" y="798766"/>
            <a:ext cx="3243067" cy="3780522"/>
          </a:xfrm>
          <a:prstGeom prst="rect">
            <a:avLst/>
          </a:prstGeom>
          <a:noFill/>
        </p:spPr>
        <p:txBody>
          <a:bodyPr wrap="square">
            <a:spAutoFit/>
          </a:bodyPr>
          <a:lstStyle/>
          <a:p>
            <a:pPr lvl="0"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Nhu cầu tuyển dụng của các công ty thường là trình độ đại học và trình độ cao đẳng, ngoài ra công ty đang tìm ở vị trí nhân viên và vị trí quản lí bậc trung, với vị trí như vậy thì mức lương sẽ giao động từ 5 – 15 triệu đồng/tháng tùy vào vị trí tuyển dụng. </a:t>
            </a:r>
            <a:endParaRPr lang="vi-VN" sz="18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35290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32"/>
        <p:cNvGrpSpPr/>
        <p:nvPr/>
      </p:nvGrpSpPr>
      <p:grpSpPr>
        <a:xfrm>
          <a:off x="0" y="0"/>
          <a:ext cx="0" cy="0"/>
          <a:chOff x="0" y="0"/>
          <a:chExt cx="0" cy="0"/>
        </a:xfrm>
      </p:grpSpPr>
      <p:sp>
        <p:nvSpPr>
          <p:cNvPr id="9" name="Google Shape;2072;p42">
            <a:extLst>
              <a:ext uri="{FF2B5EF4-FFF2-40B4-BE49-F238E27FC236}">
                <a16:creationId xmlns:a16="http://schemas.microsoft.com/office/drawing/2014/main" id="{76AB1165-CFCB-B81D-E152-6B74FF6458A6}"/>
              </a:ext>
            </a:extLst>
          </p:cNvPr>
          <p:cNvSpPr/>
          <p:nvPr/>
        </p:nvSpPr>
        <p:spPr>
          <a:xfrm>
            <a:off x="8422280" y="312060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73;p42">
            <a:extLst>
              <a:ext uri="{FF2B5EF4-FFF2-40B4-BE49-F238E27FC236}">
                <a16:creationId xmlns:a16="http://schemas.microsoft.com/office/drawing/2014/main" id="{5C5A5704-1C78-2EB6-9837-D763D5997CF4}"/>
              </a:ext>
            </a:extLst>
          </p:cNvPr>
          <p:cNvSpPr/>
          <p:nvPr/>
        </p:nvSpPr>
        <p:spPr>
          <a:xfrm>
            <a:off x="8432436" y="427853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80;p42">
            <a:extLst>
              <a:ext uri="{FF2B5EF4-FFF2-40B4-BE49-F238E27FC236}">
                <a16:creationId xmlns:a16="http://schemas.microsoft.com/office/drawing/2014/main" id="{45FE2986-FF13-455F-AE2F-EAA379FF110A}"/>
              </a:ext>
            </a:extLst>
          </p:cNvPr>
          <p:cNvSpPr/>
          <p:nvPr/>
        </p:nvSpPr>
        <p:spPr>
          <a:xfrm>
            <a:off x="8422280" y="196251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2102;p42">
            <a:extLst>
              <a:ext uri="{FF2B5EF4-FFF2-40B4-BE49-F238E27FC236}">
                <a16:creationId xmlns:a16="http://schemas.microsoft.com/office/drawing/2014/main" id="{C18AEE1C-737A-E7DD-A69A-A2CC2C43B327}"/>
              </a:ext>
            </a:extLst>
          </p:cNvPr>
          <p:cNvGrpSpPr/>
          <p:nvPr/>
        </p:nvGrpSpPr>
        <p:grpSpPr>
          <a:xfrm>
            <a:off x="8582993" y="3291975"/>
            <a:ext cx="537069" cy="685828"/>
            <a:chOff x="4992325" y="-2381725"/>
            <a:chExt cx="404450" cy="518075"/>
          </a:xfrm>
        </p:grpSpPr>
        <p:sp>
          <p:nvSpPr>
            <p:cNvPr id="13" name="Google Shape;2103;p42">
              <a:extLst>
                <a:ext uri="{FF2B5EF4-FFF2-40B4-BE49-F238E27FC236}">
                  <a16:creationId xmlns:a16="http://schemas.microsoft.com/office/drawing/2014/main" id="{6879E9BE-D9E0-78FD-D77F-AFE47165155E}"/>
                </a:ext>
              </a:extLst>
            </p:cNvPr>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4;p42">
              <a:extLst>
                <a:ext uri="{FF2B5EF4-FFF2-40B4-BE49-F238E27FC236}">
                  <a16:creationId xmlns:a16="http://schemas.microsoft.com/office/drawing/2014/main" id="{2FC81DBC-0247-A7BA-2879-58A59E9E97E1}"/>
                </a:ext>
              </a:extLst>
            </p:cNvPr>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05;p42">
              <a:extLst>
                <a:ext uri="{FF2B5EF4-FFF2-40B4-BE49-F238E27FC236}">
                  <a16:creationId xmlns:a16="http://schemas.microsoft.com/office/drawing/2014/main" id="{EB88E09D-D7AC-8221-9F10-D8C0D32317F3}"/>
                </a:ext>
              </a:extLst>
            </p:cNvPr>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06;p42">
              <a:extLst>
                <a:ext uri="{FF2B5EF4-FFF2-40B4-BE49-F238E27FC236}">
                  <a16:creationId xmlns:a16="http://schemas.microsoft.com/office/drawing/2014/main" id="{D31D8826-1447-9C6F-B9BF-25BF96BC0FB7}"/>
                </a:ext>
              </a:extLst>
            </p:cNvPr>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107;p42">
            <a:extLst>
              <a:ext uri="{FF2B5EF4-FFF2-40B4-BE49-F238E27FC236}">
                <a16:creationId xmlns:a16="http://schemas.microsoft.com/office/drawing/2014/main" id="{5BD88B33-42B1-46D7-507F-6FF3256493EE}"/>
              </a:ext>
            </a:extLst>
          </p:cNvPr>
          <p:cNvGrpSpPr/>
          <p:nvPr/>
        </p:nvGrpSpPr>
        <p:grpSpPr>
          <a:xfrm>
            <a:off x="8593176" y="4449933"/>
            <a:ext cx="537088" cy="685818"/>
            <a:chOff x="5681800" y="-2381750"/>
            <a:chExt cx="404525" cy="517950"/>
          </a:xfrm>
        </p:grpSpPr>
        <p:sp>
          <p:nvSpPr>
            <p:cNvPr id="18" name="Google Shape;2108;p42">
              <a:extLst>
                <a:ext uri="{FF2B5EF4-FFF2-40B4-BE49-F238E27FC236}">
                  <a16:creationId xmlns:a16="http://schemas.microsoft.com/office/drawing/2014/main" id="{D0E474A9-FC95-DC69-7BCB-CC99A7C5B6CD}"/>
                </a:ext>
              </a:extLst>
            </p:cNvPr>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09;p42">
              <a:extLst>
                <a:ext uri="{FF2B5EF4-FFF2-40B4-BE49-F238E27FC236}">
                  <a16:creationId xmlns:a16="http://schemas.microsoft.com/office/drawing/2014/main" id="{4B2888EA-5B4E-8BD4-26B7-0B35D6D8FAE7}"/>
                </a:ext>
              </a:extLst>
            </p:cNvPr>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10;p42">
              <a:extLst>
                <a:ext uri="{FF2B5EF4-FFF2-40B4-BE49-F238E27FC236}">
                  <a16:creationId xmlns:a16="http://schemas.microsoft.com/office/drawing/2014/main" id="{3E5EFB0F-B4DF-211A-785A-35793A499554}"/>
                </a:ext>
              </a:extLst>
            </p:cNvPr>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1;p42">
              <a:extLst>
                <a:ext uri="{FF2B5EF4-FFF2-40B4-BE49-F238E27FC236}">
                  <a16:creationId xmlns:a16="http://schemas.microsoft.com/office/drawing/2014/main" id="{16A34F36-32CA-BFB5-4748-6FCBC51A66C8}"/>
                </a:ext>
              </a:extLst>
            </p:cNvPr>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2;p42">
              <a:extLst>
                <a:ext uri="{FF2B5EF4-FFF2-40B4-BE49-F238E27FC236}">
                  <a16:creationId xmlns:a16="http://schemas.microsoft.com/office/drawing/2014/main" id="{19CA0D90-6110-73FC-9E64-EBEB2EDBEB8C}"/>
                </a:ext>
              </a:extLst>
            </p:cNvPr>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13;p42">
              <a:extLst>
                <a:ext uri="{FF2B5EF4-FFF2-40B4-BE49-F238E27FC236}">
                  <a16:creationId xmlns:a16="http://schemas.microsoft.com/office/drawing/2014/main" id="{66D4AE60-8308-EA8E-557C-0EE157C43723}"/>
                </a:ext>
              </a:extLst>
            </p:cNvPr>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4;p42">
              <a:extLst>
                <a:ext uri="{FF2B5EF4-FFF2-40B4-BE49-F238E27FC236}">
                  <a16:creationId xmlns:a16="http://schemas.microsoft.com/office/drawing/2014/main" id="{E536E653-58D9-69BC-BEFE-2FBC4B96979B}"/>
                </a:ext>
              </a:extLst>
            </p:cNvPr>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146;p42">
            <a:extLst>
              <a:ext uri="{FF2B5EF4-FFF2-40B4-BE49-F238E27FC236}">
                <a16:creationId xmlns:a16="http://schemas.microsoft.com/office/drawing/2014/main" id="{CACFF38D-B35E-F24B-680D-DAF35E086000}"/>
              </a:ext>
            </a:extLst>
          </p:cNvPr>
          <p:cNvGrpSpPr/>
          <p:nvPr/>
        </p:nvGrpSpPr>
        <p:grpSpPr>
          <a:xfrm>
            <a:off x="8582957" y="2133900"/>
            <a:ext cx="537084" cy="685836"/>
            <a:chOff x="4302925" y="-2381725"/>
            <a:chExt cx="404400" cy="517925"/>
          </a:xfrm>
        </p:grpSpPr>
        <p:sp>
          <p:nvSpPr>
            <p:cNvPr id="26" name="Google Shape;2147;p42">
              <a:extLst>
                <a:ext uri="{FF2B5EF4-FFF2-40B4-BE49-F238E27FC236}">
                  <a16:creationId xmlns:a16="http://schemas.microsoft.com/office/drawing/2014/main" id="{A285BBF3-6D67-8B6F-CBAA-812E8A00A376}"/>
                </a:ext>
              </a:extLst>
            </p:cNvPr>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48;p42">
              <a:extLst>
                <a:ext uri="{FF2B5EF4-FFF2-40B4-BE49-F238E27FC236}">
                  <a16:creationId xmlns:a16="http://schemas.microsoft.com/office/drawing/2014/main" id="{CA1B2EE5-6DE8-F5B9-97E7-01708E8EDB09}"/>
                </a:ext>
              </a:extLst>
            </p:cNvPr>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49;p42">
              <a:extLst>
                <a:ext uri="{FF2B5EF4-FFF2-40B4-BE49-F238E27FC236}">
                  <a16:creationId xmlns:a16="http://schemas.microsoft.com/office/drawing/2014/main" id="{8B874907-7721-AC6F-8D8C-D348222FA5DA}"/>
                </a:ext>
              </a:extLst>
            </p:cNvPr>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50;p42">
              <a:extLst>
                <a:ext uri="{FF2B5EF4-FFF2-40B4-BE49-F238E27FC236}">
                  <a16:creationId xmlns:a16="http://schemas.microsoft.com/office/drawing/2014/main" id="{812B829F-9AAD-1005-64CE-DACA0F8FF99C}"/>
                </a:ext>
              </a:extLst>
            </p:cNvPr>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51;p42">
              <a:extLst>
                <a:ext uri="{FF2B5EF4-FFF2-40B4-BE49-F238E27FC236}">
                  <a16:creationId xmlns:a16="http://schemas.microsoft.com/office/drawing/2014/main" id="{8B9BC828-7F7D-7DF6-BD42-F95F7A4EA233}"/>
                </a:ext>
              </a:extLst>
            </p:cNvPr>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2" name="Google Shape;2079;p42">
            <a:extLst>
              <a:ext uri="{FF2B5EF4-FFF2-40B4-BE49-F238E27FC236}">
                <a16:creationId xmlns:a16="http://schemas.microsoft.com/office/drawing/2014/main" id="{1E759C6D-6644-92A9-3E06-4BA1F950C352}"/>
              </a:ext>
            </a:extLst>
          </p:cNvPr>
          <p:cNvSpPr/>
          <p:nvPr/>
        </p:nvSpPr>
        <p:spPr>
          <a:xfrm>
            <a:off x="8432436" y="79876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4" name="Google Shape;2130;p42">
            <a:extLst>
              <a:ext uri="{FF2B5EF4-FFF2-40B4-BE49-F238E27FC236}">
                <a16:creationId xmlns:a16="http://schemas.microsoft.com/office/drawing/2014/main" id="{80171558-82F2-F4C7-4192-2E04496FCAC2}"/>
              </a:ext>
            </a:extLst>
          </p:cNvPr>
          <p:cNvGrpSpPr/>
          <p:nvPr/>
        </p:nvGrpSpPr>
        <p:grpSpPr>
          <a:xfrm>
            <a:off x="8605489" y="970171"/>
            <a:ext cx="512290" cy="685813"/>
            <a:chOff x="863525" y="-1760525"/>
            <a:chExt cx="388275" cy="518025"/>
          </a:xfrm>
        </p:grpSpPr>
        <p:sp>
          <p:nvSpPr>
            <p:cNvPr id="4845" name="Google Shape;2131;p42">
              <a:extLst>
                <a:ext uri="{FF2B5EF4-FFF2-40B4-BE49-F238E27FC236}">
                  <a16:creationId xmlns:a16="http://schemas.microsoft.com/office/drawing/2014/main" id="{C9EC22A4-8717-DAE8-13C2-97BD6D9E7C2A}"/>
                </a:ext>
              </a:extLst>
            </p:cNvPr>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2132;p42">
              <a:extLst>
                <a:ext uri="{FF2B5EF4-FFF2-40B4-BE49-F238E27FC236}">
                  <a16:creationId xmlns:a16="http://schemas.microsoft.com/office/drawing/2014/main" id="{56EB107A-D8E0-6B13-616B-6F0F1A164026}"/>
                </a:ext>
              </a:extLst>
            </p:cNvPr>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2133;p42">
              <a:extLst>
                <a:ext uri="{FF2B5EF4-FFF2-40B4-BE49-F238E27FC236}">
                  <a16:creationId xmlns:a16="http://schemas.microsoft.com/office/drawing/2014/main" id="{425CD540-D4D4-029B-C69D-E55F1F10CB47}"/>
                </a:ext>
              </a:extLst>
            </p:cNvPr>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2134;p42">
              <a:extLst>
                <a:ext uri="{FF2B5EF4-FFF2-40B4-BE49-F238E27FC236}">
                  <a16:creationId xmlns:a16="http://schemas.microsoft.com/office/drawing/2014/main" id="{D7458DAB-0F57-838A-CFB8-F5B7E4F10944}"/>
                </a:ext>
              </a:extLst>
            </p:cNvPr>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2135;p42">
              <a:extLst>
                <a:ext uri="{FF2B5EF4-FFF2-40B4-BE49-F238E27FC236}">
                  <a16:creationId xmlns:a16="http://schemas.microsoft.com/office/drawing/2014/main" id="{CDE7C678-7AEE-604E-6231-D18638FCDC9D}"/>
                </a:ext>
              </a:extLst>
            </p:cNvPr>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2136;p42">
              <a:extLst>
                <a:ext uri="{FF2B5EF4-FFF2-40B4-BE49-F238E27FC236}">
                  <a16:creationId xmlns:a16="http://schemas.microsoft.com/office/drawing/2014/main" id="{69FBF077-FDC1-7859-21AE-EC550CDE526D}"/>
                </a:ext>
              </a:extLst>
            </p:cNvPr>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2137;p42">
              <a:extLst>
                <a:ext uri="{FF2B5EF4-FFF2-40B4-BE49-F238E27FC236}">
                  <a16:creationId xmlns:a16="http://schemas.microsoft.com/office/drawing/2014/main" id="{7E9C71B6-42E7-2B10-FED0-00BEA916AA38}"/>
                </a:ext>
              </a:extLst>
            </p:cNvPr>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2138;p42">
              <a:extLst>
                <a:ext uri="{FF2B5EF4-FFF2-40B4-BE49-F238E27FC236}">
                  <a16:creationId xmlns:a16="http://schemas.microsoft.com/office/drawing/2014/main" id="{D82F049D-72B9-EB32-19C0-B5D9FB3A9B9D}"/>
                </a:ext>
              </a:extLst>
            </p:cNvPr>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3" name="Google Shape;2078;p42">
            <a:extLst>
              <a:ext uri="{FF2B5EF4-FFF2-40B4-BE49-F238E27FC236}">
                <a16:creationId xmlns:a16="http://schemas.microsoft.com/office/drawing/2014/main" id="{FA477769-226B-7E1A-C584-297105435976}"/>
              </a:ext>
            </a:extLst>
          </p:cNvPr>
          <p:cNvSpPr/>
          <p:nvPr/>
        </p:nvSpPr>
        <p:spPr>
          <a:xfrm>
            <a:off x="8432436" y="-36504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4" name="Google Shape;2122;p42">
            <a:extLst>
              <a:ext uri="{FF2B5EF4-FFF2-40B4-BE49-F238E27FC236}">
                <a16:creationId xmlns:a16="http://schemas.microsoft.com/office/drawing/2014/main" id="{6B3E9A87-8736-F29E-BF9F-00F551F1B15D}"/>
              </a:ext>
            </a:extLst>
          </p:cNvPr>
          <p:cNvGrpSpPr/>
          <p:nvPr/>
        </p:nvGrpSpPr>
        <p:grpSpPr>
          <a:xfrm>
            <a:off x="8605260" y="-193412"/>
            <a:ext cx="512248" cy="685746"/>
            <a:chOff x="7926140" y="-3342469"/>
            <a:chExt cx="447730" cy="597444"/>
          </a:xfrm>
        </p:grpSpPr>
        <p:sp>
          <p:nvSpPr>
            <p:cNvPr id="4855" name="Google Shape;2123;p42">
              <a:extLst>
                <a:ext uri="{FF2B5EF4-FFF2-40B4-BE49-F238E27FC236}">
                  <a16:creationId xmlns:a16="http://schemas.microsoft.com/office/drawing/2014/main" id="{919949AD-D47D-3FA0-6292-9B74E1C83590}"/>
                </a:ext>
              </a:extLst>
            </p:cNvPr>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2124;p42">
              <a:extLst>
                <a:ext uri="{FF2B5EF4-FFF2-40B4-BE49-F238E27FC236}">
                  <a16:creationId xmlns:a16="http://schemas.microsoft.com/office/drawing/2014/main" id="{344043A8-56A7-9121-EB7C-184C96654858}"/>
                </a:ext>
              </a:extLst>
            </p:cNvPr>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2125;p42">
              <a:extLst>
                <a:ext uri="{FF2B5EF4-FFF2-40B4-BE49-F238E27FC236}">
                  <a16:creationId xmlns:a16="http://schemas.microsoft.com/office/drawing/2014/main" id="{2A405843-AEC2-BF20-5E07-2531FB2F2AE2}"/>
                </a:ext>
              </a:extLst>
            </p:cNvPr>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2126;p42">
              <a:extLst>
                <a:ext uri="{FF2B5EF4-FFF2-40B4-BE49-F238E27FC236}">
                  <a16:creationId xmlns:a16="http://schemas.microsoft.com/office/drawing/2014/main" id="{30CAFD96-933C-4B27-8749-F8B6C25E1337}"/>
                </a:ext>
              </a:extLst>
            </p:cNvPr>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2127;p42">
              <a:extLst>
                <a:ext uri="{FF2B5EF4-FFF2-40B4-BE49-F238E27FC236}">
                  <a16:creationId xmlns:a16="http://schemas.microsoft.com/office/drawing/2014/main" id="{60EA97E4-25F9-EFD5-C87B-94390C36A4E6}"/>
                </a:ext>
              </a:extLst>
            </p:cNvPr>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2128;p42">
              <a:extLst>
                <a:ext uri="{FF2B5EF4-FFF2-40B4-BE49-F238E27FC236}">
                  <a16:creationId xmlns:a16="http://schemas.microsoft.com/office/drawing/2014/main" id="{86D4C661-218B-5F07-AF4D-4489261BD42C}"/>
                </a:ext>
              </a:extLst>
            </p:cNvPr>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2129;p42">
              <a:extLst>
                <a:ext uri="{FF2B5EF4-FFF2-40B4-BE49-F238E27FC236}">
                  <a16:creationId xmlns:a16="http://schemas.microsoft.com/office/drawing/2014/main" id="{CABD598C-0990-5F7B-B200-BEEBADB9D303}"/>
                </a:ext>
              </a:extLst>
            </p:cNvPr>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Arrow: Pentagon 2">
            <a:extLst>
              <a:ext uri="{FF2B5EF4-FFF2-40B4-BE49-F238E27FC236}">
                <a16:creationId xmlns:a16="http://schemas.microsoft.com/office/drawing/2014/main" id="{C99D9E9C-5675-B987-402B-C4DF3D9E4C6D}"/>
              </a:ext>
            </a:extLst>
          </p:cNvPr>
          <p:cNvSpPr/>
          <p:nvPr/>
        </p:nvSpPr>
        <p:spPr>
          <a:xfrm>
            <a:off x="0" y="275378"/>
            <a:ext cx="1765998" cy="535034"/>
          </a:xfrm>
          <a:prstGeom prst="homePlate">
            <a:avLst/>
          </a:prstGeom>
          <a:solidFill>
            <a:srgbClr val="1A2C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a:solidFill>
                  <a:schemeClr val="bg1"/>
                </a:solidFill>
                <a:effectLst/>
                <a:latin typeface="Arial" panose="020B0604020202020204" pitchFamily="34" charset="0"/>
                <a:cs typeface="Arial" panose="020B0604020202020204" pitchFamily="34" charset="0"/>
              </a:rPr>
              <a:t>Gợi ý</a:t>
            </a:r>
            <a:endParaRPr lang="vi-VN" sz="2200" b="1" dirty="0">
              <a:solidFill>
                <a:schemeClr val="bg1"/>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B38E7A1-8EFB-7CAC-FA27-AC26DB29CB56}"/>
              </a:ext>
            </a:extLst>
          </p:cNvPr>
          <p:cNvPicPr>
            <a:picLocks noChangeAspect="1"/>
          </p:cNvPicPr>
          <p:nvPr/>
        </p:nvPicPr>
        <p:blipFill rotWithShape="1">
          <a:blip r:embed="rId3"/>
          <a:srcRect l="49680" r="-94" b="1114"/>
          <a:stretch/>
        </p:blipFill>
        <p:spPr>
          <a:xfrm>
            <a:off x="325571" y="1015804"/>
            <a:ext cx="4171790" cy="3369739"/>
          </a:xfrm>
          <a:prstGeom prst="rect">
            <a:avLst/>
          </a:prstGeom>
        </p:spPr>
      </p:pic>
      <p:sp>
        <p:nvSpPr>
          <p:cNvPr id="6" name="TextBox 5">
            <a:extLst>
              <a:ext uri="{FF2B5EF4-FFF2-40B4-BE49-F238E27FC236}">
                <a16:creationId xmlns:a16="http://schemas.microsoft.com/office/drawing/2014/main" id="{540612DC-8541-6BE2-CD2F-3C81D145AF13}"/>
              </a:ext>
            </a:extLst>
          </p:cNvPr>
          <p:cNvSpPr txBox="1"/>
          <p:nvPr/>
        </p:nvSpPr>
        <p:spPr>
          <a:xfrm>
            <a:off x="4605717" y="810412"/>
            <a:ext cx="3606667" cy="3780522"/>
          </a:xfrm>
          <a:prstGeom prst="rect">
            <a:avLst/>
          </a:prstGeom>
          <a:noFill/>
        </p:spPr>
        <p:txBody>
          <a:bodyPr wrap="square">
            <a:spAutoFit/>
          </a:bodyPr>
          <a:lstStyle/>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Trình độ đại học là chủ yếu và thiểu số chỉ có trình độ trung cấp. Trong khi đó người đi tìm việc có nhu cầu tìm việc ở vị trí nhân viên và vị trí quản lí bậc trung với mức lương mong muốn từ khoảng 5 – 15 triệu đồng/ tháng. Với tuổi của nhân viên trung bình từ 20 – 39 tuổi.</a:t>
            </a:r>
            <a:endParaRPr lang="vi-VN" sz="18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22871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32"/>
        <p:cNvGrpSpPr/>
        <p:nvPr/>
      </p:nvGrpSpPr>
      <p:grpSpPr>
        <a:xfrm>
          <a:off x="0" y="0"/>
          <a:ext cx="0" cy="0"/>
          <a:chOff x="0" y="0"/>
          <a:chExt cx="0" cy="0"/>
        </a:xfrm>
      </p:grpSpPr>
      <p:sp>
        <p:nvSpPr>
          <p:cNvPr id="9" name="Google Shape;2072;p42">
            <a:extLst>
              <a:ext uri="{FF2B5EF4-FFF2-40B4-BE49-F238E27FC236}">
                <a16:creationId xmlns:a16="http://schemas.microsoft.com/office/drawing/2014/main" id="{76AB1165-CFCB-B81D-E152-6B74FF6458A6}"/>
              </a:ext>
            </a:extLst>
          </p:cNvPr>
          <p:cNvSpPr/>
          <p:nvPr/>
        </p:nvSpPr>
        <p:spPr>
          <a:xfrm>
            <a:off x="8422280" y="312060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73;p42">
            <a:extLst>
              <a:ext uri="{FF2B5EF4-FFF2-40B4-BE49-F238E27FC236}">
                <a16:creationId xmlns:a16="http://schemas.microsoft.com/office/drawing/2014/main" id="{5C5A5704-1C78-2EB6-9837-D763D5997CF4}"/>
              </a:ext>
            </a:extLst>
          </p:cNvPr>
          <p:cNvSpPr/>
          <p:nvPr/>
        </p:nvSpPr>
        <p:spPr>
          <a:xfrm>
            <a:off x="8432436" y="427853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80;p42">
            <a:extLst>
              <a:ext uri="{FF2B5EF4-FFF2-40B4-BE49-F238E27FC236}">
                <a16:creationId xmlns:a16="http://schemas.microsoft.com/office/drawing/2014/main" id="{45FE2986-FF13-455F-AE2F-EAA379FF110A}"/>
              </a:ext>
            </a:extLst>
          </p:cNvPr>
          <p:cNvSpPr/>
          <p:nvPr/>
        </p:nvSpPr>
        <p:spPr>
          <a:xfrm>
            <a:off x="8422280" y="196251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2102;p42">
            <a:extLst>
              <a:ext uri="{FF2B5EF4-FFF2-40B4-BE49-F238E27FC236}">
                <a16:creationId xmlns:a16="http://schemas.microsoft.com/office/drawing/2014/main" id="{C18AEE1C-737A-E7DD-A69A-A2CC2C43B327}"/>
              </a:ext>
            </a:extLst>
          </p:cNvPr>
          <p:cNvGrpSpPr/>
          <p:nvPr/>
        </p:nvGrpSpPr>
        <p:grpSpPr>
          <a:xfrm>
            <a:off x="8582993" y="3291975"/>
            <a:ext cx="537069" cy="685828"/>
            <a:chOff x="4992325" y="-2381725"/>
            <a:chExt cx="404450" cy="518075"/>
          </a:xfrm>
        </p:grpSpPr>
        <p:sp>
          <p:nvSpPr>
            <p:cNvPr id="13" name="Google Shape;2103;p42">
              <a:extLst>
                <a:ext uri="{FF2B5EF4-FFF2-40B4-BE49-F238E27FC236}">
                  <a16:creationId xmlns:a16="http://schemas.microsoft.com/office/drawing/2014/main" id="{6879E9BE-D9E0-78FD-D77F-AFE47165155E}"/>
                </a:ext>
              </a:extLst>
            </p:cNvPr>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4;p42">
              <a:extLst>
                <a:ext uri="{FF2B5EF4-FFF2-40B4-BE49-F238E27FC236}">
                  <a16:creationId xmlns:a16="http://schemas.microsoft.com/office/drawing/2014/main" id="{2FC81DBC-0247-A7BA-2879-58A59E9E97E1}"/>
                </a:ext>
              </a:extLst>
            </p:cNvPr>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05;p42">
              <a:extLst>
                <a:ext uri="{FF2B5EF4-FFF2-40B4-BE49-F238E27FC236}">
                  <a16:creationId xmlns:a16="http://schemas.microsoft.com/office/drawing/2014/main" id="{EB88E09D-D7AC-8221-9F10-D8C0D32317F3}"/>
                </a:ext>
              </a:extLst>
            </p:cNvPr>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06;p42">
              <a:extLst>
                <a:ext uri="{FF2B5EF4-FFF2-40B4-BE49-F238E27FC236}">
                  <a16:creationId xmlns:a16="http://schemas.microsoft.com/office/drawing/2014/main" id="{D31D8826-1447-9C6F-B9BF-25BF96BC0FB7}"/>
                </a:ext>
              </a:extLst>
            </p:cNvPr>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107;p42">
            <a:extLst>
              <a:ext uri="{FF2B5EF4-FFF2-40B4-BE49-F238E27FC236}">
                <a16:creationId xmlns:a16="http://schemas.microsoft.com/office/drawing/2014/main" id="{5BD88B33-42B1-46D7-507F-6FF3256493EE}"/>
              </a:ext>
            </a:extLst>
          </p:cNvPr>
          <p:cNvGrpSpPr/>
          <p:nvPr/>
        </p:nvGrpSpPr>
        <p:grpSpPr>
          <a:xfrm>
            <a:off x="8593176" y="4449933"/>
            <a:ext cx="537088" cy="685818"/>
            <a:chOff x="5681800" y="-2381750"/>
            <a:chExt cx="404525" cy="517950"/>
          </a:xfrm>
        </p:grpSpPr>
        <p:sp>
          <p:nvSpPr>
            <p:cNvPr id="18" name="Google Shape;2108;p42">
              <a:extLst>
                <a:ext uri="{FF2B5EF4-FFF2-40B4-BE49-F238E27FC236}">
                  <a16:creationId xmlns:a16="http://schemas.microsoft.com/office/drawing/2014/main" id="{D0E474A9-FC95-DC69-7BCB-CC99A7C5B6CD}"/>
                </a:ext>
              </a:extLst>
            </p:cNvPr>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09;p42">
              <a:extLst>
                <a:ext uri="{FF2B5EF4-FFF2-40B4-BE49-F238E27FC236}">
                  <a16:creationId xmlns:a16="http://schemas.microsoft.com/office/drawing/2014/main" id="{4B2888EA-5B4E-8BD4-26B7-0B35D6D8FAE7}"/>
                </a:ext>
              </a:extLst>
            </p:cNvPr>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10;p42">
              <a:extLst>
                <a:ext uri="{FF2B5EF4-FFF2-40B4-BE49-F238E27FC236}">
                  <a16:creationId xmlns:a16="http://schemas.microsoft.com/office/drawing/2014/main" id="{3E5EFB0F-B4DF-211A-785A-35793A499554}"/>
                </a:ext>
              </a:extLst>
            </p:cNvPr>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1;p42">
              <a:extLst>
                <a:ext uri="{FF2B5EF4-FFF2-40B4-BE49-F238E27FC236}">
                  <a16:creationId xmlns:a16="http://schemas.microsoft.com/office/drawing/2014/main" id="{16A34F36-32CA-BFB5-4748-6FCBC51A66C8}"/>
                </a:ext>
              </a:extLst>
            </p:cNvPr>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2;p42">
              <a:extLst>
                <a:ext uri="{FF2B5EF4-FFF2-40B4-BE49-F238E27FC236}">
                  <a16:creationId xmlns:a16="http://schemas.microsoft.com/office/drawing/2014/main" id="{19CA0D90-6110-73FC-9E64-EBEB2EDBEB8C}"/>
                </a:ext>
              </a:extLst>
            </p:cNvPr>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13;p42">
              <a:extLst>
                <a:ext uri="{FF2B5EF4-FFF2-40B4-BE49-F238E27FC236}">
                  <a16:creationId xmlns:a16="http://schemas.microsoft.com/office/drawing/2014/main" id="{66D4AE60-8308-EA8E-557C-0EE157C43723}"/>
                </a:ext>
              </a:extLst>
            </p:cNvPr>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4;p42">
              <a:extLst>
                <a:ext uri="{FF2B5EF4-FFF2-40B4-BE49-F238E27FC236}">
                  <a16:creationId xmlns:a16="http://schemas.microsoft.com/office/drawing/2014/main" id="{E536E653-58D9-69BC-BEFE-2FBC4B96979B}"/>
                </a:ext>
              </a:extLst>
            </p:cNvPr>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146;p42">
            <a:extLst>
              <a:ext uri="{FF2B5EF4-FFF2-40B4-BE49-F238E27FC236}">
                <a16:creationId xmlns:a16="http://schemas.microsoft.com/office/drawing/2014/main" id="{CACFF38D-B35E-F24B-680D-DAF35E086000}"/>
              </a:ext>
            </a:extLst>
          </p:cNvPr>
          <p:cNvGrpSpPr/>
          <p:nvPr/>
        </p:nvGrpSpPr>
        <p:grpSpPr>
          <a:xfrm>
            <a:off x="8582957" y="2133900"/>
            <a:ext cx="537084" cy="685836"/>
            <a:chOff x="4302925" y="-2381725"/>
            <a:chExt cx="404400" cy="517925"/>
          </a:xfrm>
        </p:grpSpPr>
        <p:sp>
          <p:nvSpPr>
            <p:cNvPr id="26" name="Google Shape;2147;p42">
              <a:extLst>
                <a:ext uri="{FF2B5EF4-FFF2-40B4-BE49-F238E27FC236}">
                  <a16:creationId xmlns:a16="http://schemas.microsoft.com/office/drawing/2014/main" id="{A285BBF3-6D67-8B6F-CBAA-812E8A00A376}"/>
                </a:ext>
              </a:extLst>
            </p:cNvPr>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48;p42">
              <a:extLst>
                <a:ext uri="{FF2B5EF4-FFF2-40B4-BE49-F238E27FC236}">
                  <a16:creationId xmlns:a16="http://schemas.microsoft.com/office/drawing/2014/main" id="{CA1B2EE5-6DE8-F5B9-97E7-01708E8EDB09}"/>
                </a:ext>
              </a:extLst>
            </p:cNvPr>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49;p42">
              <a:extLst>
                <a:ext uri="{FF2B5EF4-FFF2-40B4-BE49-F238E27FC236}">
                  <a16:creationId xmlns:a16="http://schemas.microsoft.com/office/drawing/2014/main" id="{8B874907-7721-AC6F-8D8C-D348222FA5DA}"/>
                </a:ext>
              </a:extLst>
            </p:cNvPr>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50;p42">
              <a:extLst>
                <a:ext uri="{FF2B5EF4-FFF2-40B4-BE49-F238E27FC236}">
                  <a16:creationId xmlns:a16="http://schemas.microsoft.com/office/drawing/2014/main" id="{812B829F-9AAD-1005-64CE-DACA0F8FF99C}"/>
                </a:ext>
              </a:extLst>
            </p:cNvPr>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51;p42">
              <a:extLst>
                <a:ext uri="{FF2B5EF4-FFF2-40B4-BE49-F238E27FC236}">
                  <a16:creationId xmlns:a16="http://schemas.microsoft.com/office/drawing/2014/main" id="{8B9BC828-7F7D-7DF6-BD42-F95F7A4EA233}"/>
                </a:ext>
              </a:extLst>
            </p:cNvPr>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2" name="Google Shape;2079;p42">
            <a:extLst>
              <a:ext uri="{FF2B5EF4-FFF2-40B4-BE49-F238E27FC236}">
                <a16:creationId xmlns:a16="http://schemas.microsoft.com/office/drawing/2014/main" id="{1E759C6D-6644-92A9-3E06-4BA1F950C352}"/>
              </a:ext>
            </a:extLst>
          </p:cNvPr>
          <p:cNvSpPr/>
          <p:nvPr/>
        </p:nvSpPr>
        <p:spPr>
          <a:xfrm>
            <a:off x="8432436" y="79876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4" name="Google Shape;2130;p42">
            <a:extLst>
              <a:ext uri="{FF2B5EF4-FFF2-40B4-BE49-F238E27FC236}">
                <a16:creationId xmlns:a16="http://schemas.microsoft.com/office/drawing/2014/main" id="{80171558-82F2-F4C7-4192-2E04496FCAC2}"/>
              </a:ext>
            </a:extLst>
          </p:cNvPr>
          <p:cNvGrpSpPr/>
          <p:nvPr/>
        </p:nvGrpSpPr>
        <p:grpSpPr>
          <a:xfrm>
            <a:off x="8605489" y="970171"/>
            <a:ext cx="512290" cy="685813"/>
            <a:chOff x="863525" y="-1760525"/>
            <a:chExt cx="388275" cy="518025"/>
          </a:xfrm>
        </p:grpSpPr>
        <p:sp>
          <p:nvSpPr>
            <p:cNvPr id="4845" name="Google Shape;2131;p42">
              <a:extLst>
                <a:ext uri="{FF2B5EF4-FFF2-40B4-BE49-F238E27FC236}">
                  <a16:creationId xmlns:a16="http://schemas.microsoft.com/office/drawing/2014/main" id="{C9EC22A4-8717-DAE8-13C2-97BD6D9E7C2A}"/>
                </a:ext>
              </a:extLst>
            </p:cNvPr>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2132;p42">
              <a:extLst>
                <a:ext uri="{FF2B5EF4-FFF2-40B4-BE49-F238E27FC236}">
                  <a16:creationId xmlns:a16="http://schemas.microsoft.com/office/drawing/2014/main" id="{56EB107A-D8E0-6B13-616B-6F0F1A164026}"/>
                </a:ext>
              </a:extLst>
            </p:cNvPr>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2133;p42">
              <a:extLst>
                <a:ext uri="{FF2B5EF4-FFF2-40B4-BE49-F238E27FC236}">
                  <a16:creationId xmlns:a16="http://schemas.microsoft.com/office/drawing/2014/main" id="{425CD540-D4D4-029B-C69D-E55F1F10CB47}"/>
                </a:ext>
              </a:extLst>
            </p:cNvPr>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2134;p42">
              <a:extLst>
                <a:ext uri="{FF2B5EF4-FFF2-40B4-BE49-F238E27FC236}">
                  <a16:creationId xmlns:a16="http://schemas.microsoft.com/office/drawing/2014/main" id="{D7458DAB-0F57-838A-CFB8-F5B7E4F10944}"/>
                </a:ext>
              </a:extLst>
            </p:cNvPr>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2135;p42">
              <a:extLst>
                <a:ext uri="{FF2B5EF4-FFF2-40B4-BE49-F238E27FC236}">
                  <a16:creationId xmlns:a16="http://schemas.microsoft.com/office/drawing/2014/main" id="{CDE7C678-7AEE-604E-6231-D18638FCDC9D}"/>
                </a:ext>
              </a:extLst>
            </p:cNvPr>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2136;p42">
              <a:extLst>
                <a:ext uri="{FF2B5EF4-FFF2-40B4-BE49-F238E27FC236}">
                  <a16:creationId xmlns:a16="http://schemas.microsoft.com/office/drawing/2014/main" id="{69FBF077-FDC1-7859-21AE-EC550CDE526D}"/>
                </a:ext>
              </a:extLst>
            </p:cNvPr>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2137;p42">
              <a:extLst>
                <a:ext uri="{FF2B5EF4-FFF2-40B4-BE49-F238E27FC236}">
                  <a16:creationId xmlns:a16="http://schemas.microsoft.com/office/drawing/2014/main" id="{7E9C71B6-42E7-2B10-FED0-00BEA916AA38}"/>
                </a:ext>
              </a:extLst>
            </p:cNvPr>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2138;p42">
              <a:extLst>
                <a:ext uri="{FF2B5EF4-FFF2-40B4-BE49-F238E27FC236}">
                  <a16:creationId xmlns:a16="http://schemas.microsoft.com/office/drawing/2014/main" id="{D82F049D-72B9-EB32-19C0-B5D9FB3A9B9D}"/>
                </a:ext>
              </a:extLst>
            </p:cNvPr>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3" name="Google Shape;2078;p42">
            <a:extLst>
              <a:ext uri="{FF2B5EF4-FFF2-40B4-BE49-F238E27FC236}">
                <a16:creationId xmlns:a16="http://schemas.microsoft.com/office/drawing/2014/main" id="{FA477769-226B-7E1A-C584-297105435976}"/>
              </a:ext>
            </a:extLst>
          </p:cNvPr>
          <p:cNvSpPr/>
          <p:nvPr/>
        </p:nvSpPr>
        <p:spPr>
          <a:xfrm>
            <a:off x="8432436" y="-36504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4" name="Google Shape;2122;p42">
            <a:extLst>
              <a:ext uri="{FF2B5EF4-FFF2-40B4-BE49-F238E27FC236}">
                <a16:creationId xmlns:a16="http://schemas.microsoft.com/office/drawing/2014/main" id="{6B3E9A87-8736-F29E-BF9F-00F551F1B15D}"/>
              </a:ext>
            </a:extLst>
          </p:cNvPr>
          <p:cNvGrpSpPr/>
          <p:nvPr/>
        </p:nvGrpSpPr>
        <p:grpSpPr>
          <a:xfrm>
            <a:off x="8605260" y="-193412"/>
            <a:ext cx="512248" cy="685746"/>
            <a:chOff x="7926140" y="-3342469"/>
            <a:chExt cx="447730" cy="597444"/>
          </a:xfrm>
        </p:grpSpPr>
        <p:sp>
          <p:nvSpPr>
            <p:cNvPr id="4855" name="Google Shape;2123;p42">
              <a:extLst>
                <a:ext uri="{FF2B5EF4-FFF2-40B4-BE49-F238E27FC236}">
                  <a16:creationId xmlns:a16="http://schemas.microsoft.com/office/drawing/2014/main" id="{919949AD-D47D-3FA0-6292-9B74E1C83590}"/>
                </a:ext>
              </a:extLst>
            </p:cNvPr>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2124;p42">
              <a:extLst>
                <a:ext uri="{FF2B5EF4-FFF2-40B4-BE49-F238E27FC236}">
                  <a16:creationId xmlns:a16="http://schemas.microsoft.com/office/drawing/2014/main" id="{344043A8-56A7-9121-EB7C-184C96654858}"/>
                </a:ext>
              </a:extLst>
            </p:cNvPr>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2125;p42">
              <a:extLst>
                <a:ext uri="{FF2B5EF4-FFF2-40B4-BE49-F238E27FC236}">
                  <a16:creationId xmlns:a16="http://schemas.microsoft.com/office/drawing/2014/main" id="{2A405843-AEC2-BF20-5E07-2531FB2F2AE2}"/>
                </a:ext>
              </a:extLst>
            </p:cNvPr>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2126;p42">
              <a:extLst>
                <a:ext uri="{FF2B5EF4-FFF2-40B4-BE49-F238E27FC236}">
                  <a16:creationId xmlns:a16="http://schemas.microsoft.com/office/drawing/2014/main" id="{30CAFD96-933C-4B27-8749-F8B6C25E1337}"/>
                </a:ext>
              </a:extLst>
            </p:cNvPr>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2127;p42">
              <a:extLst>
                <a:ext uri="{FF2B5EF4-FFF2-40B4-BE49-F238E27FC236}">
                  <a16:creationId xmlns:a16="http://schemas.microsoft.com/office/drawing/2014/main" id="{60EA97E4-25F9-EFD5-C87B-94390C36A4E6}"/>
                </a:ext>
              </a:extLst>
            </p:cNvPr>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2128;p42">
              <a:extLst>
                <a:ext uri="{FF2B5EF4-FFF2-40B4-BE49-F238E27FC236}">
                  <a16:creationId xmlns:a16="http://schemas.microsoft.com/office/drawing/2014/main" id="{86D4C661-218B-5F07-AF4D-4489261BD42C}"/>
                </a:ext>
              </a:extLst>
            </p:cNvPr>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2129;p42">
              <a:extLst>
                <a:ext uri="{FF2B5EF4-FFF2-40B4-BE49-F238E27FC236}">
                  <a16:creationId xmlns:a16="http://schemas.microsoft.com/office/drawing/2014/main" id="{CABD598C-0990-5F7B-B200-BEEBADB9D303}"/>
                </a:ext>
              </a:extLst>
            </p:cNvPr>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Arrow: Pentagon 2">
            <a:extLst>
              <a:ext uri="{FF2B5EF4-FFF2-40B4-BE49-F238E27FC236}">
                <a16:creationId xmlns:a16="http://schemas.microsoft.com/office/drawing/2014/main" id="{C99D9E9C-5675-B987-402B-C4DF3D9E4C6D}"/>
              </a:ext>
            </a:extLst>
          </p:cNvPr>
          <p:cNvSpPr/>
          <p:nvPr/>
        </p:nvSpPr>
        <p:spPr>
          <a:xfrm>
            <a:off x="0" y="509864"/>
            <a:ext cx="1765998" cy="535034"/>
          </a:xfrm>
          <a:prstGeom prst="homePlate">
            <a:avLst/>
          </a:prstGeom>
          <a:solidFill>
            <a:srgbClr val="1A2C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a:solidFill>
                  <a:schemeClr val="bg1"/>
                </a:solidFill>
                <a:effectLst/>
                <a:latin typeface="Arial" panose="020B0604020202020204" pitchFamily="34" charset="0"/>
                <a:cs typeface="Arial" panose="020B0604020202020204" pitchFamily="34" charset="0"/>
              </a:rPr>
              <a:t>Gợi ý</a:t>
            </a:r>
            <a:endParaRPr lang="vi-VN" sz="2200" b="1" dirty="0">
              <a:solidFill>
                <a:schemeClr val="bg1"/>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B38E7A1-8EFB-7CAC-FA27-AC26DB29CB56}"/>
              </a:ext>
            </a:extLst>
          </p:cNvPr>
          <p:cNvPicPr>
            <a:picLocks noChangeAspect="1"/>
          </p:cNvPicPr>
          <p:nvPr/>
        </p:nvPicPr>
        <p:blipFill rotWithShape="1">
          <a:blip r:embed="rId3"/>
          <a:srcRect l="826" r="50633"/>
          <a:stretch/>
        </p:blipFill>
        <p:spPr>
          <a:xfrm>
            <a:off x="4195100" y="393082"/>
            <a:ext cx="4022043" cy="4345840"/>
          </a:xfrm>
          <a:prstGeom prst="rect">
            <a:avLst/>
          </a:prstGeom>
        </p:spPr>
      </p:pic>
      <p:sp>
        <p:nvSpPr>
          <p:cNvPr id="6" name="TextBox 5">
            <a:extLst>
              <a:ext uri="{FF2B5EF4-FFF2-40B4-BE49-F238E27FC236}">
                <a16:creationId xmlns:a16="http://schemas.microsoft.com/office/drawing/2014/main" id="{540612DC-8541-6BE2-CD2F-3C81D145AF13}"/>
              </a:ext>
            </a:extLst>
          </p:cNvPr>
          <p:cNvSpPr txBox="1"/>
          <p:nvPr/>
        </p:nvSpPr>
        <p:spPr>
          <a:xfrm>
            <a:off x="393538" y="1238808"/>
            <a:ext cx="3606667" cy="3274614"/>
          </a:xfrm>
          <a:prstGeom prst="rect">
            <a:avLst/>
          </a:prstGeom>
          <a:noFill/>
        </p:spPr>
        <p:txBody>
          <a:bodyPr wrap="square">
            <a:spAutoFit/>
          </a:bodyPr>
          <a:lstStyle/>
          <a:p>
            <a:pPr lvl="0"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Ở mục các nhóm ngành có nhu cầu tuyển dụng nhiều nhất là công nghiệp chế biến, chế tạo chiếm 14,78% rồi giảm dần cho đến các hoạt động chuyên môn, khoa học và công nghệ chiếm 10,11%.</a:t>
            </a:r>
            <a:endParaRPr lang="vi-VN" sz="2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35567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32"/>
        <p:cNvGrpSpPr/>
        <p:nvPr/>
      </p:nvGrpSpPr>
      <p:grpSpPr>
        <a:xfrm>
          <a:off x="0" y="0"/>
          <a:ext cx="0" cy="0"/>
          <a:chOff x="0" y="0"/>
          <a:chExt cx="0" cy="0"/>
        </a:xfrm>
      </p:grpSpPr>
      <p:sp>
        <p:nvSpPr>
          <p:cNvPr id="9" name="Google Shape;2072;p42">
            <a:extLst>
              <a:ext uri="{FF2B5EF4-FFF2-40B4-BE49-F238E27FC236}">
                <a16:creationId xmlns:a16="http://schemas.microsoft.com/office/drawing/2014/main" id="{76AB1165-CFCB-B81D-E152-6B74FF6458A6}"/>
              </a:ext>
            </a:extLst>
          </p:cNvPr>
          <p:cNvSpPr/>
          <p:nvPr/>
        </p:nvSpPr>
        <p:spPr>
          <a:xfrm>
            <a:off x="8422280" y="312060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73;p42">
            <a:extLst>
              <a:ext uri="{FF2B5EF4-FFF2-40B4-BE49-F238E27FC236}">
                <a16:creationId xmlns:a16="http://schemas.microsoft.com/office/drawing/2014/main" id="{5C5A5704-1C78-2EB6-9837-D763D5997CF4}"/>
              </a:ext>
            </a:extLst>
          </p:cNvPr>
          <p:cNvSpPr/>
          <p:nvPr/>
        </p:nvSpPr>
        <p:spPr>
          <a:xfrm>
            <a:off x="8432436" y="427853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80;p42">
            <a:extLst>
              <a:ext uri="{FF2B5EF4-FFF2-40B4-BE49-F238E27FC236}">
                <a16:creationId xmlns:a16="http://schemas.microsoft.com/office/drawing/2014/main" id="{45FE2986-FF13-455F-AE2F-EAA379FF110A}"/>
              </a:ext>
            </a:extLst>
          </p:cNvPr>
          <p:cNvSpPr/>
          <p:nvPr/>
        </p:nvSpPr>
        <p:spPr>
          <a:xfrm>
            <a:off x="8422280" y="196251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2102;p42">
            <a:extLst>
              <a:ext uri="{FF2B5EF4-FFF2-40B4-BE49-F238E27FC236}">
                <a16:creationId xmlns:a16="http://schemas.microsoft.com/office/drawing/2014/main" id="{C18AEE1C-737A-E7DD-A69A-A2CC2C43B327}"/>
              </a:ext>
            </a:extLst>
          </p:cNvPr>
          <p:cNvGrpSpPr/>
          <p:nvPr/>
        </p:nvGrpSpPr>
        <p:grpSpPr>
          <a:xfrm>
            <a:off x="8582993" y="3291975"/>
            <a:ext cx="537069" cy="685828"/>
            <a:chOff x="4992325" y="-2381725"/>
            <a:chExt cx="404450" cy="518075"/>
          </a:xfrm>
        </p:grpSpPr>
        <p:sp>
          <p:nvSpPr>
            <p:cNvPr id="13" name="Google Shape;2103;p42">
              <a:extLst>
                <a:ext uri="{FF2B5EF4-FFF2-40B4-BE49-F238E27FC236}">
                  <a16:creationId xmlns:a16="http://schemas.microsoft.com/office/drawing/2014/main" id="{6879E9BE-D9E0-78FD-D77F-AFE47165155E}"/>
                </a:ext>
              </a:extLst>
            </p:cNvPr>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4;p42">
              <a:extLst>
                <a:ext uri="{FF2B5EF4-FFF2-40B4-BE49-F238E27FC236}">
                  <a16:creationId xmlns:a16="http://schemas.microsoft.com/office/drawing/2014/main" id="{2FC81DBC-0247-A7BA-2879-58A59E9E97E1}"/>
                </a:ext>
              </a:extLst>
            </p:cNvPr>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05;p42">
              <a:extLst>
                <a:ext uri="{FF2B5EF4-FFF2-40B4-BE49-F238E27FC236}">
                  <a16:creationId xmlns:a16="http://schemas.microsoft.com/office/drawing/2014/main" id="{EB88E09D-D7AC-8221-9F10-D8C0D32317F3}"/>
                </a:ext>
              </a:extLst>
            </p:cNvPr>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06;p42">
              <a:extLst>
                <a:ext uri="{FF2B5EF4-FFF2-40B4-BE49-F238E27FC236}">
                  <a16:creationId xmlns:a16="http://schemas.microsoft.com/office/drawing/2014/main" id="{D31D8826-1447-9C6F-B9BF-25BF96BC0FB7}"/>
                </a:ext>
              </a:extLst>
            </p:cNvPr>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107;p42">
            <a:extLst>
              <a:ext uri="{FF2B5EF4-FFF2-40B4-BE49-F238E27FC236}">
                <a16:creationId xmlns:a16="http://schemas.microsoft.com/office/drawing/2014/main" id="{5BD88B33-42B1-46D7-507F-6FF3256493EE}"/>
              </a:ext>
            </a:extLst>
          </p:cNvPr>
          <p:cNvGrpSpPr/>
          <p:nvPr/>
        </p:nvGrpSpPr>
        <p:grpSpPr>
          <a:xfrm>
            <a:off x="8593176" y="4449933"/>
            <a:ext cx="537088" cy="685818"/>
            <a:chOff x="5681800" y="-2381750"/>
            <a:chExt cx="404525" cy="517950"/>
          </a:xfrm>
        </p:grpSpPr>
        <p:sp>
          <p:nvSpPr>
            <p:cNvPr id="18" name="Google Shape;2108;p42">
              <a:extLst>
                <a:ext uri="{FF2B5EF4-FFF2-40B4-BE49-F238E27FC236}">
                  <a16:creationId xmlns:a16="http://schemas.microsoft.com/office/drawing/2014/main" id="{D0E474A9-FC95-DC69-7BCB-CC99A7C5B6CD}"/>
                </a:ext>
              </a:extLst>
            </p:cNvPr>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09;p42">
              <a:extLst>
                <a:ext uri="{FF2B5EF4-FFF2-40B4-BE49-F238E27FC236}">
                  <a16:creationId xmlns:a16="http://schemas.microsoft.com/office/drawing/2014/main" id="{4B2888EA-5B4E-8BD4-26B7-0B35D6D8FAE7}"/>
                </a:ext>
              </a:extLst>
            </p:cNvPr>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10;p42">
              <a:extLst>
                <a:ext uri="{FF2B5EF4-FFF2-40B4-BE49-F238E27FC236}">
                  <a16:creationId xmlns:a16="http://schemas.microsoft.com/office/drawing/2014/main" id="{3E5EFB0F-B4DF-211A-785A-35793A499554}"/>
                </a:ext>
              </a:extLst>
            </p:cNvPr>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1;p42">
              <a:extLst>
                <a:ext uri="{FF2B5EF4-FFF2-40B4-BE49-F238E27FC236}">
                  <a16:creationId xmlns:a16="http://schemas.microsoft.com/office/drawing/2014/main" id="{16A34F36-32CA-BFB5-4748-6FCBC51A66C8}"/>
                </a:ext>
              </a:extLst>
            </p:cNvPr>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2;p42">
              <a:extLst>
                <a:ext uri="{FF2B5EF4-FFF2-40B4-BE49-F238E27FC236}">
                  <a16:creationId xmlns:a16="http://schemas.microsoft.com/office/drawing/2014/main" id="{19CA0D90-6110-73FC-9E64-EBEB2EDBEB8C}"/>
                </a:ext>
              </a:extLst>
            </p:cNvPr>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13;p42">
              <a:extLst>
                <a:ext uri="{FF2B5EF4-FFF2-40B4-BE49-F238E27FC236}">
                  <a16:creationId xmlns:a16="http://schemas.microsoft.com/office/drawing/2014/main" id="{66D4AE60-8308-EA8E-557C-0EE157C43723}"/>
                </a:ext>
              </a:extLst>
            </p:cNvPr>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4;p42">
              <a:extLst>
                <a:ext uri="{FF2B5EF4-FFF2-40B4-BE49-F238E27FC236}">
                  <a16:creationId xmlns:a16="http://schemas.microsoft.com/office/drawing/2014/main" id="{E536E653-58D9-69BC-BEFE-2FBC4B96979B}"/>
                </a:ext>
              </a:extLst>
            </p:cNvPr>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146;p42">
            <a:extLst>
              <a:ext uri="{FF2B5EF4-FFF2-40B4-BE49-F238E27FC236}">
                <a16:creationId xmlns:a16="http://schemas.microsoft.com/office/drawing/2014/main" id="{CACFF38D-B35E-F24B-680D-DAF35E086000}"/>
              </a:ext>
            </a:extLst>
          </p:cNvPr>
          <p:cNvGrpSpPr/>
          <p:nvPr/>
        </p:nvGrpSpPr>
        <p:grpSpPr>
          <a:xfrm>
            <a:off x="8582957" y="2133900"/>
            <a:ext cx="537084" cy="685836"/>
            <a:chOff x="4302925" y="-2381725"/>
            <a:chExt cx="404400" cy="517925"/>
          </a:xfrm>
        </p:grpSpPr>
        <p:sp>
          <p:nvSpPr>
            <p:cNvPr id="26" name="Google Shape;2147;p42">
              <a:extLst>
                <a:ext uri="{FF2B5EF4-FFF2-40B4-BE49-F238E27FC236}">
                  <a16:creationId xmlns:a16="http://schemas.microsoft.com/office/drawing/2014/main" id="{A285BBF3-6D67-8B6F-CBAA-812E8A00A376}"/>
                </a:ext>
              </a:extLst>
            </p:cNvPr>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48;p42">
              <a:extLst>
                <a:ext uri="{FF2B5EF4-FFF2-40B4-BE49-F238E27FC236}">
                  <a16:creationId xmlns:a16="http://schemas.microsoft.com/office/drawing/2014/main" id="{CA1B2EE5-6DE8-F5B9-97E7-01708E8EDB09}"/>
                </a:ext>
              </a:extLst>
            </p:cNvPr>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49;p42">
              <a:extLst>
                <a:ext uri="{FF2B5EF4-FFF2-40B4-BE49-F238E27FC236}">
                  <a16:creationId xmlns:a16="http://schemas.microsoft.com/office/drawing/2014/main" id="{8B874907-7721-AC6F-8D8C-D348222FA5DA}"/>
                </a:ext>
              </a:extLst>
            </p:cNvPr>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50;p42">
              <a:extLst>
                <a:ext uri="{FF2B5EF4-FFF2-40B4-BE49-F238E27FC236}">
                  <a16:creationId xmlns:a16="http://schemas.microsoft.com/office/drawing/2014/main" id="{812B829F-9AAD-1005-64CE-DACA0F8FF99C}"/>
                </a:ext>
              </a:extLst>
            </p:cNvPr>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51;p42">
              <a:extLst>
                <a:ext uri="{FF2B5EF4-FFF2-40B4-BE49-F238E27FC236}">
                  <a16:creationId xmlns:a16="http://schemas.microsoft.com/office/drawing/2014/main" id="{8B9BC828-7F7D-7DF6-BD42-F95F7A4EA233}"/>
                </a:ext>
              </a:extLst>
            </p:cNvPr>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2" name="Google Shape;2079;p42">
            <a:extLst>
              <a:ext uri="{FF2B5EF4-FFF2-40B4-BE49-F238E27FC236}">
                <a16:creationId xmlns:a16="http://schemas.microsoft.com/office/drawing/2014/main" id="{1E759C6D-6644-92A9-3E06-4BA1F950C352}"/>
              </a:ext>
            </a:extLst>
          </p:cNvPr>
          <p:cNvSpPr/>
          <p:nvPr/>
        </p:nvSpPr>
        <p:spPr>
          <a:xfrm>
            <a:off x="8432436" y="79876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4" name="Google Shape;2130;p42">
            <a:extLst>
              <a:ext uri="{FF2B5EF4-FFF2-40B4-BE49-F238E27FC236}">
                <a16:creationId xmlns:a16="http://schemas.microsoft.com/office/drawing/2014/main" id="{80171558-82F2-F4C7-4192-2E04496FCAC2}"/>
              </a:ext>
            </a:extLst>
          </p:cNvPr>
          <p:cNvGrpSpPr/>
          <p:nvPr/>
        </p:nvGrpSpPr>
        <p:grpSpPr>
          <a:xfrm>
            <a:off x="8605489" y="970171"/>
            <a:ext cx="512290" cy="685813"/>
            <a:chOff x="863525" y="-1760525"/>
            <a:chExt cx="388275" cy="518025"/>
          </a:xfrm>
        </p:grpSpPr>
        <p:sp>
          <p:nvSpPr>
            <p:cNvPr id="4845" name="Google Shape;2131;p42">
              <a:extLst>
                <a:ext uri="{FF2B5EF4-FFF2-40B4-BE49-F238E27FC236}">
                  <a16:creationId xmlns:a16="http://schemas.microsoft.com/office/drawing/2014/main" id="{C9EC22A4-8717-DAE8-13C2-97BD6D9E7C2A}"/>
                </a:ext>
              </a:extLst>
            </p:cNvPr>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2132;p42">
              <a:extLst>
                <a:ext uri="{FF2B5EF4-FFF2-40B4-BE49-F238E27FC236}">
                  <a16:creationId xmlns:a16="http://schemas.microsoft.com/office/drawing/2014/main" id="{56EB107A-D8E0-6B13-616B-6F0F1A164026}"/>
                </a:ext>
              </a:extLst>
            </p:cNvPr>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2133;p42">
              <a:extLst>
                <a:ext uri="{FF2B5EF4-FFF2-40B4-BE49-F238E27FC236}">
                  <a16:creationId xmlns:a16="http://schemas.microsoft.com/office/drawing/2014/main" id="{425CD540-D4D4-029B-C69D-E55F1F10CB47}"/>
                </a:ext>
              </a:extLst>
            </p:cNvPr>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2134;p42">
              <a:extLst>
                <a:ext uri="{FF2B5EF4-FFF2-40B4-BE49-F238E27FC236}">
                  <a16:creationId xmlns:a16="http://schemas.microsoft.com/office/drawing/2014/main" id="{D7458DAB-0F57-838A-CFB8-F5B7E4F10944}"/>
                </a:ext>
              </a:extLst>
            </p:cNvPr>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2135;p42">
              <a:extLst>
                <a:ext uri="{FF2B5EF4-FFF2-40B4-BE49-F238E27FC236}">
                  <a16:creationId xmlns:a16="http://schemas.microsoft.com/office/drawing/2014/main" id="{CDE7C678-7AEE-604E-6231-D18638FCDC9D}"/>
                </a:ext>
              </a:extLst>
            </p:cNvPr>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2136;p42">
              <a:extLst>
                <a:ext uri="{FF2B5EF4-FFF2-40B4-BE49-F238E27FC236}">
                  <a16:creationId xmlns:a16="http://schemas.microsoft.com/office/drawing/2014/main" id="{69FBF077-FDC1-7859-21AE-EC550CDE526D}"/>
                </a:ext>
              </a:extLst>
            </p:cNvPr>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2137;p42">
              <a:extLst>
                <a:ext uri="{FF2B5EF4-FFF2-40B4-BE49-F238E27FC236}">
                  <a16:creationId xmlns:a16="http://schemas.microsoft.com/office/drawing/2014/main" id="{7E9C71B6-42E7-2B10-FED0-00BEA916AA38}"/>
                </a:ext>
              </a:extLst>
            </p:cNvPr>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2138;p42">
              <a:extLst>
                <a:ext uri="{FF2B5EF4-FFF2-40B4-BE49-F238E27FC236}">
                  <a16:creationId xmlns:a16="http://schemas.microsoft.com/office/drawing/2014/main" id="{D82F049D-72B9-EB32-19C0-B5D9FB3A9B9D}"/>
                </a:ext>
              </a:extLst>
            </p:cNvPr>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3" name="Google Shape;2078;p42">
            <a:extLst>
              <a:ext uri="{FF2B5EF4-FFF2-40B4-BE49-F238E27FC236}">
                <a16:creationId xmlns:a16="http://schemas.microsoft.com/office/drawing/2014/main" id="{FA477769-226B-7E1A-C584-297105435976}"/>
              </a:ext>
            </a:extLst>
          </p:cNvPr>
          <p:cNvSpPr/>
          <p:nvPr/>
        </p:nvSpPr>
        <p:spPr>
          <a:xfrm>
            <a:off x="8432436" y="-36504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4" name="Google Shape;2122;p42">
            <a:extLst>
              <a:ext uri="{FF2B5EF4-FFF2-40B4-BE49-F238E27FC236}">
                <a16:creationId xmlns:a16="http://schemas.microsoft.com/office/drawing/2014/main" id="{6B3E9A87-8736-F29E-BF9F-00F551F1B15D}"/>
              </a:ext>
            </a:extLst>
          </p:cNvPr>
          <p:cNvGrpSpPr/>
          <p:nvPr/>
        </p:nvGrpSpPr>
        <p:grpSpPr>
          <a:xfrm>
            <a:off x="8605260" y="-193412"/>
            <a:ext cx="512248" cy="685746"/>
            <a:chOff x="7926140" y="-3342469"/>
            <a:chExt cx="447730" cy="597444"/>
          </a:xfrm>
        </p:grpSpPr>
        <p:sp>
          <p:nvSpPr>
            <p:cNvPr id="4855" name="Google Shape;2123;p42">
              <a:extLst>
                <a:ext uri="{FF2B5EF4-FFF2-40B4-BE49-F238E27FC236}">
                  <a16:creationId xmlns:a16="http://schemas.microsoft.com/office/drawing/2014/main" id="{919949AD-D47D-3FA0-6292-9B74E1C83590}"/>
                </a:ext>
              </a:extLst>
            </p:cNvPr>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2124;p42">
              <a:extLst>
                <a:ext uri="{FF2B5EF4-FFF2-40B4-BE49-F238E27FC236}">
                  <a16:creationId xmlns:a16="http://schemas.microsoft.com/office/drawing/2014/main" id="{344043A8-56A7-9121-EB7C-184C96654858}"/>
                </a:ext>
              </a:extLst>
            </p:cNvPr>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2125;p42">
              <a:extLst>
                <a:ext uri="{FF2B5EF4-FFF2-40B4-BE49-F238E27FC236}">
                  <a16:creationId xmlns:a16="http://schemas.microsoft.com/office/drawing/2014/main" id="{2A405843-AEC2-BF20-5E07-2531FB2F2AE2}"/>
                </a:ext>
              </a:extLst>
            </p:cNvPr>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2126;p42">
              <a:extLst>
                <a:ext uri="{FF2B5EF4-FFF2-40B4-BE49-F238E27FC236}">
                  <a16:creationId xmlns:a16="http://schemas.microsoft.com/office/drawing/2014/main" id="{30CAFD96-933C-4B27-8749-F8B6C25E1337}"/>
                </a:ext>
              </a:extLst>
            </p:cNvPr>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2127;p42">
              <a:extLst>
                <a:ext uri="{FF2B5EF4-FFF2-40B4-BE49-F238E27FC236}">
                  <a16:creationId xmlns:a16="http://schemas.microsoft.com/office/drawing/2014/main" id="{60EA97E4-25F9-EFD5-C87B-94390C36A4E6}"/>
                </a:ext>
              </a:extLst>
            </p:cNvPr>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2128;p42">
              <a:extLst>
                <a:ext uri="{FF2B5EF4-FFF2-40B4-BE49-F238E27FC236}">
                  <a16:creationId xmlns:a16="http://schemas.microsoft.com/office/drawing/2014/main" id="{86D4C661-218B-5F07-AF4D-4489261BD42C}"/>
                </a:ext>
              </a:extLst>
            </p:cNvPr>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2129;p42">
              <a:extLst>
                <a:ext uri="{FF2B5EF4-FFF2-40B4-BE49-F238E27FC236}">
                  <a16:creationId xmlns:a16="http://schemas.microsoft.com/office/drawing/2014/main" id="{CABD598C-0990-5F7B-B200-BEEBADB9D303}"/>
                </a:ext>
              </a:extLst>
            </p:cNvPr>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Arrow: Pentagon 2">
            <a:extLst>
              <a:ext uri="{FF2B5EF4-FFF2-40B4-BE49-F238E27FC236}">
                <a16:creationId xmlns:a16="http://schemas.microsoft.com/office/drawing/2014/main" id="{C99D9E9C-5675-B987-402B-C4DF3D9E4C6D}"/>
              </a:ext>
            </a:extLst>
          </p:cNvPr>
          <p:cNvSpPr/>
          <p:nvPr/>
        </p:nvSpPr>
        <p:spPr>
          <a:xfrm>
            <a:off x="0" y="509864"/>
            <a:ext cx="1765998" cy="535034"/>
          </a:xfrm>
          <a:prstGeom prst="homePlate">
            <a:avLst/>
          </a:prstGeom>
          <a:solidFill>
            <a:srgbClr val="1A2C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a:solidFill>
                  <a:schemeClr val="bg1"/>
                </a:solidFill>
                <a:effectLst/>
                <a:latin typeface="Arial" panose="020B0604020202020204" pitchFamily="34" charset="0"/>
                <a:cs typeface="Arial" panose="020B0604020202020204" pitchFamily="34" charset="0"/>
              </a:rPr>
              <a:t>Gợi ý</a:t>
            </a:r>
            <a:endParaRPr lang="vi-VN" sz="2200" b="1" dirty="0">
              <a:solidFill>
                <a:schemeClr val="bg1"/>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B38E7A1-8EFB-7CAC-FA27-AC26DB29CB56}"/>
              </a:ext>
            </a:extLst>
          </p:cNvPr>
          <p:cNvPicPr>
            <a:picLocks noChangeAspect="1"/>
          </p:cNvPicPr>
          <p:nvPr/>
        </p:nvPicPr>
        <p:blipFill rotWithShape="1">
          <a:blip r:embed="rId3"/>
          <a:srcRect l="49487" r="136"/>
          <a:stretch/>
        </p:blipFill>
        <p:spPr>
          <a:xfrm>
            <a:off x="3983283" y="393082"/>
            <a:ext cx="4174156" cy="4345840"/>
          </a:xfrm>
          <a:prstGeom prst="rect">
            <a:avLst/>
          </a:prstGeom>
        </p:spPr>
      </p:pic>
      <p:sp>
        <p:nvSpPr>
          <p:cNvPr id="6" name="TextBox 5">
            <a:extLst>
              <a:ext uri="{FF2B5EF4-FFF2-40B4-BE49-F238E27FC236}">
                <a16:creationId xmlns:a16="http://schemas.microsoft.com/office/drawing/2014/main" id="{540612DC-8541-6BE2-CD2F-3C81D145AF13}"/>
              </a:ext>
            </a:extLst>
          </p:cNvPr>
          <p:cNvSpPr txBox="1"/>
          <p:nvPr/>
        </p:nvSpPr>
        <p:spPr>
          <a:xfrm>
            <a:off x="510275" y="1238808"/>
            <a:ext cx="3218323" cy="3266985"/>
          </a:xfrm>
          <a:prstGeom prst="rect">
            <a:avLst/>
          </a:prstGeom>
          <a:noFill/>
        </p:spPr>
        <p:txBody>
          <a:bodyPr wrap="square">
            <a:spAutoFit/>
          </a:bodyPr>
          <a:lstStyle/>
          <a:p>
            <a:pPr lvl="0"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Ở mục một số nhóm nghề có nhu cầu tuyển dụng nhiều nhất liệt kê ra các ngành nghề đang là xu hướng và cần nhân lực nhất tính tới thời điểm quý I năm 2022.</a:t>
            </a:r>
            <a:endParaRPr lang="vi-VN" sz="2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6302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60"/>
        <p:cNvGrpSpPr/>
        <p:nvPr/>
      </p:nvGrpSpPr>
      <p:grpSpPr>
        <a:xfrm>
          <a:off x="0" y="0"/>
          <a:ext cx="0" cy="0"/>
          <a:chOff x="0" y="0"/>
          <a:chExt cx="0" cy="0"/>
        </a:xfrm>
      </p:grpSpPr>
      <p:sp>
        <p:nvSpPr>
          <p:cNvPr id="5" name="Arrow: Pentagon 4">
            <a:extLst>
              <a:ext uri="{FF2B5EF4-FFF2-40B4-BE49-F238E27FC236}">
                <a16:creationId xmlns:a16="http://schemas.microsoft.com/office/drawing/2014/main" id="{AAAE4B24-7AE2-E59C-1E03-0C28874BA476}"/>
              </a:ext>
            </a:extLst>
          </p:cNvPr>
          <p:cNvSpPr/>
          <p:nvPr/>
        </p:nvSpPr>
        <p:spPr>
          <a:xfrm flipH="1">
            <a:off x="6225235" y="138988"/>
            <a:ext cx="2194560" cy="570586"/>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vi-VN" sz="2400" b="1" dirty="0">
                <a:solidFill>
                  <a:schemeClr val="tx1">
                    <a:lumMod val="50000"/>
                  </a:schemeClr>
                </a:solidFill>
                <a:latin typeface="Arial" panose="020B0604020202020204" pitchFamily="34" charset="0"/>
                <a:cs typeface="Arial" panose="020B0604020202020204" pitchFamily="34" charset="0"/>
              </a:rPr>
              <a:t>KẾT LUẬN</a:t>
            </a:r>
            <a:endParaRPr lang="vi-VN" sz="2400" dirty="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00696FC-4DBB-F43B-AFFC-93576C116F0C}"/>
              </a:ext>
            </a:extLst>
          </p:cNvPr>
          <p:cNvSpPr txBox="1"/>
          <p:nvPr/>
        </p:nvSpPr>
        <p:spPr>
          <a:xfrm>
            <a:off x="1433779" y="1105029"/>
            <a:ext cx="6276442" cy="1881990"/>
          </a:xfrm>
          <a:prstGeom prst="rect">
            <a:avLst/>
          </a:prstGeom>
          <a:noFill/>
        </p:spPr>
        <p:txBody>
          <a:bodyPr wrap="square">
            <a:spAutoFit/>
          </a:bodyPr>
          <a:lstStyle/>
          <a:p>
            <a:pPr algn="just">
              <a:lnSpc>
                <a:spcPct val="150000"/>
              </a:lnSpc>
            </a:pPr>
            <a:r>
              <a:rPr lang="vi-VN" sz="2000" dirty="0"/>
              <a:t>Thị trường lao động cung cấp các thông tin về nhu cầu tuyển dụng lao động; những nghề được xem là có tiềm năng trong tương lai; những kĩ năng thiết yếu mà người lao động cần phải có đối với mỗi nghề.</a:t>
            </a:r>
          </a:p>
        </p:txBody>
      </p:sp>
      <p:pic>
        <p:nvPicPr>
          <p:cNvPr id="7" name="Picture 4" descr="Jobs and Hope — HELP4WV">
            <a:extLst>
              <a:ext uri="{FF2B5EF4-FFF2-40B4-BE49-F238E27FC236}">
                <a16:creationId xmlns:a16="http://schemas.microsoft.com/office/drawing/2014/main" id="{398B2787-A504-CE34-5CA1-276E2E4E4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871" y="3551710"/>
            <a:ext cx="5684258" cy="1591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105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60"/>
        <p:cNvGrpSpPr/>
        <p:nvPr/>
      </p:nvGrpSpPr>
      <p:grpSpPr>
        <a:xfrm>
          <a:off x="0" y="0"/>
          <a:ext cx="0" cy="0"/>
          <a:chOff x="0" y="0"/>
          <a:chExt cx="0" cy="0"/>
        </a:xfrm>
      </p:grpSpPr>
      <p:sp>
        <p:nvSpPr>
          <p:cNvPr id="5" name="Arrow: Pentagon 4">
            <a:extLst>
              <a:ext uri="{FF2B5EF4-FFF2-40B4-BE49-F238E27FC236}">
                <a16:creationId xmlns:a16="http://schemas.microsoft.com/office/drawing/2014/main" id="{AAAE4B24-7AE2-E59C-1E03-0C28874BA476}"/>
              </a:ext>
            </a:extLst>
          </p:cNvPr>
          <p:cNvSpPr/>
          <p:nvPr/>
        </p:nvSpPr>
        <p:spPr>
          <a:xfrm flipH="1">
            <a:off x="6225235" y="138988"/>
            <a:ext cx="2194560" cy="570586"/>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vi-VN" sz="2400" b="1" dirty="0">
                <a:solidFill>
                  <a:schemeClr val="tx1">
                    <a:lumMod val="50000"/>
                  </a:schemeClr>
                </a:solidFill>
                <a:latin typeface="Arial" panose="020B0604020202020204" pitchFamily="34" charset="0"/>
                <a:cs typeface="Arial" panose="020B0604020202020204" pitchFamily="34" charset="0"/>
              </a:rPr>
              <a:t>KẾT LUẬN</a:t>
            </a:r>
            <a:endParaRPr lang="vi-VN" sz="2400" dirty="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00696FC-4DBB-F43B-AFFC-93576C116F0C}"/>
              </a:ext>
            </a:extLst>
          </p:cNvPr>
          <p:cNvSpPr txBox="1"/>
          <p:nvPr/>
        </p:nvSpPr>
        <p:spPr>
          <a:xfrm>
            <a:off x="1068019" y="1068453"/>
            <a:ext cx="7007962" cy="3365024"/>
          </a:xfrm>
          <a:prstGeom prst="rect">
            <a:avLst/>
          </a:prstGeom>
          <a:noFill/>
        </p:spPr>
        <p:txBody>
          <a:bodyPr wrap="square">
            <a:spAutoFit/>
          </a:bodyPr>
          <a:lstStyle/>
          <a:p>
            <a:pPr algn="just">
              <a:lnSpc>
                <a:spcPct val="150000"/>
              </a:lnSpc>
            </a:pPr>
            <a:r>
              <a:rPr lang="vi-VN" sz="1800" b="1" dirty="0"/>
              <a:t>Vai trò của thị trường lao động trong việc định hướng nghề nghiệp thuộc lĩnh vực kĩ thuật, công nghệ:</a:t>
            </a:r>
          </a:p>
          <a:p>
            <a:pPr algn="just">
              <a:lnSpc>
                <a:spcPct val="150000"/>
              </a:lnSpc>
            </a:pPr>
            <a:r>
              <a:rPr lang="vi-VN" sz="1800" dirty="0"/>
              <a:t>+ Người lao động có căn cứ chọn ra nghề phù hợp với sở thích và năng lực của bản thân. </a:t>
            </a:r>
          </a:p>
          <a:p>
            <a:pPr algn="just">
              <a:lnSpc>
                <a:spcPct val="150000"/>
              </a:lnSpc>
            </a:pPr>
            <a:r>
              <a:rPr lang="vi-VN" sz="1800" dirty="0"/>
              <a:t>+ Các cơ sở đào tạo định hướng và phát triển chương trình đào tạo đáp ứng được yêu cầu của xã hội.</a:t>
            </a:r>
          </a:p>
          <a:p>
            <a:pPr algn="just">
              <a:lnSpc>
                <a:spcPct val="150000"/>
              </a:lnSpc>
            </a:pPr>
            <a:r>
              <a:rPr lang="vi-VN" sz="1800" dirty="0"/>
              <a:t>+ Người sử dụng lao động tuyển được người lao động phù hợp với nhu cầu của mình.</a:t>
            </a:r>
          </a:p>
        </p:txBody>
      </p:sp>
    </p:spTree>
    <p:extLst>
      <p:ext uri="{BB962C8B-B14F-4D97-AF65-F5344CB8AC3E}">
        <p14:creationId xmlns:p14="http://schemas.microsoft.com/office/powerpoint/2010/main" val="7503010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5" name="TextBox 4">
            <a:extLst>
              <a:ext uri="{FF2B5EF4-FFF2-40B4-BE49-F238E27FC236}">
                <a16:creationId xmlns:a16="http://schemas.microsoft.com/office/drawing/2014/main" id="{7050B983-C690-6088-D7AC-0CAD22FC8A7C}"/>
              </a:ext>
            </a:extLst>
          </p:cNvPr>
          <p:cNvSpPr txBox="1"/>
          <p:nvPr/>
        </p:nvSpPr>
        <p:spPr>
          <a:xfrm>
            <a:off x="1543507" y="914918"/>
            <a:ext cx="6056986" cy="3313664"/>
          </a:xfrm>
          <a:prstGeom prst="rect">
            <a:avLst/>
          </a:prstGeom>
          <a:noFill/>
        </p:spPr>
        <p:txBody>
          <a:bodyPr wrap="square">
            <a:spAutoFit/>
          </a:bodyPr>
          <a:lstStyle/>
          <a:p>
            <a:pPr algn="ctr">
              <a:lnSpc>
                <a:spcPct val="150000"/>
              </a:lnSpc>
            </a:pPr>
            <a:r>
              <a:rPr lang="vi-VN" sz="3600" b="1" dirty="0">
                <a:solidFill>
                  <a:schemeClr val="bg2">
                    <a:lumMod val="50000"/>
                  </a:schemeClr>
                </a:solidFill>
                <a:effectLst/>
                <a:latin typeface="Arial" panose="020B0604020202020204" pitchFamily="34" charset="0"/>
                <a:cs typeface="Arial" panose="020B0604020202020204" pitchFamily="34" charset="0"/>
              </a:rPr>
              <a:t>Hoạt động 4: </a:t>
            </a:r>
          </a:p>
          <a:p>
            <a:pPr algn="ctr">
              <a:lnSpc>
                <a:spcPct val="150000"/>
              </a:lnSpc>
            </a:pPr>
            <a:r>
              <a:rPr lang="vi-VN" sz="3600" b="1" dirty="0">
                <a:solidFill>
                  <a:schemeClr val="bg2">
                    <a:lumMod val="50000"/>
                  </a:schemeClr>
                </a:solidFill>
              </a:rPr>
              <a:t>Những vấn đề cơ bản của thị trường lao động tại Việt Nam hiện nay</a:t>
            </a:r>
            <a:endParaRPr lang="vi-VN" sz="3600" dirty="0">
              <a:solidFill>
                <a:schemeClr val="bg2">
                  <a:lumMod val="50000"/>
                </a:schemeClr>
              </a:solidFill>
            </a:endParaRPr>
          </a:p>
        </p:txBody>
      </p:sp>
    </p:spTree>
    <p:extLst>
      <p:ext uri="{BB962C8B-B14F-4D97-AF65-F5344CB8AC3E}">
        <p14:creationId xmlns:p14="http://schemas.microsoft.com/office/powerpoint/2010/main" val="26328078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10"/>
        <p:cNvGrpSpPr/>
        <p:nvPr/>
      </p:nvGrpSpPr>
      <p:grpSpPr>
        <a:xfrm>
          <a:off x="0" y="0"/>
          <a:ext cx="0" cy="0"/>
          <a:chOff x="0" y="0"/>
          <a:chExt cx="0" cy="0"/>
        </a:xfrm>
      </p:grpSpPr>
      <p:sp>
        <p:nvSpPr>
          <p:cNvPr id="2" name="Arrow: Pentagon 1">
            <a:extLst>
              <a:ext uri="{FF2B5EF4-FFF2-40B4-BE49-F238E27FC236}">
                <a16:creationId xmlns:a16="http://schemas.microsoft.com/office/drawing/2014/main" id="{6422E3CB-55C6-DFA8-7479-BFFC6DC1D1E2}"/>
              </a:ext>
            </a:extLst>
          </p:cNvPr>
          <p:cNvSpPr/>
          <p:nvPr/>
        </p:nvSpPr>
        <p:spPr>
          <a:xfrm>
            <a:off x="665683" y="138989"/>
            <a:ext cx="4615891" cy="534010"/>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2000" b="1" dirty="0">
                <a:solidFill>
                  <a:srgbClr val="000000"/>
                </a:solidFill>
              </a:rPr>
              <a:t>Đọc các số liệu trong bảng 3.1</a:t>
            </a:r>
          </a:p>
        </p:txBody>
      </p:sp>
      <p:grpSp>
        <p:nvGrpSpPr>
          <p:cNvPr id="4" name="Group 3">
            <a:extLst>
              <a:ext uri="{FF2B5EF4-FFF2-40B4-BE49-F238E27FC236}">
                <a16:creationId xmlns:a16="http://schemas.microsoft.com/office/drawing/2014/main" id="{43FDA0DC-8037-9131-AC17-9167C95DD8AE}"/>
              </a:ext>
            </a:extLst>
          </p:cNvPr>
          <p:cNvGrpSpPr/>
          <p:nvPr/>
        </p:nvGrpSpPr>
        <p:grpSpPr>
          <a:xfrm>
            <a:off x="878630" y="819574"/>
            <a:ext cx="7386740" cy="1420325"/>
            <a:chOff x="1161372" y="3613981"/>
            <a:chExt cx="7386740" cy="1420325"/>
          </a:xfrm>
        </p:grpSpPr>
        <p:pic>
          <p:nvPicPr>
            <p:cNvPr id="5" name="Graphic 4" descr="Questions">
              <a:extLst>
                <a:ext uri="{FF2B5EF4-FFF2-40B4-BE49-F238E27FC236}">
                  <a16:creationId xmlns:a16="http://schemas.microsoft.com/office/drawing/2014/main" id="{BB8B4669-E865-4D64-E79C-838F235F41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1372" y="3866943"/>
              <a:ext cx="914400" cy="914400"/>
            </a:xfrm>
            <a:prstGeom prst="rect">
              <a:avLst/>
            </a:prstGeom>
          </p:spPr>
        </p:pic>
        <p:sp>
          <p:nvSpPr>
            <p:cNvPr id="6" name="TextBox 5">
              <a:extLst>
                <a:ext uri="{FF2B5EF4-FFF2-40B4-BE49-F238E27FC236}">
                  <a16:creationId xmlns:a16="http://schemas.microsoft.com/office/drawing/2014/main" id="{2BB86BF9-CD99-76FB-1A65-707C5E172DB6}"/>
                </a:ext>
              </a:extLst>
            </p:cNvPr>
            <p:cNvSpPr txBox="1"/>
            <p:nvPr/>
          </p:nvSpPr>
          <p:spPr>
            <a:xfrm>
              <a:off x="2075771" y="3613981"/>
              <a:ext cx="6472341" cy="1420325"/>
            </a:xfrm>
            <a:prstGeom prst="rect">
              <a:avLst/>
            </a:prstGeom>
            <a:noFill/>
          </p:spPr>
          <p:txBody>
            <a:bodyPr wrap="square">
              <a:spAutoFit/>
            </a:bodyPr>
            <a:lstStyle/>
            <a:p>
              <a:pPr algn="just">
                <a:lnSpc>
                  <a:spcPct val="150000"/>
                </a:lnSpc>
              </a:pPr>
              <a:r>
                <a:rPr lang="vi-VN" sz="2000" b="1" i="1" dirty="0">
                  <a:solidFill>
                    <a:srgbClr val="FF0000"/>
                  </a:solidFill>
                  <a:effectLst/>
                  <a:latin typeface="Arial" panose="020B0604020202020204" pitchFamily="34" charset="0"/>
                  <a:ea typeface="Calibri" panose="020F0502020204030204" pitchFamily="34" charset="0"/>
                  <a:cs typeface="Arial" panose="020B0604020202020204" pitchFamily="34" charset="0"/>
                </a:rPr>
                <a:t>Cho biết cơ cấu lực lượng lao động chia theo vùng, trình độ chuyên môn kĩ thuật đã thay đổi như thế nào trong 5 năm từ năm 2017 đến năm 2021.</a:t>
              </a:r>
              <a:endParaRPr lang="vi-VN" sz="2000" b="1" dirty="0">
                <a:solidFill>
                  <a:srgbClr val="FF0000"/>
                </a:solidFill>
                <a:effectLst/>
                <a:latin typeface="Arial" panose="020B0604020202020204" pitchFamily="34" charset="0"/>
                <a:cs typeface="Arial" panose="020B0604020202020204" pitchFamily="34" charset="0"/>
              </a:endParaRPr>
            </a:p>
          </p:txBody>
        </p:sp>
      </p:grpSp>
      <p:graphicFrame>
        <p:nvGraphicFramePr>
          <p:cNvPr id="7" name="Table 6">
            <a:extLst>
              <a:ext uri="{FF2B5EF4-FFF2-40B4-BE49-F238E27FC236}">
                <a16:creationId xmlns:a16="http://schemas.microsoft.com/office/drawing/2014/main" id="{D01DB754-B3C2-C5B5-BD63-9C794DD9A045}"/>
              </a:ext>
            </a:extLst>
          </p:cNvPr>
          <p:cNvGraphicFramePr>
            <a:graphicFrameLocks noGrp="1"/>
          </p:cNvGraphicFramePr>
          <p:nvPr>
            <p:extLst>
              <p:ext uri="{D42A27DB-BD31-4B8C-83A1-F6EECF244321}">
                <p14:modId xmlns:p14="http://schemas.microsoft.com/office/powerpoint/2010/main" val="279148738"/>
              </p:ext>
            </p:extLst>
          </p:nvPr>
        </p:nvGraphicFramePr>
        <p:xfrm>
          <a:off x="981042" y="2386472"/>
          <a:ext cx="7181916" cy="2500080"/>
        </p:xfrm>
        <a:graphic>
          <a:graphicData uri="http://schemas.openxmlformats.org/drawingml/2006/table">
            <a:tbl>
              <a:tblPr>
                <a:tableStyleId>{BC89EF96-8CEA-46FF-86C4-4CE0E7609802}</a:tableStyleId>
              </a:tblPr>
              <a:tblGrid>
                <a:gridCol w="2460241">
                  <a:extLst>
                    <a:ext uri="{9D8B030D-6E8A-4147-A177-3AD203B41FA5}">
                      <a16:colId xmlns:a16="http://schemas.microsoft.com/office/drawing/2014/main" val="2097769871"/>
                    </a:ext>
                  </a:extLst>
                </a:gridCol>
                <a:gridCol w="944335">
                  <a:extLst>
                    <a:ext uri="{9D8B030D-6E8A-4147-A177-3AD203B41FA5}">
                      <a16:colId xmlns:a16="http://schemas.microsoft.com/office/drawing/2014/main" val="942987491"/>
                    </a:ext>
                  </a:extLst>
                </a:gridCol>
                <a:gridCol w="944335">
                  <a:extLst>
                    <a:ext uri="{9D8B030D-6E8A-4147-A177-3AD203B41FA5}">
                      <a16:colId xmlns:a16="http://schemas.microsoft.com/office/drawing/2014/main" val="3118307386"/>
                    </a:ext>
                  </a:extLst>
                </a:gridCol>
                <a:gridCol w="944335">
                  <a:extLst>
                    <a:ext uri="{9D8B030D-6E8A-4147-A177-3AD203B41FA5}">
                      <a16:colId xmlns:a16="http://schemas.microsoft.com/office/drawing/2014/main" val="2216975369"/>
                    </a:ext>
                  </a:extLst>
                </a:gridCol>
                <a:gridCol w="944335">
                  <a:extLst>
                    <a:ext uri="{9D8B030D-6E8A-4147-A177-3AD203B41FA5}">
                      <a16:colId xmlns:a16="http://schemas.microsoft.com/office/drawing/2014/main" val="3964311927"/>
                    </a:ext>
                  </a:extLst>
                </a:gridCol>
                <a:gridCol w="944335">
                  <a:extLst>
                    <a:ext uri="{9D8B030D-6E8A-4147-A177-3AD203B41FA5}">
                      <a16:colId xmlns:a16="http://schemas.microsoft.com/office/drawing/2014/main" val="2007480114"/>
                    </a:ext>
                  </a:extLst>
                </a:gridCol>
              </a:tblGrid>
              <a:tr h="416680">
                <a:tc rowSpan="2">
                  <a:txBody>
                    <a:bodyPr/>
                    <a:lstStyle/>
                    <a:p>
                      <a:pPr algn="ctr">
                        <a:lnSpc>
                          <a:spcPct val="100000"/>
                        </a:lnSpc>
                      </a:pPr>
                      <a:r>
                        <a:rPr lang="vi-VN" sz="1600" b="1" dirty="0">
                          <a:solidFill>
                            <a:srgbClr val="000000"/>
                          </a:solidFill>
                          <a:effectLst/>
                        </a:rPr>
                        <a:t>Chỉ tiêu</a:t>
                      </a:r>
                    </a:p>
                  </a:txBody>
                  <a:tcPr anchor="ctr">
                    <a:solidFill>
                      <a:schemeClr val="tx2">
                        <a:lumMod val="40000"/>
                        <a:lumOff val="60000"/>
                      </a:schemeClr>
                    </a:solidFill>
                  </a:tcPr>
                </a:tc>
                <a:tc gridSpan="5">
                  <a:txBody>
                    <a:bodyPr/>
                    <a:lstStyle/>
                    <a:p>
                      <a:pPr algn="ctr">
                        <a:lnSpc>
                          <a:spcPct val="100000"/>
                        </a:lnSpc>
                      </a:pPr>
                      <a:r>
                        <a:rPr lang="vi-VN" sz="1600" b="1" dirty="0">
                          <a:solidFill>
                            <a:srgbClr val="000000"/>
                          </a:solidFill>
                          <a:effectLst/>
                        </a:rPr>
                        <a:t>Năm </a:t>
                      </a:r>
                      <a:endParaRPr lang="vi-VN"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solidFill>
                      <a:schemeClr val="tx2">
                        <a:lumMod val="40000"/>
                        <a:lumOff val="60000"/>
                      </a:schemeClr>
                    </a:solidFill>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2320970498"/>
                  </a:ext>
                </a:extLst>
              </a:tr>
              <a:tr h="416680">
                <a:tc vMerge="1">
                  <a:txBody>
                    <a:bodyPr/>
                    <a:lstStyle/>
                    <a:p>
                      <a:endParaRPr dirty="0"/>
                    </a:p>
                  </a:txBody>
                  <a:tcPr anchor="ctr"/>
                </a:tc>
                <a:tc>
                  <a:txBody>
                    <a:bodyPr/>
                    <a:lstStyle/>
                    <a:p>
                      <a:pPr algn="ctr">
                        <a:lnSpc>
                          <a:spcPct val="100000"/>
                        </a:lnSpc>
                      </a:pPr>
                      <a:r>
                        <a:rPr lang="vi-VN" sz="1600" dirty="0">
                          <a:solidFill>
                            <a:srgbClr val="000000"/>
                          </a:solidFill>
                          <a:effectLst/>
                        </a:rPr>
                        <a:t>2017</a:t>
                      </a:r>
                      <a:endParaRPr lang="vi-VN"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dirty="0">
                          <a:solidFill>
                            <a:srgbClr val="000000"/>
                          </a:solidFill>
                          <a:effectLst/>
                        </a:rPr>
                        <a:t>2018</a:t>
                      </a:r>
                      <a:endParaRPr lang="vi-VN"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a:solidFill>
                            <a:srgbClr val="000000"/>
                          </a:solidFill>
                          <a:effectLst/>
                        </a:rPr>
                        <a:t>2019</a:t>
                      </a:r>
                      <a:endParaRPr lang="vi-VN"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a:solidFill>
                            <a:srgbClr val="000000"/>
                          </a:solidFill>
                          <a:effectLst/>
                        </a:rPr>
                        <a:t>2020</a:t>
                      </a:r>
                      <a:endParaRPr lang="vi-VN"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a:solidFill>
                            <a:srgbClr val="000000"/>
                          </a:solidFill>
                          <a:effectLst/>
                        </a:rPr>
                        <a:t>2021</a:t>
                      </a:r>
                      <a:endParaRPr lang="vi-VN"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577073995"/>
                  </a:ext>
                </a:extLst>
              </a:tr>
              <a:tr h="416680">
                <a:tc gridSpan="6">
                  <a:txBody>
                    <a:bodyPr/>
                    <a:lstStyle/>
                    <a:p>
                      <a:pPr algn="just">
                        <a:lnSpc>
                          <a:spcPct val="100000"/>
                        </a:lnSpc>
                      </a:pPr>
                      <a:r>
                        <a:rPr lang="vi-VN" sz="1600" b="1" dirty="0">
                          <a:solidFill>
                            <a:srgbClr val="000000"/>
                          </a:solidFill>
                          <a:effectLst/>
                        </a:rPr>
                        <a:t>a. Cơ cấu lực lượng lao động chia theo (%)</a:t>
                      </a:r>
                      <a:endParaRPr lang="vi-VN"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352081994"/>
                  </a:ext>
                </a:extLst>
              </a:tr>
              <a:tr h="416680">
                <a:tc>
                  <a:txBody>
                    <a:bodyPr/>
                    <a:lstStyle/>
                    <a:p>
                      <a:pPr algn="just">
                        <a:lnSpc>
                          <a:spcPct val="100000"/>
                        </a:lnSpc>
                      </a:pPr>
                      <a:r>
                        <a:rPr lang="vi-VN" sz="1600" b="1">
                          <a:solidFill>
                            <a:srgbClr val="000000"/>
                          </a:solidFill>
                          <a:effectLst/>
                        </a:rPr>
                        <a:t>1. Thành thị/nông thôn </a:t>
                      </a:r>
                      <a:endParaRPr lang="vi-VN" sz="16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b="1">
                          <a:solidFill>
                            <a:srgbClr val="000000"/>
                          </a:solidFill>
                          <a:effectLst/>
                        </a:rPr>
                        <a:t>100,0</a:t>
                      </a:r>
                      <a:endParaRPr lang="vi-VN" sz="16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b="1">
                          <a:solidFill>
                            <a:srgbClr val="000000"/>
                          </a:solidFill>
                          <a:effectLst/>
                        </a:rPr>
                        <a:t>100,0</a:t>
                      </a:r>
                      <a:endParaRPr lang="vi-VN" sz="16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b="1" dirty="0">
                          <a:solidFill>
                            <a:srgbClr val="000000"/>
                          </a:solidFill>
                          <a:effectLst/>
                        </a:rPr>
                        <a:t>100,0</a:t>
                      </a:r>
                      <a:endParaRPr lang="vi-VN"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b="1" dirty="0">
                          <a:solidFill>
                            <a:srgbClr val="000000"/>
                          </a:solidFill>
                          <a:effectLst/>
                        </a:rPr>
                        <a:t>100,0</a:t>
                      </a:r>
                      <a:endParaRPr lang="vi-VN"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b="1" dirty="0">
                          <a:solidFill>
                            <a:srgbClr val="000000"/>
                          </a:solidFill>
                          <a:effectLst/>
                        </a:rPr>
                        <a:t>100,0</a:t>
                      </a:r>
                      <a:endParaRPr lang="vi-VN"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097735510"/>
                  </a:ext>
                </a:extLst>
              </a:tr>
              <a:tr h="416680">
                <a:tc>
                  <a:txBody>
                    <a:bodyPr/>
                    <a:lstStyle/>
                    <a:p>
                      <a:pPr algn="just">
                        <a:lnSpc>
                          <a:spcPct val="100000"/>
                        </a:lnSpc>
                      </a:pPr>
                      <a:r>
                        <a:rPr lang="vi-VN" sz="1600" dirty="0">
                          <a:solidFill>
                            <a:srgbClr val="000000"/>
                          </a:solidFill>
                          <a:effectLst/>
                        </a:rPr>
                        <a:t>Thành thị </a:t>
                      </a:r>
                      <a:endParaRPr lang="vi-VN"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a:solidFill>
                            <a:srgbClr val="000000"/>
                          </a:solidFill>
                          <a:effectLst/>
                        </a:rPr>
                        <a:t>32,2</a:t>
                      </a:r>
                      <a:endParaRPr lang="vi-VN"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a:solidFill>
                            <a:srgbClr val="000000"/>
                          </a:solidFill>
                          <a:effectLst/>
                        </a:rPr>
                        <a:t>32,6</a:t>
                      </a:r>
                      <a:endParaRPr lang="vi-VN"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a:solidFill>
                            <a:srgbClr val="000000"/>
                          </a:solidFill>
                          <a:effectLst/>
                        </a:rPr>
                        <a:t>32,4</a:t>
                      </a:r>
                      <a:endParaRPr lang="vi-VN"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dirty="0">
                          <a:solidFill>
                            <a:srgbClr val="000000"/>
                          </a:solidFill>
                          <a:effectLst/>
                        </a:rPr>
                        <a:t>33,1</a:t>
                      </a:r>
                      <a:endParaRPr lang="vi-VN"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dirty="0">
                          <a:solidFill>
                            <a:srgbClr val="000000"/>
                          </a:solidFill>
                          <a:effectLst/>
                        </a:rPr>
                        <a:t>36,7</a:t>
                      </a:r>
                      <a:endParaRPr lang="vi-VN"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742068177"/>
                  </a:ext>
                </a:extLst>
              </a:tr>
              <a:tr h="416680">
                <a:tc>
                  <a:txBody>
                    <a:bodyPr/>
                    <a:lstStyle/>
                    <a:p>
                      <a:pPr algn="just">
                        <a:lnSpc>
                          <a:spcPct val="100000"/>
                        </a:lnSpc>
                      </a:pPr>
                      <a:r>
                        <a:rPr lang="vi-VN" sz="1600" dirty="0">
                          <a:solidFill>
                            <a:srgbClr val="000000"/>
                          </a:solidFill>
                          <a:effectLst/>
                        </a:rPr>
                        <a:t>Nông thôn </a:t>
                      </a:r>
                      <a:endParaRPr lang="vi-VN"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dirty="0">
                          <a:solidFill>
                            <a:srgbClr val="000000"/>
                          </a:solidFill>
                          <a:effectLst/>
                        </a:rPr>
                        <a:t>67,8</a:t>
                      </a:r>
                      <a:endParaRPr lang="vi-VN"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a:solidFill>
                            <a:srgbClr val="000000"/>
                          </a:solidFill>
                          <a:effectLst/>
                        </a:rPr>
                        <a:t>67,4</a:t>
                      </a:r>
                      <a:endParaRPr lang="vi-VN"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dirty="0">
                          <a:solidFill>
                            <a:srgbClr val="000000"/>
                          </a:solidFill>
                          <a:effectLst/>
                        </a:rPr>
                        <a:t>67,6</a:t>
                      </a:r>
                      <a:endParaRPr lang="vi-VN"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a:solidFill>
                            <a:srgbClr val="000000"/>
                          </a:solidFill>
                          <a:effectLst/>
                        </a:rPr>
                        <a:t>66,9</a:t>
                      </a:r>
                      <a:endParaRPr lang="vi-VN"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dirty="0">
                          <a:solidFill>
                            <a:srgbClr val="000000"/>
                          </a:solidFill>
                          <a:effectLst/>
                        </a:rPr>
                        <a:t>63,3</a:t>
                      </a:r>
                      <a:endParaRPr lang="vi-VN"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106423170"/>
                  </a:ext>
                </a:extLst>
              </a:tr>
            </a:tbl>
          </a:graphicData>
        </a:graphic>
      </p:graphicFrame>
    </p:spTree>
    <p:extLst>
      <p:ext uri="{BB962C8B-B14F-4D97-AF65-F5344CB8AC3E}">
        <p14:creationId xmlns:p14="http://schemas.microsoft.com/office/powerpoint/2010/main" val="28086656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60"/>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7E7DECB-CBBD-27CE-426C-5306EA52C443}"/>
              </a:ext>
            </a:extLst>
          </p:cNvPr>
          <p:cNvGraphicFramePr>
            <a:graphicFrameLocks noGrp="1"/>
          </p:cNvGraphicFramePr>
          <p:nvPr>
            <p:extLst>
              <p:ext uri="{D42A27DB-BD31-4B8C-83A1-F6EECF244321}">
                <p14:modId xmlns:p14="http://schemas.microsoft.com/office/powerpoint/2010/main" val="1558310005"/>
              </p:ext>
            </p:extLst>
          </p:nvPr>
        </p:nvGraphicFramePr>
        <p:xfrm>
          <a:off x="981042" y="361082"/>
          <a:ext cx="7181916" cy="4421336"/>
        </p:xfrm>
        <a:graphic>
          <a:graphicData uri="http://schemas.openxmlformats.org/drawingml/2006/table">
            <a:tbl>
              <a:tblPr>
                <a:tableStyleId>{BC89EF96-8CEA-46FF-86C4-4CE0E7609802}</a:tableStyleId>
              </a:tblPr>
              <a:tblGrid>
                <a:gridCol w="2460241">
                  <a:extLst>
                    <a:ext uri="{9D8B030D-6E8A-4147-A177-3AD203B41FA5}">
                      <a16:colId xmlns:a16="http://schemas.microsoft.com/office/drawing/2014/main" val="2097769871"/>
                    </a:ext>
                  </a:extLst>
                </a:gridCol>
                <a:gridCol w="944335">
                  <a:extLst>
                    <a:ext uri="{9D8B030D-6E8A-4147-A177-3AD203B41FA5}">
                      <a16:colId xmlns:a16="http://schemas.microsoft.com/office/drawing/2014/main" val="942987491"/>
                    </a:ext>
                  </a:extLst>
                </a:gridCol>
                <a:gridCol w="944335">
                  <a:extLst>
                    <a:ext uri="{9D8B030D-6E8A-4147-A177-3AD203B41FA5}">
                      <a16:colId xmlns:a16="http://schemas.microsoft.com/office/drawing/2014/main" val="3118307386"/>
                    </a:ext>
                  </a:extLst>
                </a:gridCol>
                <a:gridCol w="944335">
                  <a:extLst>
                    <a:ext uri="{9D8B030D-6E8A-4147-A177-3AD203B41FA5}">
                      <a16:colId xmlns:a16="http://schemas.microsoft.com/office/drawing/2014/main" val="2216975369"/>
                    </a:ext>
                  </a:extLst>
                </a:gridCol>
                <a:gridCol w="944335">
                  <a:extLst>
                    <a:ext uri="{9D8B030D-6E8A-4147-A177-3AD203B41FA5}">
                      <a16:colId xmlns:a16="http://schemas.microsoft.com/office/drawing/2014/main" val="3964311927"/>
                    </a:ext>
                  </a:extLst>
                </a:gridCol>
                <a:gridCol w="944335">
                  <a:extLst>
                    <a:ext uri="{9D8B030D-6E8A-4147-A177-3AD203B41FA5}">
                      <a16:colId xmlns:a16="http://schemas.microsoft.com/office/drawing/2014/main" val="2007480114"/>
                    </a:ext>
                  </a:extLst>
                </a:gridCol>
              </a:tblGrid>
              <a:tr h="416680">
                <a:tc rowSpan="2">
                  <a:txBody>
                    <a:bodyPr/>
                    <a:lstStyle/>
                    <a:p>
                      <a:pPr algn="ctr">
                        <a:lnSpc>
                          <a:spcPct val="100000"/>
                        </a:lnSpc>
                      </a:pPr>
                      <a:r>
                        <a:rPr lang="vi-VN" sz="1600" b="1" i="0" dirty="0">
                          <a:solidFill>
                            <a:srgbClr val="000000"/>
                          </a:solidFill>
                          <a:effectLst/>
                        </a:rPr>
                        <a:t>Chỉ tiêu</a:t>
                      </a:r>
                    </a:p>
                  </a:txBody>
                  <a:tcPr anchor="ctr">
                    <a:solidFill>
                      <a:schemeClr val="tx2">
                        <a:lumMod val="40000"/>
                        <a:lumOff val="60000"/>
                      </a:schemeClr>
                    </a:solidFill>
                  </a:tcPr>
                </a:tc>
                <a:tc gridSpan="5">
                  <a:txBody>
                    <a:bodyPr/>
                    <a:lstStyle/>
                    <a:p>
                      <a:pPr algn="ctr">
                        <a:lnSpc>
                          <a:spcPct val="100000"/>
                        </a:lnSpc>
                      </a:pPr>
                      <a:r>
                        <a:rPr lang="vi-VN" sz="1600" b="1" dirty="0">
                          <a:solidFill>
                            <a:srgbClr val="000000"/>
                          </a:solidFill>
                          <a:effectLst/>
                        </a:rPr>
                        <a:t>Năm </a:t>
                      </a:r>
                      <a:endParaRPr lang="vi-VN"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solidFill>
                      <a:schemeClr val="tx2">
                        <a:lumMod val="40000"/>
                        <a:lumOff val="60000"/>
                      </a:schemeClr>
                    </a:solidFill>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2320970498"/>
                  </a:ext>
                </a:extLst>
              </a:tr>
              <a:tr h="416680">
                <a:tc vMerge="1">
                  <a:txBody>
                    <a:bodyPr/>
                    <a:lstStyle/>
                    <a:p>
                      <a:endParaRPr dirty="0"/>
                    </a:p>
                  </a:txBody>
                  <a:tcPr anchor="ctr"/>
                </a:tc>
                <a:tc>
                  <a:txBody>
                    <a:bodyPr/>
                    <a:lstStyle/>
                    <a:p>
                      <a:pPr algn="ctr">
                        <a:lnSpc>
                          <a:spcPct val="100000"/>
                        </a:lnSpc>
                      </a:pPr>
                      <a:r>
                        <a:rPr lang="vi-VN" sz="1600" dirty="0">
                          <a:solidFill>
                            <a:srgbClr val="000000"/>
                          </a:solidFill>
                          <a:effectLst/>
                        </a:rPr>
                        <a:t>2017</a:t>
                      </a:r>
                      <a:endParaRPr lang="vi-VN"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dirty="0">
                          <a:solidFill>
                            <a:srgbClr val="000000"/>
                          </a:solidFill>
                          <a:effectLst/>
                        </a:rPr>
                        <a:t>2018</a:t>
                      </a:r>
                      <a:endParaRPr lang="vi-VN"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a:solidFill>
                            <a:srgbClr val="000000"/>
                          </a:solidFill>
                          <a:effectLst/>
                        </a:rPr>
                        <a:t>2019</a:t>
                      </a:r>
                      <a:endParaRPr lang="vi-VN"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a:solidFill>
                            <a:srgbClr val="000000"/>
                          </a:solidFill>
                          <a:effectLst/>
                        </a:rPr>
                        <a:t>2020</a:t>
                      </a:r>
                      <a:endParaRPr lang="vi-VN"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a:solidFill>
                            <a:srgbClr val="000000"/>
                          </a:solidFill>
                          <a:effectLst/>
                        </a:rPr>
                        <a:t>2021</a:t>
                      </a:r>
                      <a:endParaRPr lang="vi-VN"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577073995"/>
                  </a:ext>
                </a:extLst>
              </a:tr>
              <a:tr h="416680">
                <a:tc>
                  <a:txBody>
                    <a:bodyPr/>
                    <a:lstStyle/>
                    <a:p>
                      <a:pPr algn="just">
                        <a:lnSpc>
                          <a:spcPct val="150000"/>
                        </a:lnSpc>
                      </a:pPr>
                      <a:r>
                        <a:rPr lang="vi-VN" sz="16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2. Trình độ chuyên môn kĩ thuật cao nhất đạt được </a:t>
                      </a:r>
                      <a:endParaRPr lang="vi-VN" sz="1600" i="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100,0</a:t>
                      </a:r>
                      <a:endParaRPr lang="vi-VN" sz="160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b="1" i="1">
                          <a:solidFill>
                            <a:srgbClr val="000000"/>
                          </a:solidFill>
                          <a:effectLst/>
                          <a:latin typeface="Arial" panose="020B0604020202020204" pitchFamily="34" charset="0"/>
                          <a:ea typeface="Calibri" panose="020F0502020204030204" pitchFamily="34" charset="0"/>
                          <a:cs typeface="Arial" panose="020B0604020202020204" pitchFamily="34" charset="0"/>
                        </a:rPr>
                        <a:t>100,0</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b="1" i="1">
                          <a:solidFill>
                            <a:srgbClr val="000000"/>
                          </a:solidFill>
                          <a:effectLst/>
                          <a:latin typeface="Arial" panose="020B0604020202020204" pitchFamily="34" charset="0"/>
                          <a:ea typeface="Calibri" panose="020F0502020204030204" pitchFamily="34" charset="0"/>
                          <a:cs typeface="Arial" panose="020B0604020202020204" pitchFamily="34" charset="0"/>
                        </a:rPr>
                        <a:t>100,0</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b="1" i="1">
                          <a:solidFill>
                            <a:srgbClr val="000000"/>
                          </a:solidFill>
                          <a:effectLst/>
                          <a:latin typeface="Arial" panose="020B0604020202020204" pitchFamily="34" charset="0"/>
                          <a:ea typeface="Calibri" panose="020F0502020204030204" pitchFamily="34" charset="0"/>
                          <a:cs typeface="Arial" panose="020B0604020202020204" pitchFamily="34" charset="0"/>
                        </a:rPr>
                        <a:t>100,0</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b="1" i="1">
                          <a:solidFill>
                            <a:srgbClr val="000000"/>
                          </a:solidFill>
                          <a:effectLst/>
                          <a:latin typeface="Arial" panose="020B0604020202020204" pitchFamily="34" charset="0"/>
                          <a:ea typeface="Calibri" panose="020F0502020204030204" pitchFamily="34" charset="0"/>
                          <a:cs typeface="Arial" panose="020B0604020202020204" pitchFamily="34" charset="0"/>
                        </a:rPr>
                        <a:t>100,0</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4097735510"/>
                  </a:ext>
                </a:extLst>
              </a:tr>
              <a:tr h="416680">
                <a:tc>
                  <a:txBody>
                    <a:bodyPr/>
                    <a:lstStyle/>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Không có trình độ chuyên môn kĩ thuật </a:t>
                      </a:r>
                      <a:endParaRPr lang="vi-VN"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78,3</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78,0</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77,2</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76,0</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73,9</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742068177"/>
                  </a:ext>
                </a:extLst>
              </a:tr>
              <a:tr h="416680">
                <a:tc>
                  <a:txBody>
                    <a:bodyPr/>
                    <a:lstStyle/>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Sơ cấp</a:t>
                      </a:r>
                      <a:endParaRPr lang="vi-VN"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5,4</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5,5</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3,7</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4,7</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6,8</a:t>
                      </a:r>
                      <a:endParaRPr lang="vi-VN" sz="1600" dirty="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4106423170"/>
                  </a:ext>
                </a:extLst>
              </a:tr>
              <a:tr h="416680">
                <a:tc>
                  <a:txBody>
                    <a:bodyPr/>
                    <a:lstStyle/>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Trung cấp </a:t>
                      </a:r>
                      <a:endParaRPr lang="vi-VN"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3,8</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3,8</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4,7</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4,4</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4,1</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2326647821"/>
                  </a:ext>
                </a:extLst>
              </a:tr>
              <a:tr h="416680">
                <a:tc>
                  <a:txBody>
                    <a:bodyPr/>
                    <a:lstStyle/>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Cao đẳng </a:t>
                      </a:r>
                      <a:endParaRPr lang="vi-VN"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2,9</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3,2</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3,8</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3,8</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3,6</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505284518"/>
                  </a:ext>
                </a:extLst>
              </a:tr>
              <a:tr h="416680">
                <a:tc>
                  <a:txBody>
                    <a:bodyPr/>
                    <a:lstStyle/>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Đại học trở lên</a:t>
                      </a:r>
                      <a:endParaRPr lang="vi-VN"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9,6</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9,7</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10,6</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11,1</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11,7</a:t>
                      </a:r>
                      <a:endParaRPr lang="vi-VN" sz="1600" dirty="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3214094643"/>
                  </a:ext>
                </a:extLst>
              </a:tr>
            </a:tbl>
          </a:graphicData>
        </a:graphic>
      </p:graphicFrame>
    </p:spTree>
    <p:extLst>
      <p:ext uri="{BB962C8B-B14F-4D97-AF65-F5344CB8AC3E}">
        <p14:creationId xmlns:p14="http://schemas.microsoft.com/office/powerpoint/2010/main" val="11155914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10"/>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D01DB754-B3C2-C5B5-BD63-9C794DD9A045}"/>
              </a:ext>
            </a:extLst>
          </p:cNvPr>
          <p:cNvGraphicFramePr>
            <a:graphicFrameLocks noGrp="1"/>
          </p:cNvGraphicFramePr>
          <p:nvPr>
            <p:extLst>
              <p:ext uri="{D42A27DB-BD31-4B8C-83A1-F6EECF244321}">
                <p14:modId xmlns:p14="http://schemas.microsoft.com/office/powerpoint/2010/main" val="2405534613"/>
              </p:ext>
            </p:extLst>
          </p:nvPr>
        </p:nvGraphicFramePr>
        <p:xfrm>
          <a:off x="899770" y="250032"/>
          <a:ext cx="7344462" cy="4643435"/>
        </p:xfrm>
        <a:graphic>
          <a:graphicData uri="http://schemas.openxmlformats.org/drawingml/2006/table">
            <a:tbl>
              <a:tblPr>
                <a:tableStyleId>{BC89EF96-8CEA-46FF-86C4-4CE0E7609802}</a:tableStyleId>
              </a:tblPr>
              <a:tblGrid>
                <a:gridCol w="2515922">
                  <a:extLst>
                    <a:ext uri="{9D8B030D-6E8A-4147-A177-3AD203B41FA5}">
                      <a16:colId xmlns:a16="http://schemas.microsoft.com/office/drawing/2014/main" val="2097769871"/>
                    </a:ext>
                  </a:extLst>
                </a:gridCol>
                <a:gridCol w="965708">
                  <a:extLst>
                    <a:ext uri="{9D8B030D-6E8A-4147-A177-3AD203B41FA5}">
                      <a16:colId xmlns:a16="http://schemas.microsoft.com/office/drawing/2014/main" val="942987491"/>
                    </a:ext>
                  </a:extLst>
                </a:gridCol>
                <a:gridCol w="965708">
                  <a:extLst>
                    <a:ext uri="{9D8B030D-6E8A-4147-A177-3AD203B41FA5}">
                      <a16:colId xmlns:a16="http://schemas.microsoft.com/office/drawing/2014/main" val="3118307386"/>
                    </a:ext>
                  </a:extLst>
                </a:gridCol>
                <a:gridCol w="965708">
                  <a:extLst>
                    <a:ext uri="{9D8B030D-6E8A-4147-A177-3AD203B41FA5}">
                      <a16:colId xmlns:a16="http://schemas.microsoft.com/office/drawing/2014/main" val="2216975369"/>
                    </a:ext>
                  </a:extLst>
                </a:gridCol>
                <a:gridCol w="965708">
                  <a:extLst>
                    <a:ext uri="{9D8B030D-6E8A-4147-A177-3AD203B41FA5}">
                      <a16:colId xmlns:a16="http://schemas.microsoft.com/office/drawing/2014/main" val="3964311927"/>
                    </a:ext>
                  </a:extLst>
                </a:gridCol>
                <a:gridCol w="965708">
                  <a:extLst>
                    <a:ext uri="{9D8B030D-6E8A-4147-A177-3AD203B41FA5}">
                      <a16:colId xmlns:a16="http://schemas.microsoft.com/office/drawing/2014/main" val="2007480114"/>
                    </a:ext>
                  </a:extLst>
                </a:gridCol>
              </a:tblGrid>
              <a:tr h="531707">
                <a:tc rowSpan="2">
                  <a:txBody>
                    <a:bodyPr/>
                    <a:lstStyle/>
                    <a:p>
                      <a:pPr algn="ctr">
                        <a:lnSpc>
                          <a:spcPct val="100000"/>
                        </a:lnSpc>
                      </a:pPr>
                      <a:r>
                        <a:rPr lang="vi-VN" sz="1600" b="1" dirty="0">
                          <a:solidFill>
                            <a:srgbClr val="000000"/>
                          </a:solidFill>
                          <a:effectLst/>
                        </a:rPr>
                        <a:t>Chỉ tiêu</a:t>
                      </a:r>
                    </a:p>
                  </a:txBody>
                  <a:tcPr anchor="ctr">
                    <a:solidFill>
                      <a:schemeClr val="tx2">
                        <a:lumMod val="40000"/>
                        <a:lumOff val="60000"/>
                      </a:schemeClr>
                    </a:solidFill>
                  </a:tcPr>
                </a:tc>
                <a:tc gridSpan="5">
                  <a:txBody>
                    <a:bodyPr/>
                    <a:lstStyle/>
                    <a:p>
                      <a:pPr algn="ctr">
                        <a:lnSpc>
                          <a:spcPct val="100000"/>
                        </a:lnSpc>
                      </a:pPr>
                      <a:r>
                        <a:rPr lang="vi-VN" sz="1600" b="1" dirty="0">
                          <a:solidFill>
                            <a:srgbClr val="000000"/>
                          </a:solidFill>
                          <a:effectLst/>
                        </a:rPr>
                        <a:t>Năm </a:t>
                      </a:r>
                      <a:endParaRPr lang="vi-VN"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solidFill>
                      <a:schemeClr val="tx2">
                        <a:lumMod val="40000"/>
                        <a:lumOff val="60000"/>
                      </a:schemeClr>
                    </a:solidFill>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2320970498"/>
                  </a:ext>
                </a:extLst>
              </a:tr>
              <a:tr h="531707">
                <a:tc vMerge="1">
                  <a:txBody>
                    <a:bodyPr/>
                    <a:lstStyle/>
                    <a:p>
                      <a:endParaRPr dirty="0"/>
                    </a:p>
                  </a:txBody>
                  <a:tcPr anchor="ctr"/>
                </a:tc>
                <a:tc>
                  <a:txBody>
                    <a:bodyPr/>
                    <a:lstStyle/>
                    <a:p>
                      <a:pPr algn="ctr">
                        <a:lnSpc>
                          <a:spcPct val="100000"/>
                        </a:lnSpc>
                      </a:pPr>
                      <a:r>
                        <a:rPr lang="vi-VN" sz="1600" dirty="0">
                          <a:solidFill>
                            <a:srgbClr val="000000"/>
                          </a:solidFill>
                          <a:effectLst/>
                        </a:rPr>
                        <a:t>2017</a:t>
                      </a:r>
                      <a:endParaRPr lang="vi-VN"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dirty="0">
                          <a:solidFill>
                            <a:srgbClr val="000000"/>
                          </a:solidFill>
                          <a:effectLst/>
                        </a:rPr>
                        <a:t>2018</a:t>
                      </a:r>
                      <a:endParaRPr lang="vi-VN"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a:solidFill>
                            <a:srgbClr val="000000"/>
                          </a:solidFill>
                          <a:effectLst/>
                        </a:rPr>
                        <a:t>2019</a:t>
                      </a:r>
                      <a:endParaRPr lang="vi-VN"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a:solidFill>
                            <a:srgbClr val="000000"/>
                          </a:solidFill>
                          <a:effectLst/>
                        </a:rPr>
                        <a:t>2020</a:t>
                      </a:r>
                      <a:endParaRPr lang="vi-VN"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lnSpc>
                          <a:spcPct val="100000"/>
                        </a:lnSpc>
                      </a:pPr>
                      <a:r>
                        <a:rPr lang="vi-VN" sz="1600">
                          <a:solidFill>
                            <a:srgbClr val="000000"/>
                          </a:solidFill>
                          <a:effectLst/>
                        </a:rPr>
                        <a:t>2021</a:t>
                      </a:r>
                      <a:endParaRPr lang="vi-VN"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577073995"/>
                  </a:ext>
                </a:extLst>
              </a:tr>
              <a:tr h="531707">
                <a:tc gridSpan="6">
                  <a:txBody>
                    <a:bodyPr/>
                    <a:lstStyle/>
                    <a:p>
                      <a:pPr algn="just">
                        <a:lnSpc>
                          <a:spcPct val="100000"/>
                        </a:lnSpc>
                      </a:pPr>
                      <a:r>
                        <a:rPr lang="vi-VN"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 Cơ cấu lao động có việc làm chia theo (%)</a:t>
                      </a:r>
                      <a:endParaRPr lang="vi-VN" sz="1600" dirty="0">
                        <a:effectLst/>
                        <a:latin typeface="Arial" panose="020B0604020202020204" pitchFamily="34" charset="0"/>
                        <a:ea typeface="Calibri" panose="020F0502020204030204" pitchFamily="34" charset="0"/>
                        <a:cs typeface="Arial" panose="020B0604020202020204" pitchFamily="34" charset="0"/>
                      </a:endParaRPr>
                    </a:p>
                  </a:txBody>
                  <a:tcPr anchor="ct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352081994"/>
                  </a:ext>
                </a:extLst>
              </a:tr>
              <a:tr h="531707">
                <a:tc>
                  <a:txBody>
                    <a:bodyPr/>
                    <a:lstStyle/>
                    <a:p>
                      <a:pPr algn="ctr">
                        <a:lnSpc>
                          <a:spcPct val="100000"/>
                        </a:lnSpc>
                      </a:pPr>
                      <a:r>
                        <a:rPr lang="vi-VN" sz="1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Khu vực kinh tế</a:t>
                      </a:r>
                      <a:endParaRPr lang="vi-VN" sz="160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100,0</a:t>
                      </a:r>
                      <a:endParaRPr lang="vi-VN" sz="160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b="1" i="1">
                          <a:solidFill>
                            <a:srgbClr val="000000"/>
                          </a:solidFill>
                          <a:effectLst/>
                          <a:latin typeface="Arial" panose="020B0604020202020204" pitchFamily="34" charset="0"/>
                          <a:ea typeface="Calibri" panose="020F0502020204030204" pitchFamily="34" charset="0"/>
                          <a:cs typeface="Arial" panose="020B0604020202020204" pitchFamily="34" charset="0"/>
                        </a:rPr>
                        <a:t>100,0</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b="1" i="1">
                          <a:solidFill>
                            <a:srgbClr val="000000"/>
                          </a:solidFill>
                          <a:effectLst/>
                          <a:latin typeface="Arial" panose="020B0604020202020204" pitchFamily="34" charset="0"/>
                          <a:ea typeface="Calibri" panose="020F0502020204030204" pitchFamily="34" charset="0"/>
                          <a:cs typeface="Arial" panose="020B0604020202020204" pitchFamily="34" charset="0"/>
                        </a:rPr>
                        <a:t>100,0</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b="1" i="1">
                          <a:solidFill>
                            <a:srgbClr val="000000"/>
                          </a:solidFill>
                          <a:effectLst/>
                          <a:latin typeface="Arial" panose="020B0604020202020204" pitchFamily="34" charset="0"/>
                          <a:ea typeface="Calibri" panose="020F0502020204030204" pitchFamily="34" charset="0"/>
                          <a:cs typeface="Arial" panose="020B0604020202020204" pitchFamily="34" charset="0"/>
                        </a:rPr>
                        <a:t>100,0</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b="1" i="1">
                          <a:solidFill>
                            <a:srgbClr val="000000"/>
                          </a:solidFill>
                          <a:effectLst/>
                          <a:latin typeface="Arial" panose="020B0604020202020204" pitchFamily="34" charset="0"/>
                          <a:ea typeface="Calibri" panose="020F0502020204030204" pitchFamily="34" charset="0"/>
                          <a:cs typeface="Arial" panose="020B0604020202020204" pitchFamily="34" charset="0"/>
                        </a:rPr>
                        <a:t>100,0</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4097735510"/>
                  </a:ext>
                </a:extLst>
              </a:tr>
              <a:tr h="992450">
                <a:tc>
                  <a:txBody>
                    <a:bodyPr/>
                    <a:lstStyle/>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Nông nghiệp, </a:t>
                      </a:r>
                    </a:p>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lâm nghiệp và thủy sản </a:t>
                      </a:r>
                      <a:endParaRPr lang="vi-VN" sz="1600" dirty="0">
                        <a:effectLst/>
                        <a:latin typeface="Arial" panose="020B0604020202020204" pitchFamily="34" charset="0"/>
                        <a:ea typeface="Calibri" panose="020F0502020204030204" pitchFamily="34" charset="0"/>
                        <a:cs typeface="Arial" panose="020B0604020202020204" pitchFamily="34" charset="0"/>
                      </a:endParaRPr>
                    </a:p>
                  </a:txBody>
                  <a:tcPr marB="108000" anchor="ctr"/>
                </a:tc>
                <a:tc>
                  <a:txBody>
                    <a:bodyPr/>
                    <a:lstStyle/>
                    <a:p>
                      <a:pPr algn="ctr">
                        <a:lnSpc>
                          <a:spcPct val="10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40,2</a:t>
                      </a:r>
                      <a:endParaRPr lang="vi-VN" sz="160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37,7</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34,5</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33,1</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29,1</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742068177"/>
                  </a:ext>
                </a:extLst>
              </a:tr>
              <a:tr h="992450">
                <a:tc>
                  <a:txBody>
                    <a:bodyPr/>
                    <a:lstStyle/>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Công nghiệp </a:t>
                      </a:r>
                    </a:p>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và xây dựng </a:t>
                      </a:r>
                      <a:endParaRPr lang="vi-VN" sz="1600" dirty="0">
                        <a:effectLst/>
                        <a:latin typeface="Arial" panose="020B0604020202020204" pitchFamily="34" charset="0"/>
                        <a:ea typeface="Calibri" panose="020F0502020204030204" pitchFamily="34" charset="0"/>
                        <a:cs typeface="Arial" panose="020B0604020202020204" pitchFamily="34" charset="0"/>
                      </a:endParaRPr>
                    </a:p>
                  </a:txBody>
                  <a:tcPr marB="108000"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25,8</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26,7</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30,1</a:t>
                      </a:r>
                      <a:endParaRPr lang="vi-VN" sz="160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30,8</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33,1</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4106423170"/>
                  </a:ext>
                </a:extLst>
              </a:tr>
              <a:tr h="531707">
                <a:tc>
                  <a:txBody>
                    <a:bodyPr/>
                    <a:lstStyle/>
                    <a:p>
                      <a:pPr algn="ctr">
                        <a:lnSpc>
                          <a:spcPct val="10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Dịch vụ </a:t>
                      </a:r>
                      <a:endParaRPr lang="vi-VN" sz="160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34,1</a:t>
                      </a:r>
                      <a:endParaRPr lang="vi-VN" sz="160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35,6</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35,4</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a:solidFill>
                            <a:srgbClr val="000000"/>
                          </a:solidFill>
                          <a:effectLst/>
                          <a:latin typeface="Arial" panose="020B0604020202020204" pitchFamily="34" charset="0"/>
                          <a:ea typeface="Calibri" panose="020F0502020204030204" pitchFamily="34" charset="0"/>
                          <a:cs typeface="Arial" panose="020B0604020202020204" pitchFamily="34" charset="0"/>
                        </a:rPr>
                        <a:t>36,1</a:t>
                      </a:r>
                      <a:endParaRPr lang="vi-VN" sz="1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37,8</a:t>
                      </a:r>
                      <a:endParaRPr lang="vi-VN" sz="1600" dirty="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2206420339"/>
                  </a:ext>
                </a:extLst>
              </a:tr>
            </a:tbl>
          </a:graphicData>
        </a:graphic>
      </p:graphicFrame>
    </p:spTree>
    <p:extLst>
      <p:ext uri="{BB962C8B-B14F-4D97-AF65-F5344CB8AC3E}">
        <p14:creationId xmlns:p14="http://schemas.microsoft.com/office/powerpoint/2010/main" val="23270618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5" name="TextBox 4">
            <a:extLst>
              <a:ext uri="{FF2B5EF4-FFF2-40B4-BE49-F238E27FC236}">
                <a16:creationId xmlns:a16="http://schemas.microsoft.com/office/drawing/2014/main" id="{7050B983-C690-6088-D7AC-0CAD22FC8A7C}"/>
              </a:ext>
            </a:extLst>
          </p:cNvPr>
          <p:cNvSpPr txBox="1"/>
          <p:nvPr/>
        </p:nvSpPr>
        <p:spPr>
          <a:xfrm>
            <a:off x="797357" y="633314"/>
            <a:ext cx="7549286" cy="1651671"/>
          </a:xfrm>
          <a:prstGeom prst="rect">
            <a:avLst/>
          </a:prstGeom>
          <a:noFill/>
        </p:spPr>
        <p:txBody>
          <a:bodyPr wrap="square">
            <a:spAutoFit/>
          </a:bodyPr>
          <a:lstStyle/>
          <a:p>
            <a:pPr algn="ctr">
              <a:lnSpc>
                <a:spcPct val="150000"/>
              </a:lnSpc>
            </a:pPr>
            <a:r>
              <a:rPr lang="vi-VN" sz="3600" b="1" dirty="0">
                <a:solidFill>
                  <a:schemeClr val="bg2">
                    <a:lumMod val="50000"/>
                  </a:schemeClr>
                </a:solidFill>
                <a:effectLst/>
                <a:latin typeface="Arial" panose="020B0604020202020204" pitchFamily="34" charset="0"/>
                <a:cs typeface="Arial" panose="020B0604020202020204" pitchFamily="34" charset="0"/>
              </a:rPr>
              <a:t>Hoạt động 1: </a:t>
            </a:r>
          </a:p>
          <a:p>
            <a:pPr algn="ctr">
              <a:lnSpc>
                <a:spcPct val="150000"/>
              </a:lnSpc>
            </a:pPr>
            <a:r>
              <a:rPr lang="vi-VN" sz="3600" b="1" dirty="0">
                <a:solidFill>
                  <a:schemeClr val="bg2">
                    <a:lumMod val="50000"/>
                  </a:schemeClr>
                </a:solidFill>
                <a:effectLst/>
                <a:latin typeface="Arial" panose="020B0604020202020204" pitchFamily="34" charset="0"/>
                <a:cs typeface="Arial" panose="020B0604020202020204" pitchFamily="34" charset="0"/>
              </a:rPr>
              <a:t>Khái niệm về thị trường lao động</a:t>
            </a:r>
          </a:p>
        </p:txBody>
      </p:sp>
      <p:sp>
        <p:nvSpPr>
          <p:cNvPr id="2" name="Freeform 99">
            <a:extLst>
              <a:ext uri="{FF2B5EF4-FFF2-40B4-BE49-F238E27FC236}">
                <a16:creationId xmlns:a16="http://schemas.microsoft.com/office/drawing/2014/main" id="{DE237367-DC92-09FB-B777-81C10F1659FE}"/>
              </a:ext>
            </a:extLst>
          </p:cNvPr>
          <p:cNvSpPr/>
          <p:nvPr/>
        </p:nvSpPr>
        <p:spPr>
          <a:xfrm>
            <a:off x="1117835" y="3085286"/>
            <a:ext cx="6908329" cy="2109919"/>
          </a:xfrm>
          <a:custGeom>
            <a:avLst/>
            <a:gdLst/>
            <a:ahLst/>
            <a:cxnLst/>
            <a:rect l="l" t="t" r="r" b="b"/>
            <a:pathLst>
              <a:path w="2623634" h="801302">
                <a:moveTo>
                  <a:pt x="0" y="0"/>
                </a:moveTo>
                <a:lnTo>
                  <a:pt x="2623634" y="0"/>
                </a:lnTo>
                <a:lnTo>
                  <a:pt x="2623634" y="801302"/>
                </a:lnTo>
                <a:lnTo>
                  <a:pt x="0" y="801302"/>
                </a:lnTo>
                <a:lnTo>
                  <a:pt x="0" y="0"/>
                </a:lnTo>
                <a:close/>
              </a:path>
            </a:pathLst>
          </a:custGeom>
          <a:blipFill>
            <a:blip r:embed="rId3"/>
            <a:stretch>
              <a:fillRect/>
            </a:stretch>
          </a:blipFill>
        </p:spPr>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32"/>
        <p:cNvGrpSpPr/>
        <p:nvPr/>
      </p:nvGrpSpPr>
      <p:grpSpPr>
        <a:xfrm>
          <a:off x="0" y="0"/>
          <a:ext cx="0" cy="0"/>
          <a:chOff x="0" y="0"/>
          <a:chExt cx="0" cy="0"/>
        </a:xfrm>
      </p:grpSpPr>
      <p:sp>
        <p:nvSpPr>
          <p:cNvPr id="9" name="Google Shape;2072;p42">
            <a:extLst>
              <a:ext uri="{FF2B5EF4-FFF2-40B4-BE49-F238E27FC236}">
                <a16:creationId xmlns:a16="http://schemas.microsoft.com/office/drawing/2014/main" id="{76AB1165-CFCB-B81D-E152-6B74FF6458A6}"/>
              </a:ext>
            </a:extLst>
          </p:cNvPr>
          <p:cNvSpPr/>
          <p:nvPr/>
        </p:nvSpPr>
        <p:spPr>
          <a:xfrm>
            <a:off x="8422280" y="312060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73;p42">
            <a:extLst>
              <a:ext uri="{FF2B5EF4-FFF2-40B4-BE49-F238E27FC236}">
                <a16:creationId xmlns:a16="http://schemas.microsoft.com/office/drawing/2014/main" id="{5C5A5704-1C78-2EB6-9837-D763D5997CF4}"/>
              </a:ext>
            </a:extLst>
          </p:cNvPr>
          <p:cNvSpPr/>
          <p:nvPr/>
        </p:nvSpPr>
        <p:spPr>
          <a:xfrm>
            <a:off x="8432436" y="427853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80;p42">
            <a:extLst>
              <a:ext uri="{FF2B5EF4-FFF2-40B4-BE49-F238E27FC236}">
                <a16:creationId xmlns:a16="http://schemas.microsoft.com/office/drawing/2014/main" id="{45FE2986-FF13-455F-AE2F-EAA379FF110A}"/>
              </a:ext>
            </a:extLst>
          </p:cNvPr>
          <p:cNvSpPr/>
          <p:nvPr/>
        </p:nvSpPr>
        <p:spPr>
          <a:xfrm>
            <a:off x="8422280" y="196251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2102;p42">
            <a:extLst>
              <a:ext uri="{FF2B5EF4-FFF2-40B4-BE49-F238E27FC236}">
                <a16:creationId xmlns:a16="http://schemas.microsoft.com/office/drawing/2014/main" id="{C18AEE1C-737A-E7DD-A69A-A2CC2C43B327}"/>
              </a:ext>
            </a:extLst>
          </p:cNvPr>
          <p:cNvGrpSpPr/>
          <p:nvPr/>
        </p:nvGrpSpPr>
        <p:grpSpPr>
          <a:xfrm>
            <a:off x="8582993" y="3291975"/>
            <a:ext cx="537069" cy="685828"/>
            <a:chOff x="4992325" y="-2381725"/>
            <a:chExt cx="404450" cy="518075"/>
          </a:xfrm>
        </p:grpSpPr>
        <p:sp>
          <p:nvSpPr>
            <p:cNvPr id="13" name="Google Shape;2103;p42">
              <a:extLst>
                <a:ext uri="{FF2B5EF4-FFF2-40B4-BE49-F238E27FC236}">
                  <a16:creationId xmlns:a16="http://schemas.microsoft.com/office/drawing/2014/main" id="{6879E9BE-D9E0-78FD-D77F-AFE47165155E}"/>
                </a:ext>
              </a:extLst>
            </p:cNvPr>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4;p42">
              <a:extLst>
                <a:ext uri="{FF2B5EF4-FFF2-40B4-BE49-F238E27FC236}">
                  <a16:creationId xmlns:a16="http://schemas.microsoft.com/office/drawing/2014/main" id="{2FC81DBC-0247-A7BA-2879-58A59E9E97E1}"/>
                </a:ext>
              </a:extLst>
            </p:cNvPr>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05;p42">
              <a:extLst>
                <a:ext uri="{FF2B5EF4-FFF2-40B4-BE49-F238E27FC236}">
                  <a16:creationId xmlns:a16="http://schemas.microsoft.com/office/drawing/2014/main" id="{EB88E09D-D7AC-8221-9F10-D8C0D32317F3}"/>
                </a:ext>
              </a:extLst>
            </p:cNvPr>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06;p42">
              <a:extLst>
                <a:ext uri="{FF2B5EF4-FFF2-40B4-BE49-F238E27FC236}">
                  <a16:creationId xmlns:a16="http://schemas.microsoft.com/office/drawing/2014/main" id="{D31D8826-1447-9C6F-B9BF-25BF96BC0FB7}"/>
                </a:ext>
              </a:extLst>
            </p:cNvPr>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107;p42">
            <a:extLst>
              <a:ext uri="{FF2B5EF4-FFF2-40B4-BE49-F238E27FC236}">
                <a16:creationId xmlns:a16="http://schemas.microsoft.com/office/drawing/2014/main" id="{5BD88B33-42B1-46D7-507F-6FF3256493EE}"/>
              </a:ext>
            </a:extLst>
          </p:cNvPr>
          <p:cNvGrpSpPr/>
          <p:nvPr/>
        </p:nvGrpSpPr>
        <p:grpSpPr>
          <a:xfrm>
            <a:off x="8593176" y="4449933"/>
            <a:ext cx="537088" cy="685818"/>
            <a:chOff x="5681800" y="-2381750"/>
            <a:chExt cx="404525" cy="517950"/>
          </a:xfrm>
        </p:grpSpPr>
        <p:sp>
          <p:nvSpPr>
            <p:cNvPr id="18" name="Google Shape;2108;p42">
              <a:extLst>
                <a:ext uri="{FF2B5EF4-FFF2-40B4-BE49-F238E27FC236}">
                  <a16:creationId xmlns:a16="http://schemas.microsoft.com/office/drawing/2014/main" id="{D0E474A9-FC95-DC69-7BCB-CC99A7C5B6CD}"/>
                </a:ext>
              </a:extLst>
            </p:cNvPr>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09;p42">
              <a:extLst>
                <a:ext uri="{FF2B5EF4-FFF2-40B4-BE49-F238E27FC236}">
                  <a16:creationId xmlns:a16="http://schemas.microsoft.com/office/drawing/2014/main" id="{4B2888EA-5B4E-8BD4-26B7-0B35D6D8FAE7}"/>
                </a:ext>
              </a:extLst>
            </p:cNvPr>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10;p42">
              <a:extLst>
                <a:ext uri="{FF2B5EF4-FFF2-40B4-BE49-F238E27FC236}">
                  <a16:creationId xmlns:a16="http://schemas.microsoft.com/office/drawing/2014/main" id="{3E5EFB0F-B4DF-211A-785A-35793A499554}"/>
                </a:ext>
              </a:extLst>
            </p:cNvPr>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1;p42">
              <a:extLst>
                <a:ext uri="{FF2B5EF4-FFF2-40B4-BE49-F238E27FC236}">
                  <a16:creationId xmlns:a16="http://schemas.microsoft.com/office/drawing/2014/main" id="{16A34F36-32CA-BFB5-4748-6FCBC51A66C8}"/>
                </a:ext>
              </a:extLst>
            </p:cNvPr>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2;p42">
              <a:extLst>
                <a:ext uri="{FF2B5EF4-FFF2-40B4-BE49-F238E27FC236}">
                  <a16:creationId xmlns:a16="http://schemas.microsoft.com/office/drawing/2014/main" id="{19CA0D90-6110-73FC-9E64-EBEB2EDBEB8C}"/>
                </a:ext>
              </a:extLst>
            </p:cNvPr>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13;p42">
              <a:extLst>
                <a:ext uri="{FF2B5EF4-FFF2-40B4-BE49-F238E27FC236}">
                  <a16:creationId xmlns:a16="http://schemas.microsoft.com/office/drawing/2014/main" id="{66D4AE60-8308-EA8E-557C-0EE157C43723}"/>
                </a:ext>
              </a:extLst>
            </p:cNvPr>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4;p42">
              <a:extLst>
                <a:ext uri="{FF2B5EF4-FFF2-40B4-BE49-F238E27FC236}">
                  <a16:creationId xmlns:a16="http://schemas.microsoft.com/office/drawing/2014/main" id="{E536E653-58D9-69BC-BEFE-2FBC4B96979B}"/>
                </a:ext>
              </a:extLst>
            </p:cNvPr>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146;p42">
            <a:extLst>
              <a:ext uri="{FF2B5EF4-FFF2-40B4-BE49-F238E27FC236}">
                <a16:creationId xmlns:a16="http://schemas.microsoft.com/office/drawing/2014/main" id="{CACFF38D-B35E-F24B-680D-DAF35E086000}"/>
              </a:ext>
            </a:extLst>
          </p:cNvPr>
          <p:cNvGrpSpPr/>
          <p:nvPr/>
        </p:nvGrpSpPr>
        <p:grpSpPr>
          <a:xfrm>
            <a:off x="8582957" y="2133900"/>
            <a:ext cx="537084" cy="685836"/>
            <a:chOff x="4302925" y="-2381725"/>
            <a:chExt cx="404400" cy="517925"/>
          </a:xfrm>
        </p:grpSpPr>
        <p:sp>
          <p:nvSpPr>
            <p:cNvPr id="26" name="Google Shape;2147;p42">
              <a:extLst>
                <a:ext uri="{FF2B5EF4-FFF2-40B4-BE49-F238E27FC236}">
                  <a16:creationId xmlns:a16="http://schemas.microsoft.com/office/drawing/2014/main" id="{A285BBF3-6D67-8B6F-CBAA-812E8A00A376}"/>
                </a:ext>
              </a:extLst>
            </p:cNvPr>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48;p42">
              <a:extLst>
                <a:ext uri="{FF2B5EF4-FFF2-40B4-BE49-F238E27FC236}">
                  <a16:creationId xmlns:a16="http://schemas.microsoft.com/office/drawing/2014/main" id="{CA1B2EE5-6DE8-F5B9-97E7-01708E8EDB09}"/>
                </a:ext>
              </a:extLst>
            </p:cNvPr>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49;p42">
              <a:extLst>
                <a:ext uri="{FF2B5EF4-FFF2-40B4-BE49-F238E27FC236}">
                  <a16:creationId xmlns:a16="http://schemas.microsoft.com/office/drawing/2014/main" id="{8B874907-7721-AC6F-8D8C-D348222FA5DA}"/>
                </a:ext>
              </a:extLst>
            </p:cNvPr>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50;p42">
              <a:extLst>
                <a:ext uri="{FF2B5EF4-FFF2-40B4-BE49-F238E27FC236}">
                  <a16:creationId xmlns:a16="http://schemas.microsoft.com/office/drawing/2014/main" id="{812B829F-9AAD-1005-64CE-DACA0F8FF99C}"/>
                </a:ext>
              </a:extLst>
            </p:cNvPr>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51;p42">
              <a:extLst>
                <a:ext uri="{FF2B5EF4-FFF2-40B4-BE49-F238E27FC236}">
                  <a16:creationId xmlns:a16="http://schemas.microsoft.com/office/drawing/2014/main" id="{8B9BC828-7F7D-7DF6-BD42-F95F7A4EA233}"/>
                </a:ext>
              </a:extLst>
            </p:cNvPr>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2" name="Google Shape;2079;p42">
            <a:extLst>
              <a:ext uri="{FF2B5EF4-FFF2-40B4-BE49-F238E27FC236}">
                <a16:creationId xmlns:a16="http://schemas.microsoft.com/office/drawing/2014/main" id="{1E759C6D-6644-92A9-3E06-4BA1F950C352}"/>
              </a:ext>
            </a:extLst>
          </p:cNvPr>
          <p:cNvSpPr/>
          <p:nvPr/>
        </p:nvSpPr>
        <p:spPr>
          <a:xfrm>
            <a:off x="8432436" y="79876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4" name="Google Shape;2130;p42">
            <a:extLst>
              <a:ext uri="{FF2B5EF4-FFF2-40B4-BE49-F238E27FC236}">
                <a16:creationId xmlns:a16="http://schemas.microsoft.com/office/drawing/2014/main" id="{80171558-82F2-F4C7-4192-2E04496FCAC2}"/>
              </a:ext>
            </a:extLst>
          </p:cNvPr>
          <p:cNvGrpSpPr/>
          <p:nvPr/>
        </p:nvGrpSpPr>
        <p:grpSpPr>
          <a:xfrm>
            <a:off x="8605489" y="970171"/>
            <a:ext cx="512290" cy="685813"/>
            <a:chOff x="863525" y="-1760525"/>
            <a:chExt cx="388275" cy="518025"/>
          </a:xfrm>
        </p:grpSpPr>
        <p:sp>
          <p:nvSpPr>
            <p:cNvPr id="4845" name="Google Shape;2131;p42">
              <a:extLst>
                <a:ext uri="{FF2B5EF4-FFF2-40B4-BE49-F238E27FC236}">
                  <a16:creationId xmlns:a16="http://schemas.microsoft.com/office/drawing/2014/main" id="{C9EC22A4-8717-DAE8-13C2-97BD6D9E7C2A}"/>
                </a:ext>
              </a:extLst>
            </p:cNvPr>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2132;p42">
              <a:extLst>
                <a:ext uri="{FF2B5EF4-FFF2-40B4-BE49-F238E27FC236}">
                  <a16:creationId xmlns:a16="http://schemas.microsoft.com/office/drawing/2014/main" id="{56EB107A-D8E0-6B13-616B-6F0F1A164026}"/>
                </a:ext>
              </a:extLst>
            </p:cNvPr>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2133;p42">
              <a:extLst>
                <a:ext uri="{FF2B5EF4-FFF2-40B4-BE49-F238E27FC236}">
                  <a16:creationId xmlns:a16="http://schemas.microsoft.com/office/drawing/2014/main" id="{425CD540-D4D4-029B-C69D-E55F1F10CB47}"/>
                </a:ext>
              </a:extLst>
            </p:cNvPr>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2134;p42">
              <a:extLst>
                <a:ext uri="{FF2B5EF4-FFF2-40B4-BE49-F238E27FC236}">
                  <a16:creationId xmlns:a16="http://schemas.microsoft.com/office/drawing/2014/main" id="{D7458DAB-0F57-838A-CFB8-F5B7E4F10944}"/>
                </a:ext>
              </a:extLst>
            </p:cNvPr>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2135;p42">
              <a:extLst>
                <a:ext uri="{FF2B5EF4-FFF2-40B4-BE49-F238E27FC236}">
                  <a16:creationId xmlns:a16="http://schemas.microsoft.com/office/drawing/2014/main" id="{CDE7C678-7AEE-604E-6231-D18638FCDC9D}"/>
                </a:ext>
              </a:extLst>
            </p:cNvPr>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2136;p42">
              <a:extLst>
                <a:ext uri="{FF2B5EF4-FFF2-40B4-BE49-F238E27FC236}">
                  <a16:creationId xmlns:a16="http://schemas.microsoft.com/office/drawing/2014/main" id="{69FBF077-FDC1-7859-21AE-EC550CDE526D}"/>
                </a:ext>
              </a:extLst>
            </p:cNvPr>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2137;p42">
              <a:extLst>
                <a:ext uri="{FF2B5EF4-FFF2-40B4-BE49-F238E27FC236}">
                  <a16:creationId xmlns:a16="http://schemas.microsoft.com/office/drawing/2014/main" id="{7E9C71B6-42E7-2B10-FED0-00BEA916AA38}"/>
                </a:ext>
              </a:extLst>
            </p:cNvPr>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2138;p42">
              <a:extLst>
                <a:ext uri="{FF2B5EF4-FFF2-40B4-BE49-F238E27FC236}">
                  <a16:creationId xmlns:a16="http://schemas.microsoft.com/office/drawing/2014/main" id="{D82F049D-72B9-EB32-19C0-B5D9FB3A9B9D}"/>
                </a:ext>
              </a:extLst>
            </p:cNvPr>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3" name="Google Shape;2078;p42">
            <a:extLst>
              <a:ext uri="{FF2B5EF4-FFF2-40B4-BE49-F238E27FC236}">
                <a16:creationId xmlns:a16="http://schemas.microsoft.com/office/drawing/2014/main" id="{FA477769-226B-7E1A-C584-297105435976}"/>
              </a:ext>
            </a:extLst>
          </p:cNvPr>
          <p:cNvSpPr/>
          <p:nvPr/>
        </p:nvSpPr>
        <p:spPr>
          <a:xfrm>
            <a:off x="8432436" y="-36504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4" name="Google Shape;2122;p42">
            <a:extLst>
              <a:ext uri="{FF2B5EF4-FFF2-40B4-BE49-F238E27FC236}">
                <a16:creationId xmlns:a16="http://schemas.microsoft.com/office/drawing/2014/main" id="{6B3E9A87-8736-F29E-BF9F-00F551F1B15D}"/>
              </a:ext>
            </a:extLst>
          </p:cNvPr>
          <p:cNvGrpSpPr/>
          <p:nvPr/>
        </p:nvGrpSpPr>
        <p:grpSpPr>
          <a:xfrm>
            <a:off x="8605260" y="-193412"/>
            <a:ext cx="512248" cy="685746"/>
            <a:chOff x="7926140" y="-3342469"/>
            <a:chExt cx="447730" cy="597444"/>
          </a:xfrm>
        </p:grpSpPr>
        <p:sp>
          <p:nvSpPr>
            <p:cNvPr id="4855" name="Google Shape;2123;p42">
              <a:extLst>
                <a:ext uri="{FF2B5EF4-FFF2-40B4-BE49-F238E27FC236}">
                  <a16:creationId xmlns:a16="http://schemas.microsoft.com/office/drawing/2014/main" id="{919949AD-D47D-3FA0-6292-9B74E1C83590}"/>
                </a:ext>
              </a:extLst>
            </p:cNvPr>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2124;p42">
              <a:extLst>
                <a:ext uri="{FF2B5EF4-FFF2-40B4-BE49-F238E27FC236}">
                  <a16:creationId xmlns:a16="http://schemas.microsoft.com/office/drawing/2014/main" id="{344043A8-56A7-9121-EB7C-184C96654858}"/>
                </a:ext>
              </a:extLst>
            </p:cNvPr>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2125;p42">
              <a:extLst>
                <a:ext uri="{FF2B5EF4-FFF2-40B4-BE49-F238E27FC236}">
                  <a16:creationId xmlns:a16="http://schemas.microsoft.com/office/drawing/2014/main" id="{2A405843-AEC2-BF20-5E07-2531FB2F2AE2}"/>
                </a:ext>
              </a:extLst>
            </p:cNvPr>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2126;p42">
              <a:extLst>
                <a:ext uri="{FF2B5EF4-FFF2-40B4-BE49-F238E27FC236}">
                  <a16:creationId xmlns:a16="http://schemas.microsoft.com/office/drawing/2014/main" id="{30CAFD96-933C-4B27-8749-F8B6C25E1337}"/>
                </a:ext>
              </a:extLst>
            </p:cNvPr>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2127;p42">
              <a:extLst>
                <a:ext uri="{FF2B5EF4-FFF2-40B4-BE49-F238E27FC236}">
                  <a16:creationId xmlns:a16="http://schemas.microsoft.com/office/drawing/2014/main" id="{60EA97E4-25F9-EFD5-C87B-94390C36A4E6}"/>
                </a:ext>
              </a:extLst>
            </p:cNvPr>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2128;p42">
              <a:extLst>
                <a:ext uri="{FF2B5EF4-FFF2-40B4-BE49-F238E27FC236}">
                  <a16:creationId xmlns:a16="http://schemas.microsoft.com/office/drawing/2014/main" id="{86D4C661-218B-5F07-AF4D-4489261BD42C}"/>
                </a:ext>
              </a:extLst>
            </p:cNvPr>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2129;p42">
              <a:extLst>
                <a:ext uri="{FF2B5EF4-FFF2-40B4-BE49-F238E27FC236}">
                  <a16:creationId xmlns:a16="http://schemas.microsoft.com/office/drawing/2014/main" id="{CABD598C-0990-5F7B-B200-BEEBADB9D303}"/>
                </a:ext>
              </a:extLst>
            </p:cNvPr>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Arrow: Pentagon 2">
            <a:extLst>
              <a:ext uri="{FF2B5EF4-FFF2-40B4-BE49-F238E27FC236}">
                <a16:creationId xmlns:a16="http://schemas.microsoft.com/office/drawing/2014/main" id="{C99D9E9C-5675-B987-402B-C4DF3D9E4C6D}"/>
              </a:ext>
            </a:extLst>
          </p:cNvPr>
          <p:cNvSpPr/>
          <p:nvPr/>
        </p:nvSpPr>
        <p:spPr>
          <a:xfrm>
            <a:off x="0" y="263732"/>
            <a:ext cx="1765998" cy="535034"/>
          </a:xfrm>
          <a:prstGeom prst="homePlate">
            <a:avLst/>
          </a:prstGeom>
          <a:solidFill>
            <a:srgbClr val="1A2C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a:solidFill>
                  <a:schemeClr val="bg1"/>
                </a:solidFill>
                <a:effectLst/>
                <a:latin typeface="Arial" panose="020B0604020202020204" pitchFamily="34" charset="0"/>
                <a:cs typeface="Arial" panose="020B0604020202020204" pitchFamily="34" charset="0"/>
              </a:rPr>
              <a:t>Gợi ý</a:t>
            </a:r>
            <a:endParaRPr lang="vi-VN" sz="2200" b="1" dirty="0">
              <a:solidFill>
                <a:schemeClr val="bg1"/>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40612DC-8541-6BE2-CD2F-3C81D145AF13}"/>
              </a:ext>
            </a:extLst>
          </p:cNvPr>
          <p:cNvSpPr txBox="1"/>
          <p:nvPr/>
        </p:nvSpPr>
        <p:spPr>
          <a:xfrm>
            <a:off x="638761" y="873422"/>
            <a:ext cx="7181187" cy="3780522"/>
          </a:xfrm>
          <a:prstGeom prst="rect">
            <a:avLst/>
          </a:prstGeom>
          <a:noFill/>
        </p:spPr>
        <p:txBody>
          <a:bodyPr wrap="square">
            <a:spAutoFit/>
          </a:bodyPr>
          <a:lstStyle/>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Lực lượng lao động ở thành thị trong những năm qua có xu hướng ngày càng tăng nhưng vẫn tập trung chủ yếu ở khu vực nông thôn. </a:t>
            </a:r>
            <a:endParaRPr lang="vi-VN" sz="1800" dirty="0">
              <a:effectLst/>
              <a:latin typeface="Arial" panose="020B0604020202020204" pitchFamily="34" charset="0"/>
              <a:cs typeface="Arial" panose="020B0604020202020204" pitchFamily="34" charset="0"/>
            </a:endParaRPr>
          </a:p>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Chất lượng lao động, trình độ chuyên môn kĩ thuật của lực lượng lao động vẫn còn rất thấp. </a:t>
            </a:r>
            <a:endParaRPr lang="vi-VN" sz="1800" dirty="0">
              <a:effectLst/>
              <a:latin typeface="Arial" panose="020B0604020202020204" pitchFamily="34" charset="0"/>
              <a:cs typeface="Arial" panose="020B0604020202020204" pitchFamily="34" charset="0"/>
            </a:endParaRPr>
          </a:p>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Sự chuyển dịch của cơ cấu lao động theo hướng giảm tỉ trọng lao động khu vực nông nghiệp, tăng tỉ trọng lao động khu vực công nghiệp và xây dựng, dịch vụ. Từ đó, cùng với sự phát triển mạnh mẽ của kĩ thuật, công nghệ đặt ra những yêu cầu ngày càng cao đối với người lao động.</a:t>
            </a:r>
            <a:endParaRPr lang="vi-VN" sz="18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72287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32"/>
        <p:cNvGrpSpPr/>
        <p:nvPr/>
      </p:nvGrpSpPr>
      <p:grpSpPr>
        <a:xfrm>
          <a:off x="0" y="0"/>
          <a:ext cx="0" cy="0"/>
          <a:chOff x="0" y="0"/>
          <a:chExt cx="0" cy="0"/>
        </a:xfrm>
      </p:grpSpPr>
      <p:sp>
        <p:nvSpPr>
          <p:cNvPr id="6" name="Arrow: Pentagon 5">
            <a:extLst>
              <a:ext uri="{FF2B5EF4-FFF2-40B4-BE49-F238E27FC236}">
                <a16:creationId xmlns:a16="http://schemas.microsoft.com/office/drawing/2014/main" id="{80A1B3BA-36E1-117A-EB14-9A7994468E8B}"/>
              </a:ext>
            </a:extLst>
          </p:cNvPr>
          <p:cNvSpPr/>
          <p:nvPr/>
        </p:nvSpPr>
        <p:spPr>
          <a:xfrm>
            <a:off x="0" y="456409"/>
            <a:ext cx="7468820" cy="583388"/>
          </a:xfrm>
          <a:prstGeom prst="homePlate">
            <a:avLst/>
          </a:prstGeom>
          <a:solidFill>
            <a:srgbClr val="1A2C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Arial" panose="020B0604020202020204" pitchFamily="34" charset="0"/>
                <a:cs typeface="Arial" panose="020B0604020202020204" pitchFamily="34" charset="0"/>
              </a:rPr>
              <a:t>Những </a:t>
            </a:r>
            <a:r>
              <a:rPr lang="vi-VN" sz="2000" b="1" dirty="0">
                <a:solidFill>
                  <a:schemeClr val="bg1"/>
                </a:solidFill>
              </a:rPr>
              <a:t>vấn đề mà thị trường Việt Nam gặp phải hiện nay</a:t>
            </a:r>
            <a:r>
              <a:rPr lang="vi-VN" sz="2000" b="1" dirty="0">
                <a:solidFill>
                  <a:schemeClr val="bg1"/>
                </a:solidFill>
                <a:latin typeface="Arial" panose="020B0604020202020204" pitchFamily="34" charset="0"/>
                <a:cs typeface="Arial" panose="020B0604020202020204" pitchFamily="34" charset="0"/>
              </a:rPr>
              <a:t> </a:t>
            </a:r>
            <a:endParaRPr lang="vi-VN" sz="2000" b="1" dirty="0">
              <a:solidFill>
                <a:schemeClr val="bg1"/>
              </a:solidFill>
              <a:effectLst/>
              <a:latin typeface="Arial" panose="020B0604020202020204" pitchFamily="34" charset="0"/>
              <a:cs typeface="Arial" panose="020B0604020202020204" pitchFamily="34" charset="0"/>
            </a:endParaRPr>
          </a:p>
        </p:txBody>
      </p:sp>
      <p:sp>
        <p:nvSpPr>
          <p:cNvPr id="9" name="Google Shape;2072;p42">
            <a:extLst>
              <a:ext uri="{FF2B5EF4-FFF2-40B4-BE49-F238E27FC236}">
                <a16:creationId xmlns:a16="http://schemas.microsoft.com/office/drawing/2014/main" id="{76AB1165-CFCB-B81D-E152-6B74FF6458A6}"/>
              </a:ext>
            </a:extLst>
          </p:cNvPr>
          <p:cNvSpPr/>
          <p:nvPr/>
        </p:nvSpPr>
        <p:spPr>
          <a:xfrm>
            <a:off x="8275244" y="312060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73;p42">
            <a:extLst>
              <a:ext uri="{FF2B5EF4-FFF2-40B4-BE49-F238E27FC236}">
                <a16:creationId xmlns:a16="http://schemas.microsoft.com/office/drawing/2014/main" id="{5C5A5704-1C78-2EB6-9837-D763D5997CF4}"/>
              </a:ext>
            </a:extLst>
          </p:cNvPr>
          <p:cNvSpPr/>
          <p:nvPr/>
        </p:nvSpPr>
        <p:spPr>
          <a:xfrm>
            <a:off x="8285400" y="427853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80;p42">
            <a:extLst>
              <a:ext uri="{FF2B5EF4-FFF2-40B4-BE49-F238E27FC236}">
                <a16:creationId xmlns:a16="http://schemas.microsoft.com/office/drawing/2014/main" id="{45FE2986-FF13-455F-AE2F-EAA379FF110A}"/>
              </a:ext>
            </a:extLst>
          </p:cNvPr>
          <p:cNvSpPr/>
          <p:nvPr/>
        </p:nvSpPr>
        <p:spPr>
          <a:xfrm>
            <a:off x="8275244" y="196251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2102;p42">
            <a:extLst>
              <a:ext uri="{FF2B5EF4-FFF2-40B4-BE49-F238E27FC236}">
                <a16:creationId xmlns:a16="http://schemas.microsoft.com/office/drawing/2014/main" id="{C18AEE1C-737A-E7DD-A69A-A2CC2C43B327}"/>
              </a:ext>
            </a:extLst>
          </p:cNvPr>
          <p:cNvGrpSpPr/>
          <p:nvPr/>
        </p:nvGrpSpPr>
        <p:grpSpPr>
          <a:xfrm>
            <a:off x="8435957" y="3291975"/>
            <a:ext cx="537069" cy="685828"/>
            <a:chOff x="4992325" y="-2381725"/>
            <a:chExt cx="404450" cy="518075"/>
          </a:xfrm>
        </p:grpSpPr>
        <p:sp>
          <p:nvSpPr>
            <p:cNvPr id="13" name="Google Shape;2103;p42">
              <a:extLst>
                <a:ext uri="{FF2B5EF4-FFF2-40B4-BE49-F238E27FC236}">
                  <a16:creationId xmlns:a16="http://schemas.microsoft.com/office/drawing/2014/main" id="{6879E9BE-D9E0-78FD-D77F-AFE47165155E}"/>
                </a:ext>
              </a:extLst>
            </p:cNvPr>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4;p42">
              <a:extLst>
                <a:ext uri="{FF2B5EF4-FFF2-40B4-BE49-F238E27FC236}">
                  <a16:creationId xmlns:a16="http://schemas.microsoft.com/office/drawing/2014/main" id="{2FC81DBC-0247-A7BA-2879-58A59E9E97E1}"/>
                </a:ext>
              </a:extLst>
            </p:cNvPr>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05;p42">
              <a:extLst>
                <a:ext uri="{FF2B5EF4-FFF2-40B4-BE49-F238E27FC236}">
                  <a16:creationId xmlns:a16="http://schemas.microsoft.com/office/drawing/2014/main" id="{EB88E09D-D7AC-8221-9F10-D8C0D32317F3}"/>
                </a:ext>
              </a:extLst>
            </p:cNvPr>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06;p42">
              <a:extLst>
                <a:ext uri="{FF2B5EF4-FFF2-40B4-BE49-F238E27FC236}">
                  <a16:creationId xmlns:a16="http://schemas.microsoft.com/office/drawing/2014/main" id="{D31D8826-1447-9C6F-B9BF-25BF96BC0FB7}"/>
                </a:ext>
              </a:extLst>
            </p:cNvPr>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107;p42">
            <a:extLst>
              <a:ext uri="{FF2B5EF4-FFF2-40B4-BE49-F238E27FC236}">
                <a16:creationId xmlns:a16="http://schemas.microsoft.com/office/drawing/2014/main" id="{5BD88B33-42B1-46D7-507F-6FF3256493EE}"/>
              </a:ext>
            </a:extLst>
          </p:cNvPr>
          <p:cNvGrpSpPr/>
          <p:nvPr/>
        </p:nvGrpSpPr>
        <p:grpSpPr>
          <a:xfrm>
            <a:off x="8446140" y="4449933"/>
            <a:ext cx="537088" cy="685818"/>
            <a:chOff x="5681800" y="-2381750"/>
            <a:chExt cx="404525" cy="517950"/>
          </a:xfrm>
        </p:grpSpPr>
        <p:sp>
          <p:nvSpPr>
            <p:cNvPr id="18" name="Google Shape;2108;p42">
              <a:extLst>
                <a:ext uri="{FF2B5EF4-FFF2-40B4-BE49-F238E27FC236}">
                  <a16:creationId xmlns:a16="http://schemas.microsoft.com/office/drawing/2014/main" id="{D0E474A9-FC95-DC69-7BCB-CC99A7C5B6CD}"/>
                </a:ext>
              </a:extLst>
            </p:cNvPr>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09;p42">
              <a:extLst>
                <a:ext uri="{FF2B5EF4-FFF2-40B4-BE49-F238E27FC236}">
                  <a16:creationId xmlns:a16="http://schemas.microsoft.com/office/drawing/2014/main" id="{4B2888EA-5B4E-8BD4-26B7-0B35D6D8FAE7}"/>
                </a:ext>
              </a:extLst>
            </p:cNvPr>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10;p42">
              <a:extLst>
                <a:ext uri="{FF2B5EF4-FFF2-40B4-BE49-F238E27FC236}">
                  <a16:creationId xmlns:a16="http://schemas.microsoft.com/office/drawing/2014/main" id="{3E5EFB0F-B4DF-211A-785A-35793A499554}"/>
                </a:ext>
              </a:extLst>
            </p:cNvPr>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1;p42">
              <a:extLst>
                <a:ext uri="{FF2B5EF4-FFF2-40B4-BE49-F238E27FC236}">
                  <a16:creationId xmlns:a16="http://schemas.microsoft.com/office/drawing/2014/main" id="{16A34F36-32CA-BFB5-4748-6FCBC51A66C8}"/>
                </a:ext>
              </a:extLst>
            </p:cNvPr>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2;p42">
              <a:extLst>
                <a:ext uri="{FF2B5EF4-FFF2-40B4-BE49-F238E27FC236}">
                  <a16:creationId xmlns:a16="http://schemas.microsoft.com/office/drawing/2014/main" id="{19CA0D90-6110-73FC-9E64-EBEB2EDBEB8C}"/>
                </a:ext>
              </a:extLst>
            </p:cNvPr>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13;p42">
              <a:extLst>
                <a:ext uri="{FF2B5EF4-FFF2-40B4-BE49-F238E27FC236}">
                  <a16:creationId xmlns:a16="http://schemas.microsoft.com/office/drawing/2014/main" id="{66D4AE60-8308-EA8E-557C-0EE157C43723}"/>
                </a:ext>
              </a:extLst>
            </p:cNvPr>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4;p42">
              <a:extLst>
                <a:ext uri="{FF2B5EF4-FFF2-40B4-BE49-F238E27FC236}">
                  <a16:creationId xmlns:a16="http://schemas.microsoft.com/office/drawing/2014/main" id="{E536E653-58D9-69BC-BEFE-2FBC4B96979B}"/>
                </a:ext>
              </a:extLst>
            </p:cNvPr>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146;p42">
            <a:extLst>
              <a:ext uri="{FF2B5EF4-FFF2-40B4-BE49-F238E27FC236}">
                <a16:creationId xmlns:a16="http://schemas.microsoft.com/office/drawing/2014/main" id="{CACFF38D-B35E-F24B-680D-DAF35E086000}"/>
              </a:ext>
            </a:extLst>
          </p:cNvPr>
          <p:cNvGrpSpPr/>
          <p:nvPr/>
        </p:nvGrpSpPr>
        <p:grpSpPr>
          <a:xfrm>
            <a:off x="8435921" y="2133900"/>
            <a:ext cx="537084" cy="685836"/>
            <a:chOff x="4302925" y="-2381725"/>
            <a:chExt cx="404400" cy="517925"/>
          </a:xfrm>
        </p:grpSpPr>
        <p:sp>
          <p:nvSpPr>
            <p:cNvPr id="26" name="Google Shape;2147;p42">
              <a:extLst>
                <a:ext uri="{FF2B5EF4-FFF2-40B4-BE49-F238E27FC236}">
                  <a16:creationId xmlns:a16="http://schemas.microsoft.com/office/drawing/2014/main" id="{A285BBF3-6D67-8B6F-CBAA-812E8A00A376}"/>
                </a:ext>
              </a:extLst>
            </p:cNvPr>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48;p42">
              <a:extLst>
                <a:ext uri="{FF2B5EF4-FFF2-40B4-BE49-F238E27FC236}">
                  <a16:creationId xmlns:a16="http://schemas.microsoft.com/office/drawing/2014/main" id="{CA1B2EE5-6DE8-F5B9-97E7-01708E8EDB09}"/>
                </a:ext>
              </a:extLst>
            </p:cNvPr>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49;p42">
              <a:extLst>
                <a:ext uri="{FF2B5EF4-FFF2-40B4-BE49-F238E27FC236}">
                  <a16:creationId xmlns:a16="http://schemas.microsoft.com/office/drawing/2014/main" id="{8B874907-7721-AC6F-8D8C-D348222FA5DA}"/>
                </a:ext>
              </a:extLst>
            </p:cNvPr>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50;p42">
              <a:extLst>
                <a:ext uri="{FF2B5EF4-FFF2-40B4-BE49-F238E27FC236}">
                  <a16:creationId xmlns:a16="http://schemas.microsoft.com/office/drawing/2014/main" id="{812B829F-9AAD-1005-64CE-DACA0F8FF99C}"/>
                </a:ext>
              </a:extLst>
            </p:cNvPr>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51;p42">
              <a:extLst>
                <a:ext uri="{FF2B5EF4-FFF2-40B4-BE49-F238E27FC236}">
                  <a16:creationId xmlns:a16="http://schemas.microsoft.com/office/drawing/2014/main" id="{8B9BC828-7F7D-7DF6-BD42-F95F7A4EA233}"/>
                </a:ext>
              </a:extLst>
            </p:cNvPr>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2" name="Google Shape;2079;p42">
            <a:extLst>
              <a:ext uri="{FF2B5EF4-FFF2-40B4-BE49-F238E27FC236}">
                <a16:creationId xmlns:a16="http://schemas.microsoft.com/office/drawing/2014/main" id="{1E759C6D-6644-92A9-3E06-4BA1F950C352}"/>
              </a:ext>
            </a:extLst>
          </p:cNvPr>
          <p:cNvSpPr/>
          <p:nvPr/>
        </p:nvSpPr>
        <p:spPr>
          <a:xfrm>
            <a:off x="8285400" y="79876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4" name="Google Shape;2130;p42">
            <a:extLst>
              <a:ext uri="{FF2B5EF4-FFF2-40B4-BE49-F238E27FC236}">
                <a16:creationId xmlns:a16="http://schemas.microsoft.com/office/drawing/2014/main" id="{80171558-82F2-F4C7-4192-2E04496FCAC2}"/>
              </a:ext>
            </a:extLst>
          </p:cNvPr>
          <p:cNvGrpSpPr/>
          <p:nvPr/>
        </p:nvGrpSpPr>
        <p:grpSpPr>
          <a:xfrm>
            <a:off x="8458453" y="970171"/>
            <a:ext cx="512290" cy="685813"/>
            <a:chOff x="863525" y="-1760525"/>
            <a:chExt cx="388275" cy="518025"/>
          </a:xfrm>
        </p:grpSpPr>
        <p:sp>
          <p:nvSpPr>
            <p:cNvPr id="4845" name="Google Shape;2131;p42">
              <a:extLst>
                <a:ext uri="{FF2B5EF4-FFF2-40B4-BE49-F238E27FC236}">
                  <a16:creationId xmlns:a16="http://schemas.microsoft.com/office/drawing/2014/main" id="{C9EC22A4-8717-DAE8-13C2-97BD6D9E7C2A}"/>
                </a:ext>
              </a:extLst>
            </p:cNvPr>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2132;p42">
              <a:extLst>
                <a:ext uri="{FF2B5EF4-FFF2-40B4-BE49-F238E27FC236}">
                  <a16:creationId xmlns:a16="http://schemas.microsoft.com/office/drawing/2014/main" id="{56EB107A-D8E0-6B13-616B-6F0F1A164026}"/>
                </a:ext>
              </a:extLst>
            </p:cNvPr>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2133;p42">
              <a:extLst>
                <a:ext uri="{FF2B5EF4-FFF2-40B4-BE49-F238E27FC236}">
                  <a16:creationId xmlns:a16="http://schemas.microsoft.com/office/drawing/2014/main" id="{425CD540-D4D4-029B-C69D-E55F1F10CB47}"/>
                </a:ext>
              </a:extLst>
            </p:cNvPr>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2134;p42">
              <a:extLst>
                <a:ext uri="{FF2B5EF4-FFF2-40B4-BE49-F238E27FC236}">
                  <a16:creationId xmlns:a16="http://schemas.microsoft.com/office/drawing/2014/main" id="{D7458DAB-0F57-838A-CFB8-F5B7E4F10944}"/>
                </a:ext>
              </a:extLst>
            </p:cNvPr>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2135;p42">
              <a:extLst>
                <a:ext uri="{FF2B5EF4-FFF2-40B4-BE49-F238E27FC236}">
                  <a16:creationId xmlns:a16="http://schemas.microsoft.com/office/drawing/2014/main" id="{CDE7C678-7AEE-604E-6231-D18638FCDC9D}"/>
                </a:ext>
              </a:extLst>
            </p:cNvPr>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2136;p42">
              <a:extLst>
                <a:ext uri="{FF2B5EF4-FFF2-40B4-BE49-F238E27FC236}">
                  <a16:creationId xmlns:a16="http://schemas.microsoft.com/office/drawing/2014/main" id="{69FBF077-FDC1-7859-21AE-EC550CDE526D}"/>
                </a:ext>
              </a:extLst>
            </p:cNvPr>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2137;p42">
              <a:extLst>
                <a:ext uri="{FF2B5EF4-FFF2-40B4-BE49-F238E27FC236}">
                  <a16:creationId xmlns:a16="http://schemas.microsoft.com/office/drawing/2014/main" id="{7E9C71B6-42E7-2B10-FED0-00BEA916AA38}"/>
                </a:ext>
              </a:extLst>
            </p:cNvPr>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2138;p42">
              <a:extLst>
                <a:ext uri="{FF2B5EF4-FFF2-40B4-BE49-F238E27FC236}">
                  <a16:creationId xmlns:a16="http://schemas.microsoft.com/office/drawing/2014/main" id="{D82F049D-72B9-EB32-19C0-B5D9FB3A9B9D}"/>
                </a:ext>
              </a:extLst>
            </p:cNvPr>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3" name="Google Shape;2078;p42">
            <a:extLst>
              <a:ext uri="{FF2B5EF4-FFF2-40B4-BE49-F238E27FC236}">
                <a16:creationId xmlns:a16="http://schemas.microsoft.com/office/drawing/2014/main" id="{FA477769-226B-7E1A-C584-297105435976}"/>
              </a:ext>
            </a:extLst>
          </p:cNvPr>
          <p:cNvSpPr/>
          <p:nvPr/>
        </p:nvSpPr>
        <p:spPr>
          <a:xfrm>
            <a:off x="8285400" y="-36504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4" name="Google Shape;2122;p42">
            <a:extLst>
              <a:ext uri="{FF2B5EF4-FFF2-40B4-BE49-F238E27FC236}">
                <a16:creationId xmlns:a16="http://schemas.microsoft.com/office/drawing/2014/main" id="{6B3E9A87-8736-F29E-BF9F-00F551F1B15D}"/>
              </a:ext>
            </a:extLst>
          </p:cNvPr>
          <p:cNvGrpSpPr/>
          <p:nvPr/>
        </p:nvGrpSpPr>
        <p:grpSpPr>
          <a:xfrm>
            <a:off x="8458224" y="-193412"/>
            <a:ext cx="512248" cy="685746"/>
            <a:chOff x="7926140" y="-3342469"/>
            <a:chExt cx="447730" cy="597444"/>
          </a:xfrm>
        </p:grpSpPr>
        <p:sp>
          <p:nvSpPr>
            <p:cNvPr id="4855" name="Google Shape;2123;p42">
              <a:extLst>
                <a:ext uri="{FF2B5EF4-FFF2-40B4-BE49-F238E27FC236}">
                  <a16:creationId xmlns:a16="http://schemas.microsoft.com/office/drawing/2014/main" id="{919949AD-D47D-3FA0-6292-9B74E1C83590}"/>
                </a:ext>
              </a:extLst>
            </p:cNvPr>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2124;p42">
              <a:extLst>
                <a:ext uri="{FF2B5EF4-FFF2-40B4-BE49-F238E27FC236}">
                  <a16:creationId xmlns:a16="http://schemas.microsoft.com/office/drawing/2014/main" id="{344043A8-56A7-9121-EB7C-184C96654858}"/>
                </a:ext>
              </a:extLst>
            </p:cNvPr>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2125;p42">
              <a:extLst>
                <a:ext uri="{FF2B5EF4-FFF2-40B4-BE49-F238E27FC236}">
                  <a16:creationId xmlns:a16="http://schemas.microsoft.com/office/drawing/2014/main" id="{2A405843-AEC2-BF20-5E07-2531FB2F2AE2}"/>
                </a:ext>
              </a:extLst>
            </p:cNvPr>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2126;p42">
              <a:extLst>
                <a:ext uri="{FF2B5EF4-FFF2-40B4-BE49-F238E27FC236}">
                  <a16:creationId xmlns:a16="http://schemas.microsoft.com/office/drawing/2014/main" id="{30CAFD96-933C-4B27-8749-F8B6C25E1337}"/>
                </a:ext>
              </a:extLst>
            </p:cNvPr>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2127;p42">
              <a:extLst>
                <a:ext uri="{FF2B5EF4-FFF2-40B4-BE49-F238E27FC236}">
                  <a16:creationId xmlns:a16="http://schemas.microsoft.com/office/drawing/2014/main" id="{60EA97E4-25F9-EFD5-C87B-94390C36A4E6}"/>
                </a:ext>
              </a:extLst>
            </p:cNvPr>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2128;p42">
              <a:extLst>
                <a:ext uri="{FF2B5EF4-FFF2-40B4-BE49-F238E27FC236}">
                  <a16:creationId xmlns:a16="http://schemas.microsoft.com/office/drawing/2014/main" id="{86D4C661-218B-5F07-AF4D-4489261BD42C}"/>
                </a:ext>
              </a:extLst>
            </p:cNvPr>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2129;p42">
              <a:extLst>
                <a:ext uri="{FF2B5EF4-FFF2-40B4-BE49-F238E27FC236}">
                  <a16:creationId xmlns:a16="http://schemas.microsoft.com/office/drawing/2014/main" id="{CABD598C-0990-5F7B-B200-BEEBADB9D303}"/>
                </a:ext>
              </a:extLst>
            </p:cNvPr>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roup 47">
            <a:extLst>
              <a:ext uri="{FF2B5EF4-FFF2-40B4-BE49-F238E27FC236}">
                <a16:creationId xmlns:a16="http://schemas.microsoft.com/office/drawing/2014/main" id="{390461CA-E17B-AC88-67C0-3A681E5CEE02}"/>
              </a:ext>
            </a:extLst>
          </p:cNvPr>
          <p:cNvGrpSpPr/>
          <p:nvPr/>
        </p:nvGrpSpPr>
        <p:grpSpPr>
          <a:xfrm>
            <a:off x="2018149" y="1404421"/>
            <a:ext cx="4506480" cy="1173027"/>
            <a:chOff x="975915" y="2133900"/>
            <a:chExt cx="4506480" cy="1173027"/>
          </a:xfrm>
        </p:grpSpPr>
        <p:sp>
          <p:nvSpPr>
            <p:cNvPr id="4" name="Rectangle 3">
              <a:extLst>
                <a:ext uri="{FF2B5EF4-FFF2-40B4-BE49-F238E27FC236}">
                  <a16:creationId xmlns:a16="http://schemas.microsoft.com/office/drawing/2014/main" id="{C352E6FF-1186-DC49-B3C2-B55EA4E3D0D0}"/>
                </a:ext>
              </a:extLst>
            </p:cNvPr>
            <p:cNvSpPr/>
            <p:nvPr/>
          </p:nvSpPr>
          <p:spPr>
            <a:xfrm>
              <a:off x="975915" y="2133900"/>
              <a:ext cx="4506480" cy="1173027"/>
            </a:xfrm>
            <a:prstGeom prst="rect">
              <a:avLst/>
            </a:prstGeom>
            <a:solidFill>
              <a:schemeClr val="bg1"/>
            </a:solidFill>
            <a:ln w="38100">
              <a:solidFill>
                <a:srgbClr val="0070C0"/>
              </a:solidFill>
            </a:ln>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lnSpc>
                  <a:spcPct val="150000"/>
                </a:lnSpc>
              </a:pPr>
              <a:endParaRPr lang="vi-VN" sz="18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44D67257-B1A1-AF91-2821-B35F51C33419}"/>
                </a:ext>
              </a:extLst>
            </p:cNvPr>
            <p:cNvSpPr txBox="1"/>
            <p:nvPr/>
          </p:nvSpPr>
          <p:spPr>
            <a:xfrm>
              <a:off x="1035885" y="2250709"/>
              <a:ext cx="4386537" cy="872034"/>
            </a:xfrm>
            <a:prstGeom prst="rect">
              <a:avLst/>
            </a:prstGeom>
            <a:noFill/>
          </p:spPr>
          <p:txBody>
            <a:bodyPr wrap="square">
              <a:spAutoFit/>
            </a:bodyPr>
            <a:lstStyle/>
            <a:p>
              <a:pPr algn="ctr">
                <a:lnSpc>
                  <a:spcPct val="150000"/>
                </a:lnSpc>
              </a:pPr>
              <a:r>
                <a:rPr lang="vi-VN" sz="1800" dirty="0">
                  <a:solidFill>
                    <a:schemeClr val="tx1">
                      <a:lumMod val="95000"/>
                      <a:lumOff val="5000"/>
                    </a:schemeClr>
                  </a:solidFill>
                  <a:latin typeface="Arial" panose="020B0604020202020204" pitchFamily="34" charset="0"/>
                  <a:cs typeface="Arial" panose="020B0604020202020204" pitchFamily="34" charset="0"/>
                </a:rPr>
                <a:t>Chất lượng lao động còn thấp, phân bổ nguồn lao động không đồng đều</a:t>
              </a:r>
            </a:p>
          </p:txBody>
        </p:sp>
      </p:grpSp>
      <p:sp>
        <p:nvSpPr>
          <p:cNvPr id="4813" name="TextBox 4812">
            <a:extLst>
              <a:ext uri="{FF2B5EF4-FFF2-40B4-BE49-F238E27FC236}">
                <a16:creationId xmlns:a16="http://schemas.microsoft.com/office/drawing/2014/main" id="{D294C783-C98A-92DE-0983-A0DBF234F2D7}"/>
              </a:ext>
            </a:extLst>
          </p:cNvPr>
          <p:cNvSpPr txBox="1"/>
          <p:nvPr/>
        </p:nvSpPr>
        <p:spPr>
          <a:xfrm>
            <a:off x="407905" y="2876459"/>
            <a:ext cx="7572069" cy="1703030"/>
          </a:xfrm>
          <a:prstGeom prst="rect">
            <a:avLst/>
          </a:prstGeom>
          <a:noFill/>
        </p:spPr>
        <p:txBody>
          <a:bodyPr wrap="square">
            <a:spAutoFit/>
          </a:bodyPr>
          <a:lstStyle/>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Lực lượng lao động ở thành thị trong những năm qua có xu hướng ngày càng tăng nhưng vẫn tập trung chủ yếu ở khu vực nông thôn. Chất lượng lao động, trình độ chuyên môn kĩ thuật của lực lượng lao động vẫn còn rất thấp và chậm cải thiện, khan hiếm lao động trình độ cao.</a:t>
            </a:r>
            <a:endParaRPr lang="vi-VN" sz="18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7046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ppt_w</p:attrName>
                                        </p:attrNameLst>
                                      </p:cBhvr>
                                      <p:tavLst>
                                        <p:tav tm="0">
                                          <p:val>
                                            <p:fltVal val="0"/>
                                          </p:val>
                                        </p:tav>
                                        <p:tav tm="100000">
                                          <p:val>
                                            <p:strVal val="#ppt_w"/>
                                          </p:val>
                                        </p:tav>
                                      </p:tavLst>
                                    </p:anim>
                                    <p:anim calcmode="lin" valueType="num">
                                      <p:cBhvr>
                                        <p:cTn id="13" dur="500" fill="hold"/>
                                        <p:tgtEl>
                                          <p:spTgt spid="48"/>
                                        </p:tgtEl>
                                        <p:attrNameLst>
                                          <p:attrName>ppt_h</p:attrName>
                                        </p:attrNameLst>
                                      </p:cBhvr>
                                      <p:tavLst>
                                        <p:tav tm="0">
                                          <p:val>
                                            <p:fltVal val="0"/>
                                          </p:val>
                                        </p:tav>
                                        <p:tav tm="100000">
                                          <p:val>
                                            <p:strVal val="#ppt_h"/>
                                          </p:val>
                                        </p:tav>
                                      </p:tavLst>
                                    </p:anim>
                                    <p:animEffect transition="in" filter="fade">
                                      <p:cBhvr>
                                        <p:cTn id="14" dur="500"/>
                                        <p:tgtEl>
                                          <p:spTgt spid="48"/>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4813"/>
                                        </p:tgtEl>
                                        <p:attrNameLst>
                                          <p:attrName>style.visibility</p:attrName>
                                        </p:attrNameLst>
                                      </p:cBhvr>
                                      <p:to>
                                        <p:strVal val="visible"/>
                                      </p:to>
                                    </p:set>
                                    <p:animEffect transition="in" filter="wipe(down)">
                                      <p:cBhvr>
                                        <p:cTn id="18" dur="500"/>
                                        <p:tgtEl>
                                          <p:spTgt spid="4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81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32"/>
        <p:cNvGrpSpPr/>
        <p:nvPr/>
      </p:nvGrpSpPr>
      <p:grpSpPr>
        <a:xfrm>
          <a:off x="0" y="0"/>
          <a:ext cx="0" cy="0"/>
          <a:chOff x="0" y="0"/>
          <a:chExt cx="0" cy="0"/>
        </a:xfrm>
      </p:grpSpPr>
      <p:sp>
        <p:nvSpPr>
          <p:cNvPr id="6" name="Arrow: Pentagon 5">
            <a:extLst>
              <a:ext uri="{FF2B5EF4-FFF2-40B4-BE49-F238E27FC236}">
                <a16:creationId xmlns:a16="http://schemas.microsoft.com/office/drawing/2014/main" id="{80A1B3BA-36E1-117A-EB14-9A7994468E8B}"/>
              </a:ext>
            </a:extLst>
          </p:cNvPr>
          <p:cNvSpPr/>
          <p:nvPr/>
        </p:nvSpPr>
        <p:spPr>
          <a:xfrm>
            <a:off x="0" y="456409"/>
            <a:ext cx="7468820" cy="583388"/>
          </a:xfrm>
          <a:prstGeom prst="homePlate">
            <a:avLst/>
          </a:prstGeom>
          <a:solidFill>
            <a:srgbClr val="1A2C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Arial" panose="020B0604020202020204" pitchFamily="34" charset="0"/>
                <a:cs typeface="Arial" panose="020B0604020202020204" pitchFamily="34" charset="0"/>
              </a:rPr>
              <a:t>Những </a:t>
            </a:r>
            <a:r>
              <a:rPr lang="vi-VN" sz="2000" b="1" dirty="0">
                <a:solidFill>
                  <a:schemeClr val="bg1"/>
                </a:solidFill>
              </a:rPr>
              <a:t>vấn đề mà thị trường Việt Nam gặp phải hiện nay</a:t>
            </a:r>
            <a:r>
              <a:rPr lang="vi-VN" sz="2000" b="1" dirty="0">
                <a:solidFill>
                  <a:schemeClr val="bg1"/>
                </a:solidFill>
                <a:latin typeface="Arial" panose="020B0604020202020204" pitchFamily="34" charset="0"/>
                <a:cs typeface="Arial" panose="020B0604020202020204" pitchFamily="34" charset="0"/>
              </a:rPr>
              <a:t> </a:t>
            </a:r>
            <a:endParaRPr lang="vi-VN" sz="2000" b="1" dirty="0">
              <a:solidFill>
                <a:schemeClr val="bg1"/>
              </a:solidFill>
              <a:effectLst/>
              <a:latin typeface="Arial" panose="020B0604020202020204" pitchFamily="34" charset="0"/>
              <a:cs typeface="Arial" panose="020B0604020202020204" pitchFamily="34" charset="0"/>
            </a:endParaRPr>
          </a:p>
        </p:txBody>
      </p:sp>
      <p:sp>
        <p:nvSpPr>
          <p:cNvPr id="9" name="Google Shape;2072;p42">
            <a:extLst>
              <a:ext uri="{FF2B5EF4-FFF2-40B4-BE49-F238E27FC236}">
                <a16:creationId xmlns:a16="http://schemas.microsoft.com/office/drawing/2014/main" id="{76AB1165-CFCB-B81D-E152-6B74FF6458A6}"/>
              </a:ext>
            </a:extLst>
          </p:cNvPr>
          <p:cNvSpPr/>
          <p:nvPr/>
        </p:nvSpPr>
        <p:spPr>
          <a:xfrm>
            <a:off x="8275244" y="312060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73;p42">
            <a:extLst>
              <a:ext uri="{FF2B5EF4-FFF2-40B4-BE49-F238E27FC236}">
                <a16:creationId xmlns:a16="http://schemas.microsoft.com/office/drawing/2014/main" id="{5C5A5704-1C78-2EB6-9837-D763D5997CF4}"/>
              </a:ext>
            </a:extLst>
          </p:cNvPr>
          <p:cNvSpPr/>
          <p:nvPr/>
        </p:nvSpPr>
        <p:spPr>
          <a:xfrm>
            <a:off x="8285400" y="427853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80;p42">
            <a:extLst>
              <a:ext uri="{FF2B5EF4-FFF2-40B4-BE49-F238E27FC236}">
                <a16:creationId xmlns:a16="http://schemas.microsoft.com/office/drawing/2014/main" id="{45FE2986-FF13-455F-AE2F-EAA379FF110A}"/>
              </a:ext>
            </a:extLst>
          </p:cNvPr>
          <p:cNvSpPr/>
          <p:nvPr/>
        </p:nvSpPr>
        <p:spPr>
          <a:xfrm>
            <a:off x="8275244" y="196251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2102;p42">
            <a:extLst>
              <a:ext uri="{FF2B5EF4-FFF2-40B4-BE49-F238E27FC236}">
                <a16:creationId xmlns:a16="http://schemas.microsoft.com/office/drawing/2014/main" id="{C18AEE1C-737A-E7DD-A69A-A2CC2C43B327}"/>
              </a:ext>
            </a:extLst>
          </p:cNvPr>
          <p:cNvGrpSpPr/>
          <p:nvPr/>
        </p:nvGrpSpPr>
        <p:grpSpPr>
          <a:xfrm>
            <a:off x="8435957" y="3291975"/>
            <a:ext cx="537069" cy="685828"/>
            <a:chOff x="4992325" y="-2381725"/>
            <a:chExt cx="404450" cy="518075"/>
          </a:xfrm>
        </p:grpSpPr>
        <p:sp>
          <p:nvSpPr>
            <p:cNvPr id="13" name="Google Shape;2103;p42">
              <a:extLst>
                <a:ext uri="{FF2B5EF4-FFF2-40B4-BE49-F238E27FC236}">
                  <a16:creationId xmlns:a16="http://schemas.microsoft.com/office/drawing/2014/main" id="{6879E9BE-D9E0-78FD-D77F-AFE47165155E}"/>
                </a:ext>
              </a:extLst>
            </p:cNvPr>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4;p42">
              <a:extLst>
                <a:ext uri="{FF2B5EF4-FFF2-40B4-BE49-F238E27FC236}">
                  <a16:creationId xmlns:a16="http://schemas.microsoft.com/office/drawing/2014/main" id="{2FC81DBC-0247-A7BA-2879-58A59E9E97E1}"/>
                </a:ext>
              </a:extLst>
            </p:cNvPr>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05;p42">
              <a:extLst>
                <a:ext uri="{FF2B5EF4-FFF2-40B4-BE49-F238E27FC236}">
                  <a16:creationId xmlns:a16="http://schemas.microsoft.com/office/drawing/2014/main" id="{EB88E09D-D7AC-8221-9F10-D8C0D32317F3}"/>
                </a:ext>
              </a:extLst>
            </p:cNvPr>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06;p42">
              <a:extLst>
                <a:ext uri="{FF2B5EF4-FFF2-40B4-BE49-F238E27FC236}">
                  <a16:creationId xmlns:a16="http://schemas.microsoft.com/office/drawing/2014/main" id="{D31D8826-1447-9C6F-B9BF-25BF96BC0FB7}"/>
                </a:ext>
              </a:extLst>
            </p:cNvPr>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107;p42">
            <a:extLst>
              <a:ext uri="{FF2B5EF4-FFF2-40B4-BE49-F238E27FC236}">
                <a16:creationId xmlns:a16="http://schemas.microsoft.com/office/drawing/2014/main" id="{5BD88B33-42B1-46D7-507F-6FF3256493EE}"/>
              </a:ext>
            </a:extLst>
          </p:cNvPr>
          <p:cNvGrpSpPr/>
          <p:nvPr/>
        </p:nvGrpSpPr>
        <p:grpSpPr>
          <a:xfrm>
            <a:off x="8446140" y="4449933"/>
            <a:ext cx="537088" cy="685818"/>
            <a:chOff x="5681800" y="-2381750"/>
            <a:chExt cx="404525" cy="517950"/>
          </a:xfrm>
        </p:grpSpPr>
        <p:sp>
          <p:nvSpPr>
            <p:cNvPr id="18" name="Google Shape;2108;p42">
              <a:extLst>
                <a:ext uri="{FF2B5EF4-FFF2-40B4-BE49-F238E27FC236}">
                  <a16:creationId xmlns:a16="http://schemas.microsoft.com/office/drawing/2014/main" id="{D0E474A9-FC95-DC69-7BCB-CC99A7C5B6CD}"/>
                </a:ext>
              </a:extLst>
            </p:cNvPr>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09;p42">
              <a:extLst>
                <a:ext uri="{FF2B5EF4-FFF2-40B4-BE49-F238E27FC236}">
                  <a16:creationId xmlns:a16="http://schemas.microsoft.com/office/drawing/2014/main" id="{4B2888EA-5B4E-8BD4-26B7-0B35D6D8FAE7}"/>
                </a:ext>
              </a:extLst>
            </p:cNvPr>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10;p42">
              <a:extLst>
                <a:ext uri="{FF2B5EF4-FFF2-40B4-BE49-F238E27FC236}">
                  <a16:creationId xmlns:a16="http://schemas.microsoft.com/office/drawing/2014/main" id="{3E5EFB0F-B4DF-211A-785A-35793A499554}"/>
                </a:ext>
              </a:extLst>
            </p:cNvPr>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1;p42">
              <a:extLst>
                <a:ext uri="{FF2B5EF4-FFF2-40B4-BE49-F238E27FC236}">
                  <a16:creationId xmlns:a16="http://schemas.microsoft.com/office/drawing/2014/main" id="{16A34F36-32CA-BFB5-4748-6FCBC51A66C8}"/>
                </a:ext>
              </a:extLst>
            </p:cNvPr>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2;p42">
              <a:extLst>
                <a:ext uri="{FF2B5EF4-FFF2-40B4-BE49-F238E27FC236}">
                  <a16:creationId xmlns:a16="http://schemas.microsoft.com/office/drawing/2014/main" id="{19CA0D90-6110-73FC-9E64-EBEB2EDBEB8C}"/>
                </a:ext>
              </a:extLst>
            </p:cNvPr>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13;p42">
              <a:extLst>
                <a:ext uri="{FF2B5EF4-FFF2-40B4-BE49-F238E27FC236}">
                  <a16:creationId xmlns:a16="http://schemas.microsoft.com/office/drawing/2014/main" id="{66D4AE60-8308-EA8E-557C-0EE157C43723}"/>
                </a:ext>
              </a:extLst>
            </p:cNvPr>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4;p42">
              <a:extLst>
                <a:ext uri="{FF2B5EF4-FFF2-40B4-BE49-F238E27FC236}">
                  <a16:creationId xmlns:a16="http://schemas.microsoft.com/office/drawing/2014/main" id="{E536E653-58D9-69BC-BEFE-2FBC4B96979B}"/>
                </a:ext>
              </a:extLst>
            </p:cNvPr>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146;p42">
            <a:extLst>
              <a:ext uri="{FF2B5EF4-FFF2-40B4-BE49-F238E27FC236}">
                <a16:creationId xmlns:a16="http://schemas.microsoft.com/office/drawing/2014/main" id="{CACFF38D-B35E-F24B-680D-DAF35E086000}"/>
              </a:ext>
            </a:extLst>
          </p:cNvPr>
          <p:cNvGrpSpPr/>
          <p:nvPr/>
        </p:nvGrpSpPr>
        <p:grpSpPr>
          <a:xfrm>
            <a:off x="8435921" y="2133900"/>
            <a:ext cx="537084" cy="685836"/>
            <a:chOff x="4302925" y="-2381725"/>
            <a:chExt cx="404400" cy="517925"/>
          </a:xfrm>
        </p:grpSpPr>
        <p:sp>
          <p:nvSpPr>
            <p:cNvPr id="26" name="Google Shape;2147;p42">
              <a:extLst>
                <a:ext uri="{FF2B5EF4-FFF2-40B4-BE49-F238E27FC236}">
                  <a16:creationId xmlns:a16="http://schemas.microsoft.com/office/drawing/2014/main" id="{A285BBF3-6D67-8B6F-CBAA-812E8A00A376}"/>
                </a:ext>
              </a:extLst>
            </p:cNvPr>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48;p42">
              <a:extLst>
                <a:ext uri="{FF2B5EF4-FFF2-40B4-BE49-F238E27FC236}">
                  <a16:creationId xmlns:a16="http://schemas.microsoft.com/office/drawing/2014/main" id="{CA1B2EE5-6DE8-F5B9-97E7-01708E8EDB09}"/>
                </a:ext>
              </a:extLst>
            </p:cNvPr>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49;p42">
              <a:extLst>
                <a:ext uri="{FF2B5EF4-FFF2-40B4-BE49-F238E27FC236}">
                  <a16:creationId xmlns:a16="http://schemas.microsoft.com/office/drawing/2014/main" id="{8B874907-7721-AC6F-8D8C-D348222FA5DA}"/>
                </a:ext>
              </a:extLst>
            </p:cNvPr>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50;p42">
              <a:extLst>
                <a:ext uri="{FF2B5EF4-FFF2-40B4-BE49-F238E27FC236}">
                  <a16:creationId xmlns:a16="http://schemas.microsoft.com/office/drawing/2014/main" id="{812B829F-9AAD-1005-64CE-DACA0F8FF99C}"/>
                </a:ext>
              </a:extLst>
            </p:cNvPr>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51;p42">
              <a:extLst>
                <a:ext uri="{FF2B5EF4-FFF2-40B4-BE49-F238E27FC236}">
                  <a16:creationId xmlns:a16="http://schemas.microsoft.com/office/drawing/2014/main" id="{8B9BC828-7F7D-7DF6-BD42-F95F7A4EA233}"/>
                </a:ext>
              </a:extLst>
            </p:cNvPr>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2" name="Google Shape;2079;p42">
            <a:extLst>
              <a:ext uri="{FF2B5EF4-FFF2-40B4-BE49-F238E27FC236}">
                <a16:creationId xmlns:a16="http://schemas.microsoft.com/office/drawing/2014/main" id="{1E759C6D-6644-92A9-3E06-4BA1F950C352}"/>
              </a:ext>
            </a:extLst>
          </p:cNvPr>
          <p:cNvSpPr/>
          <p:nvPr/>
        </p:nvSpPr>
        <p:spPr>
          <a:xfrm>
            <a:off x="8285400" y="79876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4" name="Google Shape;2130;p42">
            <a:extLst>
              <a:ext uri="{FF2B5EF4-FFF2-40B4-BE49-F238E27FC236}">
                <a16:creationId xmlns:a16="http://schemas.microsoft.com/office/drawing/2014/main" id="{80171558-82F2-F4C7-4192-2E04496FCAC2}"/>
              </a:ext>
            </a:extLst>
          </p:cNvPr>
          <p:cNvGrpSpPr/>
          <p:nvPr/>
        </p:nvGrpSpPr>
        <p:grpSpPr>
          <a:xfrm>
            <a:off x="8458453" y="970171"/>
            <a:ext cx="512290" cy="685813"/>
            <a:chOff x="863525" y="-1760525"/>
            <a:chExt cx="388275" cy="518025"/>
          </a:xfrm>
        </p:grpSpPr>
        <p:sp>
          <p:nvSpPr>
            <p:cNvPr id="4845" name="Google Shape;2131;p42">
              <a:extLst>
                <a:ext uri="{FF2B5EF4-FFF2-40B4-BE49-F238E27FC236}">
                  <a16:creationId xmlns:a16="http://schemas.microsoft.com/office/drawing/2014/main" id="{C9EC22A4-8717-DAE8-13C2-97BD6D9E7C2A}"/>
                </a:ext>
              </a:extLst>
            </p:cNvPr>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2132;p42">
              <a:extLst>
                <a:ext uri="{FF2B5EF4-FFF2-40B4-BE49-F238E27FC236}">
                  <a16:creationId xmlns:a16="http://schemas.microsoft.com/office/drawing/2014/main" id="{56EB107A-D8E0-6B13-616B-6F0F1A164026}"/>
                </a:ext>
              </a:extLst>
            </p:cNvPr>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2133;p42">
              <a:extLst>
                <a:ext uri="{FF2B5EF4-FFF2-40B4-BE49-F238E27FC236}">
                  <a16:creationId xmlns:a16="http://schemas.microsoft.com/office/drawing/2014/main" id="{425CD540-D4D4-029B-C69D-E55F1F10CB47}"/>
                </a:ext>
              </a:extLst>
            </p:cNvPr>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2134;p42">
              <a:extLst>
                <a:ext uri="{FF2B5EF4-FFF2-40B4-BE49-F238E27FC236}">
                  <a16:creationId xmlns:a16="http://schemas.microsoft.com/office/drawing/2014/main" id="{D7458DAB-0F57-838A-CFB8-F5B7E4F10944}"/>
                </a:ext>
              </a:extLst>
            </p:cNvPr>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2135;p42">
              <a:extLst>
                <a:ext uri="{FF2B5EF4-FFF2-40B4-BE49-F238E27FC236}">
                  <a16:creationId xmlns:a16="http://schemas.microsoft.com/office/drawing/2014/main" id="{CDE7C678-7AEE-604E-6231-D18638FCDC9D}"/>
                </a:ext>
              </a:extLst>
            </p:cNvPr>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2136;p42">
              <a:extLst>
                <a:ext uri="{FF2B5EF4-FFF2-40B4-BE49-F238E27FC236}">
                  <a16:creationId xmlns:a16="http://schemas.microsoft.com/office/drawing/2014/main" id="{69FBF077-FDC1-7859-21AE-EC550CDE526D}"/>
                </a:ext>
              </a:extLst>
            </p:cNvPr>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2137;p42">
              <a:extLst>
                <a:ext uri="{FF2B5EF4-FFF2-40B4-BE49-F238E27FC236}">
                  <a16:creationId xmlns:a16="http://schemas.microsoft.com/office/drawing/2014/main" id="{7E9C71B6-42E7-2B10-FED0-00BEA916AA38}"/>
                </a:ext>
              </a:extLst>
            </p:cNvPr>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2138;p42">
              <a:extLst>
                <a:ext uri="{FF2B5EF4-FFF2-40B4-BE49-F238E27FC236}">
                  <a16:creationId xmlns:a16="http://schemas.microsoft.com/office/drawing/2014/main" id="{D82F049D-72B9-EB32-19C0-B5D9FB3A9B9D}"/>
                </a:ext>
              </a:extLst>
            </p:cNvPr>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3" name="Google Shape;2078;p42">
            <a:extLst>
              <a:ext uri="{FF2B5EF4-FFF2-40B4-BE49-F238E27FC236}">
                <a16:creationId xmlns:a16="http://schemas.microsoft.com/office/drawing/2014/main" id="{FA477769-226B-7E1A-C584-297105435976}"/>
              </a:ext>
            </a:extLst>
          </p:cNvPr>
          <p:cNvSpPr/>
          <p:nvPr/>
        </p:nvSpPr>
        <p:spPr>
          <a:xfrm>
            <a:off x="8285400" y="-36504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4" name="Google Shape;2122;p42">
            <a:extLst>
              <a:ext uri="{FF2B5EF4-FFF2-40B4-BE49-F238E27FC236}">
                <a16:creationId xmlns:a16="http://schemas.microsoft.com/office/drawing/2014/main" id="{6B3E9A87-8736-F29E-BF9F-00F551F1B15D}"/>
              </a:ext>
            </a:extLst>
          </p:cNvPr>
          <p:cNvGrpSpPr/>
          <p:nvPr/>
        </p:nvGrpSpPr>
        <p:grpSpPr>
          <a:xfrm>
            <a:off x="8458224" y="-193412"/>
            <a:ext cx="512248" cy="685746"/>
            <a:chOff x="7926140" y="-3342469"/>
            <a:chExt cx="447730" cy="597444"/>
          </a:xfrm>
        </p:grpSpPr>
        <p:sp>
          <p:nvSpPr>
            <p:cNvPr id="4855" name="Google Shape;2123;p42">
              <a:extLst>
                <a:ext uri="{FF2B5EF4-FFF2-40B4-BE49-F238E27FC236}">
                  <a16:creationId xmlns:a16="http://schemas.microsoft.com/office/drawing/2014/main" id="{919949AD-D47D-3FA0-6292-9B74E1C83590}"/>
                </a:ext>
              </a:extLst>
            </p:cNvPr>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2124;p42">
              <a:extLst>
                <a:ext uri="{FF2B5EF4-FFF2-40B4-BE49-F238E27FC236}">
                  <a16:creationId xmlns:a16="http://schemas.microsoft.com/office/drawing/2014/main" id="{344043A8-56A7-9121-EB7C-184C96654858}"/>
                </a:ext>
              </a:extLst>
            </p:cNvPr>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2125;p42">
              <a:extLst>
                <a:ext uri="{FF2B5EF4-FFF2-40B4-BE49-F238E27FC236}">
                  <a16:creationId xmlns:a16="http://schemas.microsoft.com/office/drawing/2014/main" id="{2A405843-AEC2-BF20-5E07-2531FB2F2AE2}"/>
                </a:ext>
              </a:extLst>
            </p:cNvPr>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2126;p42">
              <a:extLst>
                <a:ext uri="{FF2B5EF4-FFF2-40B4-BE49-F238E27FC236}">
                  <a16:creationId xmlns:a16="http://schemas.microsoft.com/office/drawing/2014/main" id="{30CAFD96-933C-4B27-8749-F8B6C25E1337}"/>
                </a:ext>
              </a:extLst>
            </p:cNvPr>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2127;p42">
              <a:extLst>
                <a:ext uri="{FF2B5EF4-FFF2-40B4-BE49-F238E27FC236}">
                  <a16:creationId xmlns:a16="http://schemas.microsoft.com/office/drawing/2014/main" id="{60EA97E4-25F9-EFD5-C87B-94390C36A4E6}"/>
                </a:ext>
              </a:extLst>
            </p:cNvPr>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2128;p42">
              <a:extLst>
                <a:ext uri="{FF2B5EF4-FFF2-40B4-BE49-F238E27FC236}">
                  <a16:creationId xmlns:a16="http://schemas.microsoft.com/office/drawing/2014/main" id="{86D4C661-218B-5F07-AF4D-4489261BD42C}"/>
                </a:ext>
              </a:extLst>
            </p:cNvPr>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2129;p42">
              <a:extLst>
                <a:ext uri="{FF2B5EF4-FFF2-40B4-BE49-F238E27FC236}">
                  <a16:creationId xmlns:a16="http://schemas.microsoft.com/office/drawing/2014/main" id="{CABD598C-0990-5F7B-B200-BEEBADB9D303}"/>
                </a:ext>
              </a:extLst>
            </p:cNvPr>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roup 47">
            <a:extLst>
              <a:ext uri="{FF2B5EF4-FFF2-40B4-BE49-F238E27FC236}">
                <a16:creationId xmlns:a16="http://schemas.microsoft.com/office/drawing/2014/main" id="{390461CA-E17B-AC88-67C0-3A681E5CEE02}"/>
              </a:ext>
            </a:extLst>
          </p:cNvPr>
          <p:cNvGrpSpPr/>
          <p:nvPr/>
        </p:nvGrpSpPr>
        <p:grpSpPr>
          <a:xfrm>
            <a:off x="1176369" y="1356686"/>
            <a:ext cx="6190038" cy="656132"/>
            <a:chOff x="134135" y="2170574"/>
            <a:chExt cx="6190038" cy="656132"/>
          </a:xfrm>
        </p:grpSpPr>
        <p:sp>
          <p:nvSpPr>
            <p:cNvPr id="4" name="Rectangle 3">
              <a:extLst>
                <a:ext uri="{FF2B5EF4-FFF2-40B4-BE49-F238E27FC236}">
                  <a16:creationId xmlns:a16="http://schemas.microsoft.com/office/drawing/2014/main" id="{C352E6FF-1186-DC49-B3C2-B55EA4E3D0D0}"/>
                </a:ext>
              </a:extLst>
            </p:cNvPr>
            <p:cNvSpPr/>
            <p:nvPr/>
          </p:nvSpPr>
          <p:spPr>
            <a:xfrm>
              <a:off x="134137" y="2170574"/>
              <a:ext cx="6190036" cy="656132"/>
            </a:xfrm>
            <a:prstGeom prst="rect">
              <a:avLst/>
            </a:prstGeom>
            <a:solidFill>
              <a:schemeClr val="bg1"/>
            </a:solidFill>
            <a:ln w="38100">
              <a:solidFill>
                <a:srgbClr val="0070C0"/>
              </a:solidFill>
            </a:ln>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endParaRPr lang="vi-VN" sz="2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44D67257-B1A1-AF91-2821-B35F51C33419}"/>
                </a:ext>
              </a:extLst>
            </p:cNvPr>
            <p:cNvSpPr txBox="1"/>
            <p:nvPr/>
          </p:nvSpPr>
          <p:spPr>
            <a:xfrm>
              <a:off x="134135" y="2291885"/>
              <a:ext cx="6190038" cy="400110"/>
            </a:xfrm>
            <a:prstGeom prst="rect">
              <a:avLst/>
            </a:prstGeom>
            <a:noFill/>
          </p:spPr>
          <p:txBody>
            <a:bodyPr wrap="square" anchor="ctr">
              <a:spAutoFit/>
            </a:bodyPr>
            <a:lstStyle/>
            <a:p>
              <a:pPr algn="ct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Xu hướng cung lao động lớn hơn cầu lao động</a:t>
              </a:r>
              <a:endParaRPr lang="vi-VN" sz="2000" dirty="0">
                <a:effectLst/>
                <a:latin typeface="Arial" panose="020B0604020202020204" pitchFamily="34" charset="0"/>
                <a:cs typeface="Arial" panose="020B0604020202020204" pitchFamily="34" charset="0"/>
              </a:endParaRPr>
            </a:p>
          </p:txBody>
        </p:sp>
      </p:grpSp>
      <p:sp>
        <p:nvSpPr>
          <p:cNvPr id="4813" name="TextBox 4812">
            <a:extLst>
              <a:ext uri="{FF2B5EF4-FFF2-40B4-BE49-F238E27FC236}">
                <a16:creationId xmlns:a16="http://schemas.microsoft.com/office/drawing/2014/main" id="{D294C783-C98A-92DE-0983-A0DBF234F2D7}"/>
              </a:ext>
            </a:extLst>
          </p:cNvPr>
          <p:cNvSpPr txBox="1"/>
          <p:nvPr/>
        </p:nvSpPr>
        <p:spPr>
          <a:xfrm>
            <a:off x="385984" y="2242743"/>
            <a:ext cx="7572069" cy="2534027"/>
          </a:xfrm>
          <a:prstGeom prst="rect">
            <a:avLst/>
          </a:prstGeom>
          <a:noFill/>
        </p:spPr>
        <p:txBody>
          <a:bodyPr wrap="square">
            <a:spAutoFit/>
          </a:bodyPr>
          <a:lstStyle/>
          <a:p>
            <a:pPr algn="just">
              <a:lnSpc>
                <a:spcPct val="150000"/>
              </a:lnSpc>
            </a:pPr>
            <a:r>
              <a:rPr lang="vi-VN" sz="1800" dirty="0">
                <a:latin typeface="Arial" panose="020B0604020202020204" pitchFamily="34" charset="0"/>
                <a:cs typeface="Arial" panose="020B0604020202020204" pitchFamily="34" charset="0"/>
              </a:rPr>
              <a:t>Cung lao động ngày càng đáp ứng cầu lao động nhưng thị trường lao động nước ta vẫn tồn tại sự mất cân đối cung – cầu lao động trong phạm vi cả nước nói chung cũng như giữa các vùng, khu vực và ngành nghề. Sự mất cân đối này thể hiện ở số lượng cung lao động lớn hơn cầu lao động. Cung lao động tăng nhanh nhưng không đáp ứng được cầu lao động do chất lượng lao động thấp.</a:t>
            </a:r>
          </a:p>
        </p:txBody>
      </p:sp>
    </p:spTree>
    <p:extLst>
      <p:ext uri="{BB962C8B-B14F-4D97-AF65-F5344CB8AC3E}">
        <p14:creationId xmlns:p14="http://schemas.microsoft.com/office/powerpoint/2010/main" val="34025827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813"/>
                                        </p:tgtEl>
                                        <p:attrNameLst>
                                          <p:attrName>style.visibility</p:attrName>
                                        </p:attrNameLst>
                                      </p:cBhvr>
                                      <p:to>
                                        <p:strVal val="visible"/>
                                      </p:to>
                                    </p:set>
                                    <p:animEffect transition="in" filter="wipe(down)">
                                      <p:cBhvr>
                                        <p:cTn id="13" dur="500"/>
                                        <p:tgtEl>
                                          <p:spTgt spid="4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32"/>
        <p:cNvGrpSpPr/>
        <p:nvPr/>
      </p:nvGrpSpPr>
      <p:grpSpPr>
        <a:xfrm>
          <a:off x="0" y="0"/>
          <a:ext cx="0" cy="0"/>
          <a:chOff x="0" y="0"/>
          <a:chExt cx="0" cy="0"/>
        </a:xfrm>
      </p:grpSpPr>
      <p:sp>
        <p:nvSpPr>
          <p:cNvPr id="6" name="Arrow: Pentagon 5">
            <a:extLst>
              <a:ext uri="{FF2B5EF4-FFF2-40B4-BE49-F238E27FC236}">
                <a16:creationId xmlns:a16="http://schemas.microsoft.com/office/drawing/2014/main" id="{80A1B3BA-36E1-117A-EB14-9A7994468E8B}"/>
              </a:ext>
            </a:extLst>
          </p:cNvPr>
          <p:cNvSpPr/>
          <p:nvPr/>
        </p:nvSpPr>
        <p:spPr>
          <a:xfrm>
            <a:off x="0" y="456409"/>
            <a:ext cx="7468820" cy="583388"/>
          </a:xfrm>
          <a:prstGeom prst="homePlate">
            <a:avLst/>
          </a:prstGeom>
          <a:solidFill>
            <a:srgbClr val="1A2C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Arial" panose="020B0604020202020204" pitchFamily="34" charset="0"/>
                <a:cs typeface="Arial" panose="020B0604020202020204" pitchFamily="34" charset="0"/>
              </a:rPr>
              <a:t>Những </a:t>
            </a:r>
            <a:r>
              <a:rPr lang="vi-VN" sz="2000" b="1" dirty="0">
                <a:solidFill>
                  <a:schemeClr val="bg1"/>
                </a:solidFill>
              </a:rPr>
              <a:t>vấn đề mà thị trường Việt Nam gặp phải hiện nay</a:t>
            </a:r>
            <a:r>
              <a:rPr lang="vi-VN" sz="2000" b="1" dirty="0">
                <a:solidFill>
                  <a:schemeClr val="bg1"/>
                </a:solidFill>
                <a:latin typeface="Arial" panose="020B0604020202020204" pitchFamily="34" charset="0"/>
                <a:cs typeface="Arial" panose="020B0604020202020204" pitchFamily="34" charset="0"/>
              </a:rPr>
              <a:t> </a:t>
            </a:r>
            <a:endParaRPr lang="vi-VN" sz="2000" b="1" dirty="0">
              <a:solidFill>
                <a:schemeClr val="bg1"/>
              </a:solidFill>
              <a:effectLst/>
              <a:latin typeface="Arial" panose="020B0604020202020204" pitchFamily="34" charset="0"/>
              <a:cs typeface="Arial" panose="020B0604020202020204" pitchFamily="34" charset="0"/>
            </a:endParaRPr>
          </a:p>
        </p:txBody>
      </p:sp>
      <p:sp>
        <p:nvSpPr>
          <p:cNvPr id="9" name="Google Shape;2072;p42">
            <a:extLst>
              <a:ext uri="{FF2B5EF4-FFF2-40B4-BE49-F238E27FC236}">
                <a16:creationId xmlns:a16="http://schemas.microsoft.com/office/drawing/2014/main" id="{76AB1165-CFCB-B81D-E152-6B74FF6458A6}"/>
              </a:ext>
            </a:extLst>
          </p:cNvPr>
          <p:cNvSpPr/>
          <p:nvPr/>
        </p:nvSpPr>
        <p:spPr>
          <a:xfrm>
            <a:off x="8275244" y="312060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73;p42">
            <a:extLst>
              <a:ext uri="{FF2B5EF4-FFF2-40B4-BE49-F238E27FC236}">
                <a16:creationId xmlns:a16="http://schemas.microsoft.com/office/drawing/2014/main" id="{5C5A5704-1C78-2EB6-9837-D763D5997CF4}"/>
              </a:ext>
            </a:extLst>
          </p:cNvPr>
          <p:cNvSpPr/>
          <p:nvPr/>
        </p:nvSpPr>
        <p:spPr>
          <a:xfrm>
            <a:off x="8285400" y="427853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80;p42">
            <a:extLst>
              <a:ext uri="{FF2B5EF4-FFF2-40B4-BE49-F238E27FC236}">
                <a16:creationId xmlns:a16="http://schemas.microsoft.com/office/drawing/2014/main" id="{45FE2986-FF13-455F-AE2F-EAA379FF110A}"/>
              </a:ext>
            </a:extLst>
          </p:cNvPr>
          <p:cNvSpPr/>
          <p:nvPr/>
        </p:nvSpPr>
        <p:spPr>
          <a:xfrm>
            <a:off x="8275244" y="196251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2102;p42">
            <a:extLst>
              <a:ext uri="{FF2B5EF4-FFF2-40B4-BE49-F238E27FC236}">
                <a16:creationId xmlns:a16="http://schemas.microsoft.com/office/drawing/2014/main" id="{C18AEE1C-737A-E7DD-A69A-A2CC2C43B327}"/>
              </a:ext>
            </a:extLst>
          </p:cNvPr>
          <p:cNvGrpSpPr/>
          <p:nvPr/>
        </p:nvGrpSpPr>
        <p:grpSpPr>
          <a:xfrm>
            <a:off x="8435957" y="3291975"/>
            <a:ext cx="537069" cy="685828"/>
            <a:chOff x="4992325" y="-2381725"/>
            <a:chExt cx="404450" cy="518075"/>
          </a:xfrm>
        </p:grpSpPr>
        <p:sp>
          <p:nvSpPr>
            <p:cNvPr id="13" name="Google Shape;2103;p42">
              <a:extLst>
                <a:ext uri="{FF2B5EF4-FFF2-40B4-BE49-F238E27FC236}">
                  <a16:creationId xmlns:a16="http://schemas.microsoft.com/office/drawing/2014/main" id="{6879E9BE-D9E0-78FD-D77F-AFE47165155E}"/>
                </a:ext>
              </a:extLst>
            </p:cNvPr>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4;p42">
              <a:extLst>
                <a:ext uri="{FF2B5EF4-FFF2-40B4-BE49-F238E27FC236}">
                  <a16:creationId xmlns:a16="http://schemas.microsoft.com/office/drawing/2014/main" id="{2FC81DBC-0247-A7BA-2879-58A59E9E97E1}"/>
                </a:ext>
              </a:extLst>
            </p:cNvPr>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05;p42">
              <a:extLst>
                <a:ext uri="{FF2B5EF4-FFF2-40B4-BE49-F238E27FC236}">
                  <a16:creationId xmlns:a16="http://schemas.microsoft.com/office/drawing/2014/main" id="{EB88E09D-D7AC-8221-9F10-D8C0D32317F3}"/>
                </a:ext>
              </a:extLst>
            </p:cNvPr>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06;p42">
              <a:extLst>
                <a:ext uri="{FF2B5EF4-FFF2-40B4-BE49-F238E27FC236}">
                  <a16:creationId xmlns:a16="http://schemas.microsoft.com/office/drawing/2014/main" id="{D31D8826-1447-9C6F-B9BF-25BF96BC0FB7}"/>
                </a:ext>
              </a:extLst>
            </p:cNvPr>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107;p42">
            <a:extLst>
              <a:ext uri="{FF2B5EF4-FFF2-40B4-BE49-F238E27FC236}">
                <a16:creationId xmlns:a16="http://schemas.microsoft.com/office/drawing/2014/main" id="{5BD88B33-42B1-46D7-507F-6FF3256493EE}"/>
              </a:ext>
            </a:extLst>
          </p:cNvPr>
          <p:cNvGrpSpPr/>
          <p:nvPr/>
        </p:nvGrpSpPr>
        <p:grpSpPr>
          <a:xfrm>
            <a:off x="8446140" y="4449933"/>
            <a:ext cx="537088" cy="685818"/>
            <a:chOff x="5681800" y="-2381750"/>
            <a:chExt cx="404525" cy="517950"/>
          </a:xfrm>
        </p:grpSpPr>
        <p:sp>
          <p:nvSpPr>
            <p:cNvPr id="18" name="Google Shape;2108;p42">
              <a:extLst>
                <a:ext uri="{FF2B5EF4-FFF2-40B4-BE49-F238E27FC236}">
                  <a16:creationId xmlns:a16="http://schemas.microsoft.com/office/drawing/2014/main" id="{D0E474A9-FC95-DC69-7BCB-CC99A7C5B6CD}"/>
                </a:ext>
              </a:extLst>
            </p:cNvPr>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09;p42">
              <a:extLst>
                <a:ext uri="{FF2B5EF4-FFF2-40B4-BE49-F238E27FC236}">
                  <a16:creationId xmlns:a16="http://schemas.microsoft.com/office/drawing/2014/main" id="{4B2888EA-5B4E-8BD4-26B7-0B35D6D8FAE7}"/>
                </a:ext>
              </a:extLst>
            </p:cNvPr>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10;p42">
              <a:extLst>
                <a:ext uri="{FF2B5EF4-FFF2-40B4-BE49-F238E27FC236}">
                  <a16:creationId xmlns:a16="http://schemas.microsoft.com/office/drawing/2014/main" id="{3E5EFB0F-B4DF-211A-785A-35793A499554}"/>
                </a:ext>
              </a:extLst>
            </p:cNvPr>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1;p42">
              <a:extLst>
                <a:ext uri="{FF2B5EF4-FFF2-40B4-BE49-F238E27FC236}">
                  <a16:creationId xmlns:a16="http://schemas.microsoft.com/office/drawing/2014/main" id="{16A34F36-32CA-BFB5-4748-6FCBC51A66C8}"/>
                </a:ext>
              </a:extLst>
            </p:cNvPr>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2;p42">
              <a:extLst>
                <a:ext uri="{FF2B5EF4-FFF2-40B4-BE49-F238E27FC236}">
                  <a16:creationId xmlns:a16="http://schemas.microsoft.com/office/drawing/2014/main" id="{19CA0D90-6110-73FC-9E64-EBEB2EDBEB8C}"/>
                </a:ext>
              </a:extLst>
            </p:cNvPr>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13;p42">
              <a:extLst>
                <a:ext uri="{FF2B5EF4-FFF2-40B4-BE49-F238E27FC236}">
                  <a16:creationId xmlns:a16="http://schemas.microsoft.com/office/drawing/2014/main" id="{66D4AE60-8308-EA8E-557C-0EE157C43723}"/>
                </a:ext>
              </a:extLst>
            </p:cNvPr>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4;p42">
              <a:extLst>
                <a:ext uri="{FF2B5EF4-FFF2-40B4-BE49-F238E27FC236}">
                  <a16:creationId xmlns:a16="http://schemas.microsoft.com/office/drawing/2014/main" id="{E536E653-58D9-69BC-BEFE-2FBC4B96979B}"/>
                </a:ext>
              </a:extLst>
            </p:cNvPr>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146;p42">
            <a:extLst>
              <a:ext uri="{FF2B5EF4-FFF2-40B4-BE49-F238E27FC236}">
                <a16:creationId xmlns:a16="http://schemas.microsoft.com/office/drawing/2014/main" id="{CACFF38D-B35E-F24B-680D-DAF35E086000}"/>
              </a:ext>
            </a:extLst>
          </p:cNvPr>
          <p:cNvGrpSpPr/>
          <p:nvPr/>
        </p:nvGrpSpPr>
        <p:grpSpPr>
          <a:xfrm>
            <a:off x="8435921" y="2133900"/>
            <a:ext cx="537084" cy="685836"/>
            <a:chOff x="4302925" y="-2381725"/>
            <a:chExt cx="404400" cy="517925"/>
          </a:xfrm>
        </p:grpSpPr>
        <p:sp>
          <p:nvSpPr>
            <p:cNvPr id="26" name="Google Shape;2147;p42">
              <a:extLst>
                <a:ext uri="{FF2B5EF4-FFF2-40B4-BE49-F238E27FC236}">
                  <a16:creationId xmlns:a16="http://schemas.microsoft.com/office/drawing/2014/main" id="{A285BBF3-6D67-8B6F-CBAA-812E8A00A376}"/>
                </a:ext>
              </a:extLst>
            </p:cNvPr>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48;p42">
              <a:extLst>
                <a:ext uri="{FF2B5EF4-FFF2-40B4-BE49-F238E27FC236}">
                  <a16:creationId xmlns:a16="http://schemas.microsoft.com/office/drawing/2014/main" id="{CA1B2EE5-6DE8-F5B9-97E7-01708E8EDB09}"/>
                </a:ext>
              </a:extLst>
            </p:cNvPr>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49;p42">
              <a:extLst>
                <a:ext uri="{FF2B5EF4-FFF2-40B4-BE49-F238E27FC236}">
                  <a16:creationId xmlns:a16="http://schemas.microsoft.com/office/drawing/2014/main" id="{8B874907-7721-AC6F-8D8C-D348222FA5DA}"/>
                </a:ext>
              </a:extLst>
            </p:cNvPr>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50;p42">
              <a:extLst>
                <a:ext uri="{FF2B5EF4-FFF2-40B4-BE49-F238E27FC236}">
                  <a16:creationId xmlns:a16="http://schemas.microsoft.com/office/drawing/2014/main" id="{812B829F-9AAD-1005-64CE-DACA0F8FF99C}"/>
                </a:ext>
              </a:extLst>
            </p:cNvPr>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51;p42">
              <a:extLst>
                <a:ext uri="{FF2B5EF4-FFF2-40B4-BE49-F238E27FC236}">
                  <a16:creationId xmlns:a16="http://schemas.microsoft.com/office/drawing/2014/main" id="{8B9BC828-7F7D-7DF6-BD42-F95F7A4EA233}"/>
                </a:ext>
              </a:extLst>
            </p:cNvPr>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2" name="Google Shape;2079;p42">
            <a:extLst>
              <a:ext uri="{FF2B5EF4-FFF2-40B4-BE49-F238E27FC236}">
                <a16:creationId xmlns:a16="http://schemas.microsoft.com/office/drawing/2014/main" id="{1E759C6D-6644-92A9-3E06-4BA1F950C352}"/>
              </a:ext>
            </a:extLst>
          </p:cNvPr>
          <p:cNvSpPr/>
          <p:nvPr/>
        </p:nvSpPr>
        <p:spPr>
          <a:xfrm>
            <a:off x="8285400" y="79876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4" name="Google Shape;2130;p42">
            <a:extLst>
              <a:ext uri="{FF2B5EF4-FFF2-40B4-BE49-F238E27FC236}">
                <a16:creationId xmlns:a16="http://schemas.microsoft.com/office/drawing/2014/main" id="{80171558-82F2-F4C7-4192-2E04496FCAC2}"/>
              </a:ext>
            </a:extLst>
          </p:cNvPr>
          <p:cNvGrpSpPr/>
          <p:nvPr/>
        </p:nvGrpSpPr>
        <p:grpSpPr>
          <a:xfrm>
            <a:off x="8458453" y="970171"/>
            <a:ext cx="512290" cy="685813"/>
            <a:chOff x="863525" y="-1760525"/>
            <a:chExt cx="388275" cy="518025"/>
          </a:xfrm>
        </p:grpSpPr>
        <p:sp>
          <p:nvSpPr>
            <p:cNvPr id="4845" name="Google Shape;2131;p42">
              <a:extLst>
                <a:ext uri="{FF2B5EF4-FFF2-40B4-BE49-F238E27FC236}">
                  <a16:creationId xmlns:a16="http://schemas.microsoft.com/office/drawing/2014/main" id="{C9EC22A4-8717-DAE8-13C2-97BD6D9E7C2A}"/>
                </a:ext>
              </a:extLst>
            </p:cNvPr>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2132;p42">
              <a:extLst>
                <a:ext uri="{FF2B5EF4-FFF2-40B4-BE49-F238E27FC236}">
                  <a16:creationId xmlns:a16="http://schemas.microsoft.com/office/drawing/2014/main" id="{56EB107A-D8E0-6B13-616B-6F0F1A164026}"/>
                </a:ext>
              </a:extLst>
            </p:cNvPr>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2133;p42">
              <a:extLst>
                <a:ext uri="{FF2B5EF4-FFF2-40B4-BE49-F238E27FC236}">
                  <a16:creationId xmlns:a16="http://schemas.microsoft.com/office/drawing/2014/main" id="{425CD540-D4D4-029B-C69D-E55F1F10CB47}"/>
                </a:ext>
              </a:extLst>
            </p:cNvPr>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2134;p42">
              <a:extLst>
                <a:ext uri="{FF2B5EF4-FFF2-40B4-BE49-F238E27FC236}">
                  <a16:creationId xmlns:a16="http://schemas.microsoft.com/office/drawing/2014/main" id="{D7458DAB-0F57-838A-CFB8-F5B7E4F10944}"/>
                </a:ext>
              </a:extLst>
            </p:cNvPr>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2135;p42">
              <a:extLst>
                <a:ext uri="{FF2B5EF4-FFF2-40B4-BE49-F238E27FC236}">
                  <a16:creationId xmlns:a16="http://schemas.microsoft.com/office/drawing/2014/main" id="{CDE7C678-7AEE-604E-6231-D18638FCDC9D}"/>
                </a:ext>
              </a:extLst>
            </p:cNvPr>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2136;p42">
              <a:extLst>
                <a:ext uri="{FF2B5EF4-FFF2-40B4-BE49-F238E27FC236}">
                  <a16:creationId xmlns:a16="http://schemas.microsoft.com/office/drawing/2014/main" id="{69FBF077-FDC1-7859-21AE-EC550CDE526D}"/>
                </a:ext>
              </a:extLst>
            </p:cNvPr>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2137;p42">
              <a:extLst>
                <a:ext uri="{FF2B5EF4-FFF2-40B4-BE49-F238E27FC236}">
                  <a16:creationId xmlns:a16="http://schemas.microsoft.com/office/drawing/2014/main" id="{7E9C71B6-42E7-2B10-FED0-00BEA916AA38}"/>
                </a:ext>
              </a:extLst>
            </p:cNvPr>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2138;p42">
              <a:extLst>
                <a:ext uri="{FF2B5EF4-FFF2-40B4-BE49-F238E27FC236}">
                  <a16:creationId xmlns:a16="http://schemas.microsoft.com/office/drawing/2014/main" id="{D82F049D-72B9-EB32-19C0-B5D9FB3A9B9D}"/>
                </a:ext>
              </a:extLst>
            </p:cNvPr>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3" name="Google Shape;2078;p42">
            <a:extLst>
              <a:ext uri="{FF2B5EF4-FFF2-40B4-BE49-F238E27FC236}">
                <a16:creationId xmlns:a16="http://schemas.microsoft.com/office/drawing/2014/main" id="{FA477769-226B-7E1A-C584-297105435976}"/>
              </a:ext>
            </a:extLst>
          </p:cNvPr>
          <p:cNvSpPr/>
          <p:nvPr/>
        </p:nvSpPr>
        <p:spPr>
          <a:xfrm>
            <a:off x="8285400" y="-36504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4" name="Google Shape;2122;p42">
            <a:extLst>
              <a:ext uri="{FF2B5EF4-FFF2-40B4-BE49-F238E27FC236}">
                <a16:creationId xmlns:a16="http://schemas.microsoft.com/office/drawing/2014/main" id="{6B3E9A87-8736-F29E-BF9F-00F551F1B15D}"/>
              </a:ext>
            </a:extLst>
          </p:cNvPr>
          <p:cNvGrpSpPr/>
          <p:nvPr/>
        </p:nvGrpSpPr>
        <p:grpSpPr>
          <a:xfrm>
            <a:off x="8458224" y="-193412"/>
            <a:ext cx="512248" cy="685746"/>
            <a:chOff x="7926140" y="-3342469"/>
            <a:chExt cx="447730" cy="597444"/>
          </a:xfrm>
        </p:grpSpPr>
        <p:sp>
          <p:nvSpPr>
            <p:cNvPr id="4855" name="Google Shape;2123;p42">
              <a:extLst>
                <a:ext uri="{FF2B5EF4-FFF2-40B4-BE49-F238E27FC236}">
                  <a16:creationId xmlns:a16="http://schemas.microsoft.com/office/drawing/2014/main" id="{919949AD-D47D-3FA0-6292-9B74E1C83590}"/>
                </a:ext>
              </a:extLst>
            </p:cNvPr>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2124;p42">
              <a:extLst>
                <a:ext uri="{FF2B5EF4-FFF2-40B4-BE49-F238E27FC236}">
                  <a16:creationId xmlns:a16="http://schemas.microsoft.com/office/drawing/2014/main" id="{344043A8-56A7-9121-EB7C-184C96654858}"/>
                </a:ext>
              </a:extLst>
            </p:cNvPr>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2125;p42">
              <a:extLst>
                <a:ext uri="{FF2B5EF4-FFF2-40B4-BE49-F238E27FC236}">
                  <a16:creationId xmlns:a16="http://schemas.microsoft.com/office/drawing/2014/main" id="{2A405843-AEC2-BF20-5E07-2531FB2F2AE2}"/>
                </a:ext>
              </a:extLst>
            </p:cNvPr>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2126;p42">
              <a:extLst>
                <a:ext uri="{FF2B5EF4-FFF2-40B4-BE49-F238E27FC236}">
                  <a16:creationId xmlns:a16="http://schemas.microsoft.com/office/drawing/2014/main" id="{30CAFD96-933C-4B27-8749-F8B6C25E1337}"/>
                </a:ext>
              </a:extLst>
            </p:cNvPr>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2127;p42">
              <a:extLst>
                <a:ext uri="{FF2B5EF4-FFF2-40B4-BE49-F238E27FC236}">
                  <a16:creationId xmlns:a16="http://schemas.microsoft.com/office/drawing/2014/main" id="{60EA97E4-25F9-EFD5-C87B-94390C36A4E6}"/>
                </a:ext>
              </a:extLst>
            </p:cNvPr>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2128;p42">
              <a:extLst>
                <a:ext uri="{FF2B5EF4-FFF2-40B4-BE49-F238E27FC236}">
                  <a16:creationId xmlns:a16="http://schemas.microsoft.com/office/drawing/2014/main" id="{86D4C661-218B-5F07-AF4D-4489261BD42C}"/>
                </a:ext>
              </a:extLst>
            </p:cNvPr>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2129;p42">
              <a:extLst>
                <a:ext uri="{FF2B5EF4-FFF2-40B4-BE49-F238E27FC236}">
                  <a16:creationId xmlns:a16="http://schemas.microsoft.com/office/drawing/2014/main" id="{CABD598C-0990-5F7B-B200-BEEBADB9D303}"/>
                </a:ext>
              </a:extLst>
            </p:cNvPr>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roup 47">
            <a:extLst>
              <a:ext uri="{FF2B5EF4-FFF2-40B4-BE49-F238E27FC236}">
                <a16:creationId xmlns:a16="http://schemas.microsoft.com/office/drawing/2014/main" id="{390461CA-E17B-AC88-67C0-3A681E5CEE02}"/>
              </a:ext>
            </a:extLst>
          </p:cNvPr>
          <p:cNvGrpSpPr/>
          <p:nvPr/>
        </p:nvGrpSpPr>
        <p:grpSpPr>
          <a:xfrm>
            <a:off x="344081" y="1346229"/>
            <a:ext cx="7942330" cy="656132"/>
            <a:chOff x="-742011" y="2170574"/>
            <a:chExt cx="7942330" cy="656132"/>
          </a:xfrm>
        </p:grpSpPr>
        <p:sp>
          <p:nvSpPr>
            <p:cNvPr id="4" name="Rectangle 3">
              <a:extLst>
                <a:ext uri="{FF2B5EF4-FFF2-40B4-BE49-F238E27FC236}">
                  <a16:creationId xmlns:a16="http://schemas.microsoft.com/office/drawing/2014/main" id="{C352E6FF-1186-DC49-B3C2-B55EA4E3D0D0}"/>
                </a:ext>
              </a:extLst>
            </p:cNvPr>
            <p:cNvSpPr/>
            <p:nvPr/>
          </p:nvSpPr>
          <p:spPr>
            <a:xfrm>
              <a:off x="-742009" y="2170574"/>
              <a:ext cx="7942328" cy="656132"/>
            </a:xfrm>
            <a:prstGeom prst="rect">
              <a:avLst/>
            </a:prstGeom>
            <a:solidFill>
              <a:schemeClr val="bg1"/>
            </a:solidFill>
            <a:ln w="38100">
              <a:solidFill>
                <a:srgbClr val="0070C0"/>
              </a:solidFill>
            </a:ln>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endParaRPr lang="vi-VN" sz="2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44D67257-B1A1-AF91-2821-B35F51C33419}"/>
                </a:ext>
              </a:extLst>
            </p:cNvPr>
            <p:cNvSpPr txBox="1"/>
            <p:nvPr/>
          </p:nvSpPr>
          <p:spPr>
            <a:xfrm>
              <a:off x="-742011" y="2284992"/>
              <a:ext cx="7942330" cy="413896"/>
            </a:xfrm>
            <a:prstGeom prst="rect">
              <a:avLst/>
            </a:prstGeom>
            <a:noFill/>
          </p:spPr>
          <p:txBody>
            <a:bodyPr wrap="square" anchor="ctr">
              <a:spAutoFit/>
            </a:bodyPr>
            <a:lstStyle/>
            <a:p>
              <a:pPr algn="ctr">
                <a:lnSpc>
                  <a:spcPct val="114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Xu hướng tuyển dụng người lao động được đào tạo, có kinh nghiệm</a:t>
              </a:r>
              <a:endParaRPr lang="vi-VN" sz="2000" dirty="0">
                <a:effectLst/>
                <a:latin typeface="Arial" panose="020B0604020202020204" pitchFamily="34" charset="0"/>
                <a:cs typeface="Arial" panose="020B0604020202020204" pitchFamily="34" charset="0"/>
              </a:endParaRPr>
            </a:p>
          </p:txBody>
        </p:sp>
      </p:grpSp>
      <p:sp>
        <p:nvSpPr>
          <p:cNvPr id="4813" name="TextBox 4812">
            <a:extLst>
              <a:ext uri="{FF2B5EF4-FFF2-40B4-BE49-F238E27FC236}">
                <a16:creationId xmlns:a16="http://schemas.microsoft.com/office/drawing/2014/main" id="{D294C783-C98A-92DE-0983-A0DBF234F2D7}"/>
              </a:ext>
            </a:extLst>
          </p:cNvPr>
          <p:cNvSpPr txBox="1"/>
          <p:nvPr/>
        </p:nvSpPr>
        <p:spPr>
          <a:xfrm>
            <a:off x="519131" y="2216879"/>
            <a:ext cx="7572069" cy="2534027"/>
          </a:xfrm>
          <a:prstGeom prst="rect">
            <a:avLst/>
          </a:prstGeom>
          <a:noFill/>
        </p:spPr>
        <p:txBody>
          <a:bodyPr wrap="square">
            <a:spAutoFit/>
          </a:bodyPr>
          <a:lstStyle/>
          <a:p>
            <a:pPr algn="just">
              <a:lnSpc>
                <a:spcPct val="150000"/>
              </a:lnSpc>
            </a:pPr>
            <a:r>
              <a:rPr lang="vi-VN" sz="1800" dirty="0"/>
              <a:t>Sự chuyển dịch của cơ cấu lao động theo hướng giảm tỉ trọng lao động khu vực nông nghiệp cùng với sự phát triển mạnh mẽ của kĩ thuật, công nghệ đặt ra những yêu cầu ngày càng cao đối với người lao động. Người lao động phải có trình độ chuyên môn cao, sử dụng thành thạo ngoại ngữ và công nghệ thông tin, đồng thời họ phải có khả năng tự học để đáp ứng sự thay đổi liên tục của các ngành nghề.</a:t>
            </a:r>
          </a:p>
        </p:txBody>
      </p:sp>
    </p:spTree>
    <p:extLst>
      <p:ext uri="{BB962C8B-B14F-4D97-AF65-F5344CB8AC3E}">
        <p14:creationId xmlns:p14="http://schemas.microsoft.com/office/powerpoint/2010/main" val="19829842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813"/>
                                        </p:tgtEl>
                                        <p:attrNameLst>
                                          <p:attrName>style.visibility</p:attrName>
                                        </p:attrNameLst>
                                      </p:cBhvr>
                                      <p:to>
                                        <p:strVal val="visible"/>
                                      </p:to>
                                    </p:set>
                                    <p:animEffect transition="in" filter="wipe(down)">
                                      <p:cBhvr>
                                        <p:cTn id="13" dur="500"/>
                                        <p:tgtEl>
                                          <p:spTgt spid="4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60"/>
        <p:cNvGrpSpPr/>
        <p:nvPr/>
      </p:nvGrpSpPr>
      <p:grpSpPr>
        <a:xfrm>
          <a:off x="0" y="0"/>
          <a:ext cx="0" cy="0"/>
          <a:chOff x="0" y="0"/>
          <a:chExt cx="0" cy="0"/>
        </a:xfrm>
      </p:grpSpPr>
      <p:sp>
        <p:nvSpPr>
          <p:cNvPr id="5" name="Arrow: Pentagon 4">
            <a:extLst>
              <a:ext uri="{FF2B5EF4-FFF2-40B4-BE49-F238E27FC236}">
                <a16:creationId xmlns:a16="http://schemas.microsoft.com/office/drawing/2014/main" id="{AAAE4B24-7AE2-E59C-1E03-0C28874BA476}"/>
              </a:ext>
            </a:extLst>
          </p:cNvPr>
          <p:cNvSpPr/>
          <p:nvPr/>
        </p:nvSpPr>
        <p:spPr>
          <a:xfrm flipH="1">
            <a:off x="6225235" y="138988"/>
            <a:ext cx="2194560" cy="570586"/>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vi-VN" sz="2400" b="1" dirty="0">
                <a:solidFill>
                  <a:schemeClr val="tx1">
                    <a:lumMod val="50000"/>
                  </a:schemeClr>
                </a:solidFill>
                <a:latin typeface="Arial" panose="020B0604020202020204" pitchFamily="34" charset="0"/>
                <a:cs typeface="Arial" panose="020B0604020202020204" pitchFamily="34" charset="0"/>
              </a:rPr>
              <a:t>KẾT LUẬN</a:t>
            </a:r>
            <a:endParaRPr lang="vi-VN" sz="2400" dirty="0">
              <a:effectLst/>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B08B4C-B85F-9E02-C316-18FF1B1DD425}"/>
              </a:ext>
            </a:extLst>
          </p:cNvPr>
          <p:cNvSpPr/>
          <p:nvPr/>
        </p:nvSpPr>
        <p:spPr>
          <a:xfrm>
            <a:off x="1066617" y="1078522"/>
            <a:ext cx="7214190" cy="646575"/>
          </a:xfrm>
          <a:prstGeom prst="rect">
            <a:avLst/>
          </a:prstGeom>
          <a:solidFill>
            <a:srgbClr val="0070C0"/>
          </a:solidFill>
          <a:ln w="38100">
            <a:solidFill>
              <a:schemeClr val="accent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2000" b="1" dirty="0">
                <a:solidFill>
                  <a:schemeClr val="accent6"/>
                </a:solidFill>
              </a:rPr>
              <a:t>Những vấn đề mà thị trường Việt Nam gặp phải hiện nay</a:t>
            </a:r>
          </a:p>
        </p:txBody>
      </p:sp>
      <p:cxnSp>
        <p:nvCxnSpPr>
          <p:cNvPr id="18" name="Connector: Elbow 17">
            <a:extLst>
              <a:ext uri="{FF2B5EF4-FFF2-40B4-BE49-F238E27FC236}">
                <a16:creationId xmlns:a16="http://schemas.microsoft.com/office/drawing/2014/main" id="{CE22DDF8-445D-E477-6E90-C04934D1C692}"/>
              </a:ext>
            </a:extLst>
          </p:cNvPr>
          <p:cNvCxnSpPr>
            <a:cxnSpLocks/>
            <a:stCxn id="17" idx="2"/>
            <a:endCxn id="20" idx="0"/>
          </p:cNvCxnSpPr>
          <p:nvPr/>
        </p:nvCxnSpPr>
        <p:spPr>
          <a:xfrm rot="5400000">
            <a:off x="3074932" y="711517"/>
            <a:ext cx="585200" cy="2612361"/>
          </a:xfrm>
          <a:prstGeom prst="bentConnector3">
            <a:avLst>
              <a:gd name="adj1" fmla="val 50000"/>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C792B408-C797-4C25-D0CE-F57DC9F9270D}"/>
              </a:ext>
            </a:extLst>
          </p:cNvPr>
          <p:cNvGrpSpPr/>
          <p:nvPr/>
        </p:nvGrpSpPr>
        <p:grpSpPr>
          <a:xfrm>
            <a:off x="901393" y="2310297"/>
            <a:ext cx="2319916" cy="1988973"/>
            <a:chOff x="313130" y="2133900"/>
            <a:chExt cx="2319916" cy="1988973"/>
          </a:xfrm>
        </p:grpSpPr>
        <p:sp>
          <p:nvSpPr>
            <p:cNvPr id="20" name="Rectangle 19">
              <a:extLst>
                <a:ext uri="{FF2B5EF4-FFF2-40B4-BE49-F238E27FC236}">
                  <a16:creationId xmlns:a16="http://schemas.microsoft.com/office/drawing/2014/main" id="{D62DA6D1-4868-E072-0B53-81CEC3569708}"/>
                </a:ext>
              </a:extLst>
            </p:cNvPr>
            <p:cNvSpPr/>
            <p:nvPr/>
          </p:nvSpPr>
          <p:spPr>
            <a:xfrm>
              <a:off x="354125" y="2133900"/>
              <a:ext cx="2237926" cy="1988973"/>
            </a:xfrm>
            <a:prstGeom prst="rect">
              <a:avLst/>
            </a:prstGeom>
            <a:solidFill>
              <a:schemeClr val="accent6"/>
            </a:solidFill>
            <a:ln w="38100">
              <a:solidFill>
                <a:schemeClr val="bg2">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lnSpc>
                  <a:spcPct val="150000"/>
                </a:lnSpc>
              </a:pPr>
              <a:endParaRPr lang="vi-VN" sz="18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F7397F8-DA61-0DAB-9A36-FE15EC761614}"/>
                </a:ext>
              </a:extLst>
            </p:cNvPr>
            <p:cNvSpPr txBox="1"/>
            <p:nvPr/>
          </p:nvSpPr>
          <p:spPr>
            <a:xfrm>
              <a:off x="313130" y="2284230"/>
              <a:ext cx="2319916" cy="1703030"/>
            </a:xfrm>
            <a:prstGeom prst="rect">
              <a:avLst/>
            </a:prstGeom>
            <a:noFill/>
          </p:spPr>
          <p:txBody>
            <a:bodyPr wrap="square">
              <a:spAutoFit/>
            </a:bodyPr>
            <a:lstStyle/>
            <a:p>
              <a:pPr algn="ctr">
                <a:lnSpc>
                  <a:spcPct val="150000"/>
                </a:lnSpc>
              </a:pPr>
              <a:r>
                <a:rPr lang="vi-VN" sz="1800" dirty="0">
                  <a:latin typeface="Arial" panose="020B0604020202020204" pitchFamily="34" charset="0"/>
                  <a:cs typeface="Arial" panose="020B0604020202020204" pitchFamily="34" charset="0"/>
                </a:rPr>
                <a:t>Chất lượng lao động còn thấp, phân bổ nguồn lao động không đồng đều</a:t>
              </a:r>
            </a:p>
          </p:txBody>
        </p:sp>
      </p:grpSp>
      <p:cxnSp>
        <p:nvCxnSpPr>
          <p:cNvPr id="22" name="Connector: Elbow 21">
            <a:extLst>
              <a:ext uri="{FF2B5EF4-FFF2-40B4-BE49-F238E27FC236}">
                <a16:creationId xmlns:a16="http://schemas.microsoft.com/office/drawing/2014/main" id="{3235991F-4C33-E4D9-6E2A-E3F74AD36242}"/>
              </a:ext>
            </a:extLst>
          </p:cNvPr>
          <p:cNvCxnSpPr>
            <a:cxnSpLocks/>
            <a:stCxn id="17" idx="2"/>
            <a:endCxn id="24" idx="0"/>
          </p:cNvCxnSpPr>
          <p:nvPr/>
        </p:nvCxnSpPr>
        <p:spPr>
          <a:xfrm rot="5400000">
            <a:off x="4300765" y="1937350"/>
            <a:ext cx="585200" cy="160694"/>
          </a:xfrm>
          <a:prstGeom prst="bentConnector3">
            <a:avLst>
              <a:gd name="adj1" fmla="val 50000"/>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8270A8E2-D028-F685-AC0E-6D8C74E66DF4}"/>
              </a:ext>
            </a:extLst>
          </p:cNvPr>
          <p:cNvGrpSpPr/>
          <p:nvPr/>
        </p:nvGrpSpPr>
        <p:grpSpPr>
          <a:xfrm>
            <a:off x="3458514" y="2310297"/>
            <a:ext cx="2109008" cy="1988973"/>
            <a:chOff x="354125" y="2133900"/>
            <a:chExt cx="2237926" cy="1988973"/>
          </a:xfrm>
        </p:grpSpPr>
        <p:sp>
          <p:nvSpPr>
            <p:cNvPr id="24" name="Rectangle 23">
              <a:extLst>
                <a:ext uri="{FF2B5EF4-FFF2-40B4-BE49-F238E27FC236}">
                  <a16:creationId xmlns:a16="http://schemas.microsoft.com/office/drawing/2014/main" id="{49CF7A6D-5394-AAE6-7963-CA8645DEE9AF}"/>
                </a:ext>
              </a:extLst>
            </p:cNvPr>
            <p:cNvSpPr/>
            <p:nvPr/>
          </p:nvSpPr>
          <p:spPr>
            <a:xfrm>
              <a:off x="354125" y="2133900"/>
              <a:ext cx="2237926" cy="1988973"/>
            </a:xfrm>
            <a:prstGeom prst="rect">
              <a:avLst/>
            </a:prstGeom>
            <a:solidFill>
              <a:schemeClr val="accent6"/>
            </a:solidFill>
            <a:ln w="38100">
              <a:solidFill>
                <a:schemeClr val="bg2">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lnSpc>
                  <a:spcPct val="150000"/>
                </a:lnSpc>
              </a:pPr>
              <a:endParaRPr lang="vi-VN" sz="1800" dirty="0">
                <a:solidFill>
                  <a:srgbClr val="00000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3A2F0707-F47D-F976-7A27-94BA7299B853}"/>
                </a:ext>
              </a:extLst>
            </p:cNvPr>
            <p:cNvSpPr txBox="1"/>
            <p:nvPr/>
          </p:nvSpPr>
          <p:spPr>
            <a:xfrm>
              <a:off x="604900" y="2284230"/>
              <a:ext cx="1736376" cy="1703030"/>
            </a:xfrm>
            <a:prstGeom prst="rect">
              <a:avLst/>
            </a:prstGeom>
            <a:noFill/>
          </p:spPr>
          <p:txBody>
            <a:bodyPr wrap="square">
              <a:spAutoFit/>
            </a:bodyP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Xu hướng cung lao động lớn hơn cầu lao động</a:t>
              </a:r>
              <a:endParaRPr lang="vi-VN" sz="1800" dirty="0">
                <a:effectLst/>
                <a:latin typeface="Arial" panose="020B0604020202020204" pitchFamily="34" charset="0"/>
                <a:cs typeface="Arial" panose="020B0604020202020204" pitchFamily="34" charset="0"/>
              </a:endParaRPr>
            </a:p>
          </p:txBody>
        </p:sp>
      </p:grpSp>
      <p:cxnSp>
        <p:nvCxnSpPr>
          <p:cNvPr id="26" name="Connector: Elbow 25">
            <a:extLst>
              <a:ext uri="{FF2B5EF4-FFF2-40B4-BE49-F238E27FC236}">
                <a16:creationId xmlns:a16="http://schemas.microsoft.com/office/drawing/2014/main" id="{C0032415-CC9E-22CC-C4B6-9EC95DF5C9D3}"/>
              </a:ext>
            </a:extLst>
          </p:cNvPr>
          <p:cNvCxnSpPr>
            <a:cxnSpLocks/>
            <a:stCxn id="17" idx="2"/>
            <a:endCxn id="28" idx="0"/>
          </p:cNvCxnSpPr>
          <p:nvPr/>
        </p:nvCxnSpPr>
        <p:spPr>
          <a:xfrm rot="16200000" flipH="1">
            <a:off x="5572214" y="826595"/>
            <a:ext cx="585200" cy="2382204"/>
          </a:xfrm>
          <a:prstGeom prst="bentConnector3">
            <a:avLst>
              <a:gd name="adj1" fmla="val 50000"/>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D86EA6B-DE3E-D120-33BE-CB52BA08134F}"/>
              </a:ext>
            </a:extLst>
          </p:cNvPr>
          <p:cNvGrpSpPr/>
          <p:nvPr/>
        </p:nvGrpSpPr>
        <p:grpSpPr>
          <a:xfrm>
            <a:off x="5831025" y="2310297"/>
            <a:ext cx="2449782" cy="1988973"/>
            <a:chOff x="173323" y="2133900"/>
            <a:chExt cx="2599530" cy="1988973"/>
          </a:xfrm>
        </p:grpSpPr>
        <p:sp>
          <p:nvSpPr>
            <p:cNvPr id="28" name="Rectangle 27">
              <a:extLst>
                <a:ext uri="{FF2B5EF4-FFF2-40B4-BE49-F238E27FC236}">
                  <a16:creationId xmlns:a16="http://schemas.microsoft.com/office/drawing/2014/main" id="{E10AF744-FFEA-DB9A-F87E-1BDFDD5D3715}"/>
                </a:ext>
              </a:extLst>
            </p:cNvPr>
            <p:cNvSpPr/>
            <p:nvPr/>
          </p:nvSpPr>
          <p:spPr>
            <a:xfrm>
              <a:off x="173323" y="2133900"/>
              <a:ext cx="2599530" cy="1988973"/>
            </a:xfrm>
            <a:prstGeom prst="rect">
              <a:avLst/>
            </a:prstGeom>
            <a:solidFill>
              <a:schemeClr val="accent6"/>
            </a:solidFill>
            <a:ln w="38100">
              <a:solidFill>
                <a:schemeClr val="bg2">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lnSpc>
                  <a:spcPct val="150000"/>
                </a:lnSpc>
              </a:pPr>
              <a:endParaRPr lang="vi-VN" sz="18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DD1041BE-6EFA-15C4-B230-92DBCA3A5F8A}"/>
                </a:ext>
              </a:extLst>
            </p:cNvPr>
            <p:cNvSpPr txBox="1"/>
            <p:nvPr/>
          </p:nvSpPr>
          <p:spPr>
            <a:xfrm>
              <a:off x="235421" y="2284230"/>
              <a:ext cx="2475334" cy="1703030"/>
            </a:xfrm>
            <a:prstGeom prst="rect">
              <a:avLst/>
            </a:prstGeom>
            <a:noFill/>
          </p:spPr>
          <p:txBody>
            <a:bodyPr wrap="square">
              <a:spAutoFit/>
            </a:bodyP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Xu hướng tuyển dụng người lao động được đào tạo, có kinh nghiệm</a:t>
              </a:r>
              <a:endParaRPr lang="vi-VN" sz="18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137193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500"/>
                                        <p:tgtEl>
                                          <p:spTgt spid="26"/>
                                        </p:tgtEl>
                                      </p:cBhvr>
                                    </p:animEffect>
                                  </p:childTnLst>
                                </p:cTn>
                              </p:par>
                            </p:childTnLst>
                          </p:cTn>
                        </p:par>
                        <p:par>
                          <p:cTn id="33" fill="hold">
                            <p:stCondLst>
                              <p:cond delay="500"/>
                            </p:stCondLst>
                            <p:childTnLst>
                              <p:par>
                                <p:cTn id="34" presetID="22" presetClass="entr" presetSubtype="1"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up)">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5" name="TextBox 4">
            <a:extLst>
              <a:ext uri="{FF2B5EF4-FFF2-40B4-BE49-F238E27FC236}">
                <a16:creationId xmlns:a16="http://schemas.microsoft.com/office/drawing/2014/main" id="{7050B983-C690-6088-D7AC-0CAD22FC8A7C}"/>
              </a:ext>
            </a:extLst>
          </p:cNvPr>
          <p:cNvSpPr txBox="1"/>
          <p:nvPr/>
        </p:nvSpPr>
        <p:spPr>
          <a:xfrm>
            <a:off x="899770" y="914918"/>
            <a:ext cx="7344460" cy="3313664"/>
          </a:xfrm>
          <a:prstGeom prst="rect">
            <a:avLst/>
          </a:prstGeom>
          <a:noFill/>
        </p:spPr>
        <p:txBody>
          <a:bodyPr wrap="square">
            <a:spAutoFit/>
          </a:bodyPr>
          <a:lstStyle/>
          <a:p>
            <a:pPr algn="ctr">
              <a:lnSpc>
                <a:spcPct val="150000"/>
              </a:lnSpc>
            </a:pPr>
            <a:r>
              <a:rPr lang="vi-VN" sz="3600" b="1" dirty="0">
                <a:solidFill>
                  <a:schemeClr val="bg2">
                    <a:lumMod val="50000"/>
                  </a:schemeClr>
                </a:solidFill>
                <a:effectLst/>
                <a:latin typeface="Arial" panose="020B0604020202020204" pitchFamily="34" charset="0"/>
                <a:cs typeface="Arial" panose="020B0604020202020204" pitchFamily="34" charset="0"/>
              </a:rPr>
              <a:t>Hoạt động 5: </a:t>
            </a:r>
          </a:p>
          <a:p>
            <a:pPr algn="ctr">
              <a:lnSpc>
                <a:spcPct val="150000"/>
              </a:lnSpc>
            </a:pPr>
            <a:r>
              <a:rPr lang="vi-VN" sz="3600" b="1" dirty="0">
                <a:solidFill>
                  <a:schemeClr val="bg2">
                    <a:lumMod val="50000"/>
                  </a:schemeClr>
                </a:solidFill>
              </a:rPr>
              <a:t>Tìm kiếm thông tin về thị trường lao động trong lĩnh vực kĩ thuật và công nghệ</a:t>
            </a:r>
            <a:endParaRPr lang="vi-VN" sz="3600" dirty="0">
              <a:solidFill>
                <a:schemeClr val="bg2">
                  <a:lumMod val="50000"/>
                </a:schemeClr>
              </a:solidFill>
            </a:endParaRPr>
          </a:p>
        </p:txBody>
      </p:sp>
    </p:spTree>
    <p:extLst>
      <p:ext uri="{BB962C8B-B14F-4D97-AF65-F5344CB8AC3E}">
        <p14:creationId xmlns:p14="http://schemas.microsoft.com/office/powerpoint/2010/main" val="2245543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60"/>
        <p:cNvGrpSpPr/>
        <p:nvPr/>
      </p:nvGrpSpPr>
      <p:grpSpPr>
        <a:xfrm>
          <a:off x="0" y="0"/>
          <a:ext cx="0" cy="0"/>
          <a:chOff x="0" y="0"/>
          <a:chExt cx="0" cy="0"/>
        </a:xfrm>
      </p:grpSpPr>
      <p:grpSp>
        <p:nvGrpSpPr>
          <p:cNvPr id="7" name="Group 6">
            <a:extLst>
              <a:ext uri="{FF2B5EF4-FFF2-40B4-BE49-F238E27FC236}">
                <a16:creationId xmlns:a16="http://schemas.microsoft.com/office/drawing/2014/main" id="{FC5E2831-E237-249C-AE98-CA199A671DD0}"/>
              </a:ext>
            </a:extLst>
          </p:cNvPr>
          <p:cNvGrpSpPr/>
          <p:nvPr/>
        </p:nvGrpSpPr>
        <p:grpSpPr>
          <a:xfrm>
            <a:off x="1082648" y="1149197"/>
            <a:ext cx="3664915" cy="3497100"/>
            <a:chOff x="958290" y="1149197"/>
            <a:chExt cx="3664915" cy="3497100"/>
          </a:xfrm>
        </p:grpSpPr>
        <p:sp>
          <p:nvSpPr>
            <p:cNvPr id="2" name="Rectangle 1">
              <a:extLst>
                <a:ext uri="{FF2B5EF4-FFF2-40B4-BE49-F238E27FC236}">
                  <a16:creationId xmlns:a16="http://schemas.microsoft.com/office/drawing/2014/main" id="{83DF687B-B444-F955-5956-98093625FC3D}"/>
                </a:ext>
              </a:extLst>
            </p:cNvPr>
            <p:cNvSpPr/>
            <p:nvPr/>
          </p:nvSpPr>
          <p:spPr>
            <a:xfrm>
              <a:off x="958290" y="2162186"/>
              <a:ext cx="3664915" cy="174145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1800" dirty="0">
                  <a:solidFill>
                    <a:srgbClr val="000000"/>
                  </a:solidFill>
                </a:rPr>
                <a:t>Thông tin về thị trường lao động trong lĩnh vực kĩ thuật, công nghệ có thể được tìm kiếm từ những nguồn nào?</a:t>
              </a:r>
            </a:p>
          </p:txBody>
        </p:sp>
        <p:sp>
          <p:nvSpPr>
            <p:cNvPr id="3" name="Rectangle 2">
              <a:extLst>
                <a:ext uri="{FF2B5EF4-FFF2-40B4-BE49-F238E27FC236}">
                  <a16:creationId xmlns:a16="http://schemas.microsoft.com/office/drawing/2014/main" id="{56F1834C-ECEE-869B-CEA4-D58266773A9F}"/>
                </a:ext>
              </a:extLst>
            </p:cNvPr>
            <p:cNvSpPr/>
            <p:nvPr/>
          </p:nvSpPr>
          <p:spPr>
            <a:xfrm>
              <a:off x="958290" y="4023360"/>
              <a:ext cx="3664915" cy="62293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1800" dirty="0">
                  <a:solidFill>
                    <a:srgbClr val="000000"/>
                  </a:solidFill>
                </a:rPr>
                <a:t>Bằng cách nào? </a:t>
              </a:r>
            </a:p>
          </p:txBody>
        </p:sp>
        <p:pic>
          <p:nvPicPr>
            <p:cNvPr id="5" name="Graphic 4" descr="Questions">
              <a:extLst>
                <a:ext uri="{FF2B5EF4-FFF2-40B4-BE49-F238E27FC236}">
                  <a16:creationId xmlns:a16="http://schemas.microsoft.com/office/drawing/2014/main" id="{36CB2D71-8B1A-D7E9-DE64-301EFDBE65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3547" y="1149197"/>
              <a:ext cx="914400" cy="914400"/>
            </a:xfrm>
            <a:prstGeom prst="rect">
              <a:avLst/>
            </a:prstGeom>
          </p:spPr>
        </p:pic>
      </p:grpSp>
      <p:sp>
        <p:nvSpPr>
          <p:cNvPr id="6" name="Arrow: Pentagon 5">
            <a:extLst>
              <a:ext uri="{FF2B5EF4-FFF2-40B4-BE49-F238E27FC236}">
                <a16:creationId xmlns:a16="http://schemas.microsoft.com/office/drawing/2014/main" id="{96F8DF38-2728-B8EA-3B44-ED17869A9359}"/>
              </a:ext>
            </a:extLst>
          </p:cNvPr>
          <p:cNvSpPr/>
          <p:nvPr/>
        </p:nvSpPr>
        <p:spPr>
          <a:xfrm>
            <a:off x="716891" y="315019"/>
            <a:ext cx="3177928" cy="577436"/>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vi-VN" sz="2200" b="1" dirty="0">
                <a:solidFill>
                  <a:schemeClr val="tx1">
                    <a:lumMod val="50000"/>
                  </a:schemeClr>
                </a:solidFill>
                <a:latin typeface="Arial" panose="020B0604020202020204" pitchFamily="34" charset="0"/>
                <a:cs typeface="Arial" panose="020B0604020202020204" pitchFamily="34" charset="0"/>
              </a:rPr>
              <a:t>Quan sát hình 3.4</a:t>
            </a:r>
            <a:endParaRPr lang="vi-VN" sz="2200" dirty="0">
              <a:effectLst/>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126C112-92B0-01D0-9560-E6C5B978357A}"/>
              </a:ext>
            </a:extLst>
          </p:cNvPr>
          <p:cNvGrpSpPr/>
          <p:nvPr/>
        </p:nvGrpSpPr>
        <p:grpSpPr>
          <a:xfrm>
            <a:off x="4967276" y="155448"/>
            <a:ext cx="3177927" cy="4832604"/>
            <a:chOff x="4925474" y="0"/>
            <a:chExt cx="3329457" cy="5063033"/>
          </a:xfrm>
        </p:grpSpPr>
        <p:pic>
          <p:nvPicPr>
            <p:cNvPr id="10" name="Picture 9">
              <a:extLst>
                <a:ext uri="{FF2B5EF4-FFF2-40B4-BE49-F238E27FC236}">
                  <a16:creationId xmlns:a16="http://schemas.microsoft.com/office/drawing/2014/main" id="{90324346-A74B-10D9-2B26-3769032C43EC}"/>
                </a:ext>
              </a:extLst>
            </p:cNvPr>
            <p:cNvPicPr>
              <a:picLocks noChangeAspect="1"/>
            </p:cNvPicPr>
            <p:nvPr/>
          </p:nvPicPr>
          <p:blipFill>
            <a:blip r:embed="rId5"/>
            <a:stretch>
              <a:fillRect/>
            </a:stretch>
          </p:blipFill>
          <p:spPr>
            <a:xfrm>
              <a:off x="4925474" y="0"/>
              <a:ext cx="3329457" cy="3972153"/>
            </a:xfrm>
            <a:prstGeom prst="rect">
              <a:avLst/>
            </a:prstGeom>
          </p:spPr>
        </p:pic>
        <p:sp>
          <p:nvSpPr>
            <p:cNvPr id="11" name="TextBox 10">
              <a:extLst>
                <a:ext uri="{FF2B5EF4-FFF2-40B4-BE49-F238E27FC236}">
                  <a16:creationId xmlns:a16="http://schemas.microsoft.com/office/drawing/2014/main" id="{9388AF25-6D9A-E9C1-383A-8CAE8FD4E174}"/>
                </a:ext>
              </a:extLst>
            </p:cNvPr>
            <p:cNvSpPr txBox="1"/>
            <p:nvPr/>
          </p:nvSpPr>
          <p:spPr>
            <a:xfrm>
              <a:off x="4925474" y="4041150"/>
              <a:ext cx="3329457" cy="1021883"/>
            </a:xfrm>
            <a:prstGeom prst="rect">
              <a:avLst/>
            </a:prstGeom>
            <a:noFill/>
          </p:spPr>
          <p:txBody>
            <a:bodyPr wrap="square" rtlCol="0">
              <a:spAutoFit/>
            </a:bodyPr>
            <a:lstStyle/>
            <a:p>
              <a:pPr algn="ctr">
                <a:lnSpc>
                  <a:spcPct val="150000"/>
                </a:lnSpc>
              </a:pPr>
              <a:r>
                <a:rPr lang="vi-VN" i="1" dirty="0"/>
                <a:t>Hình 3.4. Một số nguồn tìm kiếm </a:t>
              </a:r>
            </a:p>
            <a:p>
              <a:pPr algn="ctr">
                <a:lnSpc>
                  <a:spcPct val="150000"/>
                </a:lnSpc>
              </a:pPr>
              <a:r>
                <a:rPr lang="vi-VN" i="1" dirty="0"/>
                <a:t>thông tin về thị trường lao động trong lĩnh vực kĩ thuật, công nghệ</a:t>
              </a:r>
            </a:p>
          </p:txBody>
        </p:sp>
      </p:grpSp>
    </p:spTree>
    <p:extLst>
      <p:ext uri="{BB962C8B-B14F-4D97-AF65-F5344CB8AC3E}">
        <p14:creationId xmlns:p14="http://schemas.microsoft.com/office/powerpoint/2010/main" val="38159354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60"/>
        <p:cNvGrpSpPr/>
        <p:nvPr/>
      </p:nvGrpSpPr>
      <p:grpSpPr>
        <a:xfrm>
          <a:off x="0" y="0"/>
          <a:ext cx="0" cy="0"/>
          <a:chOff x="0" y="0"/>
          <a:chExt cx="0" cy="0"/>
        </a:xfrm>
      </p:grpSpPr>
      <p:grpSp>
        <p:nvGrpSpPr>
          <p:cNvPr id="5" name="Group 4">
            <a:extLst>
              <a:ext uri="{FF2B5EF4-FFF2-40B4-BE49-F238E27FC236}">
                <a16:creationId xmlns:a16="http://schemas.microsoft.com/office/drawing/2014/main" id="{C053A7C6-B651-D139-2E0A-D8CFA226AF26}"/>
              </a:ext>
            </a:extLst>
          </p:cNvPr>
          <p:cNvGrpSpPr/>
          <p:nvPr/>
        </p:nvGrpSpPr>
        <p:grpSpPr>
          <a:xfrm>
            <a:off x="4974591" y="155448"/>
            <a:ext cx="3177927" cy="4832604"/>
            <a:chOff x="4925474" y="0"/>
            <a:chExt cx="3329457" cy="5063033"/>
          </a:xfrm>
        </p:grpSpPr>
        <p:pic>
          <p:nvPicPr>
            <p:cNvPr id="3" name="Picture 2">
              <a:extLst>
                <a:ext uri="{FF2B5EF4-FFF2-40B4-BE49-F238E27FC236}">
                  <a16:creationId xmlns:a16="http://schemas.microsoft.com/office/drawing/2014/main" id="{C4416574-C145-3AC7-F4E5-B6AD57E70F03}"/>
                </a:ext>
              </a:extLst>
            </p:cNvPr>
            <p:cNvPicPr>
              <a:picLocks noChangeAspect="1"/>
            </p:cNvPicPr>
            <p:nvPr/>
          </p:nvPicPr>
          <p:blipFill>
            <a:blip r:embed="rId3"/>
            <a:stretch>
              <a:fillRect/>
            </a:stretch>
          </p:blipFill>
          <p:spPr>
            <a:xfrm>
              <a:off x="4925474" y="0"/>
              <a:ext cx="3329457" cy="3972153"/>
            </a:xfrm>
            <a:prstGeom prst="rect">
              <a:avLst/>
            </a:prstGeom>
          </p:spPr>
        </p:pic>
        <p:sp>
          <p:nvSpPr>
            <p:cNvPr id="4" name="TextBox 3">
              <a:extLst>
                <a:ext uri="{FF2B5EF4-FFF2-40B4-BE49-F238E27FC236}">
                  <a16:creationId xmlns:a16="http://schemas.microsoft.com/office/drawing/2014/main" id="{15D8AA97-9842-DA03-C458-B34D5056DB23}"/>
                </a:ext>
              </a:extLst>
            </p:cNvPr>
            <p:cNvSpPr txBox="1"/>
            <p:nvPr/>
          </p:nvSpPr>
          <p:spPr>
            <a:xfrm>
              <a:off x="4925474" y="4041150"/>
              <a:ext cx="3329457" cy="1021883"/>
            </a:xfrm>
            <a:prstGeom prst="rect">
              <a:avLst/>
            </a:prstGeom>
            <a:noFill/>
          </p:spPr>
          <p:txBody>
            <a:bodyPr wrap="square" rtlCol="0">
              <a:spAutoFit/>
            </a:bodyPr>
            <a:lstStyle/>
            <a:p>
              <a:pPr algn="ctr">
                <a:lnSpc>
                  <a:spcPct val="150000"/>
                </a:lnSpc>
              </a:pPr>
              <a:r>
                <a:rPr lang="vi-VN" i="1" dirty="0"/>
                <a:t>Hình 3.4. Một số nguồn tìm kiếm </a:t>
              </a:r>
            </a:p>
            <a:p>
              <a:pPr algn="ctr">
                <a:lnSpc>
                  <a:spcPct val="150000"/>
                </a:lnSpc>
              </a:pPr>
              <a:r>
                <a:rPr lang="vi-VN" i="1" dirty="0"/>
                <a:t>thông tin về thị trường lao động trong lĩnh vực kĩ thuật, công nghệ</a:t>
              </a:r>
            </a:p>
          </p:txBody>
        </p:sp>
      </p:grpSp>
      <p:sp>
        <p:nvSpPr>
          <p:cNvPr id="7" name="TextBox 6">
            <a:extLst>
              <a:ext uri="{FF2B5EF4-FFF2-40B4-BE49-F238E27FC236}">
                <a16:creationId xmlns:a16="http://schemas.microsoft.com/office/drawing/2014/main" id="{849ED1B6-7D80-92CD-815C-139461B871CA}"/>
              </a:ext>
            </a:extLst>
          </p:cNvPr>
          <p:cNvSpPr txBox="1"/>
          <p:nvPr/>
        </p:nvSpPr>
        <p:spPr>
          <a:xfrm>
            <a:off x="1091794" y="681489"/>
            <a:ext cx="3663087" cy="3780522"/>
          </a:xfrm>
          <a:prstGeom prst="rect">
            <a:avLst/>
          </a:prstGeom>
          <a:noFill/>
        </p:spPr>
        <p:txBody>
          <a:bodyPr wrap="square">
            <a:spAutoFit/>
          </a:bodyPr>
          <a:lstStyle/>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Thông tin về thị trường lao động trong lĩnh vực kĩ thuật, công nghệ có thể tìm được qua các trang website, báo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a:t>
            </a: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í, các kênh thông tin chính thức của các đơn vị uy tín như tổ chức lao động quốc tế cũng như các trung tâm thị trường lao động ở các đơn vị thành phố (tỉnh).</a:t>
            </a:r>
            <a:endParaRPr lang="vi-VN" sz="18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77974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71"/>
        <p:cNvGrpSpPr/>
        <p:nvPr/>
      </p:nvGrpSpPr>
      <p:grpSpPr>
        <a:xfrm>
          <a:off x="0" y="0"/>
          <a:ext cx="0" cy="0"/>
          <a:chOff x="0" y="0"/>
          <a:chExt cx="0" cy="0"/>
        </a:xfrm>
      </p:grpSpPr>
      <p:cxnSp>
        <p:nvCxnSpPr>
          <p:cNvPr id="31" name="Connector: Elbow 30">
            <a:extLst>
              <a:ext uri="{FF2B5EF4-FFF2-40B4-BE49-F238E27FC236}">
                <a16:creationId xmlns:a16="http://schemas.microsoft.com/office/drawing/2014/main" id="{9991B44D-FC43-3073-47ED-5A60669E893E}"/>
              </a:ext>
            </a:extLst>
          </p:cNvPr>
          <p:cNvCxnSpPr>
            <a:cxnSpLocks/>
            <a:stCxn id="22" idx="1"/>
            <a:endCxn id="30" idx="1"/>
          </p:cNvCxnSpPr>
          <p:nvPr/>
        </p:nvCxnSpPr>
        <p:spPr>
          <a:xfrm rot="10800000" flipH="1" flipV="1">
            <a:off x="1420623" y="882601"/>
            <a:ext cx="965607" cy="1931436"/>
          </a:xfrm>
          <a:prstGeom prst="bentConnector3">
            <a:avLst>
              <a:gd name="adj1" fmla="val -23674"/>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EA58441D-FA73-9175-CBBB-7032ED712BBE}"/>
              </a:ext>
            </a:extLst>
          </p:cNvPr>
          <p:cNvCxnSpPr>
            <a:cxnSpLocks/>
            <a:stCxn id="22" idx="1"/>
            <a:endCxn id="33" idx="1"/>
          </p:cNvCxnSpPr>
          <p:nvPr/>
        </p:nvCxnSpPr>
        <p:spPr>
          <a:xfrm rot="10800000" flipH="1" flipV="1">
            <a:off x="1420623" y="882601"/>
            <a:ext cx="965607" cy="2711710"/>
          </a:xfrm>
          <a:prstGeom prst="bentConnector3">
            <a:avLst>
              <a:gd name="adj1" fmla="val -23674"/>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14B33AAA-5894-B995-68F8-325C40AAAF22}"/>
              </a:ext>
            </a:extLst>
          </p:cNvPr>
          <p:cNvCxnSpPr>
            <a:cxnSpLocks/>
            <a:stCxn id="22" idx="1"/>
            <a:endCxn id="36" idx="1"/>
          </p:cNvCxnSpPr>
          <p:nvPr/>
        </p:nvCxnSpPr>
        <p:spPr>
          <a:xfrm rot="10800000" flipH="1" flipV="1">
            <a:off x="1420623" y="882601"/>
            <a:ext cx="965607" cy="3491984"/>
          </a:xfrm>
          <a:prstGeom prst="bentConnector3">
            <a:avLst>
              <a:gd name="adj1" fmla="val -23674"/>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4E6CAED7-7B13-8A5D-7420-3B61D03F63A2}"/>
              </a:ext>
            </a:extLst>
          </p:cNvPr>
          <p:cNvSpPr/>
          <p:nvPr/>
        </p:nvSpPr>
        <p:spPr>
          <a:xfrm>
            <a:off x="1420624" y="363325"/>
            <a:ext cx="6039406" cy="1038551"/>
          </a:xfrm>
          <a:prstGeom prst="rect">
            <a:avLst/>
          </a:prstGeom>
        </p:spPr>
        <p:style>
          <a:lnRef idx="3">
            <a:schemeClr val="lt1"/>
          </a:lnRef>
          <a:fillRef idx="1">
            <a:schemeClr val="accent3"/>
          </a:fillRef>
          <a:effectRef idx="1">
            <a:schemeClr val="accent3"/>
          </a:effectRef>
          <a:fontRef idx="minor">
            <a:schemeClr val="lt1"/>
          </a:fontRef>
        </p:style>
        <p:txBody>
          <a:bodyPr bIns="108000" rtlCol="0" anchor="ctr"/>
          <a:lstStyle/>
          <a:p>
            <a:pPr algn="ctr">
              <a:lnSpc>
                <a:spcPct val="150000"/>
              </a:lnSpc>
            </a:pPr>
            <a:r>
              <a:rPr lang="vi-VN" sz="2000" b="1" dirty="0">
                <a:solidFill>
                  <a:srgbClr val="000000"/>
                </a:solidFill>
                <a:latin typeface="Arial" panose="020B0604020202020204" pitchFamily="34" charset="0"/>
                <a:cs typeface="Arial" panose="020B0604020202020204" pitchFamily="34" charset="0"/>
              </a:rPr>
              <a:t>Cách tìm kiếm thông tin về thị trường lao động trong lĩnh vực kĩ thuật, công nghệ</a:t>
            </a:r>
          </a:p>
        </p:txBody>
      </p:sp>
      <p:sp>
        <p:nvSpPr>
          <p:cNvPr id="23" name="Rectangle 22">
            <a:extLst>
              <a:ext uri="{FF2B5EF4-FFF2-40B4-BE49-F238E27FC236}">
                <a16:creationId xmlns:a16="http://schemas.microsoft.com/office/drawing/2014/main" id="{A6DFF86A-1555-41C4-F3CF-47F76CA02F95}"/>
              </a:ext>
            </a:extLst>
          </p:cNvPr>
          <p:cNvSpPr/>
          <p:nvPr/>
        </p:nvSpPr>
        <p:spPr>
          <a:xfrm>
            <a:off x="2386231" y="1742703"/>
            <a:ext cx="4105366" cy="582120"/>
          </a:xfrm>
          <a:prstGeom prst="rect">
            <a:avLst/>
          </a:prstGeom>
        </p:spPr>
        <p:style>
          <a:lnRef idx="1">
            <a:schemeClr val="accent2"/>
          </a:lnRef>
          <a:fillRef idx="2">
            <a:schemeClr val="accent2"/>
          </a:fillRef>
          <a:effectRef idx="1">
            <a:schemeClr val="accent2"/>
          </a:effectRef>
          <a:fontRef idx="minor">
            <a:schemeClr val="dk1"/>
          </a:fontRef>
        </p:style>
        <p:txBody>
          <a:bodyPr bIns="72000" rtlCol="0" anchor="ctr"/>
          <a:lstStyle/>
          <a:p>
            <a:pPr algn="ctr"/>
            <a:r>
              <a:rPr lang="vi-VN" sz="2000" dirty="0">
                <a:solidFill>
                  <a:srgbClr val="000000"/>
                </a:solidFill>
                <a:latin typeface="Arial" panose="020B0604020202020204" pitchFamily="34" charset="0"/>
                <a:cs typeface="Arial" panose="020B0604020202020204" pitchFamily="34" charset="0"/>
              </a:rPr>
              <a:t>Xác định mục tiêu tìm kiếm</a:t>
            </a:r>
          </a:p>
        </p:txBody>
      </p:sp>
      <p:cxnSp>
        <p:nvCxnSpPr>
          <p:cNvPr id="25" name="Connector: Elbow 24">
            <a:extLst>
              <a:ext uri="{FF2B5EF4-FFF2-40B4-BE49-F238E27FC236}">
                <a16:creationId xmlns:a16="http://schemas.microsoft.com/office/drawing/2014/main" id="{E6B41EA9-1589-6590-D380-0884649683CE}"/>
              </a:ext>
            </a:extLst>
          </p:cNvPr>
          <p:cNvCxnSpPr>
            <a:cxnSpLocks/>
            <a:stCxn id="22" idx="1"/>
            <a:endCxn id="23" idx="1"/>
          </p:cNvCxnSpPr>
          <p:nvPr/>
        </p:nvCxnSpPr>
        <p:spPr>
          <a:xfrm rot="10800000" flipH="1" flipV="1">
            <a:off x="1420623" y="882601"/>
            <a:ext cx="965607" cy="1151162"/>
          </a:xfrm>
          <a:prstGeom prst="bentConnector3">
            <a:avLst>
              <a:gd name="adj1" fmla="val -23674"/>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57" name="Flowchart: Connector 2656">
            <a:extLst>
              <a:ext uri="{FF2B5EF4-FFF2-40B4-BE49-F238E27FC236}">
                <a16:creationId xmlns:a16="http://schemas.microsoft.com/office/drawing/2014/main" id="{02C98EF8-93B2-4F88-7EC1-4797B58FCE30}"/>
              </a:ext>
            </a:extLst>
          </p:cNvPr>
          <p:cNvSpPr/>
          <p:nvPr/>
        </p:nvSpPr>
        <p:spPr>
          <a:xfrm>
            <a:off x="1024127" y="1865513"/>
            <a:ext cx="336499" cy="336499"/>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vi-VN" sz="2000" b="1" dirty="0">
                <a:solidFill>
                  <a:schemeClr val="accent6"/>
                </a:solidFill>
                <a:latin typeface="Arial" panose="020B0604020202020204" pitchFamily="34" charset="0"/>
                <a:cs typeface="Arial" panose="020B0604020202020204" pitchFamily="34" charset="0"/>
              </a:rPr>
              <a:t>1</a:t>
            </a:r>
          </a:p>
        </p:txBody>
      </p:sp>
      <p:sp>
        <p:nvSpPr>
          <p:cNvPr id="30" name="Rectangle 29">
            <a:extLst>
              <a:ext uri="{FF2B5EF4-FFF2-40B4-BE49-F238E27FC236}">
                <a16:creationId xmlns:a16="http://schemas.microsoft.com/office/drawing/2014/main" id="{60E6C644-9D5D-8BE4-7E59-1FD7A755EF49}"/>
              </a:ext>
            </a:extLst>
          </p:cNvPr>
          <p:cNvSpPr/>
          <p:nvPr/>
        </p:nvSpPr>
        <p:spPr>
          <a:xfrm>
            <a:off x="2386231" y="2522977"/>
            <a:ext cx="4105366" cy="582120"/>
          </a:xfrm>
          <a:prstGeom prst="rect">
            <a:avLst/>
          </a:prstGeom>
        </p:spPr>
        <p:style>
          <a:lnRef idx="1">
            <a:schemeClr val="accent2"/>
          </a:lnRef>
          <a:fillRef idx="2">
            <a:schemeClr val="accent2"/>
          </a:fillRef>
          <a:effectRef idx="1">
            <a:schemeClr val="accent2"/>
          </a:effectRef>
          <a:fontRef idx="minor">
            <a:schemeClr val="dk1"/>
          </a:fontRef>
        </p:style>
        <p:txBody>
          <a:bodyPr bIns="72000" rtlCol="0" anchor="ctr"/>
          <a:lstStyle/>
          <a:p>
            <a:pPr algn="ctr"/>
            <a:r>
              <a:rPr lang="vi-VN" sz="2000" dirty="0">
                <a:solidFill>
                  <a:srgbClr val="000000"/>
                </a:solidFill>
                <a:latin typeface="Arial" panose="020B0604020202020204" pitchFamily="34" charset="0"/>
                <a:cs typeface="Arial" panose="020B0604020202020204" pitchFamily="34" charset="0"/>
              </a:rPr>
              <a:t>Xác định nguồn thông tin</a:t>
            </a:r>
          </a:p>
        </p:txBody>
      </p:sp>
      <p:sp>
        <p:nvSpPr>
          <p:cNvPr id="32" name="Flowchart: Connector 31">
            <a:extLst>
              <a:ext uri="{FF2B5EF4-FFF2-40B4-BE49-F238E27FC236}">
                <a16:creationId xmlns:a16="http://schemas.microsoft.com/office/drawing/2014/main" id="{9239944C-F381-EEE7-C2FF-4A201C6F48F6}"/>
              </a:ext>
            </a:extLst>
          </p:cNvPr>
          <p:cNvSpPr/>
          <p:nvPr/>
        </p:nvSpPr>
        <p:spPr>
          <a:xfrm>
            <a:off x="1024127" y="2645787"/>
            <a:ext cx="336499" cy="336499"/>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vi-VN" sz="2000" b="1" dirty="0">
                <a:solidFill>
                  <a:schemeClr val="accent6"/>
                </a:solidFill>
                <a:latin typeface="Arial" panose="020B0604020202020204" pitchFamily="34" charset="0"/>
                <a:cs typeface="Arial" panose="020B0604020202020204" pitchFamily="34" charset="0"/>
              </a:rPr>
              <a:t>2</a:t>
            </a:r>
          </a:p>
        </p:txBody>
      </p:sp>
      <p:sp>
        <p:nvSpPr>
          <p:cNvPr id="33" name="Rectangle 32">
            <a:extLst>
              <a:ext uri="{FF2B5EF4-FFF2-40B4-BE49-F238E27FC236}">
                <a16:creationId xmlns:a16="http://schemas.microsoft.com/office/drawing/2014/main" id="{4C96B60C-356C-40BC-BEFF-11C598157435}"/>
              </a:ext>
            </a:extLst>
          </p:cNvPr>
          <p:cNvSpPr/>
          <p:nvPr/>
        </p:nvSpPr>
        <p:spPr>
          <a:xfrm>
            <a:off x="2386231" y="3303251"/>
            <a:ext cx="4105366" cy="582120"/>
          </a:xfrm>
          <a:prstGeom prst="rect">
            <a:avLst/>
          </a:prstGeom>
        </p:spPr>
        <p:style>
          <a:lnRef idx="1">
            <a:schemeClr val="accent2"/>
          </a:lnRef>
          <a:fillRef idx="2">
            <a:schemeClr val="accent2"/>
          </a:fillRef>
          <a:effectRef idx="1">
            <a:schemeClr val="accent2"/>
          </a:effectRef>
          <a:fontRef idx="minor">
            <a:schemeClr val="dk1"/>
          </a:fontRef>
        </p:style>
        <p:txBody>
          <a:bodyPr bIns="72000" rtlCol="0" anchor="ctr"/>
          <a:lstStyle/>
          <a:p>
            <a:pPr algn="ctr"/>
            <a:r>
              <a:rPr lang="vi-VN" sz="2000" dirty="0">
                <a:solidFill>
                  <a:srgbClr val="000000"/>
                </a:solidFill>
                <a:latin typeface="Arial" panose="020B0604020202020204" pitchFamily="34" charset="0"/>
                <a:cs typeface="Arial" panose="020B0604020202020204" pitchFamily="34" charset="0"/>
              </a:rPr>
              <a:t>Xác định công cụ tìm kiếm</a:t>
            </a:r>
          </a:p>
        </p:txBody>
      </p:sp>
      <p:sp>
        <p:nvSpPr>
          <p:cNvPr id="35" name="Flowchart: Connector 34">
            <a:extLst>
              <a:ext uri="{FF2B5EF4-FFF2-40B4-BE49-F238E27FC236}">
                <a16:creationId xmlns:a16="http://schemas.microsoft.com/office/drawing/2014/main" id="{99995D38-DD34-2E44-A312-1E098C9645FE}"/>
              </a:ext>
            </a:extLst>
          </p:cNvPr>
          <p:cNvSpPr/>
          <p:nvPr/>
        </p:nvSpPr>
        <p:spPr>
          <a:xfrm>
            <a:off x="1024127" y="3426061"/>
            <a:ext cx="336499" cy="336499"/>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vi-VN" sz="2000" b="1" dirty="0">
                <a:solidFill>
                  <a:schemeClr val="accent6"/>
                </a:solidFill>
                <a:latin typeface="Arial" panose="020B0604020202020204" pitchFamily="34" charset="0"/>
                <a:cs typeface="Arial" panose="020B0604020202020204" pitchFamily="34" charset="0"/>
              </a:rPr>
              <a:t>3</a:t>
            </a:r>
          </a:p>
        </p:txBody>
      </p:sp>
      <p:sp>
        <p:nvSpPr>
          <p:cNvPr id="36" name="Rectangle 35">
            <a:extLst>
              <a:ext uri="{FF2B5EF4-FFF2-40B4-BE49-F238E27FC236}">
                <a16:creationId xmlns:a16="http://schemas.microsoft.com/office/drawing/2014/main" id="{3B6D0F5D-583B-B874-6C1E-F63F742C2B6D}"/>
              </a:ext>
            </a:extLst>
          </p:cNvPr>
          <p:cNvSpPr/>
          <p:nvPr/>
        </p:nvSpPr>
        <p:spPr>
          <a:xfrm>
            <a:off x="2386231" y="4083525"/>
            <a:ext cx="4105366" cy="582120"/>
          </a:xfrm>
          <a:prstGeom prst="rect">
            <a:avLst/>
          </a:prstGeom>
        </p:spPr>
        <p:style>
          <a:lnRef idx="1">
            <a:schemeClr val="accent2"/>
          </a:lnRef>
          <a:fillRef idx="2">
            <a:schemeClr val="accent2"/>
          </a:fillRef>
          <a:effectRef idx="1">
            <a:schemeClr val="accent2"/>
          </a:effectRef>
          <a:fontRef idx="minor">
            <a:schemeClr val="dk1"/>
          </a:fontRef>
        </p:style>
        <p:txBody>
          <a:bodyPr bIns="72000" rtlCol="0" anchor="ctr"/>
          <a:lstStyle/>
          <a:p>
            <a:pPr algn="ctr"/>
            <a:r>
              <a:rPr lang="vi-VN" sz="2000" dirty="0">
                <a:solidFill>
                  <a:srgbClr val="000000"/>
                </a:solidFill>
                <a:latin typeface="Arial" panose="020B0604020202020204" pitchFamily="34" charset="0"/>
                <a:cs typeface="Arial" panose="020B0604020202020204" pitchFamily="34" charset="0"/>
              </a:rPr>
              <a:t>Tiến hành tìm kiếm</a:t>
            </a:r>
          </a:p>
        </p:txBody>
      </p:sp>
      <p:sp>
        <p:nvSpPr>
          <p:cNvPr id="38" name="Flowchart: Connector 37">
            <a:extLst>
              <a:ext uri="{FF2B5EF4-FFF2-40B4-BE49-F238E27FC236}">
                <a16:creationId xmlns:a16="http://schemas.microsoft.com/office/drawing/2014/main" id="{DDC953AF-FDE6-2DBA-C2BE-C412718A2BCE}"/>
              </a:ext>
            </a:extLst>
          </p:cNvPr>
          <p:cNvSpPr/>
          <p:nvPr/>
        </p:nvSpPr>
        <p:spPr>
          <a:xfrm>
            <a:off x="1024127" y="4206335"/>
            <a:ext cx="336499" cy="336499"/>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vi-VN" sz="2000" b="1" dirty="0">
                <a:solidFill>
                  <a:schemeClr val="accent6"/>
                </a:solidFill>
                <a:latin typeface="Arial" panose="020B0604020202020204" pitchFamily="34" charset="0"/>
                <a:cs typeface="Arial" panose="020B0604020202020204" pitchFamily="34" charset="0"/>
              </a:rPr>
              <a:t>4</a:t>
            </a:r>
          </a:p>
        </p:txBody>
      </p:sp>
      <p:sp>
        <p:nvSpPr>
          <p:cNvPr id="42" name="Freeform 40">
            <a:extLst>
              <a:ext uri="{FF2B5EF4-FFF2-40B4-BE49-F238E27FC236}">
                <a16:creationId xmlns:a16="http://schemas.microsoft.com/office/drawing/2014/main" id="{EB06F61F-DDCF-1B99-7428-562A279B7A6B}"/>
              </a:ext>
            </a:extLst>
          </p:cNvPr>
          <p:cNvSpPr/>
          <p:nvPr/>
        </p:nvSpPr>
        <p:spPr>
          <a:xfrm flipH="1">
            <a:off x="6491597" y="1975105"/>
            <a:ext cx="1866049" cy="3168396"/>
          </a:xfrm>
          <a:custGeom>
            <a:avLst/>
            <a:gdLst/>
            <a:ahLst/>
            <a:cxnLst/>
            <a:rect l="l" t="t" r="r" b="b"/>
            <a:pathLst>
              <a:path w="1749392" h="1482610">
                <a:moveTo>
                  <a:pt x="0" y="0"/>
                </a:moveTo>
                <a:lnTo>
                  <a:pt x="1749392" y="0"/>
                </a:lnTo>
                <a:lnTo>
                  <a:pt x="1749392" y="1482610"/>
                </a:lnTo>
                <a:lnTo>
                  <a:pt x="0" y="1482610"/>
                </a:lnTo>
                <a:lnTo>
                  <a:pt x="0" y="0"/>
                </a:lnTo>
                <a:close/>
              </a:path>
            </a:pathLst>
          </a:custGeom>
          <a:blipFill>
            <a:blip r:embed="rId3"/>
            <a:stretch>
              <a:fillRect r="-100344"/>
            </a:stretch>
          </a:blipFill>
        </p:spPr>
        <p:txBody>
          <a:bodyPr/>
          <a:lstStyle/>
          <a:p>
            <a:endParaRPr lang="vi-VN" sz="1200" dirty="0"/>
          </a:p>
        </p:txBody>
      </p:sp>
    </p:spTree>
    <p:extLst>
      <p:ext uri="{BB962C8B-B14F-4D97-AF65-F5344CB8AC3E}">
        <p14:creationId xmlns:p14="http://schemas.microsoft.com/office/powerpoint/2010/main" val="3564667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657"/>
                                        </p:tgtEl>
                                        <p:attrNameLst>
                                          <p:attrName>style.visibility</p:attrName>
                                        </p:attrNameLst>
                                      </p:cBhvr>
                                      <p:to>
                                        <p:strVal val="visible"/>
                                      </p:to>
                                    </p:set>
                                    <p:anim calcmode="lin" valueType="num">
                                      <p:cBhvr>
                                        <p:cTn id="15" dur="500" fill="hold"/>
                                        <p:tgtEl>
                                          <p:spTgt spid="2657"/>
                                        </p:tgtEl>
                                        <p:attrNameLst>
                                          <p:attrName>ppt_w</p:attrName>
                                        </p:attrNameLst>
                                      </p:cBhvr>
                                      <p:tavLst>
                                        <p:tav tm="0">
                                          <p:val>
                                            <p:fltVal val="0"/>
                                          </p:val>
                                        </p:tav>
                                        <p:tav tm="100000">
                                          <p:val>
                                            <p:strVal val="#ppt_w"/>
                                          </p:val>
                                        </p:tav>
                                      </p:tavLst>
                                    </p:anim>
                                    <p:anim calcmode="lin" valueType="num">
                                      <p:cBhvr>
                                        <p:cTn id="16" dur="500" fill="hold"/>
                                        <p:tgtEl>
                                          <p:spTgt spid="2657"/>
                                        </p:tgtEl>
                                        <p:attrNameLst>
                                          <p:attrName>ppt_h</p:attrName>
                                        </p:attrNameLst>
                                      </p:cBhvr>
                                      <p:tavLst>
                                        <p:tav tm="0">
                                          <p:val>
                                            <p:fltVal val="0"/>
                                          </p:val>
                                        </p:tav>
                                        <p:tav tm="100000">
                                          <p:val>
                                            <p:strVal val="#ppt_h"/>
                                          </p:val>
                                        </p:tav>
                                      </p:tavLst>
                                    </p:anim>
                                    <p:animEffect transition="in" filter="fade">
                                      <p:cBhvr>
                                        <p:cTn id="17" dur="500"/>
                                        <p:tgtEl>
                                          <p:spTgt spid="265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up)">
                                      <p:cBhvr>
                                        <p:cTn id="25" dur="500"/>
                                        <p:tgtEl>
                                          <p:spTgt spid="31"/>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up)">
                                      <p:cBhvr>
                                        <p:cTn id="38" dur="500"/>
                                        <p:tgtEl>
                                          <p:spTgt spid="34"/>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p:cTn id="41" dur="500" fill="hold"/>
                                        <p:tgtEl>
                                          <p:spTgt spid="35"/>
                                        </p:tgtEl>
                                        <p:attrNameLst>
                                          <p:attrName>ppt_w</p:attrName>
                                        </p:attrNameLst>
                                      </p:cBhvr>
                                      <p:tavLst>
                                        <p:tav tm="0">
                                          <p:val>
                                            <p:fltVal val="0"/>
                                          </p:val>
                                        </p:tav>
                                        <p:tav tm="100000">
                                          <p:val>
                                            <p:strVal val="#ppt_w"/>
                                          </p:val>
                                        </p:tav>
                                      </p:tavLst>
                                    </p:anim>
                                    <p:anim calcmode="lin" valueType="num">
                                      <p:cBhvr>
                                        <p:cTn id="42" dur="500" fill="hold"/>
                                        <p:tgtEl>
                                          <p:spTgt spid="35"/>
                                        </p:tgtEl>
                                        <p:attrNameLst>
                                          <p:attrName>ppt_h</p:attrName>
                                        </p:attrNameLst>
                                      </p:cBhvr>
                                      <p:tavLst>
                                        <p:tav tm="0">
                                          <p:val>
                                            <p:fltVal val="0"/>
                                          </p:val>
                                        </p:tav>
                                        <p:tav tm="100000">
                                          <p:val>
                                            <p:strVal val="#ppt_h"/>
                                          </p:val>
                                        </p:tav>
                                      </p:tavLst>
                                    </p:anim>
                                    <p:animEffect transition="in" filter="fade">
                                      <p:cBhvr>
                                        <p:cTn id="43" dur="500"/>
                                        <p:tgtEl>
                                          <p:spTgt spid="35"/>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up)">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up)">
                                      <p:cBhvr>
                                        <p:cTn id="51" dur="500"/>
                                        <p:tgtEl>
                                          <p:spTgt spid="37"/>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p:cTn id="54" dur="500" fill="hold"/>
                                        <p:tgtEl>
                                          <p:spTgt spid="38"/>
                                        </p:tgtEl>
                                        <p:attrNameLst>
                                          <p:attrName>ppt_w</p:attrName>
                                        </p:attrNameLst>
                                      </p:cBhvr>
                                      <p:tavLst>
                                        <p:tav tm="0">
                                          <p:val>
                                            <p:fltVal val="0"/>
                                          </p:val>
                                        </p:tav>
                                        <p:tav tm="100000">
                                          <p:val>
                                            <p:strVal val="#ppt_w"/>
                                          </p:val>
                                        </p:tav>
                                      </p:tavLst>
                                    </p:anim>
                                    <p:anim calcmode="lin" valueType="num">
                                      <p:cBhvr>
                                        <p:cTn id="55" dur="500" fill="hold"/>
                                        <p:tgtEl>
                                          <p:spTgt spid="38"/>
                                        </p:tgtEl>
                                        <p:attrNameLst>
                                          <p:attrName>ppt_h</p:attrName>
                                        </p:attrNameLst>
                                      </p:cBhvr>
                                      <p:tavLst>
                                        <p:tav tm="0">
                                          <p:val>
                                            <p:fltVal val="0"/>
                                          </p:val>
                                        </p:tav>
                                        <p:tav tm="100000">
                                          <p:val>
                                            <p:strVal val="#ppt_h"/>
                                          </p:val>
                                        </p:tav>
                                      </p:tavLst>
                                    </p:anim>
                                    <p:animEffect transition="in" filter="fade">
                                      <p:cBhvr>
                                        <p:cTn id="56" dur="500"/>
                                        <p:tgtEl>
                                          <p:spTgt spid="38"/>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up)">
                                      <p:cBhvr>
                                        <p:cTn id="5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57" grpId="0" animBg="1"/>
      <p:bldP spid="30" grpId="0" animBg="1"/>
      <p:bldP spid="32" grpId="0" animBg="1"/>
      <p:bldP spid="33" grpId="0" animBg="1"/>
      <p:bldP spid="35" grpId="0" animBg="1"/>
      <p:bldP spid="36" grpId="0" animBg="1"/>
      <p:bldP spid="3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71"/>
        <p:cNvGrpSpPr/>
        <p:nvPr/>
      </p:nvGrpSpPr>
      <p:grpSpPr>
        <a:xfrm>
          <a:off x="0" y="0"/>
          <a:ext cx="0" cy="0"/>
          <a:chOff x="0" y="0"/>
          <a:chExt cx="0" cy="0"/>
        </a:xfrm>
      </p:grpSpPr>
      <p:grpSp>
        <p:nvGrpSpPr>
          <p:cNvPr id="13" name="Group 12">
            <a:extLst>
              <a:ext uri="{FF2B5EF4-FFF2-40B4-BE49-F238E27FC236}">
                <a16:creationId xmlns:a16="http://schemas.microsoft.com/office/drawing/2014/main" id="{46B4C536-9AC9-05AB-17CA-D0ED1407F933}"/>
              </a:ext>
            </a:extLst>
          </p:cNvPr>
          <p:cNvGrpSpPr/>
          <p:nvPr/>
        </p:nvGrpSpPr>
        <p:grpSpPr>
          <a:xfrm>
            <a:off x="1036222" y="497120"/>
            <a:ext cx="7071556" cy="3913947"/>
            <a:chOff x="1009497" y="415424"/>
            <a:chExt cx="7071556" cy="3913947"/>
          </a:xfrm>
        </p:grpSpPr>
        <p:grpSp>
          <p:nvGrpSpPr>
            <p:cNvPr id="11" name="Group 10">
              <a:extLst>
                <a:ext uri="{FF2B5EF4-FFF2-40B4-BE49-F238E27FC236}">
                  <a16:creationId xmlns:a16="http://schemas.microsoft.com/office/drawing/2014/main" id="{2E06D66A-42E1-3E0A-84BF-D8CB8890BE0B}"/>
                </a:ext>
              </a:extLst>
            </p:cNvPr>
            <p:cNvGrpSpPr/>
            <p:nvPr/>
          </p:nvGrpSpPr>
          <p:grpSpPr>
            <a:xfrm>
              <a:off x="1062947" y="880255"/>
              <a:ext cx="7018106" cy="3449116"/>
              <a:chOff x="1062947" y="880255"/>
              <a:chExt cx="7018106" cy="3449116"/>
            </a:xfrm>
          </p:grpSpPr>
          <p:sp>
            <p:nvSpPr>
              <p:cNvPr id="27" name="Rectangle: Rounded Corners 26">
                <a:extLst>
                  <a:ext uri="{FF2B5EF4-FFF2-40B4-BE49-F238E27FC236}">
                    <a16:creationId xmlns:a16="http://schemas.microsoft.com/office/drawing/2014/main" id="{FF45E4FE-26D6-DB88-858D-F1233302B76C}"/>
                  </a:ext>
                </a:extLst>
              </p:cNvPr>
              <p:cNvSpPr/>
              <p:nvPr/>
            </p:nvSpPr>
            <p:spPr>
              <a:xfrm>
                <a:off x="1062947" y="880255"/>
                <a:ext cx="7018106" cy="3449116"/>
              </a:xfrm>
              <a:prstGeom prst="roundRect">
                <a:avLst>
                  <a:gd name="adj" fmla="val 6944"/>
                </a:avLst>
              </a:prstGeom>
              <a:solidFill>
                <a:srgbClr val="E1F7FF"/>
              </a:solidFill>
              <a:ln>
                <a:solidFill>
                  <a:srgbClr val="E1F7FF"/>
                </a:solidFill>
              </a:ln>
            </p:spPr>
            <p:style>
              <a:lnRef idx="1">
                <a:schemeClr val="accent2"/>
              </a:lnRef>
              <a:fillRef idx="2">
                <a:schemeClr val="accent2"/>
              </a:fillRef>
              <a:effectRef idx="1">
                <a:schemeClr val="accent2"/>
              </a:effectRef>
              <a:fontRef idx="minor">
                <a:schemeClr val="dk1"/>
              </a:fontRef>
            </p:style>
            <p:txBody>
              <a:bodyPr bIns="108000" rtlCol="0" anchor="ctr"/>
              <a:lstStyle/>
              <a:p>
                <a:endParaRPr lang="vi-VN" dirty="0"/>
              </a:p>
            </p:txBody>
          </p:sp>
          <p:sp>
            <p:nvSpPr>
              <p:cNvPr id="10" name="TextBox 9">
                <a:extLst>
                  <a:ext uri="{FF2B5EF4-FFF2-40B4-BE49-F238E27FC236}">
                    <a16:creationId xmlns:a16="http://schemas.microsoft.com/office/drawing/2014/main" id="{92A360D7-E212-C375-7CCC-7DABD478034B}"/>
                  </a:ext>
                </a:extLst>
              </p:cNvPr>
              <p:cNvSpPr txBox="1"/>
              <p:nvPr/>
            </p:nvSpPr>
            <p:spPr>
              <a:xfrm>
                <a:off x="1199693" y="1130050"/>
                <a:ext cx="6691164" cy="2949525"/>
              </a:xfrm>
              <a:prstGeom prst="rect">
                <a:avLst/>
              </a:prstGeom>
              <a:noFill/>
            </p:spPr>
            <p:txBody>
              <a:bodyPr wrap="square">
                <a:spAutoFit/>
              </a:bodyPr>
              <a:lstStyle/>
              <a:p>
                <a:pPr algn="just">
                  <a:lnSpc>
                    <a:spcPct val="150000"/>
                  </a:lnSpc>
                </a:pPr>
                <a:r>
                  <a:rPr lang="vi-VN" sz="1800" i="1" dirty="0"/>
                  <a:t>Hàng quý, Bộ Lao động – Thương binh và Xã hội phối hợp cùng với Tổng cục Thống kê công bố Bản tin Thị trường lao động Việt Nam trên cổng thông tin điện tử của Bộ Lao động – Thương binh và Xã hội tại địa chỉ http://www.molisa.gov.vn/Pages/solieu/ thitruonglaodong.aspx. Đây là một nguồn thông tin đáng tin cậy và hữu ích cho việc tìm kiếm các thông tin cơ bản về thị trường lao động ở Việt Nam.</a:t>
                </a:r>
                <a:endParaRPr lang="vi-VN" sz="1800" dirty="0"/>
              </a:p>
            </p:txBody>
          </p:sp>
        </p:grpSp>
        <p:grpSp>
          <p:nvGrpSpPr>
            <p:cNvPr id="8" name="Group 7">
              <a:extLst>
                <a:ext uri="{FF2B5EF4-FFF2-40B4-BE49-F238E27FC236}">
                  <a16:creationId xmlns:a16="http://schemas.microsoft.com/office/drawing/2014/main" id="{DF74A6E1-3D31-368B-76C2-78096139CB18}"/>
                </a:ext>
              </a:extLst>
            </p:cNvPr>
            <p:cNvGrpSpPr/>
            <p:nvPr/>
          </p:nvGrpSpPr>
          <p:grpSpPr>
            <a:xfrm>
              <a:off x="1009497" y="415424"/>
              <a:ext cx="658369" cy="744492"/>
              <a:chOff x="1733701" y="2375898"/>
              <a:chExt cx="658369" cy="744492"/>
            </a:xfrm>
          </p:grpSpPr>
          <p:sp>
            <p:nvSpPr>
              <p:cNvPr id="6" name="TextBox 5">
                <a:extLst>
                  <a:ext uri="{FF2B5EF4-FFF2-40B4-BE49-F238E27FC236}">
                    <a16:creationId xmlns:a16="http://schemas.microsoft.com/office/drawing/2014/main" id="{5DCA2DB9-6756-A2FF-F85F-442C7A602B2D}"/>
                  </a:ext>
                </a:extLst>
              </p:cNvPr>
              <p:cNvSpPr txBox="1"/>
              <p:nvPr/>
            </p:nvSpPr>
            <p:spPr>
              <a:xfrm>
                <a:off x="1733701" y="2458654"/>
                <a:ext cx="548640" cy="661736"/>
              </a:xfrm>
              <a:custGeom>
                <a:avLst/>
                <a:gdLst/>
                <a:ahLst/>
                <a:cxnLst/>
                <a:rect l="l" t="t" r="r" b="b"/>
                <a:pathLst>
                  <a:path w="548640" h="661736">
                    <a:moveTo>
                      <a:pt x="341473" y="171152"/>
                    </a:moveTo>
                    <a:lnTo>
                      <a:pt x="215341" y="191616"/>
                    </a:lnTo>
                    <a:lnTo>
                      <a:pt x="210504" y="206499"/>
                    </a:lnTo>
                    <a:cubicBezTo>
                      <a:pt x="215713" y="206251"/>
                      <a:pt x="220178" y="206127"/>
                      <a:pt x="223898" y="206127"/>
                    </a:cubicBezTo>
                    <a:cubicBezTo>
                      <a:pt x="232084" y="206127"/>
                      <a:pt x="238533" y="208235"/>
                      <a:pt x="243246" y="212452"/>
                    </a:cubicBezTo>
                    <a:cubicBezTo>
                      <a:pt x="247959" y="216669"/>
                      <a:pt x="250315" y="221506"/>
                      <a:pt x="250315" y="226963"/>
                    </a:cubicBezTo>
                    <a:cubicBezTo>
                      <a:pt x="250315" y="235645"/>
                      <a:pt x="247835" y="248543"/>
                      <a:pt x="242874" y="265658"/>
                    </a:cubicBezTo>
                    <a:lnTo>
                      <a:pt x="191156" y="443508"/>
                    </a:lnTo>
                    <a:cubicBezTo>
                      <a:pt x="186939" y="457647"/>
                      <a:pt x="184831" y="469305"/>
                      <a:pt x="184831" y="478483"/>
                    </a:cubicBezTo>
                    <a:cubicBezTo>
                      <a:pt x="184831" y="492373"/>
                      <a:pt x="189606" y="503845"/>
                      <a:pt x="199156" y="512899"/>
                    </a:cubicBezTo>
                    <a:cubicBezTo>
                      <a:pt x="208705" y="521953"/>
                      <a:pt x="221542" y="526480"/>
                      <a:pt x="237665" y="526480"/>
                    </a:cubicBezTo>
                    <a:cubicBezTo>
                      <a:pt x="279833" y="526480"/>
                      <a:pt x="319644" y="493861"/>
                      <a:pt x="357100" y="428625"/>
                    </a:cubicBezTo>
                    <a:lnTo>
                      <a:pt x="344449" y="421184"/>
                    </a:lnTo>
                    <a:cubicBezTo>
                      <a:pt x="328822" y="445244"/>
                      <a:pt x="315428" y="461863"/>
                      <a:pt x="304266" y="471041"/>
                    </a:cubicBezTo>
                    <a:cubicBezTo>
                      <a:pt x="300049" y="474762"/>
                      <a:pt x="295832" y="476622"/>
                      <a:pt x="291615" y="476622"/>
                    </a:cubicBezTo>
                    <a:cubicBezTo>
                      <a:pt x="289135" y="476622"/>
                      <a:pt x="286778" y="475444"/>
                      <a:pt x="284546" y="473088"/>
                    </a:cubicBezTo>
                    <a:cubicBezTo>
                      <a:pt x="282313" y="470731"/>
                      <a:pt x="281197" y="468189"/>
                      <a:pt x="281197" y="465460"/>
                    </a:cubicBezTo>
                    <a:cubicBezTo>
                      <a:pt x="281197" y="460747"/>
                      <a:pt x="283306" y="450825"/>
                      <a:pt x="287522" y="435694"/>
                    </a:cubicBezTo>
                    <a:lnTo>
                      <a:pt x="363797" y="171152"/>
                    </a:lnTo>
                    <a:close/>
                    <a:moveTo>
                      <a:pt x="274320" y="113096"/>
                    </a:moveTo>
                    <a:cubicBezTo>
                      <a:pt x="425823" y="113096"/>
                      <a:pt x="548640" y="235913"/>
                      <a:pt x="548640" y="387416"/>
                    </a:cubicBezTo>
                    <a:cubicBezTo>
                      <a:pt x="548640" y="538919"/>
                      <a:pt x="425823" y="661736"/>
                      <a:pt x="274320" y="661736"/>
                    </a:cubicBezTo>
                    <a:cubicBezTo>
                      <a:pt x="122817" y="661736"/>
                      <a:pt x="0" y="538919"/>
                      <a:pt x="0" y="387416"/>
                    </a:cubicBezTo>
                    <a:cubicBezTo>
                      <a:pt x="0" y="235913"/>
                      <a:pt x="122817" y="113096"/>
                      <a:pt x="274320" y="113096"/>
                    </a:cubicBezTo>
                    <a:close/>
                    <a:moveTo>
                      <a:pt x="340728" y="0"/>
                    </a:moveTo>
                    <a:cubicBezTo>
                      <a:pt x="356107" y="0"/>
                      <a:pt x="369068" y="5333"/>
                      <a:pt x="379610" y="15999"/>
                    </a:cubicBezTo>
                    <a:cubicBezTo>
                      <a:pt x="390152" y="26665"/>
                      <a:pt x="395423" y="39564"/>
                      <a:pt x="395423" y="54694"/>
                    </a:cubicBezTo>
                    <a:cubicBezTo>
                      <a:pt x="395423" y="69825"/>
                      <a:pt x="390090" y="82724"/>
                      <a:pt x="379424" y="93390"/>
                    </a:cubicBezTo>
                    <a:cubicBezTo>
                      <a:pt x="368758" y="104056"/>
                      <a:pt x="355859" y="109389"/>
                      <a:pt x="340728" y="109389"/>
                    </a:cubicBezTo>
                    <a:cubicBezTo>
                      <a:pt x="325846" y="109389"/>
                      <a:pt x="313071" y="104056"/>
                      <a:pt x="302405" y="93390"/>
                    </a:cubicBezTo>
                    <a:cubicBezTo>
                      <a:pt x="291739" y="82724"/>
                      <a:pt x="286406" y="69825"/>
                      <a:pt x="286406" y="54694"/>
                    </a:cubicBezTo>
                    <a:cubicBezTo>
                      <a:pt x="286406" y="39564"/>
                      <a:pt x="291677" y="26665"/>
                      <a:pt x="302219" y="15999"/>
                    </a:cubicBezTo>
                    <a:cubicBezTo>
                      <a:pt x="312761" y="5333"/>
                      <a:pt x="325598" y="0"/>
                      <a:pt x="340728" y="0"/>
                    </a:cubicBezTo>
                    <a:close/>
                  </a:path>
                </a:pathLst>
              </a:custGeom>
              <a:solidFill>
                <a:schemeClr val="bg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6000" b="1" i="1" dirty="0">
                  <a:solidFill>
                    <a:schemeClr val="bg2">
                      <a:lumMod val="50000"/>
                    </a:schemeClr>
                  </a:solidFill>
                  <a:latin typeface="+mj-lt"/>
                </a:endParaRPr>
              </a:p>
            </p:txBody>
          </p:sp>
          <p:sp>
            <p:nvSpPr>
              <p:cNvPr id="7" name="Cross 6">
                <a:extLst>
                  <a:ext uri="{FF2B5EF4-FFF2-40B4-BE49-F238E27FC236}">
                    <a16:creationId xmlns:a16="http://schemas.microsoft.com/office/drawing/2014/main" id="{BEEB498B-AB0E-F682-6047-9619F57BE940}"/>
                  </a:ext>
                </a:extLst>
              </p:cNvPr>
              <p:cNvSpPr/>
              <p:nvPr/>
            </p:nvSpPr>
            <p:spPr>
              <a:xfrm>
                <a:off x="2179930" y="2375898"/>
                <a:ext cx="212140" cy="228311"/>
              </a:xfrm>
              <a:prstGeom prst="plus">
                <a:avLst>
                  <a:gd name="adj" fmla="val 37821"/>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Tree>
    <p:extLst>
      <p:ext uri="{BB962C8B-B14F-4D97-AF65-F5344CB8AC3E}">
        <p14:creationId xmlns:p14="http://schemas.microsoft.com/office/powerpoint/2010/main" val="1365958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88"/>
        <p:cNvGrpSpPr/>
        <p:nvPr/>
      </p:nvGrpSpPr>
      <p:grpSpPr>
        <a:xfrm>
          <a:off x="0" y="0"/>
          <a:ext cx="0" cy="0"/>
          <a:chOff x="0" y="0"/>
          <a:chExt cx="0" cy="0"/>
        </a:xfrm>
      </p:grpSpPr>
      <p:sp>
        <p:nvSpPr>
          <p:cNvPr id="4" name="Arrow: Pentagon 3">
            <a:extLst>
              <a:ext uri="{FF2B5EF4-FFF2-40B4-BE49-F238E27FC236}">
                <a16:creationId xmlns:a16="http://schemas.microsoft.com/office/drawing/2014/main" id="{86A829FD-568E-D0FC-789B-6E4166FCEA7F}"/>
              </a:ext>
            </a:extLst>
          </p:cNvPr>
          <p:cNvSpPr/>
          <p:nvPr/>
        </p:nvSpPr>
        <p:spPr>
          <a:xfrm>
            <a:off x="681926" y="315019"/>
            <a:ext cx="2814740" cy="480448"/>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0000"/>
                </a:solidFill>
                <a:effectLst/>
                <a:latin typeface="Arial" panose="020B0604020202020204" pitchFamily="34" charset="0"/>
                <a:cs typeface="Arial" panose="020B0604020202020204" pitchFamily="34" charset="0"/>
              </a:rPr>
              <a:t>Trả lời câu hỏi</a:t>
            </a:r>
            <a:endParaRPr lang="vi-VN" sz="2400" b="1" dirty="0">
              <a:solidFill>
                <a:srgbClr val="000000"/>
              </a:solidFill>
              <a:effectLst/>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6E45DB8-502F-6C9F-F3C9-B656900F13DE}"/>
              </a:ext>
            </a:extLst>
          </p:cNvPr>
          <p:cNvGrpSpPr/>
          <p:nvPr/>
        </p:nvGrpSpPr>
        <p:grpSpPr>
          <a:xfrm>
            <a:off x="4863614" y="1418858"/>
            <a:ext cx="3148358" cy="2762832"/>
            <a:chOff x="4841018" y="2059798"/>
            <a:chExt cx="3148358" cy="2762832"/>
          </a:xfrm>
        </p:grpSpPr>
        <p:sp>
          <p:nvSpPr>
            <p:cNvPr id="3" name="Freeform 32">
              <a:extLst>
                <a:ext uri="{FF2B5EF4-FFF2-40B4-BE49-F238E27FC236}">
                  <a16:creationId xmlns:a16="http://schemas.microsoft.com/office/drawing/2014/main" id="{833CE782-6BAF-1671-81C5-FF3AE556A706}"/>
                </a:ext>
              </a:extLst>
            </p:cNvPr>
            <p:cNvSpPr/>
            <p:nvPr/>
          </p:nvSpPr>
          <p:spPr>
            <a:xfrm>
              <a:off x="5223352" y="2059798"/>
              <a:ext cx="2383690" cy="2282384"/>
            </a:xfrm>
            <a:custGeom>
              <a:avLst/>
              <a:gdLst/>
              <a:ahLst/>
              <a:cxnLst/>
              <a:rect l="l" t="t" r="r" b="b"/>
              <a:pathLst>
                <a:path w="939711" h="899773">
                  <a:moveTo>
                    <a:pt x="0" y="0"/>
                  </a:moveTo>
                  <a:lnTo>
                    <a:pt x="939711" y="0"/>
                  </a:lnTo>
                  <a:lnTo>
                    <a:pt x="939711" y="899773"/>
                  </a:lnTo>
                  <a:lnTo>
                    <a:pt x="0" y="89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6" name="Rectangle 5">
              <a:extLst>
                <a:ext uri="{FF2B5EF4-FFF2-40B4-BE49-F238E27FC236}">
                  <a16:creationId xmlns:a16="http://schemas.microsoft.com/office/drawing/2014/main" id="{32CC16A8-C02A-8600-B92E-3E46C1C6EB05}"/>
                </a:ext>
              </a:extLst>
            </p:cNvPr>
            <p:cNvSpPr/>
            <p:nvPr/>
          </p:nvSpPr>
          <p:spPr>
            <a:xfrm>
              <a:off x="4841018" y="4342182"/>
              <a:ext cx="3148358" cy="480448"/>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a:solidFill>
                    <a:schemeClr val="tx1">
                      <a:lumMod val="50000"/>
                    </a:schemeClr>
                  </a:solidFill>
                  <a:latin typeface="Arial" panose="020B0604020202020204" pitchFamily="34" charset="0"/>
                  <a:cs typeface="Arial" panose="020B0604020202020204" pitchFamily="34" charset="0"/>
                </a:rPr>
                <a:t>THẢO LUẬN NHÓM</a:t>
              </a:r>
            </a:p>
          </p:txBody>
        </p:sp>
      </p:grpSp>
      <p:sp>
        <p:nvSpPr>
          <p:cNvPr id="14" name="TextBox 13">
            <a:extLst>
              <a:ext uri="{FF2B5EF4-FFF2-40B4-BE49-F238E27FC236}">
                <a16:creationId xmlns:a16="http://schemas.microsoft.com/office/drawing/2014/main" id="{F9D86C82-A121-97AD-85DE-5C6ACD1FB3AE}"/>
              </a:ext>
            </a:extLst>
          </p:cNvPr>
          <p:cNvSpPr txBox="1"/>
          <p:nvPr/>
        </p:nvSpPr>
        <p:spPr>
          <a:xfrm>
            <a:off x="1132028" y="1376370"/>
            <a:ext cx="3330244"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solidFill>
                  <a:srgbClr val="000000"/>
                </a:solidFill>
                <a:effectLst/>
                <a:latin typeface="Arial" panose="020B0604020202020204" pitchFamily="34" charset="0"/>
                <a:cs typeface="Arial" panose="020B0604020202020204" pitchFamily="34" charset="0"/>
              </a:rPr>
              <a:t>Hãy kể tên một số loại hàng hoá, dịch vụ mà em biết. </a:t>
            </a:r>
          </a:p>
          <a:p>
            <a:pPr marL="342900" indent="-342900" algn="just">
              <a:lnSpc>
                <a:spcPct val="150000"/>
              </a:lnSpc>
              <a:buFont typeface="Arial" panose="020B0604020202020204" pitchFamily="34" charset="0"/>
              <a:buChar char="•"/>
            </a:pPr>
            <a:r>
              <a:rPr lang="vi-VN" sz="2000" dirty="0">
                <a:solidFill>
                  <a:srgbClr val="000000"/>
                </a:solidFill>
                <a:effectLst/>
                <a:latin typeface="Arial" panose="020B0604020202020204" pitchFamily="34" charset="0"/>
                <a:cs typeface="Arial" panose="020B0604020202020204" pitchFamily="34" charset="0"/>
              </a:rPr>
              <a:t>Nơi diễn ra hoạt động mua, bán hàng hoá hoặc dịch vụ gọi là gì?</a:t>
            </a:r>
            <a:endParaRPr lang="vi-VN" sz="2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80518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left)">
                                      <p:cBhvr>
                                        <p:cTn id="17" dur="500"/>
                                        <p:tgtEl>
                                          <p:spTgt spid="14">
                                            <p:txEl>
                                              <p:pRg st="0" end="0"/>
                                            </p:txEl>
                                          </p:spTgt>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wipe(left)">
                                      <p:cBhvr>
                                        <p:cTn id="21"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460"/>
        <p:cNvGrpSpPr/>
        <p:nvPr/>
      </p:nvGrpSpPr>
      <p:grpSpPr>
        <a:xfrm>
          <a:off x="0" y="0"/>
          <a:ext cx="0" cy="0"/>
          <a:chOff x="0" y="0"/>
          <a:chExt cx="0" cy="0"/>
        </a:xfrm>
      </p:grpSpPr>
      <p:sp>
        <p:nvSpPr>
          <p:cNvPr id="6" name="Arrow: Pentagon 5">
            <a:extLst>
              <a:ext uri="{FF2B5EF4-FFF2-40B4-BE49-F238E27FC236}">
                <a16:creationId xmlns:a16="http://schemas.microsoft.com/office/drawing/2014/main" id="{96F8DF38-2728-B8EA-3B44-ED17869A9359}"/>
              </a:ext>
            </a:extLst>
          </p:cNvPr>
          <p:cNvSpPr/>
          <p:nvPr/>
        </p:nvSpPr>
        <p:spPr>
          <a:xfrm>
            <a:off x="402335" y="292607"/>
            <a:ext cx="8339327" cy="529855"/>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vi-VN" sz="2000" b="1" dirty="0">
                <a:solidFill>
                  <a:schemeClr val="tx1">
                    <a:lumMod val="50000"/>
                  </a:schemeClr>
                </a:solidFill>
                <a:latin typeface="Arial" panose="020B0604020202020204" pitchFamily="34" charset="0"/>
                <a:cs typeface="Arial" panose="020B0604020202020204" pitchFamily="34" charset="0"/>
              </a:rPr>
              <a:t>Quan sát giao diện website tìm kiếm thị trường lao </a:t>
            </a:r>
            <a:r>
              <a:rPr lang="vi-VN" sz="2000" b="1">
                <a:solidFill>
                  <a:schemeClr val="tx1">
                    <a:lumMod val="50000"/>
                  </a:schemeClr>
                </a:solidFill>
                <a:latin typeface="Arial" panose="020B0604020202020204" pitchFamily="34" charset="0"/>
                <a:cs typeface="Arial" panose="020B0604020202020204" pitchFamily="34" charset="0"/>
              </a:rPr>
              <a:t>động Việt Nam</a:t>
            </a:r>
            <a:endParaRPr lang="vi-VN" sz="2000" dirty="0">
              <a:effectLst/>
              <a:latin typeface="Arial" panose="020B0604020202020204" pitchFamily="34" charset="0"/>
              <a:cs typeface="Arial" panose="020B0604020202020204" pitchFamily="34" charset="0"/>
            </a:endParaRPr>
          </a:p>
        </p:txBody>
      </p:sp>
      <p:pic>
        <p:nvPicPr>
          <p:cNvPr id="9" name="Picture 8">
            <a:hlinkClick r:id="rId3"/>
            <a:extLst>
              <a:ext uri="{FF2B5EF4-FFF2-40B4-BE49-F238E27FC236}">
                <a16:creationId xmlns:a16="http://schemas.microsoft.com/office/drawing/2014/main" id="{3E73E36B-C995-EBE2-F397-C8DE30FF8C1C}"/>
              </a:ext>
            </a:extLst>
          </p:cNvPr>
          <p:cNvPicPr>
            <a:picLocks noChangeAspect="1"/>
          </p:cNvPicPr>
          <p:nvPr/>
        </p:nvPicPr>
        <p:blipFill>
          <a:blip r:embed="rId4"/>
          <a:stretch>
            <a:fillRect/>
          </a:stretch>
        </p:blipFill>
        <p:spPr>
          <a:xfrm>
            <a:off x="1207064" y="1075335"/>
            <a:ext cx="6729871" cy="3549051"/>
          </a:xfrm>
          <a:prstGeom prst="rect">
            <a:avLst/>
          </a:prstGeom>
        </p:spPr>
      </p:pic>
    </p:spTree>
    <p:extLst>
      <p:ext uri="{BB962C8B-B14F-4D97-AF65-F5344CB8AC3E}">
        <p14:creationId xmlns:p14="http://schemas.microsoft.com/office/powerpoint/2010/main" val="130701699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71"/>
        <p:cNvGrpSpPr/>
        <p:nvPr/>
      </p:nvGrpSpPr>
      <p:grpSpPr>
        <a:xfrm>
          <a:off x="0" y="0"/>
          <a:ext cx="0" cy="0"/>
          <a:chOff x="0" y="0"/>
          <a:chExt cx="0" cy="0"/>
        </a:xfrm>
      </p:grpSpPr>
      <p:sp>
        <p:nvSpPr>
          <p:cNvPr id="2" name="Arrow: Pentagon 1">
            <a:extLst>
              <a:ext uri="{FF2B5EF4-FFF2-40B4-BE49-F238E27FC236}">
                <a16:creationId xmlns:a16="http://schemas.microsoft.com/office/drawing/2014/main" id="{CBF98CC4-2942-D41F-3C91-940B2E379FB2}"/>
              </a:ext>
            </a:extLst>
          </p:cNvPr>
          <p:cNvSpPr/>
          <p:nvPr/>
        </p:nvSpPr>
        <p:spPr>
          <a:xfrm>
            <a:off x="724204" y="332644"/>
            <a:ext cx="3577133" cy="529855"/>
          </a:xfrm>
          <a:prstGeom prst="homePlat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vi-VN" sz="2200" b="1" dirty="0">
                <a:solidFill>
                  <a:schemeClr val="accent6"/>
                </a:solidFill>
                <a:latin typeface="Arial" panose="020B0604020202020204" pitchFamily="34" charset="0"/>
                <a:cs typeface="Arial" panose="020B0604020202020204" pitchFamily="34" charset="0"/>
              </a:rPr>
              <a:t>Kết nối nghề nghiệp</a:t>
            </a:r>
            <a:endParaRPr lang="vi-VN" sz="2200" dirty="0">
              <a:solidFill>
                <a:schemeClr val="accent6"/>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D723AEB-36CD-5B94-8EC8-CB5FD7E94F3A}"/>
              </a:ext>
            </a:extLst>
          </p:cNvPr>
          <p:cNvSpPr txBox="1"/>
          <p:nvPr/>
        </p:nvSpPr>
        <p:spPr>
          <a:xfrm>
            <a:off x="826618" y="1093122"/>
            <a:ext cx="7476134" cy="3365024"/>
          </a:xfrm>
          <a:prstGeom prst="rect">
            <a:avLst/>
          </a:prstGeom>
          <a:noFill/>
        </p:spPr>
        <p:txBody>
          <a:bodyPr wrap="square">
            <a:spAutoFit/>
          </a:bodyPr>
          <a:lstStyle/>
          <a:p>
            <a:pPr algn="just">
              <a:lnSpc>
                <a:spcPct val="150000"/>
              </a:lnSpc>
            </a:pPr>
            <a:r>
              <a:rPr lang="vi-VN" sz="1800" i="1" dirty="0"/>
              <a:t>Ngành khoa học dữ liệu là ngành khoa học liên quan đến việc khai phá, quản trị và phân tích dữ liệu để dự đoán các xu hướng trong tương lai và đưa ra các quyết định, chiến lược hành động. Người được đào tạo chuyên sâu về ngành này được gọi là nhà khoa học dữ liệu. Đây là nghề nghiệp thuộc lĩnh vực kĩ thuật, công nghệ có cơ hội việc làm rất tốt trong cuộc cách mạng công nghiệp 4.0 và chuyển đổi số hiện nay.</a:t>
            </a:r>
          </a:p>
          <a:p>
            <a:pPr algn="r">
              <a:lnSpc>
                <a:spcPct val="150000"/>
              </a:lnSpc>
            </a:pPr>
            <a:r>
              <a:rPr lang="vi-VN" sz="1800" i="1" dirty="0"/>
              <a:t>(Nguồn:https://www.hotcourses.vn/study-abroad-info/study-guides/du-hoc-nganh-khoa-hoc-du-lieu)</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8" name="Arrow: Pentagon 7">
            <a:extLst>
              <a:ext uri="{FF2B5EF4-FFF2-40B4-BE49-F238E27FC236}">
                <a16:creationId xmlns:a16="http://schemas.microsoft.com/office/drawing/2014/main" id="{24087898-FB06-5611-A94B-8C8429CD20BB}"/>
              </a:ext>
            </a:extLst>
          </p:cNvPr>
          <p:cNvSpPr/>
          <p:nvPr/>
        </p:nvSpPr>
        <p:spPr>
          <a:xfrm flipH="1">
            <a:off x="5866792" y="138988"/>
            <a:ext cx="3277208" cy="570586"/>
          </a:xfrm>
          <a:prstGeom prst="homePlat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vi-VN" sz="2400" b="1" dirty="0">
                <a:solidFill>
                  <a:schemeClr val="tx1">
                    <a:lumMod val="50000"/>
                  </a:schemeClr>
                </a:solidFill>
                <a:latin typeface="Arial" panose="020B0604020202020204" pitchFamily="34" charset="0"/>
                <a:cs typeface="Arial" panose="020B0604020202020204" pitchFamily="34" charset="0"/>
              </a:rPr>
              <a:t>Trò chơi Tiếp sức</a:t>
            </a:r>
            <a:endParaRPr lang="vi-VN" sz="2400" dirty="0">
              <a:effectLst/>
              <a:latin typeface="Arial" panose="020B0604020202020204" pitchFamily="34" charset="0"/>
              <a:cs typeface="Arial" panose="020B0604020202020204" pitchFamily="34" charset="0"/>
            </a:endParaRPr>
          </a:p>
        </p:txBody>
      </p:sp>
      <p:sp>
        <p:nvSpPr>
          <p:cNvPr id="22" name="Freeform 100">
            <a:extLst>
              <a:ext uri="{FF2B5EF4-FFF2-40B4-BE49-F238E27FC236}">
                <a16:creationId xmlns:a16="http://schemas.microsoft.com/office/drawing/2014/main" id="{ABD9D66B-673E-46CC-B4B9-D0AA3FB95B96}"/>
              </a:ext>
            </a:extLst>
          </p:cNvPr>
          <p:cNvSpPr/>
          <p:nvPr/>
        </p:nvSpPr>
        <p:spPr>
          <a:xfrm>
            <a:off x="2556395" y="3590200"/>
            <a:ext cx="4031209" cy="1659516"/>
          </a:xfrm>
          <a:custGeom>
            <a:avLst/>
            <a:gdLst/>
            <a:ahLst/>
            <a:cxnLst/>
            <a:rect l="l" t="t" r="r" b="b"/>
            <a:pathLst>
              <a:path w="1867396" h="768745">
                <a:moveTo>
                  <a:pt x="0" y="0"/>
                </a:moveTo>
                <a:lnTo>
                  <a:pt x="1867396" y="0"/>
                </a:lnTo>
                <a:lnTo>
                  <a:pt x="1867396" y="768745"/>
                </a:lnTo>
                <a:lnTo>
                  <a:pt x="0" y="768745"/>
                </a:lnTo>
                <a:lnTo>
                  <a:pt x="0" y="0"/>
                </a:lnTo>
                <a:close/>
              </a:path>
            </a:pathLst>
          </a:custGeom>
          <a:blipFill>
            <a:blip r:embed="rId3"/>
            <a:stretch>
              <a:fillRect/>
            </a:stretch>
          </a:blipFill>
        </p:spPr>
      </p:sp>
      <p:pic>
        <p:nvPicPr>
          <p:cNvPr id="3" name="Graphic 2" descr="Chef">
            <a:hlinkClick r:id="rId4" action="ppaction://hlinksldjump"/>
            <a:extLst>
              <a:ext uri="{FF2B5EF4-FFF2-40B4-BE49-F238E27FC236}">
                <a16:creationId xmlns:a16="http://schemas.microsoft.com/office/drawing/2014/main" id="{727C937D-9D4E-8CF5-A9EB-2E711898DD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8613" y="1073106"/>
            <a:ext cx="914400" cy="914400"/>
          </a:xfrm>
          <a:prstGeom prst="rect">
            <a:avLst/>
          </a:prstGeom>
        </p:spPr>
      </p:pic>
      <p:pic>
        <p:nvPicPr>
          <p:cNvPr id="5" name="Graphic 4" descr="Soldier">
            <a:hlinkClick r:id="rId7" action="ppaction://hlinksldjump"/>
            <a:extLst>
              <a:ext uri="{FF2B5EF4-FFF2-40B4-BE49-F238E27FC236}">
                <a16:creationId xmlns:a16="http://schemas.microsoft.com/office/drawing/2014/main" id="{586E518D-7F0E-D504-4FE2-10597F579B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8613" y="2312267"/>
            <a:ext cx="914400" cy="914400"/>
          </a:xfrm>
          <a:prstGeom prst="rect">
            <a:avLst/>
          </a:prstGeom>
        </p:spPr>
      </p:pic>
      <p:pic>
        <p:nvPicPr>
          <p:cNvPr id="7" name="Graphic 6" descr="Police">
            <a:hlinkClick r:id="rId10" action="ppaction://hlinksldjump"/>
            <a:extLst>
              <a:ext uri="{FF2B5EF4-FFF2-40B4-BE49-F238E27FC236}">
                <a16:creationId xmlns:a16="http://schemas.microsoft.com/office/drawing/2014/main" id="{056AC0B7-81F1-774C-D152-2AC277E18E7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16706" y="2312267"/>
            <a:ext cx="914400" cy="914400"/>
          </a:xfrm>
          <a:prstGeom prst="rect">
            <a:avLst/>
          </a:prstGeom>
        </p:spPr>
      </p:pic>
      <p:pic>
        <p:nvPicPr>
          <p:cNvPr id="10" name="Graphic 9" descr="Firefighter">
            <a:hlinkClick r:id="" action="ppaction://noaction"/>
            <a:extLst>
              <a:ext uri="{FF2B5EF4-FFF2-40B4-BE49-F238E27FC236}">
                <a16:creationId xmlns:a16="http://schemas.microsoft.com/office/drawing/2014/main" id="{24173470-83BE-A45D-E21A-BADB96C1DA8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12892" y="2312267"/>
            <a:ext cx="914400" cy="914400"/>
          </a:xfrm>
          <a:prstGeom prst="rect">
            <a:avLst/>
          </a:prstGeom>
        </p:spPr>
      </p:pic>
      <p:pic>
        <p:nvPicPr>
          <p:cNvPr id="23" name="Graphic 22" descr="Captain">
            <a:hlinkClick r:id="rId15" action="ppaction://hlinksldjump"/>
            <a:extLst>
              <a:ext uri="{FF2B5EF4-FFF2-40B4-BE49-F238E27FC236}">
                <a16:creationId xmlns:a16="http://schemas.microsoft.com/office/drawing/2014/main" id="{13E7BC29-BDCE-5F6F-2C34-6F3422456D8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114799" y="2312267"/>
            <a:ext cx="914400" cy="914400"/>
          </a:xfrm>
          <a:prstGeom prst="rect">
            <a:avLst/>
          </a:prstGeom>
        </p:spPr>
      </p:pic>
      <p:pic>
        <p:nvPicPr>
          <p:cNvPr id="25" name="Graphic 24" descr="Conductor">
            <a:hlinkClick r:id="rId18" action="ppaction://hlinksldjump"/>
            <a:extLst>
              <a:ext uri="{FF2B5EF4-FFF2-40B4-BE49-F238E27FC236}">
                <a16:creationId xmlns:a16="http://schemas.microsoft.com/office/drawing/2014/main" id="{AA597E0B-9018-39C3-099F-543BA5FED97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114799" y="1073106"/>
            <a:ext cx="914400" cy="914400"/>
          </a:xfrm>
          <a:prstGeom prst="rect">
            <a:avLst/>
          </a:prstGeom>
        </p:spPr>
      </p:pic>
      <p:pic>
        <p:nvPicPr>
          <p:cNvPr id="27" name="Graphic 26" descr="Artist">
            <a:hlinkClick r:id="rId21" action="ppaction://hlinksldjump"/>
            <a:extLst>
              <a:ext uri="{FF2B5EF4-FFF2-40B4-BE49-F238E27FC236}">
                <a16:creationId xmlns:a16="http://schemas.microsoft.com/office/drawing/2014/main" id="{6735112C-D331-EB9C-7AFD-B35E349F4177}"/>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616706" y="1073106"/>
            <a:ext cx="914400" cy="914400"/>
          </a:xfrm>
          <a:prstGeom prst="rect">
            <a:avLst/>
          </a:prstGeom>
        </p:spPr>
      </p:pic>
      <p:pic>
        <p:nvPicPr>
          <p:cNvPr id="29" name="Graphic 28" descr="Scientist">
            <a:hlinkClick r:id="" action="ppaction://noaction"/>
            <a:extLst>
              <a:ext uri="{FF2B5EF4-FFF2-40B4-BE49-F238E27FC236}">
                <a16:creationId xmlns:a16="http://schemas.microsoft.com/office/drawing/2014/main" id="{4270D0BC-ED1C-ECFE-D59D-D68C56EF3595}"/>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110987" y="1073106"/>
            <a:ext cx="914400" cy="914400"/>
          </a:xfrm>
          <a:prstGeom prst="rect">
            <a:avLst/>
          </a:prstGeom>
        </p:spPr>
      </p:pic>
      <p:pic>
        <p:nvPicPr>
          <p:cNvPr id="31" name="Graphic 30" descr="Doctor">
            <a:hlinkClick r:id="" action="ppaction://noaction"/>
            <a:extLst>
              <a:ext uri="{FF2B5EF4-FFF2-40B4-BE49-F238E27FC236}">
                <a16:creationId xmlns:a16="http://schemas.microsoft.com/office/drawing/2014/main" id="{5CAD081F-6E26-71EB-DE14-732723A635B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110987" y="2312267"/>
            <a:ext cx="914400" cy="914400"/>
          </a:xfrm>
          <a:prstGeom prst="rect">
            <a:avLst/>
          </a:prstGeom>
        </p:spPr>
      </p:pic>
      <p:pic>
        <p:nvPicPr>
          <p:cNvPr id="33" name="Graphic 32" descr="Construction worker">
            <a:hlinkClick r:id="rId28" action="ppaction://hlinksldjump"/>
            <a:extLst>
              <a:ext uri="{FF2B5EF4-FFF2-40B4-BE49-F238E27FC236}">
                <a16:creationId xmlns:a16="http://schemas.microsoft.com/office/drawing/2014/main" id="{2843368A-AC59-86D8-5510-C54E1D59B061}"/>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612892" y="1073106"/>
            <a:ext cx="914400" cy="914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10"/>
                                        </p:tgtEl>
                                        <p:attrNameLst>
                                          <p:attrName>r</p:attrName>
                                        </p:attrNameLst>
                                      </p:cBhvr>
                                    </p:animRot>
                                    <p:animRot by="-240000">
                                      <p:cBhvr>
                                        <p:cTn id="25" dur="200" fill="hold">
                                          <p:stCondLst>
                                            <p:cond delay="200"/>
                                          </p:stCondLst>
                                        </p:cTn>
                                        <p:tgtEl>
                                          <p:spTgt spid="10"/>
                                        </p:tgtEl>
                                        <p:attrNameLst>
                                          <p:attrName>r</p:attrName>
                                        </p:attrNameLst>
                                      </p:cBhvr>
                                    </p:animRot>
                                    <p:animRot by="240000">
                                      <p:cBhvr>
                                        <p:cTn id="26" dur="200" fill="hold">
                                          <p:stCondLst>
                                            <p:cond delay="400"/>
                                          </p:stCondLst>
                                        </p:cTn>
                                        <p:tgtEl>
                                          <p:spTgt spid="10"/>
                                        </p:tgtEl>
                                        <p:attrNameLst>
                                          <p:attrName>r</p:attrName>
                                        </p:attrNameLst>
                                      </p:cBhvr>
                                    </p:animRot>
                                    <p:animRot by="-240000">
                                      <p:cBhvr>
                                        <p:cTn id="27" dur="200" fill="hold">
                                          <p:stCondLst>
                                            <p:cond delay="600"/>
                                          </p:stCondLst>
                                        </p:cTn>
                                        <p:tgtEl>
                                          <p:spTgt spid="10"/>
                                        </p:tgtEl>
                                        <p:attrNameLst>
                                          <p:attrName>r</p:attrName>
                                        </p:attrNameLst>
                                      </p:cBhvr>
                                    </p:animRot>
                                    <p:animRot by="120000">
                                      <p:cBhvr>
                                        <p:cTn id="28" dur="200" fill="hold">
                                          <p:stCondLst>
                                            <p:cond delay="800"/>
                                          </p:stCondLst>
                                        </p:cTn>
                                        <p:tgtEl>
                                          <p:spTgt spid="10"/>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endCondLst>
                                    <p:cond evt="onNext" delay="0">
                                      <p:tgtEl>
                                        <p:sldTgt/>
                                      </p:tgtEl>
                                    </p:cond>
                                  </p:endCondLst>
                                  <p:childTnLst>
                                    <p:animRot by="120000">
                                      <p:cBhvr>
                                        <p:cTn id="36" dur="100" fill="hold">
                                          <p:stCondLst>
                                            <p:cond delay="0"/>
                                          </p:stCondLst>
                                        </p:cTn>
                                        <p:tgtEl>
                                          <p:spTgt spid="25"/>
                                        </p:tgtEl>
                                        <p:attrNameLst>
                                          <p:attrName>r</p:attrName>
                                        </p:attrNameLst>
                                      </p:cBhvr>
                                    </p:animRot>
                                    <p:animRot by="-240000">
                                      <p:cBhvr>
                                        <p:cTn id="37" dur="200" fill="hold">
                                          <p:stCondLst>
                                            <p:cond delay="200"/>
                                          </p:stCondLst>
                                        </p:cTn>
                                        <p:tgtEl>
                                          <p:spTgt spid="25"/>
                                        </p:tgtEl>
                                        <p:attrNameLst>
                                          <p:attrName>r</p:attrName>
                                        </p:attrNameLst>
                                      </p:cBhvr>
                                    </p:animRot>
                                    <p:animRot by="240000">
                                      <p:cBhvr>
                                        <p:cTn id="38" dur="200" fill="hold">
                                          <p:stCondLst>
                                            <p:cond delay="400"/>
                                          </p:stCondLst>
                                        </p:cTn>
                                        <p:tgtEl>
                                          <p:spTgt spid="25"/>
                                        </p:tgtEl>
                                        <p:attrNameLst>
                                          <p:attrName>r</p:attrName>
                                        </p:attrNameLst>
                                      </p:cBhvr>
                                    </p:animRot>
                                    <p:animRot by="-240000">
                                      <p:cBhvr>
                                        <p:cTn id="39" dur="200" fill="hold">
                                          <p:stCondLst>
                                            <p:cond delay="600"/>
                                          </p:stCondLst>
                                        </p:cTn>
                                        <p:tgtEl>
                                          <p:spTgt spid="25"/>
                                        </p:tgtEl>
                                        <p:attrNameLst>
                                          <p:attrName>r</p:attrName>
                                        </p:attrNameLst>
                                      </p:cBhvr>
                                    </p:animRot>
                                    <p:animRot by="120000">
                                      <p:cBhvr>
                                        <p:cTn id="40" dur="200" fill="hold">
                                          <p:stCondLst>
                                            <p:cond delay="800"/>
                                          </p:stCondLst>
                                        </p:cTn>
                                        <p:tgtEl>
                                          <p:spTgt spid="25"/>
                                        </p:tgtEl>
                                        <p:attrNameLst>
                                          <p:attrName>r</p:attrName>
                                        </p:attrNameLst>
                                      </p:cBhvr>
                                    </p:animRot>
                                  </p:childTnLst>
                                </p:cTn>
                              </p:par>
                              <p:par>
                                <p:cTn id="41" presetID="32" presetClass="emph" presetSubtype="0" repeatCount="indefinite" fill="hold" nodeType="withEffect">
                                  <p:stCondLst>
                                    <p:cond delay="0"/>
                                  </p:stCondLst>
                                  <p:endCondLst>
                                    <p:cond evt="onNext" delay="0">
                                      <p:tgtEl>
                                        <p:sldTgt/>
                                      </p:tgtEl>
                                    </p:cond>
                                  </p:endCondLst>
                                  <p:childTnLst>
                                    <p:animRot by="120000">
                                      <p:cBhvr>
                                        <p:cTn id="42" dur="100" fill="hold">
                                          <p:stCondLst>
                                            <p:cond delay="0"/>
                                          </p:stCondLst>
                                        </p:cTn>
                                        <p:tgtEl>
                                          <p:spTgt spid="27"/>
                                        </p:tgtEl>
                                        <p:attrNameLst>
                                          <p:attrName>r</p:attrName>
                                        </p:attrNameLst>
                                      </p:cBhvr>
                                    </p:animRot>
                                    <p:animRot by="-240000">
                                      <p:cBhvr>
                                        <p:cTn id="43" dur="200" fill="hold">
                                          <p:stCondLst>
                                            <p:cond delay="200"/>
                                          </p:stCondLst>
                                        </p:cTn>
                                        <p:tgtEl>
                                          <p:spTgt spid="27"/>
                                        </p:tgtEl>
                                        <p:attrNameLst>
                                          <p:attrName>r</p:attrName>
                                        </p:attrNameLst>
                                      </p:cBhvr>
                                    </p:animRot>
                                    <p:animRot by="240000">
                                      <p:cBhvr>
                                        <p:cTn id="44" dur="200" fill="hold">
                                          <p:stCondLst>
                                            <p:cond delay="400"/>
                                          </p:stCondLst>
                                        </p:cTn>
                                        <p:tgtEl>
                                          <p:spTgt spid="27"/>
                                        </p:tgtEl>
                                        <p:attrNameLst>
                                          <p:attrName>r</p:attrName>
                                        </p:attrNameLst>
                                      </p:cBhvr>
                                    </p:animRot>
                                    <p:animRot by="-240000">
                                      <p:cBhvr>
                                        <p:cTn id="45" dur="200" fill="hold">
                                          <p:stCondLst>
                                            <p:cond delay="600"/>
                                          </p:stCondLst>
                                        </p:cTn>
                                        <p:tgtEl>
                                          <p:spTgt spid="27"/>
                                        </p:tgtEl>
                                        <p:attrNameLst>
                                          <p:attrName>r</p:attrName>
                                        </p:attrNameLst>
                                      </p:cBhvr>
                                    </p:animRot>
                                    <p:animRot by="120000">
                                      <p:cBhvr>
                                        <p:cTn id="46" dur="200" fill="hold">
                                          <p:stCondLst>
                                            <p:cond delay="800"/>
                                          </p:stCondLst>
                                        </p:cTn>
                                        <p:tgtEl>
                                          <p:spTgt spid="27"/>
                                        </p:tgtEl>
                                        <p:attrNameLst>
                                          <p:attrName>r</p:attrName>
                                        </p:attrNameLst>
                                      </p:cBhvr>
                                    </p:animRot>
                                  </p:childTnLst>
                                </p:cTn>
                              </p:par>
                              <p:par>
                                <p:cTn id="47" presetID="32" presetClass="emph" presetSubtype="0" repeatCount="indefinite" fill="hold" nodeType="withEffect">
                                  <p:stCondLst>
                                    <p:cond delay="0"/>
                                  </p:stCondLst>
                                  <p:endCondLst>
                                    <p:cond evt="onNext" delay="0">
                                      <p:tgtEl>
                                        <p:sldTgt/>
                                      </p:tgtEl>
                                    </p:cond>
                                  </p:endCondLst>
                                  <p:childTnLst>
                                    <p:animRot by="120000">
                                      <p:cBhvr>
                                        <p:cTn id="48" dur="100" fill="hold">
                                          <p:stCondLst>
                                            <p:cond delay="0"/>
                                          </p:stCondLst>
                                        </p:cTn>
                                        <p:tgtEl>
                                          <p:spTgt spid="29"/>
                                        </p:tgtEl>
                                        <p:attrNameLst>
                                          <p:attrName>r</p:attrName>
                                        </p:attrNameLst>
                                      </p:cBhvr>
                                    </p:animRot>
                                    <p:animRot by="-240000">
                                      <p:cBhvr>
                                        <p:cTn id="49" dur="200" fill="hold">
                                          <p:stCondLst>
                                            <p:cond delay="200"/>
                                          </p:stCondLst>
                                        </p:cTn>
                                        <p:tgtEl>
                                          <p:spTgt spid="29"/>
                                        </p:tgtEl>
                                        <p:attrNameLst>
                                          <p:attrName>r</p:attrName>
                                        </p:attrNameLst>
                                      </p:cBhvr>
                                    </p:animRot>
                                    <p:animRot by="240000">
                                      <p:cBhvr>
                                        <p:cTn id="50" dur="200" fill="hold">
                                          <p:stCondLst>
                                            <p:cond delay="400"/>
                                          </p:stCondLst>
                                        </p:cTn>
                                        <p:tgtEl>
                                          <p:spTgt spid="29"/>
                                        </p:tgtEl>
                                        <p:attrNameLst>
                                          <p:attrName>r</p:attrName>
                                        </p:attrNameLst>
                                      </p:cBhvr>
                                    </p:animRot>
                                    <p:animRot by="-240000">
                                      <p:cBhvr>
                                        <p:cTn id="51" dur="200" fill="hold">
                                          <p:stCondLst>
                                            <p:cond delay="600"/>
                                          </p:stCondLst>
                                        </p:cTn>
                                        <p:tgtEl>
                                          <p:spTgt spid="29"/>
                                        </p:tgtEl>
                                        <p:attrNameLst>
                                          <p:attrName>r</p:attrName>
                                        </p:attrNameLst>
                                      </p:cBhvr>
                                    </p:animRot>
                                    <p:animRot by="120000">
                                      <p:cBhvr>
                                        <p:cTn id="52" dur="200" fill="hold">
                                          <p:stCondLst>
                                            <p:cond delay="800"/>
                                          </p:stCondLst>
                                        </p:cTn>
                                        <p:tgtEl>
                                          <p:spTgt spid="29"/>
                                        </p:tgtEl>
                                        <p:attrNameLst>
                                          <p:attrName>r</p:attrName>
                                        </p:attrNameLst>
                                      </p:cBhvr>
                                    </p:animRot>
                                  </p:childTnLst>
                                </p:cTn>
                              </p:par>
                              <p:par>
                                <p:cTn id="53" presetID="32" presetClass="emph" presetSubtype="0" repeatCount="indefinite" fill="hold" nodeType="withEffect">
                                  <p:stCondLst>
                                    <p:cond delay="0"/>
                                  </p:stCondLst>
                                  <p:endCondLst>
                                    <p:cond evt="onNext" delay="0">
                                      <p:tgtEl>
                                        <p:sldTgt/>
                                      </p:tgtEl>
                                    </p:cond>
                                  </p:endCondLst>
                                  <p:childTnLst>
                                    <p:animRot by="120000">
                                      <p:cBhvr>
                                        <p:cTn id="54" dur="100" fill="hold">
                                          <p:stCondLst>
                                            <p:cond delay="0"/>
                                          </p:stCondLst>
                                        </p:cTn>
                                        <p:tgtEl>
                                          <p:spTgt spid="31"/>
                                        </p:tgtEl>
                                        <p:attrNameLst>
                                          <p:attrName>r</p:attrName>
                                        </p:attrNameLst>
                                      </p:cBhvr>
                                    </p:animRot>
                                    <p:animRot by="-240000">
                                      <p:cBhvr>
                                        <p:cTn id="55" dur="200" fill="hold">
                                          <p:stCondLst>
                                            <p:cond delay="200"/>
                                          </p:stCondLst>
                                        </p:cTn>
                                        <p:tgtEl>
                                          <p:spTgt spid="31"/>
                                        </p:tgtEl>
                                        <p:attrNameLst>
                                          <p:attrName>r</p:attrName>
                                        </p:attrNameLst>
                                      </p:cBhvr>
                                    </p:animRot>
                                    <p:animRot by="240000">
                                      <p:cBhvr>
                                        <p:cTn id="56" dur="200" fill="hold">
                                          <p:stCondLst>
                                            <p:cond delay="400"/>
                                          </p:stCondLst>
                                        </p:cTn>
                                        <p:tgtEl>
                                          <p:spTgt spid="31"/>
                                        </p:tgtEl>
                                        <p:attrNameLst>
                                          <p:attrName>r</p:attrName>
                                        </p:attrNameLst>
                                      </p:cBhvr>
                                    </p:animRot>
                                    <p:animRot by="-240000">
                                      <p:cBhvr>
                                        <p:cTn id="57" dur="200" fill="hold">
                                          <p:stCondLst>
                                            <p:cond delay="600"/>
                                          </p:stCondLst>
                                        </p:cTn>
                                        <p:tgtEl>
                                          <p:spTgt spid="31"/>
                                        </p:tgtEl>
                                        <p:attrNameLst>
                                          <p:attrName>r</p:attrName>
                                        </p:attrNameLst>
                                      </p:cBhvr>
                                    </p:animRot>
                                    <p:animRot by="120000">
                                      <p:cBhvr>
                                        <p:cTn id="58" dur="200" fill="hold">
                                          <p:stCondLst>
                                            <p:cond delay="800"/>
                                          </p:stCondLst>
                                        </p:cTn>
                                        <p:tgtEl>
                                          <p:spTgt spid="31"/>
                                        </p:tgtEl>
                                        <p:attrNameLst>
                                          <p:attrName>r</p:attrName>
                                        </p:attrNameLst>
                                      </p:cBhvr>
                                    </p:animRot>
                                  </p:childTnLst>
                                </p:cTn>
                              </p:par>
                              <p:par>
                                <p:cTn id="59" presetID="32" presetClass="emph" presetSubtype="0" repeatCount="indefinite" fill="hold" nodeType="withEffect">
                                  <p:stCondLst>
                                    <p:cond delay="0"/>
                                  </p:stCondLst>
                                  <p:endCondLst>
                                    <p:cond evt="onNext" delay="0">
                                      <p:tgtEl>
                                        <p:sldTgt/>
                                      </p:tgtEl>
                                    </p:cond>
                                  </p:endCondLst>
                                  <p:childTnLst>
                                    <p:animRot by="120000">
                                      <p:cBhvr>
                                        <p:cTn id="60" dur="100" fill="hold">
                                          <p:stCondLst>
                                            <p:cond delay="0"/>
                                          </p:stCondLst>
                                        </p:cTn>
                                        <p:tgtEl>
                                          <p:spTgt spid="33"/>
                                        </p:tgtEl>
                                        <p:attrNameLst>
                                          <p:attrName>r</p:attrName>
                                        </p:attrNameLst>
                                      </p:cBhvr>
                                    </p:animRot>
                                    <p:animRot by="-240000">
                                      <p:cBhvr>
                                        <p:cTn id="61" dur="200" fill="hold">
                                          <p:stCondLst>
                                            <p:cond delay="200"/>
                                          </p:stCondLst>
                                        </p:cTn>
                                        <p:tgtEl>
                                          <p:spTgt spid="33"/>
                                        </p:tgtEl>
                                        <p:attrNameLst>
                                          <p:attrName>r</p:attrName>
                                        </p:attrNameLst>
                                      </p:cBhvr>
                                    </p:animRot>
                                    <p:animRot by="240000">
                                      <p:cBhvr>
                                        <p:cTn id="62" dur="200" fill="hold">
                                          <p:stCondLst>
                                            <p:cond delay="400"/>
                                          </p:stCondLst>
                                        </p:cTn>
                                        <p:tgtEl>
                                          <p:spTgt spid="33"/>
                                        </p:tgtEl>
                                        <p:attrNameLst>
                                          <p:attrName>r</p:attrName>
                                        </p:attrNameLst>
                                      </p:cBhvr>
                                    </p:animRot>
                                    <p:animRot by="-240000">
                                      <p:cBhvr>
                                        <p:cTn id="63" dur="200" fill="hold">
                                          <p:stCondLst>
                                            <p:cond delay="600"/>
                                          </p:stCondLst>
                                        </p:cTn>
                                        <p:tgtEl>
                                          <p:spTgt spid="33"/>
                                        </p:tgtEl>
                                        <p:attrNameLst>
                                          <p:attrName>r</p:attrName>
                                        </p:attrNameLst>
                                      </p:cBhvr>
                                    </p:animRot>
                                    <p:animRot by="120000">
                                      <p:cBhvr>
                                        <p:cTn id="64"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419100" y="356896"/>
            <a:ext cx="8305799" cy="1483568"/>
          </a:xfrm>
          <a:prstGeom prst="roundRect">
            <a:avLst/>
          </a:prstGeom>
          <a:solidFill>
            <a:schemeClr val="bg2"/>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lnSpc>
                <a:spcPct val="150000"/>
              </a:lnSpc>
            </a:pPr>
            <a:r>
              <a:rPr lang="vi-VN" sz="2200" b="1" kern="1200" dirty="0">
                <a:solidFill>
                  <a:srgbClr val="000000"/>
                </a:solidFill>
                <a:latin typeface="Arial" panose="020B0604020202020204" pitchFamily="34" charset="0"/>
                <a:cs typeface="Arial" panose="020B0604020202020204" pitchFamily="34" charset="0"/>
              </a:rPr>
              <a:t>Câu 1:</a:t>
            </a:r>
            <a:r>
              <a:rPr lang="en-US" sz="2200" b="1" kern="1200" dirty="0">
                <a:solidFill>
                  <a:srgbClr val="000000"/>
                </a:solidFill>
                <a:latin typeface="Arial" panose="020B0604020202020204" pitchFamily="34" charset="0"/>
                <a:cs typeface="Arial" panose="020B0604020202020204" pitchFamily="34" charset="0"/>
              </a:rPr>
              <a:t> </a:t>
            </a:r>
            <a:r>
              <a:rPr lang="vi-VN" sz="2200" dirty="0">
                <a:solidFill>
                  <a:srgbClr val="000000"/>
                </a:solidFill>
                <a:latin typeface="Arial" panose="020B0604020202020204" pitchFamily="34" charset="0"/>
                <a:cs typeface="Arial" panose="020B0604020202020204" pitchFamily="34" charset="0"/>
              </a:rPr>
              <a:t>Nơi diễn ra hoạt động mua, bán hàng hóa </a:t>
            </a:r>
          </a:p>
          <a:p>
            <a:pPr algn="ctr">
              <a:lnSpc>
                <a:spcPct val="150000"/>
              </a:lnSpc>
            </a:pPr>
            <a:r>
              <a:rPr lang="vi-VN" sz="2200" dirty="0">
                <a:solidFill>
                  <a:srgbClr val="000000"/>
                </a:solidFill>
                <a:latin typeface="Arial" panose="020B0604020202020204" pitchFamily="34" charset="0"/>
                <a:cs typeface="Arial" panose="020B0604020202020204" pitchFamily="34" charset="0"/>
              </a:rPr>
              <a:t>hoặc dịch vụ được gọi là gì?</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419100" y="2003751"/>
            <a:ext cx="3808057" cy="1236304"/>
          </a:xfrm>
          <a:prstGeom prst="roundRect">
            <a:avLst/>
          </a:prstGeom>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marL="457200" indent="-457200" algn="ctr">
              <a:lnSpc>
                <a:spcPct val="150000"/>
              </a:lnSpc>
              <a:buAutoNum type="alphaUcPeriod"/>
            </a:pPr>
            <a:r>
              <a:rPr lang="vi-VN" sz="2200" dirty="0">
                <a:solidFill>
                  <a:srgbClr val="000000"/>
                </a:solidFill>
                <a:latin typeface="Arial" panose="020B0604020202020204" pitchFamily="34" charset="0"/>
                <a:cs typeface="Arial" panose="020B0604020202020204" pitchFamily="34" charset="0"/>
              </a:rPr>
              <a:t>Thị trường </a:t>
            </a:r>
          </a:p>
          <a:p>
            <a:pPr algn="ctr">
              <a:lnSpc>
                <a:spcPct val="150000"/>
              </a:lnSpc>
            </a:pPr>
            <a:r>
              <a:rPr lang="vi-VN" sz="2200" dirty="0">
                <a:solidFill>
                  <a:srgbClr val="000000"/>
                </a:solidFill>
                <a:latin typeface="Arial" panose="020B0604020202020204" pitchFamily="34" charset="0"/>
                <a:cs typeface="Arial" panose="020B0604020202020204" pitchFamily="34" charset="0"/>
              </a:rPr>
              <a:t>trao đổi - sản xuất.</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419099" y="3403343"/>
            <a:ext cx="3808057" cy="1236304"/>
          </a:xfrm>
          <a:prstGeom prst="roundRect">
            <a:avLst/>
          </a:prstGeom>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36000" rtlCol="0" anchor="ctr"/>
          <a:lstStyle/>
          <a:p>
            <a:pPr algn="ctr"/>
            <a:r>
              <a:rPr lang="vi-VN" sz="2200" dirty="0">
                <a:solidFill>
                  <a:srgbClr val="000000"/>
                </a:solidFill>
                <a:latin typeface="Arial" panose="020B0604020202020204" pitchFamily="34" charset="0"/>
                <a:cs typeface="Arial" panose="020B0604020202020204" pitchFamily="34" charset="0"/>
              </a:rPr>
              <a:t>B. Thị trường lao động.</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916843" y="2003751"/>
            <a:ext cx="3808057" cy="1236304"/>
          </a:xfrm>
          <a:prstGeom prst="roundRect">
            <a:avLst/>
          </a:prstGeom>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lnSpc>
                <a:spcPct val="150000"/>
              </a:lnSpc>
            </a:pPr>
            <a:r>
              <a:rPr lang="vi-VN" sz="2200" dirty="0">
                <a:solidFill>
                  <a:srgbClr val="000000"/>
                </a:solidFill>
                <a:latin typeface="Arial" panose="020B0604020202020204" pitchFamily="34" charset="0"/>
                <a:cs typeface="Arial" panose="020B0604020202020204" pitchFamily="34" charset="0"/>
              </a:rPr>
              <a:t>C. Thị trường </a:t>
            </a:r>
          </a:p>
          <a:p>
            <a:pPr algn="ctr">
              <a:lnSpc>
                <a:spcPct val="150000"/>
              </a:lnSpc>
            </a:pPr>
            <a:r>
              <a:rPr lang="vi-VN" sz="2200" dirty="0">
                <a:solidFill>
                  <a:srgbClr val="000000"/>
                </a:solidFill>
                <a:latin typeface="Arial" panose="020B0604020202020204" pitchFamily="34" charset="0"/>
                <a:cs typeface="Arial" panose="020B0604020202020204" pitchFamily="34" charset="0"/>
              </a:rPr>
              <a:t>trao đổi hàng hóa.</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916842" y="3403343"/>
            <a:ext cx="3808057" cy="1236304"/>
          </a:xfrm>
          <a:prstGeom prst="roundRect">
            <a:avLst/>
          </a:prstGeom>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lnSpc>
                <a:spcPct val="150000"/>
              </a:lnSpc>
            </a:pPr>
            <a:r>
              <a:rPr lang="vi-VN" sz="2200" dirty="0">
                <a:solidFill>
                  <a:srgbClr val="000000"/>
                </a:solidFill>
                <a:latin typeface="Arial" panose="020B0604020202020204" pitchFamily="34" charset="0"/>
                <a:cs typeface="Arial" panose="020B0604020202020204" pitchFamily="34" charset="0"/>
              </a:rPr>
              <a:t>D. Thị trường chuyển dịch cơ cấu hàng hóa. </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419098" y="3403342"/>
            <a:ext cx="3808057" cy="1236305"/>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200" dirty="0">
                <a:solidFill>
                  <a:srgbClr val="000000"/>
                </a:solidFill>
                <a:cs typeface="Arial" panose="020B0604020202020204" pitchFamily="34" charset="0"/>
              </a:rPr>
              <a:t>B. Thị trường lao động.</a:t>
            </a:r>
          </a:p>
        </p:txBody>
      </p:sp>
      <p:pic>
        <p:nvPicPr>
          <p:cNvPr id="7" name="Graphic 6" descr="Briefcase">
            <a:hlinkClick r:id="rId2" action="ppaction://hlinksldjump"/>
            <a:extLst>
              <a:ext uri="{FF2B5EF4-FFF2-40B4-BE49-F238E27FC236}">
                <a16:creationId xmlns:a16="http://schemas.microsoft.com/office/drawing/2014/main" id="{B6F8D9F9-56BE-C2EA-8034-DF902F98EB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8784" y="4639647"/>
            <a:ext cx="457200" cy="457200"/>
          </a:xfrm>
          <a:prstGeom prst="rect">
            <a:avLst/>
          </a:prstGeom>
        </p:spPr>
      </p:pic>
    </p:spTree>
    <p:extLst>
      <p:ext uri="{BB962C8B-B14F-4D97-AF65-F5344CB8AC3E}">
        <p14:creationId xmlns:p14="http://schemas.microsoft.com/office/powerpoint/2010/main" val="1534334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419100" y="356896"/>
            <a:ext cx="8305799" cy="1483568"/>
          </a:xfrm>
          <a:prstGeom prst="roundRect">
            <a:avLst/>
          </a:prstGeom>
          <a:solidFill>
            <a:schemeClr val="bg2"/>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lnSpc>
                <a:spcPct val="150000"/>
              </a:lnSpc>
            </a:pPr>
            <a:r>
              <a:rPr lang="vi-VN" sz="2200" b="1" kern="1200" dirty="0">
                <a:solidFill>
                  <a:srgbClr val="000000"/>
                </a:solidFill>
                <a:latin typeface="Arial" panose="020B0604020202020204" pitchFamily="34" charset="0"/>
                <a:cs typeface="Arial" panose="020B0604020202020204" pitchFamily="34" charset="0"/>
              </a:rPr>
              <a:t>Câu 2:</a:t>
            </a:r>
            <a:r>
              <a:rPr lang="en-US" sz="2200" b="1" kern="1200" dirty="0">
                <a:solidFill>
                  <a:srgbClr val="000000"/>
                </a:solidFill>
                <a:latin typeface="Arial" panose="020B0604020202020204" pitchFamily="34" charset="0"/>
                <a:cs typeface="Arial" panose="020B0604020202020204" pitchFamily="34" charset="0"/>
              </a:rPr>
              <a:t> </a:t>
            </a:r>
            <a:r>
              <a:rPr lang="vi-VN" sz="2200" dirty="0">
                <a:solidFill>
                  <a:srgbClr val="000000"/>
                </a:solidFill>
                <a:latin typeface="Arial" panose="020B0604020202020204" pitchFamily="34" charset="0"/>
                <a:cs typeface="Arial" panose="020B0604020202020204" pitchFamily="34" charset="0"/>
              </a:rPr>
              <a:t>Ý nào dưới đây </a:t>
            </a:r>
            <a:r>
              <a:rPr lang="vi-VN" sz="2200" b="1" dirty="0">
                <a:solidFill>
                  <a:srgbClr val="000000"/>
                </a:solidFill>
                <a:latin typeface="Arial" panose="020B0604020202020204" pitchFamily="34" charset="0"/>
                <a:cs typeface="Arial" panose="020B0604020202020204" pitchFamily="34" charset="0"/>
              </a:rPr>
              <a:t>không đúng </a:t>
            </a:r>
            <a:r>
              <a:rPr lang="vi-VN" sz="2200" dirty="0">
                <a:solidFill>
                  <a:srgbClr val="000000"/>
                </a:solidFill>
                <a:latin typeface="Arial" panose="020B0604020202020204" pitchFamily="34" charset="0"/>
                <a:cs typeface="Arial" panose="020B0604020202020204" pitchFamily="34" charset="0"/>
              </a:rPr>
              <a:t>khi nói về </a:t>
            </a:r>
          </a:p>
          <a:p>
            <a:pPr algn="ctr">
              <a:lnSpc>
                <a:spcPct val="150000"/>
              </a:lnSpc>
            </a:pPr>
            <a:r>
              <a:rPr lang="vi-VN" sz="2200" dirty="0">
                <a:solidFill>
                  <a:srgbClr val="000000"/>
                </a:solidFill>
                <a:latin typeface="Arial" panose="020B0604020202020204" pitchFamily="34" charset="0"/>
                <a:cs typeface="Arial" panose="020B0604020202020204" pitchFamily="34" charset="0"/>
              </a:rPr>
              <a:t>yếu tố ảnh hưởng đến thị trường lao động?</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419100" y="2003751"/>
            <a:ext cx="3808057" cy="1236304"/>
          </a:xfrm>
          <a:prstGeom prst="roundRect">
            <a:avLst/>
          </a:prstGeom>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marL="457200" indent="-457200" algn="ctr">
              <a:lnSpc>
                <a:spcPct val="150000"/>
              </a:lnSpc>
              <a:buAutoNum type="alphaUcPeriod"/>
            </a:pPr>
            <a:r>
              <a:rPr lang="vi-VN" sz="2200" dirty="0">
                <a:solidFill>
                  <a:srgbClr val="000000"/>
                </a:solidFill>
              </a:rPr>
              <a:t>Sự phát triển của </a:t>
            </a:r>
          </a:p>
          <a:p>
            <a:pPr algn="ctr">
              <a:lnSpc>
                <a:spcPct val="150000"/>
              </a:lnSpc>
            </a:pPr>
            <a:r>
              <a:rPr lang="vi-VN" sz="2200" dirty="0">
                <a:solidFill>
                  <a:srgbClr val="000000"/>
                </a:solidFill>
              </a:rPr>
              <a:t>công nghệ, cơ khí.</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419099" y="3403343"/>
            <a:ext cx="3808057" cy="1236304"/>
          </a:xfrm>
          <a:prstGeom prst="roundRect">
            <a:avLst/>
          </a:prstGeom>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200" dirty="0">
                <a:solidFill>
                  <a:srgbClr val="000000"/>
                </a:solidFill>
              </a:rPr>
              <a:t>B. Sự chuyển dịch cơ cấu.</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916843" y="2003751"/>
            <a:ext cx="3808057" cy="1236304"/>
          </a:xfrm>
          <a:prstGeom prst="roundRect">
            <a:avLst/>
          </a:prstGeom>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200" dirty="0">
                <a:solidFill>
                  <a:srgbClr val="000000"/>
                </a:solidFill>
              </a:rPr>
              <a:t>C. Nhu cầu lao động.</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916842" y="3403343"/>
            <a:ext cx="3808057" cy="1236304"/>
          </a:xfrm>
          <a:prstGeom prst="roundRect">
            <a:avLst/>
          </a:prstGeom>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200" dirty="0">
                <a:solidFill>
                  <a:srgbClr val="000000"/>
                </a:solidFill>
              </a:rPr>
              <a:t>D. Nguồn cung lao động.</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419098" y="2003750"/>
            <a:ext cx="3808057" cy="1236305"/>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marL="457200" indent="-457200" algn="ctr">
              <a:lnSpc>
                <a:spcPct val="150000"/>
              </a:lnSpc>
              <a:buAutoNum type="alphaUcPeriod"/>
            </a:pPr>
            <a:r>
              <a:rPr lang="vi-VN" sz="2200" dirty="0">
                <a:solidFill>
                  <a:srgbClr val="000000"/>
                </a:solidFill>
              </a:rPr>
              <a:t>Sự phát triển của </a:t>
            </a:r>
          </a:p>
          <a:p>
            <a:pPr algn="ctr">
              <a:lnSpc>
                <a:spcPct val="150000"/>
              </a:lnSpc>
            </a:pPr>
            <a:r>
              <a:rPr lang="vi-VN" sz="2200" dirty="0">
                <a:solidFill>
                  <a:srgbClr val="000000"/>
                </a:solidFill>
              </a:rPr>
              <a:t>công nghệ, cơ khí.</a:t>
            </a:r>
          </a:p>
        </p:txBody>
      </p:sp>
      <p:pic>
        <p:nvPicPr>
          <p:cNvPr id="2" name="Graphic 1" descr="Briefcase">
            <a:hlinkClick r:id="rId2" action="ppaction://hlinksldjump"/>
            <a:extLst>
              <a:ext uri="{FF2B5EF4-FFF2-40B4-BE49-F238E27FC236}">
                <a16:creationId xmlns:a16="http://schemas.microsoft.com/office/drawing/2014/main" id="{2A226587-D6C1-41A3-185F-14F90BC8D0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8784" y="4639647"/>
            <a:ext cx="457200" cy="457200"/>
          </a:xfrm>
          <a:prstGeom prst="rect">
            <a:avLst/>
          </a:prstGeom>
        </p:spPr>
      </p:pic>
    </p:spTree>
    <p:extLst>
      <p:ext uri="{BB962C8B-B14F-4D97-AF65-F5344CB8AC3E}">
        <p14:creationId xmlns:p14="http://schemas.microsoft.com/office/powerpoint/2010/main" val="2861733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419100" y="231326"/>
            <a:ext cx="8305799" cy="1236304"/>
          </a:xfrm>
          <a:prstGeom prst="roundRect">
            <a:avLst/>
          </a:prstGeom>
          <a:solidFill>
            <a:schemeClr val="bg2"/>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lnSpc>
                <a:spcPct val="150000"/>
              </a:lnSpc>
            </a:pPr>
            <a:r>
              <a:rPr lang="vi-VN" sz="2200" b="1" kern="1200" dirty="0">
                <a:solidFill>
                  <a:srgbClr val="000000"/>
                </a:solidFill>
                <a:latin typeface="Arial" panose="020B0604020202020204" pitchFamily="34" charset="0"/>
                <a:cs typeface="Arial" panose="020B0604020202020204" pitchFamily="34" charset="0"/>
              </a:rPr>
              <a:t>Câu 3:</a:t>
            </a:r>
            <a:r>
              <a:rPr lang="en-US" sz="2200" b="1" kern="1200" dirty="0">
                <a:solidFill>
                  <a:srgbClr val="000000"/>
                </a:solidFill>
                <a:latin typeface="Arial" panose="020B0604020202020204" pitchFamily="34" charset="0"/>
                <a:cs typeface="Arial" panose="020B0604020202020204" pitchFamily="34" charset="0"/>
              </a:rPr>
              <a:t> </a:t>
            </a:r>
            <a:r>
              <a:rPr lang="vi-VN" sz="2200" dirty="0">
                <a:solidFill>
                  <a:srgbClr val="000000"/>
                </a:solidFill>
                <a:latin typeface="Arial" panose="020B0604020202020204" pitchFamily="34" charset="0"/>
                <a:cs typeface="Arial" panose="020B0604020202020204" pitchFamily="34" charset="0"/>
              </a:rPr>
              <a:t>Nội dung nào dưới đây không đúng </a:t>
            </a:r>
          </a:p>
          <a:p>
            <a:pPr algn="ctr">
              <a:lnSpc>
                <a:spcPct val="150000"/>
              </a:lnSpc>
            </a:pPr>
            <a:r>
              <a:rPr lang="vi-VN" sz="2200" dirty="0">
                <a:solidFill>
                  <a:srgbClr val="000000"/>
                </a:solidFill>
                <a:latin typeface="Arial" panose="020B0604020202020204" pitchFamily="34" charset="0"/>
                <a:cs typeface="Arial" panose="020B0604020202020204" pitchFamily="34" charset="0"/>
              </a:rPr>
              <a:t>khi nói về vai trò của thị trường lao động?</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419101" y="1607861"/>
            <a:ext cx="8305798" cy="567999"/>
          </a:xfrm>
          <a:prstGeom prst="roundRect">
            <a:avLst/>
          </a:prstGeom>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36000" rtlCol="0" anchor="ctr"/>
          <a:lstStyle/>
          <a:p>
            <a:pPr algn="ctr"/>
            <a:r>
              <a:rPr lang="vi-VN" sz="2000" dirty="0">
                <a:solidFill>
                  <a:srgbClr val="000000"/>
                </a:solidFill>
                <a:latin typeface="Arial" panose="020B0604020202020204" pitchFamily="34" charset="0"/>
                <a:cs typeface="Arial" panose="020B0604020202020204" pitchFamily="34" charset="0"/>
              </a:rPr>
              <a:t>A. Phát triển kinh tế - xã hội.</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419100" y="2299492"/>
            <a:ext cx="8305799" cy="567999"/>
          </a:xfrm>
          <a:prstGeom prst="roundRect">
            <a:avLst/>
          </a:prstGeom>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36000" rtlCol="0" anchor="ctr"/>
          <a:lstStyle/>
          <a:p>
            <a:pPr algn="ctr"/>
            <a:r>
              <a:rPr lang="vi-VN" sz="2000" dirty="0">
                <a:solidFill>
                  <a:srgbClr val="000000"/>
                </a:solidFill>
                <a:latin typeface="Arial" panose="020B0604020202020204" pitchFamily="34" charset="0"/>
                <a:cs typeface="Arial" panose="020B0604020202020204" pitchFamily="34" charset="0"/>
              </a:rPr>
              <a:t>B. Đóng vai trò to lớn trong việc định hướng nghề nghiệp.</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19100" y="2990854"/>
            <a:ext cx="8305799" cy="863387"/>
          </a:xfrm>
          <a:prstGeom prst="roundRect">
            <a:avLst/>
          </a:prstGeom>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C. Cung cấp cho người lao động thông tin </a:t>
            </a:r>
          </a:p>
          <a:p>
            <a:pPr algn="ctr">
              <a:lnSpc>
                <a:spcPct val="150000"/>
              </a:lnSpc>
            </a:pPr>
            <a:r>
              <a:rPr lang="vi-VN" sz="2000" dirty="0">
                <a:solidFill>
                  <a:srgbClr val="000000"/>
                </a:solidFill>
                <a:latin typeface="Arial" panose="020B0604020202020204" pitchFamily="34" charset="0"/>
                <a:cs typeface="Arial" panose="020B0604020202020204" pitchFamily="34" charset="0"/>
              </a:rPr>
              <a:t>về nhu cầu tuyển dụng lao động.</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19101" y="3977604"/>
            <a:ext cx="8305798" cy="846788"/>
          </a:xfrm>
          <a:prstGeom prst="roundRect">
            <a:avLst>
              <a:gd name="adj" fmla="val 14477"/>
            </a:avLst>
          </a:prstGeom>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D. Người sử dụng lao động tuyển dụng được </a:t>
            </a:r>
          </a:p>
          <a:p>
            <a:pPr algn="ctr">
              <a:lnSpc>
                <a:spcPct val="150000"/>
              </a:lnSpc>
            </a:pPr>
            <a:r>
              <a:rPr lang="vi-VN" sz="2000" dirty="0">
                <a:solidFill>
                  <a:srgbClr val="000000"/>
                </a:solidFill>
                <a:latin typeface="Arial" panose="020B0604020202020204" pitchFamily="34" charset="0"/>
                <a:cs typeface="Arial" panose="020B0604020202020204" pitchFamily="34" charset="0"/>
              </a:rPr>
              <a:t>người lao động phù hợp với nhu cầu của thị trường.</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419098" y="3960782"/>
            <a:ext cx="8305802" cy="863387"/>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lnSpc>
                <a:spcPct val="150000"/>
              </a:lnSpc>
            </a:pPr>
            <a:r>
              <a:rPr lang="vi-VN" sz="2000" dirty="0">
                <a:solidFill>
                  <a:srgbClr val="000000"/>
                </a:solidFill>
                <a:cs typeface="Arial" panose="020B0604020202020204" pitchFamily="34" charset="0"/>
              </a:rPr>
              <a:t>D. Người sử dụng lao động tuyển dụng được </a:t>
            </a:r>
          </a:p>
          <a:p>
            <a:pPr algn="ctr">
              <a:lnSpc>
                <a:spcPct val="150000"/>
              </a:lnSpc>
            </a:pPr>
            <a:r>
              <a:rPr lang="vi-VN" sz="2000" dirty="0">
                <a:solidFill>
                  <a:srgbClr val="000000"/>
                </a:solidFill>
                <a:cs typeface="Arial" panose="020B0604020202020204" pitchFamily="34" charset="0"/>
              </a:rPr>
              <a:t>người lao động phù hợp với nhu cầu của thị trường.</a:t>
            </a:r>
          </a:p>
        </p:txBody>
      </p:sp>
      <p:pic>
        <p:nvPicPr>
          <p:cNvPr id="2" name="Graphic 1" descr="Briefcase">
            <a:hlinkClick r:id="rId2" action="ppaction://hlinksldjump"/>
            <a:extLst>
              <a:ext uri="{FF2B5EF4-FFF2-40B4-BE49-F238E27FC236}">
                <a16:creationId xmlns:a16="http://schemas.microsoft.com/office/drawing/2014/main" id="{2DCA378F-37D9-A10F-99E1-B9F0EA4B5D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8784" y="4639647"/>
            <a:ext cx="457200" cy="457200"/>
          </a:xfrm>
          <a:prstGeom prst="rect">
            <a:avLst/>
          </a:prstGeom>
        </p:spPr>
      </p:pic>
    </p:spTree>
    <p:extLst>
      <p:ext uri="{BB962C8B-B14F-4D97-AF65-F5344CB8AC3E}">
        <p14:creationId xmlns:p14="http://schemas.microsoft.com/office/powerpoint/2010/main" val="2246369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334669" y="453706"/>
            <a:ext cx="8474662" cy="1189655"/>
          </a:xfrm>
          <a:prstGeom prst="roundRect">
            <a:avLst/>
          </a:prstGeom>
          <a:solidFill>
            <a:schemeClr val="bg2"/>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lnSpc>
                <a:spcPct val="150000"/>
              </a:lnSpc>
            </a:pPr>
            <a:r>
              <a:rPr lang="vi-VN" sz="2000" b="1" kern="1200" dirty="0">
                <a:solidFill>
                  <a:srgbClr val="000000"/>
                </a:solidFill>
                <a:latin typeface="Arial" panose="020B0604020202020204" pitchFamily="34" charset="0"/>
                <a:cs typeface="Arial" panose="020B0604020202020204" pitchFamily="34" charset="0"/>
              </a:rPr>
              <a:t>Câu 4:</a:t>
            </a:r>
            <a:r>
              <a:rPr lang="en-US" sz="2000" b="1" kern="1200" dirty="0">
                <a:solidFill>
                  <a:srgbClr val="000000"/>
                </a:solidFill>
                <a:latin typeface="Arial" panose="020B0604020202020204" pitchFamily="34" charset="0"/>
                <a:cs typeface="Arial" panose="020B0604020202020204" pitchFamily="34" charset="0"/>
              </a:rPr>
              <a:t> </a:t>
            </a:r>
            <a:r>
              <a:rPr lang="vi-VN" sz="2000" dirty="0">
                <a:solidFill>
                  <a:srgbClr val="000000"/>
                </a:solidFill>
                <a:latin typeface="Arial" panose="020B0604020202020204" pitchFamily="34" charset="0"/>
                <a:cs typeface="Arial" panose="020B0604020202020204" pitchFamily="34" charset="0"/>
              </a:rPr>
              <a:t>Để đưa ra quyết định chọn nghề tương lai </a:t>
            </a:r>
          </a:p>
          <a:p>
            <a:pPr algn="ctr">
              <a:lnSpc>
                <a:spcPct val="150000"/>
              </a:lnSpc>
            </a:pPr>
            <a:r>
              <a:rPr lang="vi-VN" sz="2000" dirty="0">
                <a:solidFill>
                  <a:srgbClr val="000000"/>
                </a:solidFill>
                <a:latin typeface="Arial" panose="020B0604020202020204" pitchFamily="34" charset="0"/>
                <a:cs typeface="Arial" panose="020B0604020202020204" pitchFamily="34" charset="0"/>
              </a:rPr>
              <a:t>cho phù hợp, mỗi học sinh cần phải làm gì?</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334671" y="1833470"/>
            <a:ext cx="4095406" cy="1236304"/>
          </a:xfrm>
          <a:prstGeom prst="roundRect">
            <a:avLst/>
          </a:prstGeom>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just">
              <a:lnSpc>
                <a:spcPct val="150000"/>
              </a:lnSpc>
            </a:pPr>
            <a:r>
              <a:rPr lang="vi-VN" sz="1700" dirty="0">
                <a:solidFill>
                  <a:srgbClr val="000000"/>
                </a:solidFill>
                <a:latin typeface="Arial" panose="020B0604020202020204" pitchFamily="34" charset="0"/>
                <a:cs typeface="Arial" panose="020B0604020202020204" pitchFamily="34" charset="0"/>
              </a:rPr>
              <a:t>A. Có kế hoạch học tập, tu dưỡng, rèn luyện để chuẩn bị cho việc tham gia vào hoạt động nghề nghiệp.</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334671" y="3403343"/>
            <a:ext cx="4095406" cy="1236304"/>
          </a:xfrm>
          <a:prstGeom prst="roundRect">
            <a:avLst/>
          </a:prstGeom>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just">
              <a:lnSpc>
                <a:spcPct val="150000"/>
              </a:lnSpc>
            </a:pPr>
            <a:r>
              <a:rPr lang="vi-VN" sz="1700" dirty="0">
                <a:solidFill>
                  <a:srgbClr val="000000"/>
                </a:solidFill>
                <a:latin typeface="Arial" panose="020B0604020202020204" pitchFamily="34" charset="0"/>
                <a:cs typeface="Arial" panose="020B0604020202020204" pitchFamily="34" charset="0"/>
              </a:rPr>
              <a:t>B. Căn cứ lựa chọn nghề phù hợp với sở thích với bản thân.</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713924" y="1833470"/>
            <a:ext cx="4095406" cy="1236304"/>
          </a:xfrm>
          <a:prstGeom prst="roundRect">
            <a:avLst/>
          </a:prstGeom>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just">
              <a:lnSpc>
                <a:spcPct val="150000"/>
              </a:lnSpc>
            </a:pPr>
            <a:r>
              <a:rPr lang="vi-VN" sz="1700" dirty="0">
                <a:solidFill>
                  <a:srgbClr val="000000"/>
                </a:solidFill>
                <a:latin typeface="Arial" panose="020B0604020202020204" pitchFamily="34" charset="0"/>
                <a:cs typeface="Arial" panose="020B0604020202020204" pitchFamily="34" charset="0"/>
              </a:rPr>
              <a:t>C. Có kế hoạch học tập, lựa chọn nghề phù hợp thỏa mãn nhu cầu tuyển dụng lao động của xã hội.</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713924" y="3403343"/>
            <a:ext cx="4095406" cy="1236304"/>
          </a:xfrm>
          <a:prstGeom prst="roundRect">
            <a:avLst/>
          </a:prstGeom>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just">
              <a:lnSpc>
                <a:spcPct val="150000"/>
              </a:lnSpc>
            </a:pPr>
            <a:r>
              <a:rPr lang="vi-VN" sz="1700" dirty="0">
                <a:solidFill>
                  <a:srgbClr val="000000"/>
                </a:solidFill>
                <a:latin typeface="Arial" panose="020B0604020202020204" pitchFamily="34" charset="0"/>
                <a:cs typeface="Arial" panose="020B0604020202020204" pitchFamily="34" charset="0"/>
              </a:rPr>
              <a:t>D. Học ngành kĩ thuật sửa chữa, lắp ráp máy tính tại các cơ ở giáo dục nghề nghiệp đào tạo trình độ cao đẳng.</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334669" y="1833470"/>
            <a:ext cx="4095406" cy="1236305"/>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just">
              <a:lnSpc>
                <a:spcPct val="150000"/>
              </a:lnSpc>
            </a:pPr>
            <a:r>
              <a:rPr lang="vi-VN" sz="1700" dirty="0">
                <a:solidFill>
                  <a:srgbClr val="000000"/>
                </a:solidFill>
                <a:cs typeface="Arial" panose="020B0604020202020204" pitchFamily="34" charset="0"/>
              </a:rPr>
              <a:t>A. Có kế hoạch học tập, tu dưỡng, rèn luyện để chuẩn bị cho việc tham gia vào hoạt động nghề nghiệp.</a:t>
            </a:r>
          </a:p>
        </p:txBody>
      </p:sp>
      <p:pic>
        <p:nvPicPr>
          <p:cNvPr id="2" name="Graphic 1" descr="Briefcase">
            <a:hlinkClick r:id="rId2" action="ppaction://hlinksldjump"/>
            <a:extLst>
              <a:ext uri="{FF2B5EF4-FFF2-40B4-BE49-F238E27FC236}">
                <a16:creationId xmlns:a16="http://schemas.microsoft.com/office/drawing/2014/main" id="{AF9D56F8-567B-4B7C-A732-E2BD6ED6C5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8784" y="4639647"/>
            <a:ext cx="457200" cy="457200"/>
          </a:xfrm>
          <a:prstGeom prst="rect">
            <a:avLst/>
          </a:prstGeom>
        </p:spPr>
      </p:pic>
    </p:spTree>
    <p:extLst>
      <p:ext uri="{BB962C8B-B14F-4D97-AF65-F5344CB8AC3E}">
        <p14:creationId xmlns:p14="http://schemas.microsoft.com/office/powerpoint/2010/main" val="3226614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419100" y="356896"/>
            <a:ext cx="8305799" cy="1483568"/>
          </a:xfrm>
          <a:prstGeom prst="roundRect">
            <a:avLst/>
          </a:prstGeom>
          <a:solidFill>
            <a:schemeClr val="bg2"/>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lnSpc>
                <a:spcPct val="150000"/>
              </a:lnSpc>
            </a:pPr>
            <a:r>
              <a:rPr lang="vi-VN" sz="2200" b="1" kern="1200" dirty="0">
                <a:solidFill>
                  <a:srgbClr val="000000"/>
                </a:solidFill>
                <a:latin typeface="Arial" panose="020B0604020202020204" pitchFamily="34" charset="0"/>
                <a:cs typeface="Arial" panose="020B0604020202020204" pitchFamily="34" charset="0"/>
              </a:rPr>
              <a:t>Câu 5:</a:t>
            </a:r>
            <a:r>
              <a:rPr lang="en-US" sz="2200" b="1" kern="1200" dirty="0">
                <a:solidFill>
                  <a:srgbClr val="000000"/>
                </a:solidFill>
                <a:latin typeface="Arial" panose="020B0604020202020204" pitchFamily="34" charset="0"/>
                <a:cs typeface="Arial" panose="020B0604020202020204" pitchFamily="34" charset="0"/>
              </a:rPr>
              <a:t> </a:t>
            </a:r>
            <a:r>
              <a:rPr lang="vi-VN" sz="2200" dirty="0">
                <a:solidFill>
                  <a:srgbClr val="000000"/>
                </a:solidFill>
                <a:latin typeface="Arial" panose="020B0604020202020204" pitchFamily="34" charset="0"/>
                <a:cs typeface="Arial" panose="020B0604020202020204" pitchFamily="34" charset="0"/>
              </a:rPr>
              <a:t>Các chính sách phát triển nguồn nhân lực </a:t>
            </a:r>
          </a:p>
          <a:p>
            <a:pPr algn="ctr">
              <a:lnSpc>
                <a:spcPct val="150000"/>
              </a:lnSpc>
            </a:pPr>
            <a:r>
              <a:rPr lang="vi-VN" sz="2200" dirty="0">
                <a:solidFill>
                  <a:srgbClr val="000000"/>
                </a:solidFill>
                <a:latin typeface="Arial" panose="020B0604020202020204" pitchFamily="34" charset="0"/>
                <a:cs typeface="Arial" panose="020B0604020202020204" pitchFamily="34" charset="0"/>
              </a:rPr>
              <a:t>đúng đắn do Nhà nước ban hành đem lại lợi ích gì?</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419100" y="2003751"/>
            <a:ext cx="3808057" cy="1236304"/>
          </a:xfrm>
          <a:prstGeom prst="roundRect">
            <a:avLst/>
          </a:prstGeom>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A. Giúp nâng cao chất lượng của cung lao động.</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419099" y="3403343"/>
            <a:ext cx="3808057" cy="1236304"/>
          </a:xfrm>
          <a:prstGeom prst="roundRect">
            <a:avLst/>
          </a:prstGeom>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B. Giúp phân bổ đầu tư làm cầu lao động tăng.</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916843" y="2003751"/>
            <a:ext cx="3808057" cy="1236304"/>
          </a:xfrm>
          <a:prstGeom prst="roundRect">
            <a:avLst/>
          </a:prstGeom>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C. Giúp điều chỉnh kinh tế, chính sách đầu tư phù hợp.</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916842" y="3403343"/>
            <a:ext cx="3808057" cy="1236304"/>
          </a:xfrm>
          <a:prstGeom prst="roundRect">
            <a:avLst/>
          </a:prstGeom>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D. Giúp nâng cao chất lượng lao động giữa các ngành nghề.</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419098" y="2003750"/>
            <a:ext cx="3808057" cy="1236305"/>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lnSpc>
                <a:spcPct val="150000"/>
              </a:lnSpc>
            </a:pPr>
            <a:r>
              <a:rPr lang="vi-VN" sz="2000" dirty="0">
                <a:solidFill>
                  <a:srgbClr val="000000"/>
                </a:solidFill>
                <a:cs typeface="Arial" panose="020B0604020202020204" pitchFamily="34" charset="0"/>
              </a:rPr>
              <a:t>A. Giúp nâng cao chất lượng của cung lao động.</a:t>
            </a:r>
          </a:p>
        </p:txBody>
      </p:sp>
      <p:pic>
        <p:nvPicPr>
          <p:cNvPr id="2" name="Graphic 1" descr="Briefcase">
            <a:hlinkClick r:id="rId2" action="ppaction://hlinksldjump"/>
            <a:extLst>
              <a:ext uri="{FF2B5EF4-FFF2-40B4-BE49-F238E27FC236}">
                <a16:creationId xmlns:a16="http://schemas.microsoft.com/office/drawing/2014/main" id="{FD6A8561-0A28-C7B0-BEBB-330194AB81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8784" y="4639647"/>
            <a:ext cx="457200" cy="457200"/>
          </a:xfrm>
          <a:prstGeom prst="rect">
            <a:avLst/>
          </a:prstGeom>
        </p:spPr>
      </p:pic>
    </p:spTree>
    <p:extLst>
      <p:ext uri="{BB962C8B-B14F-4D97-AF65-F5344CB8AC3E}">
        <p14:creationId xmlns:p14="http://schemas.microsoft.com/office/powerpoint/2010/main" val="90897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614"/>
        <p:cNvGrpSpPr/>
        <p:nvPr/>
      </p:nvGrpSpPr>
      <p:grpSpPr>
        <a:xfrm>
          <a:off x="0" y="0"/>
          <a:ext cx="0" cy="0"/>
          <a:chOff x="0" y="0"/>
          <a:chExt cx="0" cy="0"/>
        </a:xfrm>
      </p:grpSpPr>
      <p:sp>
        <p:nvSpPr>
          <p:cNvPr id="6" name="Rectangle 5">
            <a:extLst>
              <a:ext uri="{FF2B5EF4-FFF2-40B4-BE49-F238E27FC236}">
                <a16:creationId xmlns:a16="http://schemas.microsoft.com/office/drawing/2014/main" id="{44694186-3AB1-BC88-B754-E387E30B3486}"/>
              </a:ext>
            </a:extLst>
          </p:cNvPr>
          <p:cNvSpPr/>
          <p:nvPr/>
        </p:nvSpPr>
        <p:spPr>
          <a:xfrm>
            <a:off x="8369085" y="0"/>
            <a:ext cx="774915" cy="51435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vert="vert" rtlCol="0" anchor="ctr"/>
          <a:lstStyle/>
          <a:p>
            <a:pPr algn="ctr"/>
            <a:r>
              <a:rPr lang="vi-VN" sz="3300" b="1" dirty="0">
                <a:solidFill>
                  <a:schemeClr val="accent6"/>
                </a:solidFill>
                <a:latin typeface="Arial" panose="020B0604020202020204" pitchFamily="34" charset="0"/>
                <a:cs typeface="Arial" panose="020B0604020202020204" pitchFamily="34" charset="0"/>
              </a:rPr>
              <a:t>LUYỆN TẬP</a:t>
            </a:r>
          </a:p>
        </p:txBody>
      </p:sp>
      <p:sp>
        <p:nvSpPr>
          <p:cNvPr id="7" name="Arrow: Pentagon 6">
            <a:extLst>
              <a:ext uri="{FF2B5EF4-FFF2-40B4-BE49-F238E27FC236}">
                <a16:creationId xmlns:a16="http://schemas.microsoft.com/office/drawing/2014/main" id="{37EC08A3-567A-FD4E-8D47-A5508E8266CC}"/>
              </a:ext>
            </a:extLst>
          </p:cNvPr>
          <p:cNvSpPr/>
          <p:nvPr/>
        </p:nvSpPr>
        <p:spPr>
          <a:xfrm>
            <a:off x="681925" y="237187"/>
            <a:ext cx="6055374" cy="480448"/>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0000"/>
                </a:solidFill>
                <a:latin typeface="Arial" panose="020B0604020202020204" pitchFamily="34" charset="0"/>
                <a:cs typeface="Arial" panose="020B0604020202020204" pitchFamily="34" charset="0"/>
              </a:rPr>
              <a:t>Đọc thông tin SGK tr.23 và thực hiện yêu cầu</a:t>
            </a:r>
          </a:p>
        </p:txBody>
      </p:sp>
      <p:sp>
        <p:nvSpPr>
          <p:cNvPr id="2" name="Rectangle 1">
            <a:extLst>
              <a:ext uri="{FF2B5EF4-FFF2-40B4-BE49-F238E27FC236}">
                <a16:creationId xmlns:a16="http://schemas.microsoft.com/office/drawing/2014/main" id="{9652FA3B-B956-FDC0-B2E3-8A7B9A393C56}"/>
              </a:ext>
            </a:extLst>
          </p:cNvPr>
          <p:cNvSpPr/>
          <p:nvPr/>
        </p:nvSpPr>
        <p:spPr>
          <a:xfrm>
            <a:off x="1610176" y="1089965"/>
            <a:ext cx="3148358" cy="61710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200" b="1" dirty="0">
                <a:solidFill>
                  <a:schemeClr val="tx1">
                    <a:lumMod val="50000"/>
                  </a:schemeClr>
                </a:solidFill>
                <a:latin typeface="Arial" panose="020B0604020202020204" pitchFamily="34" charset="0"/>
                <a:cs typeface="Arial" panose="020B0604020202020204" pitchFamily="34" charset="0"/>
              </a:rPr>
              <a:t>THẢO LUẬN NHÓM</a:t>
            </a:r>
          </a:p>
        </p:txBody>
      </p:sp>
      <p:sp>
        <p:nvSpPr>
          <p:cNvPr id="3" name="Rectangle 2">
            <a:extLst>
              <a:ext uri="{FF2B5EF4-FFF2-40B4-BE49-F238E27FC236}">
                <a16:creationId xmlns:a16="http://schemas.microsoft.com/office/drawing/2014/main" id="{6B4D0A3C-1C13-478A-F856-AFDFB261E33D}"/>
              </a:ext>
            </a:extLst>
          </p:cNvPr>
          <p:cNvSpPr/>
          <p:nvPr/>
        </p:nvSpPr>
        <p:spPr>
          <a:xfrm>
            <a:off x="1240760" y="1959583"/>
            <a:ext cx="3887196" cy="2612417"/>
          </a:xfrm>
          <a:prstGeom prst="rect">
            <a:avLst/>
          </a:prstGeom>
        </p:spPr>
        <p:style>
          <a:lnRef idx="1">
            <a:schemeClr val="accent2"/>
          </a:lnRef>
          <a:fillRef idx="2">
            <a:schemeClr val="accent2"/>
          </a:fillRef>
          <a:effectRef idx="1">
            <a:schemeClr val="accent2"/>
          </a:effectRef>
          <a:fontRef idx="minor">
            <a:schemeClr val="dk1"/>
          </a:fontRef>
        </p:style>
        <p:txBody>
          <a:bodyPr bIns="108000" rtlCol="0" anchor="ctr"/>
          <a:lstStyle/>
          <a:p>
            <a:pPr algn="just">
              <a:lnSpc>
                <a:spcPct val="150000"/>
              </a:lnSpc>
            </a:pPr>
            <a:r>
              <a:rPr lang="vi-VN" sz="2000" dirty="0">
                <a:solidFill>
                  <a:srgbClr val="000000"/>
                </a:solidFill>
                <a:latin typeface="Arial" panose="020B0604020202020204" pitchFamily="34" charset="0"/>
                <a:cs typeface="Arial" panose="020B0604020202020204" pitchFamily="34" charset="0"/>
              </a:rPr>
              <a:t>Lựa chọn một ngành nghề thuộc lĩnh vực kĩ thuật và công nghệ và tìm kiếm thông tin thị trường lao động của ngành nghề đó. Báo cáo kết quả tìm kiếm được.</a:t>
            </a:r>
          </a:p>
        </p:txBody>
      </p:sp>
      <p:cxnSp>
        <p:nvCxnSpPr>
          <p:cNvPr id="4" name="Connector: Elbow 3">
            <a:extLst>
              <a:ext uri="{FF2B5EF4-FFF2-40B4-BE49-F238E27FC236}">
                <a16:creationId xmlns:a16="http://schemas.microsoft.com/office/drawing/2014/main" id="{045959AA-DE57-F5E1-4499-864F11D8CEB1}"/>
              </a:ext>
            </a:extLst>
          </p:cNvPr>
          <p:cNvCxnSpPr>
            <a:cxnSpLocks/>
            <a:stCxn id="2" idx="2"/>
            <a:endCxn id="3" idx="0"/>
          </p:cNvCxnSpPr>
          <p:nvPr/>
        </p:nvCxnSpPr>
        <p:spPr>
          <a:xfrm rot="16200000" flipH="1">
            <a:off x="3058100" y="1833325"/>
            <a:ext cx="252512" cy="3"/>
          </a:xfrm>
          <a:prstGeom prst="bentConnector3">
            <a:avLst>
              <a:gd name="adj1" fmla="val 5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Freeform 7">
            <a:extLst>
              <a:ext uri="{FF2B5EF4-FFF2-40B4-BE49-F238E27FC236}">
                <a16:creationId xmlns:a16="http://schemas.microsoft.com/office/drawing/2014/main" id="{6B8BD3ED-7D32-00D2-B1F1-84B356B3DE6F}"/>
              </a:ext>
            </a:extLst>
          </p:cNvPr>
          <p:cNvSpPr/>
          <p:nvPr/>
        </p:nvSpPr>
        <p:spPr>
          <a:xfrm>
            <a:off x="5286143" y="1872691"/>
            <a:ext cx="2831981" cy="3336646"/>
          </a:xfrm>
          <a:custGeom>
            <a:avLst/>
            <a:gdLst/>
            <a:ahLst/>
            <a:cxnLst/>
            <a:rect l="l" t="t" r="r" b="b"/>
            <a:pathLst>
              <a:path w="1692418" h="1994012">
                <a:moveTo>
                  <a:pt x="0" y="0"/>
                </a:moveTo>
                <a:lnTo>
                  <a:pt x="1692418" y="0"/>
                </a:lnTo>
                <a:lnTo>
                  <a:pt x="1692418" y="1994013"/>
                </a:lnTo>
                <a:lnTo>
                  <a:pt x="0" y="19940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Tree>
    <p:extLst>
      <p:ext uri="{BB962C8B-B14F-4D97-AF65-F5344CB8AC3E}">
        <p14:creationId xmlns:p14="http://schemas.microsoft.com/office/powerpoint/2010/main" val="462704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up)">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32"/>
        <p:cNvGrpSpPr/>
        <p:nvPr/>
      </p:nvGrpSpPr>
      <p:grpSpPr>
        <a:xfrm>
          <a:off x="0" y="0"/>
          <a:ext cx="0" cy="0"/>
          <a:chOff x="0" y="0"/>
          <a:chExt cx="0" cy="0"/>
        </a:xfrm>
      </p:grpSpPr>
      <p:sp>
        <p:nvSpPr>
          <p:cNvPr id="6" name="Arrow: Pentagon 5">
            <a:extLst>
              <a:ext uri="{FF2B5EF4-FFF2-40B4-BE49-F238E27FC236}">
                <a16:creationId xmlns:a16="http://schemas.microsoft.com/office/drawing/2014/main" id="{80A1B3BA-36E1-117A-EB14-9A7994468E8B}"/>
              </a:ext>
            </a:extLst>
          </p:cNvPr>
          <p:cNvSpPr/>
          <p:nvPr/>
        </p:nvSpPr>
        <p:spPr>
          <a:xfrm>
            <a:off x="1" y="224540"/>
            <a:ext cx="4572000" cy="382622"/>
          </a:xfrm>
          <a:prstGeom prst="homePlate">
            <a:avLst/>
          </a:prstGeom>
          <a:solidFill>
            <a:srgbClr val="1A2C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effectLst/>
                <a:latin typeface="Arial" panose="020B0604020202020204" pitchFamily="34" charset="0"/>
                <a:cs typeface="Arial" panose="020B0604020202020204" pitchFamily="34" charset="0"/>
              </a:rPr>
              <a:t>Tiêu chí </a:t>
            </a:r>
            <a:r>
              <a:rPr lang="vi-VN" sz="2000" b="1">
                <a:solidFill>
                  <a:schemeClr val="bg1"/>
                </a:solidFill>
                <a:effectLst/>
                <a:latin typeface="Arial" panose="020B0604020202020204" pitchFamily="34" charset="0"/>
                <a:cs typeface="Arial" panose="020B0604020202020204" pitchFamily="34" charset="0"/>
              </a:rPr>
              <a:t>đánh giá làm việc nhóm </a:t>
            </a:r>
            <a:endParaRPr lang="vi-VN" sz="2000" b="1" dirty="0">
              <a:solidFill>
                <a:schemeClr val="bg1"/>
              </a:solidFill>
              <a:effectLst/>
              <a:latin typeface="Arial" panose="020B0604020202020204" pitchFamily="34" charset="0"/>
              <a:cs typeface="Arial" panose="020B0604020202020204" pitchFamily="34" charset="0"/>
            </a:endParaRPr>
          </a:p>
        </p:txBody>
      </p:sp>
      <p:sp>
        <p:nvSpPr>
          <p:cNvPr id="9" name="Google Shape;2072;p42">
            <a:extLst>
              <a:ext uri="{FF2B5EF4-FFF2-40B4-BE49-F238E27FC236}">
                <a16:creationId xmlns:a16="http://schemas.microsoft.com/office/drawing/2014/main" id="{76AB1165-CFCB-B81D-E152-6B74FF6458A6}"/>
              </a:ext>
            </a:extLst>
          </p:cNvPr>
          <p:cNvSpPr/>
          <p:nvPr/>
        </p:nvSpPr>
        <p:spPr>
          <a:xfrm>
            <a:off x="8422280" y="312060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73;p42">
            <a:extLst>
              <a:ext uri="{FF2B5EF4-FFF2-40B4-BE49-F238E27FC236}">
                <a16:creationId xmlns:a16="http://schemas.microsoft.com/office/drawing/2014/main" id="{5C5A5704-1C78-2EB6-9837-D763D5997CF4}"/>
              </a:ext>
            </a:extLst>
          </p:cNvPr>
          <p:cNvSpPr/>
          <p:nvPr/>
        </p:nvSpPr>
        <p:spPr>
          <a:xfrm>
            <a:off x="8432436" y="427853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80;p42">
            <a:extLst>
              <a:ext uri="{FF2B5EF4-FFF2-40B4-BE49-F238E27FC236}">
                <a16:creationId xmlns:a16="http://schemas.microsoft.com/office/drawing/2014/main" id="{45FE2986-FF13-455F-AE2F-EAA379FF110A}"/>
              </a:ext>
            </a:extLst>
          </p:cNvPr>
          <p:cNvSpPr/>
          <p:nvPr/>
        </p:nvSpPr>
        <p:spPr>
          <a:xfrm>
            <a:off x="8422280" y="196251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2102;p42">
            <a:extLst>
              <a:ext uri="{FF2B5EF4-FFF2-40B4-BE49-F238E27FC236}">
                <a16:creationId xmlns:a16="http://schemas.microsoft.com/office/drawing/2014/main" id="{C18AEE1C-737A-E7DD-A69A-A2CC2C43B327}"/>
              </a:ext>
            </a:extLst>
          </p:cNvPr>
          <p:cNvGrpSpPr/>
          <p:nvPr/>
        </p:nvGrpSpPr>
        <p:grpSpPr>
          <a:xfrm>
            <a:off x="8582993" y="3291975"/>
            <a:ext cx="537069" cy="685828"/>
            <a:chOff x="4992325" y="-2381725"/>
            <a:chExt cx="404450" cy="518075"/>
          </a:xfrm>
        </p:grpSpPr>
        <p:sp>
          <p:nvSpPr>
            <p:cNvPr id="13" name="Google Shape;2103;p42">
              <a:extLst>
                <a:ext uri="{FF2B5EF4-FFF2-40B4-BE49-F238E27FC236}">
                  <a16:creationId xmlns:a16="http://schemas.microsoft.com/office/drawing/2014/main" id="{6879E9BE-D9E0-78FD-D77F-AFE47165155E}"/>
                </a:ext>
              </a:extLst>
            </p:cNvPr>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4;p42">
              <a:extLst>
                <a:ext uri="{FF2B5EF4-FFF2-40B4-BE49-F238E27FC236}">
                  <a16:creationId xmlns:a16="http://schemas.microsoft.com/office/drawing/2014/main" id="{2FC81DBC-0247-A7BA-2879-58A59E9E97E1}"/>
                </a:ext>
              </a:extLst>
            </p:cNvPr>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05;p42">
              <a:extLst>
                <a:ext uri="{FF2B5EF4-FFF2-40B4-BE49-F238E27FC236}">
                  <a16:creationId xmlns:a16="http://schemas.microsoft.com/office/drawing/2014/main" id="{EB88E09D-D7AC-8221-9F10-D8C0D32317F3}"/>
                </a:ext>
              </a:extLst>
            </p:cNvPr>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06;p42">
              <a:extLst>
                <a:ext uri="{FF2B5EF4-FFF2-40B4-BE49-F238E27FC236}">
                  <a16:creationId xmlns:a16="http://schemas.microsoft.com/office/drawing/2014/main" id="{D31D8826-1447-9C6F-B9BF-25BF96BC0FB7}"/>
                </a:ext>
              </a:extLst>
            </p:cNvPr>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107;p42">
            <a:extLst>
              <a:ext uri="{FF2B5EF4-FFF2-40B4-BE49-F238E27FC236}">
                <a16:creationId xmlns:a16="http://schemas.microsoft.com/office/drawing/2014/main" id="{5BD88B33-42B1-46D7-507F-6FF3256493EE}"/>
              </a:ext>
            </a:extLst>
          </p:cNvPr>
          <p:cNvGrpSpPr/>
          <p:nvPr/>
        </p:nvGrpSpPr>
        <p:grpSpPr>
          <a:xfrm>
            <a:off x="8593176" y="4449933"/>
            <a:ext cx="537088" cy="685818"/>
            <a:chOff x="5681800" y="-2381750"/>
            <a:chExt cx="404525" cy="517950"/>
          </a:xfrm>
        </p:grpSpPr>
        <p:sp>
          <p:nvSpPr>
            <p:cNvPr id="18" name="Google Shape;2108;p42">
              <a:extLst>
                <a:ext uri="{FF2B5EF4-FFF2-40B4-BE49-F238E27FC236}">
                  <a16:creationId xmlns:a16="http://schemas.microsoft.com/office/drawing/2014/main" id="{D0E474A9-FC95-DC69-7BCB-CC99A7C5B6CD}"/>
                </a:ext>
              </a:extLst>
            </p:cNvPr>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09;p42">
              <a:extLst>
                <a:ext uri="{FF2B5EF4-FFF2-40B4-BE49-F238E27FC236}">
                  <a16:creationId xmlns:a16="http://schemas.microsoft.com/office/drawing/2014/main" id="{4B2888EA-5B4E-8BD4-26B7-0B35D6D8FAE7}"/>
                </a:ext>
              </a:extLst>
            </p:cNvPr>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10;p42">
              <a:extLst>
                <a:ext uri="{FF2B5EF4-FFF2-40B4-BE49-F238E27FC236}">
                  <a16:creationId xmlns:a16="http://schemas.microsoft.com/office/drawing/2014/main" id="{3E5EFB0F-B4DF-211A-785A-35793A499554}"/>
                </a:ext>
              </a:extLst>
            </p:cNvPr>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1;p42">
              <a:extLst>
                <a:ext uri="{FF2B5EF4-FFF2-40B4-BE49-F238E27FC236}">
                  <a16:creationId xmlns:a16="http://schemas.microsoft.com/office/drawing/2014/main" id="{16A34F36-32CA-BFB5-4748-6FCBC51A66C8}"/>
                </a:ext>
              </a:extLst>
            </p:cNvPr>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2;p42">
              <a:extLst>
                <a:ext uri="{FF2B5EF4-FFF2-40B4-BE49-F238E27FC236}">
                  <a16:creationId xmlns:a16="http://schemas.microsoft.com/office/drawing/2014/main" id="{19CA0D90-6110-73FC-9E64-EBEB2EDBEB8C}"/>
                </a:ext>
              </a:extLst>
            </p:cNvPr>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13;p42">
              <a:extLst>
                <a:ext uri="{FF2B5EF4-FFF2-40B4-BE49-F238E27FC236}">
                  <a16:creationId xmlns:a16="http://schemas.microsoft.com/office/drawing/2014/main" id="{66D4AE60-8308-EA8E-557C-0EE157C43723}"/>
                </a:ext>
              </a:extLst>
            </p:cNvPr>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4;p42">
              <a:extLst>
                <a:ext uri="{FF2B5EF4-FFF2-40B4-BE49-F238E27FC236}">
                  <a16:creationId xmlns:a16="http://schemas.microsoft.com/office/drawing/2014/main" id="{E536E653-58D9-69BC-BEFE-2FBC4B96979B}"/>
                </a:ext>
              </a:extLst>
            </p:cNvPr>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146;p42">
            <a:extLst>
              <a:ext uri="{FF2B5EF4-FFF2-40B4-BE49-F238E27FC236}">
                <a16:creationId xmlns:a16="http://schemas.microsoft.com/office/drawing/2014/main" id="{CACFF38D-B35E-F24B-680D-DAF35E086000}"/>
              </a:ext>
            </a:extLst>
          </p:cNvPr>
          <p:cNvGrpSpPr/>
          <p:nvPr/>
        </p:nvGrpSpPr>
        <p:grpSpPr>
          <a:xfrm>
            <a:off x="8582957" y="2133900"/>
            <a:ext cx="537084" cy="685836"/>
            <a:chOff x="4302925" y="-2381725"/>
            <a:chExt cx="404400" cy="517925"/>
          </a:xfrm>
        </p:grpSpPr>
        <p:sp>
          <p:nvSpPr>
            <p:cNvPr id="26" name="Google Shape;2147;p42">
              <a:extLst>
                <a:ext uri="{FF2B5EF4-FFF2-40B4-BE49-F238E27FC236}">
                  <a16:creationId xmlns:a16="http://schemas.microsoft.com/office/drawing/2014/main" id="{A285BBF3-6D67-8B6F-CBAA-812E8A00A376}"/>
                </a:ext>
              </a:extLst>
            </p:cNvPr>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48;p42">
              <a:extLst>
                <a:ext uri="{FF2B5EF4-FFF2-40B4-BE49-F238E27FC236}">
                  <a16:creationId xmlns:a16="http://schemas.microsoft.com/office/drawing/2014/main" id="{CA1B2EE5-6DE8-F5B9-97E7-01708E8EDB09}"/>
                </a:ext>
              </a:extLst>
            </p:cNvPr>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49;p42">
              <a:extLst>
                <a:ext uri="{FF2B5EF4-FFF2-40B4-BE49-F238E27FC236}">
                  <a16:creationId xmlns:a16="http://schemas.microsoft.com/office/drawing/2014/main" id="{8B874907-7721-AC6F-8D8C-D348222FA5DA}"/>
                </a:ext>
              </a:extLst>
            </p:cNvPr>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50;p42">
              <a:extLst>
                <a:ext uri="{FF2B5EF4-FFF2-40B4-BE49-F238E27FC236}">
                  <a16:creationId xmlns:a16="http://schemas.microsoft.com/office/drawing/2014/main" id="{812B829F-9AAD-1005-64CE-DACA0F8FF99C}"/>
                </a:ext>
              </a:extLst>
            </p:cNvPr>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51;p42">
              <a:extLst>
                <a:ext uri="{FF2B5EF4-FFF2-40B4-BE49-F238E27FC236}">
                  <a16:creationId xmlns:a16="http://schemas.microsoft.com/office/drawing/2014/main" id="{8B9BC828-7F7D-7DF6-BD42-F95F7A4EA233}"/>
                </a:ext>
              </a:extLst>
            </p:cNvPr>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2" name="Google Shape;2079;p42">
            <a:extLst>
              <a:ext uri="{FF2B5EF4-FFF2-40B4-BE49-F238E27FC236}">
                <a16:creationId xmlns:a16="http://schemas.microsoft.com/office/drawing/2014/main" id="{1E759C6D-6644-92A9-3E06-4BA1F950C352}"/>
              </a:ext>
            </a:extLst>
          </p:cNvPr>
          <p:cNvSpPr/>
          <p:nvPr/>
        </p:nvSpPr>
        <p:spPr>
          <a:xfrm>
            <a:off x="8432436" y="79876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4" name="Google Shape;2130;p42">
            <a:extLst>
              <a:ext uri="{FF2B5EF4-FFF2-40B4-BE49-F238E27FC236}">
                <a16:creationId xmlns:a16="http://schemas.microsoft.com/office/drawing/2014/main" id="{80171558-82F2-F4C7-4192-2E04496FCAC2}"/>
              </a:ext>
            </a:extLst>
          </p:cNvPr>
          <p:cNvGrpSpPr/>
          <p:nvPr/>
        </p:nvGrpSpPr>
        <p:grpSpPr>
          <a:xfrm>
            <a:off x="8605489" y="970171"/>
            <a:ext cx="512290" cy="685813"/>
            <a:chOff x="863525" y="-1760525"/>
            <a:chExt cx="388275" cy="518025"/>
          </a:xfrm>
        </p:grpSpPr>
        <p:sp>
          <p:nvSpPr>
            <p:cNvPr id="4845" name="Google Shape;2131;p42">
              <a:extLst>
                <a:ext uri="{FF2B5EF4-FFF2-40B4-BE49-F238E27FC236}">
                  <a16:creationId xmlns:a16="http://schemas.microsoft.com/office/drawing/2014/main" id="{C9EC22A4-8717-DAE8-13C2-97BD6D9E7C2A}"/>
                </a:ext>
              </a:extLst>
            </p:cNvPr>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2132;p42">
              <a:extLst>
                <a:ext uri="{FF2B5EF4-FFF2-40B4-BE49-F238E27FC236}">
                  <a16:creationId xmlns:a16="http://schemas.microsoft.com/office/drawing/2014/main" id="{56EB107A-D8E0-6B13-616B-6F0F1A164026}"/>
                </a:ext>
              </a:extLst>
            </p:cNvPr>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2133;p42">
              <a:extLst>
                <a:ext uri="{FF2B5EF4-FFF2-40B4-BE49-F238E27FC236}">
                  <a16:creationId xmlns:a16="http://schemas.microsoft.com/office/drawing/2014/main" id="{425CD540-D4D4-029B-C69D-E55F1F10CB47}"/>
                </a:ext>
              </a:extLst>
            </p:cNvPr>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2134;p42">
              <a:extLst>
                <a:ext uri="{FF2B5EF4-FFF2-40B4-BE49-F238E27FC236}">
                  <a16:creationId xmlns:a16="http://schemas.microsoft.com/office/drawing/2014/main" id="{D7458DAB-0F57-838A-CFB8-F5B7E4F10944}"/>
                </a:ext>
              </a:extLst>
            </p:cNvPr>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2135;p42">
              <a:extLst>
                <a:ext uri="{FF2B5EF4-FFF2-40B4-BE49-F238E27FC236}">
                  <a16:creationId xmlns:a16="http://schemas.microsoft.com/office/drawing/2014/main" id="{CDE7C678-7AEE-604E-6231-D18638FCDC9D}"/>
                </a:ext>
              </a:extLst>
            </p:cNvPr>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2136;p42">
              <a:extLst>
                <a:ext uri="{FF2B5EF4-FFF2-40B4-BE49-F238E27FC236}">
                  <a16:creationId xmlns:a16="http://schemas.microsoft.com/office/drawing/2014/main" id="{69FBF077-FDC1-7859-21AE-EC550CDE526D}"/>
                </a:ext>
              </a:extLst>
            </p:cNvPr>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2137;p42">
              <a:extLst>
                <a:ext uri="{FF2B5EF4-FFF2-40B4-BE49-F238E27FC236}">
                  <a16:creationId xmlns:a16="http://schemas.microsoft.com/office/drawing/2014/main" id="{7E9C71B6-42E7-2B10-FED0-00BEA916AA38}"/>
                </a:ext>
              </a:extLst>
            </p:cNvPr>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2138;p42">
              <a:extLst>
                <a:ext uri="{FF2B5EF4-FFF2-40B4-BE49-F238E27FC236}">
                  <a16:creationId xmlns:a16="http://schemas.microsoft.com/office/drawing/2014/main" id="{D82F049D-72B9-EB32-19C0-B5D9FB3A9B9D}"/>
                </a:ext>
              </a:extLst>
            </p:cNvPr>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3" name="Google Shape;2078;p42">
            <a:extLst>
              <a:ext uri="{FF2B5EF4-FFF2-40B4-BE49-F238E27FC236}">
                <a16:creationId xmlns:a16="http://schemas.microsoft.com/office/drawing/2014/main" id="{FA477769-226B-7E1A-C584-297105435976}"/>
              </a:ext>
            </a:extLst>
          </p:cNvPr>
          <p:cNvSpPr/>
          <p:nvPr/>
        </p:nvSpPr>
        <p:spPr>
          <a:xfrm>
            <a:off x="8432436" y="-36504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4" name="Google Shape;2122;p42">
            <a:extLst>
              <a:ext uri="{FF2B5EF4-FFF2-40B4-BE49-F238E27FC236}">
                <a16:creationId xmlns:a16="http://schemas.microsoft.com/office/drawing/2014/main" id="{6B3E9A87-8736-F29E-BF9F-00F551F1B15D}"/>
              </a:ext>
            </a:extLst>
          </p:cNvPr>
          <p:cNvGrpSpPr/>
          <p:nvPr/>
        </p:nvGrpSpPr>
        <p:grpSpPr>
          <a:xfrm>
            <a:off x="8605260" y="-193412"/>
            <a:ext cx="512248" cy="685746"/>
            <a:chOff x="7926140" y="-3342469"/>
            <a:chExt cx="447730" cy="597444"/>
          </a:xfrm>
        </p:grpSpPr>
        <p:sp>
          <p:nvSpPr>
            <p:cNvPr id="4855" name="Google Shape;2123;p42">
              <a:extLst>
                <a:ext uri="{FF2B5EF4-FFF2-40B4-BE49-F238E27FC236}">
                  <a16:creationId xmlns:a16="http://schemas.microsoft.com/office/drawing/2014/main" id="{919949AD-D47D-3FA0-6292-9B74E1C83590}"/>
                </a:ext>
              </a:extLst>
            </p:cNvPr>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2124;p42">
              <a:extLst>
                <a:ext uri="{FF2B5EF4-FFF2-40B4-BE49-F238E27FC236}">
                  <a16:creationId xmlns:a16="http://schemas.microsoft.com/office/drawing/2014/main" id="{344043A8-56A7-9121-EB7C-184C96654858}"/>
                </a:ext>
              </a:extLst>
            </p:cNvPr>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2125;p42">
              <a:extLst>
                <a:ext uri="{FF2B5EF4-FFF2-40B4-BE49-F238E27FC236}">
                  <a16:creationId xmlns:a16="http://schemas.microsoft.com/office/drawing/2014/main" id="{2A405843-AEC2-BF20-5E07-2531FB2F2AE2}"/>
                </a:ext>
              </a:extLst>
            </p:cNvPr>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2126;p42">
              <a:extLst>
                <a:ext uri="{FF2B5EF4-FFF2-40B4-BE49-F238E27FC236}">
                  <a16:creationId xmlns:a16="http://schemas.microsoft.com/office/drawing/2014/main" id="{30CAFD96-933C-4B27-8749-F8B6C25E1337}"/>
                </a:ext>
              </a:extLst>
            </p:cNvPr>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2127;p42">
              <a:extLst>
                <a:ext uri="{FF2B5EF4-FFF2-40B4-BE49-F238E27FC236}">
                  <a16:creationId xmlns:a16="http://schemas.microsoft.com/office/drawing/2014/main" id="{60EA97E4-25F9-EFD5-C87B-94390C36A4E6}"/>
                </a:ext>
              </a:extLst>
            </p:cNvPr>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2128;p42">
              <a:extLst>
                <a:ext uri="{FF2B5EF4-FFF2-40B4-BE49-F238E27FC236}">
                  <a16:creationId xmlns:a16="http://schemas.microsoft.com/office/drawing/2014/main" id="{86D4C661-218B-5F07-AF4D-4489261BD42C}"/>
                </a:ext>
              </a:extLst>
            </p:cNvPr>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2129;p42">
              <a:extLst>
                <a:ext uri="{FF2B5EF4-FFF2-40B4-BE49-F238E27FC236}">
                  <a16:creationId xmlns:a16="http://schemas.microsoft.com/office/drawing/2014/main" id="{CABD598C-0990-5F7B-B200-BEEBADB9D303}"/>
                </a:ext>
              </a:extLst>
            </p:cNvPr>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Table 1">
            <a:extLst>
              <a:ext uri="{FF2B5EF4-FFF2-40B4-BE49-F238E27FC236}">
                <a16:creationId xmlns:a16="http://schemas.microsoft.com/office/drawing/2014/main" id="{624A27CA-A96A-D740-68B5-D393120F0961}"/>
              </a:ext>
            </a:extLst>
          </p:cNvPr>
          <p:cNvGraphicFramePr>
            <a:graphicFrameLocks noGrp="1"/>
          </p:cNvGraphicFramePr>
          <p:nvPr>
            <p:extLst>
              <p:ext uri="{D42A27DB-BD31-4B8C-83A1-F6EECF244321}">
                <p14:modId xmlns:p14="http://schemas.microsoft.com/office/powerpoint/2010/main" val="654534382"/>
              </p:ext>
            </p:extLst>
          </p:nvPr>
        </p:nvGraphicFramePr>
        <p:xfrm>
          <a:off x="325571" y="690412"/>
          <a:ext cx="7838359" cy="4228549"/>
        </p:xfrm>
        <a:graphic>
          <a:graphicData uri="http://schemas.openxmlformats.org/drawingml/2006/table">
            <a:tbl>
              <a:tblPr>
                <a:tableStyleId>{E78329DE-0EE1-4CAD-AA16-FA01870066F4}</a:tableStyleId>
              </a:tblPr>
              <a:tblGrid>
                <a:gridCol w="557506">
                  <a:extLst>
                    <a:ext uri="{9D8B030D-6E8A-4147-A177-3AD203B41FA5}">
                      <a16:colId xmlns:a16="http://schemas.microsoft.com/office/drawing/2014/main" val="778389432"/>
                    </a:ext>
                  </a:extLst>
                </a:gridCol>
                <a:gridCol w="5850531">
                  <a:extLst>
                    <a:ext uri="{9D8B030D-6E8A-4147-A177-3AD203B41FA5}">
                      <a16:colId xmlns:a16="http://schemas.microsoft.com/office/drawing/2014/main" val="1494946128"/>
                    </a:ext>
                  </a:extLst>
                </a:gridCol>
                <a:gridCol w="1430322">
                  <a:extLst>
                    <a:ext uri="{9D8B030D-6E8A-4147-A177-3AD203B41FA5}">
                      <a16:colId xmlns:a16="http://schemas.microsoft.com/office/drawing/2014/main" val="3101854033"/>
                    </a:ext>
                  </a:extLst>
                </a:gridCol>
              </a:tblGrid>
              <a:tr h="582675">
                <a:tc>
                  <a:txBody>
                    <a:bodyPr/>
                    <a:lstStyle/>
                    <a:p>
                      <a:pPr algn="ctr">
                        <a:lnSpc>
                          <a:spcPct val="100000"/>
                        </a:lnSpc>
                      </a:pPr>
                      <a:r>
                        <a:rPr lang="vi-VN" sz="1500" b="1" dirty="0">
                          <a:effectLst/>
                        </a:rPr>
                        <a:t>STT</a:t>
                      </a:r>
                      <a:endParaRPr lang="vi-VN" sz="1500" b="1" dirty="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40000"/>
                        <a:lumOff val="60000"/>
                      </a:schemeClr>
                    </a:solidFill>
                  </a:tcPr>
                </a:tc>
                <a:tc>
                  <a:txBody>
                    <a:bodyPr/>
                    <a:lstStyle/>
                    <a:p>
                      <a:pPr algn="ctr">
                        <a:lnSpc>
                          <a:spcPct val="100000"/>
                        </a:lnSpc>
                      </a:pPr>
                      <a:r>
                        <a:rPr lang="vi-VN" sz="1500" b="1" dirty="0">
                          <a:effectLst/>
                        </a:rPr>
                        <a:t>Tiêu chí</a:t>
                      </a:r>
                      <a:endParaRPr lang="vi-VN" sz="1500" b="1" dirty="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40000"/>
                        <a:lumOff val="60000"/>
                      </a:schemeClr>
                    </a:solidFill>
                  </a:tcPr>
                </a:tc>
                <a:tc>
                  <a:txBody>
                    <a:bodyPr/>
                    <a:lstStyle/>
                    <a:p>
                      <a:pPr algn="ctr">
                        <a:lnSpc>
                          <a:spcPct val="100000"/>
                        </a:lnSpc>
                      </a:pPr>
                      <a:r>
                        <a:rPr lang="vi-VN" sz="1500" b="1" dirty="0">
                          <a:effectLst/>
                        </a:rPr>
                        <a:t>Điểm đánh giá</a:t>
                      </a:r>
                      <a:endParaRPr lang="vi-VN" sz="1500" b="1" dirty="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669256982"/>
                  </a:ext>
                </a:extLst>
              </a:tr>
              <a:tr h="513263">
                <a:tc rowSpan="5">
                  <a:txBody>
                    <a:bodyPr/>
                    <a:lstStyle/>
                    <a:p>
                      <a:pPr algn="ctr">
                        <a:lnSpc>
                          <a:spcPct val="100000"/>
                        </a:lnSpc>
                      </a:pPr>
                      <a:r>
                        <a:rPr lang="vi-VN" sz="1500" b="1" dirty="0">
                          <a:effectLst/>
                        </a:rPr>
                        <a:t>1</a:t>
                      </a:r>
                      <a:endParaRPr lang="vi-VN" sz="1500" b="1" dirty="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40000"/>
                        <a:lumOff val="60000"/>
                      </a:schemeClr>
                    </a:solidFill>
                  </a:tcPr>
                </a:tc>
                <a:tc>
                  <a:txBody>
                    <a:bodyPr/>
                    <a:lstStyle/>
                    <a:p>
                      <a:pPr algn="just">
                        <a:lnSpc>
                          <a:spcPct val="100000"/>
                        </a:lnSpc>
                      </a:pPr>
                      <a:r>
                        <a:rPr lang="vi-VN" sz="1500" b="1" dirty="0">
                          <a:effectLst/>
                        </a:rPr>
                        <a:t>Nội dung báo cáo:</a:t>
                      </a:r>
                      <a:endParaRPr lang="vi-VN" sz="1500" b="1" dirty="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1F7FF"/>
                    </a:solidFill>
                  </a:tcPr>
                </a:tc>
                <a:tc>
                  <a:txBody>
                    <a:bodyPr/>
                    <a:lstStyle/>
                    <a:p>
                      <a:pPr algn="ctr">
                        <a:lnSpc>
                          <a:spcPct val="100000"/>
                        </a:lnSpc>
                      </a:pPr>
                      <a:r>
                        <a:rPr lang="vi-VN" sz="1500" dirty="0">
                          <a:effectLst/>
                        </a:rPr>
                        <a:t>8 điểm</a:t>
                      </a:r>
                      <a:endParaRPr lang="vi-VN" sz="1500" dirty="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1F7FF"/>
                    </a:solidFill>
                  </a:tcPr>
                </a:tc>
                <a:extLst>
                  <a:ext uri="{0D108BD9-81ED-4DB2-BD59-A6C34878D82A}">
                    <a16:rowId xmlns:a16="http://schemas.microsoft.com/office/drawing/2014/main" val="946967881"/>
                  </a:ext>
                </a:extLst>
              </a:tr>
              <a:tr h="397270">
                <a:tc vMerge="1">
                  <a:txBody>
                    <a:bodyPr/>
                    <a:lstStyle/>
                    <a:p>
                      <a:endParaRPr lang="vi-VN"/>
                    </a:p>
                  </a:txBody>
                  <a:tcPr/>
                </a:tc>
                <a:tc>
                  <a:txBody>
                    <a:bodyPr/>
                    <a:lstStyle/>
                    <a:p>
                      <a:pPr marL="342900" lvl="0" indent="-342900" algn="just">
                        <a:lnSpc>
                          <a:spcPct val="100000"/>
                        </a:lnSpc>
                        <a:buClr>
                          <a:srgbClr val="000000"/>
                        </a:buClr>
                        <a:buFont typeface="Symbol" panose="05050102010706020507" pitchFamily="18" charset="2"/>
                        <a:buChar char=""/>
                      </a:pPr>
                      <a:r>
                        <a:rPr lang="vi-VN" sz="1500" dirty="0">
                          <a:effectLst/>
                        </a:rPr>
                        <a:t>Thông tin về tình trạng, xu hướng việc làm của nghề nghiệp đó.</a:t>
                      </a:r>
                      <a:endParaRPr lang="vi-VN" sz="1500" dirty="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00000"/>
                        </a:lnSpc>
                      </a:pPr>
                      <a:r>
                        <a:rPr lang="vi-VN" sz="1500">
                          <a:effectLst/>
                        </a:rPr>
                        <a:t>2 điểm</a:t>
                      </a:r>
                      <a:endParaRPr lang="vi-VN" sz="150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600841531"/>
                  </a:ext>
                </a:extLst>
              </a:tr>
              <a:tr h="349153">
                <a:tc vMerge="1">
                  <a:txBody>
                    <a:bodyPr/>
                    <a:lstStyle/>
                    <a:p>
                      <a:endParaRPr lang="vi-VN"/>
                    </a:p>
                  </a:txBody>
                  <a:tcPr/>
                </a:tc>
                <a:tc>
                  <a:txBody>
                    <a:bodyPr/>
                    <a:lstStyle/>
                    <a:p>
                      <a:pPr marL="342900" lvl="0" indent="-342900" algn="just">
                        <a:lnSpc>
                          <a:spcPct val="100000"/>
                        </a:lnSpc>
                        <a:buClr>
                          <a:srgbClr val="000000"/>
                        </a:buClr>
                        <a:buFont typeface="Symbol" panose="05050102010706020507" pitchFamily="18" charset="2"/>
                        <a:buChar char=""/>
                      </a:pPr>
                      <a:r>
                        <a:rPr lang="vi-VN" sz="1500" dirty="0">
                          <a:effectLst/>
                        </a:rPr>
                        <a:t>Thông tin về nhu cầu và đơn vị tuyển dụng nghề nghiệp đó.</a:t>
                      </a:r>
                      <a:endParaRPr lang="vi-VN" sz="1500" dirty="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00000"/>
                        </a:lnSpc>
                      </a:pPr>
                      <a:r>
                        <a:rPr lang="vi-VN" sz="1500">
                          <a:effectLst/>
                        </a:rPr>
                        <a:t>2 điểm</a:t>
                      </a:r>
                      <a:endParaRPr lang="vi-VN" sz="150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000764903"/>
                  </a:ext>
                </a:extLst>
              </a:tr>
              <a:tr h="314721">
                <a:tc vMerge="1">
                  <a:txBody>
                    <a:bodyPr/>
                    <a:lstStyle/>
                    <a:p>
                      <a:endParaRPr lang="vi-VN"/>
                    </a:p>
                  </a:txBody>
                  <a:tcPr/>
                </a:tc>
                <a:tc>
                  <a:txBody>
                    <a:bodyPr/>
                    <a:lstStyle/>
                    <a:p>
                      <a:pPr marL="342900" lvl="0" indent="-342900" algn="just">
                        <a:lnSpc>
                          <a:spcPct val="100000"/>
                        </a:lnSpc>
                        <a:buClr>
                          <a:srgbClr val="000000"/>
                        </a:buClr>
                        <a:buFont typeface="Symbol" panose="05050102010706020507" pitchFamily="18" charset="2"/>
                        <a:buChar char=""/>
                      </a:pPr>
                      <a:r>
                        <a:rPr lang="vi-VN" sz="1500" dirty="0">
                          <a:effectLst/>
                        </a:rPr>
                        <a:t>Các cơ sở giáo dục nào hiện đang đào tạo nghề nghiệp đó.</a:t>
                      </a:r>
                      <a:endParaRPr lang="vi-VN" sz="1500" dirty="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00000"/>
                        </a:lnSpc>
                      </a:pPr>
                      <a:r>
                        <a:rPr lang="vi-VN" sz="1500">
                          <a:effectLst/>
                        </a:rPr>
                        <a:t>2 điểm</a:t>
                      </a:r>
                      <a:endParaRPr lang="vi-VN" sz="150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256140331"/>
                  </a:ext>
                </a:extLst>
              </a:tr>
              <a:tr h="357773">
                <a:tc vMerge="1">
                  <a:txBody>
                    <a:bodyPr/>
                    <a:lstStyle/>
                    <a:p>
                      <a:endParaRPr lang="vi-VN"/>
                    </a:p>
                  </a:txBody>
                  <a:tcPr/>
                </a:tc>
                <a:tc>
                  <a:txBody>
                    <a:bodyPr/>
                    <a:lstStyle/>
                    <a:p>
                      <a:pPr marL="342900" lvl="0" indent="-342900" algn="just">
                        <a:lnSpc>
                          <a:spcPct val="100000"/>
                        </a:lnSpc>
                        <a:buClr>
                          <a:srgbClr val="000000"/>
                        </a:buClr>
                        <a:buFont typeface="Symbol" panose="05050102010706020507" pitchFamily="18" charset="2"/>
                        <a:buChar char=""/>
                      </a:pPr>
                      <a:r>
                        <a:rPr lang="vi-VN" sz="1500" dirty="0">
                          <a:effectLst/>
                        </a:rPr>
                        <a:t>Thông tin về tiền lương, tiền công.</a:t>
                      </a:r>
                      <a:endParaRPr lang="vi-VN" sz="1500" dirty="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00000"/>
                        </a:lnSpc>
                      </a:pPr>
                      <a:r>
                        <a:rPr lang="vi-VN" sz="1500">
                          <a:effectLst/>
                        </a:rPr>
                        <a:t>2 điểm</a:t>
                      </a:r>
                      <a:endParaRPr lang="vi-VN" sz="150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35113590"/>
                  </a:ext>
                </a:extLst>
              </a:tr>
              <a:tr h="514299">
                <a:tc rowSpan="3">
                  <a:txBody>
                    <a:bodyPr/>
                    <a:lstStyle/>
                    <a:p>
                      <a:pPr algn="ctr">
                        <a:lnSpc>
                          <a:spcPct val="100000"/>
                        </a:lnSpc>
                      </a:pPr>
                      <a:r>
                        <a:rPr lang="vi-VN" sz="1500" b="1" dirty="0">
                          <a:effectLst/>
                        </a:rPr>
                        <a:t>2</a:t>
                      </a:r>
                      <a:endParaRPr lang="vi-VN" sz="1500" b="1" dirty="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40000"/>
                        <a:lumOff val="60000"/>
                      </a:schemeClr>
                    </a:solidFill>
                  </a:tcPr>
                </a:tc>
                <a:tc>
                  <a:txBody>
                    <a:bodyPr/>
                    <a:lstStyle/>
                    <a:p>
                      <a:pPr algn="just">
                        <a:lnSpc>
                          <a:spcPct val="100000"/>
                        </a:lnSpc>
                      </a:pPr>
                      <a:r>
                        <a:rPr lang="vi-VN" sz="1500" b="1" dirty="0">
                          <a:effectLst/>
                        </a:rPr>
                        <a:t>Trình bày báo cáo:</a:t>
                      </a:r>
                      <a:endParaRPr lang="vi-VN" sz="1500" b="1" dirty="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1F7FF"/>
                    </a:solidFill>
                  </a:tcPr>
                </a:tc>
                <a:tc>
                  <a:txBody>
                    <a:bodyPr/>
                    <a:lstStyle/>
                    <a:p>
                      <a:pPr algn="ctr">
                        <a:lnSpc>
                          <a:spcPct val="100000"/>
                        </a:lnSpc>
                      </a:pPr>
                      <a:r>
                        <a:rPr lang="vi-VN" sz="1500" dirty="0">
                          <a:effectLst/>
                        </a:rPr>
                        <a:t>2 điểm </a:t>
                      </a:r>
                      <a:endParaRPr lang="vi-VN" sz="1500" dirty="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1F7FF"/>
                    </a:solidFill>
                  </a:tcPr>
                </a:tc>
                <a:extLst>
                  <a:ext uri="{0D108BD9-81ED-4DB2-BD59-A6C34878D82A}">
                    <a16:rowId xmlns:a16="http://schemas.microsoft.com/office/drawing/2014/main" val="59786625"/>
                  </a:ext>
                </a:extLst>
              </a:tr>
              <a:tr h="475842">
                <a:tc vMerge="1">
                  <a:txBody>
                    <a:bodyPr/>
                    <a:lstStyle/>
                    <a:p>
                      <a:endParaRPr lang="vi-VN"/>
                    </a:p>
                  </a:txBody>
                  <a:tcPr/>
                </a:tc>
                <a:tc>
                  <a:txBody>
                    <a:bodyPr/>
                    <a:lstStyle/>
                    <a:p>
                      <a:pPr marL="342900" lvl="0" indent="-342900" algn="just">
                        <a:lnSpc>
                          <a:spcPct val="100000"/>
                        </a:lnSpc>
                        <a:buClr>
                          <a:srgbClr val="000000"/>
                        </a:buClr>
                        <a:buFont typeface="Symbol" panose="05050102010706020507" pitchFamily="18" charset="2"/>
                        <a:buChar char=""/>
                      </a:pPr>
                      <a:r>
                        <a:rPr lang="vi-VN" sz="1500" dirty="0">
                          <a:effectLst/>
                        </a:rPr>
                        <a:t>Báo cáo trình bày sáng tạo</a:t>
                      </a:r>
                      <a:endParaRPr lang="vi-VN" sz="1500" dirty="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00000"/>
                        </a:lnSpc>
                      </a:pPr>
                      <a:r>
                        <a:rPr lang="vi-VN" sz="1500" dirty="0">
                          <a:effectLst/>
                        </a:rPr>
                        <a:t>1 điểm </a:t>
                      </a:r>
                      <a:endParaRPr lang="vi-VN" sz="1500" dirty="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729204408"/>
                  </a:ext>
                </a:extLst>
              </a:tr>
              <a:tr h="365780">
                <a:tc vMerge="1">
                  <a:txBody>
                    <a:bodyPr/>
                    <a:lstStyle/>
                    <a:p>
                      <a:endParaRPr lang="vi-VN"/>
                    </a:p>
                  </a:txBody>
                  <a:tcPr/>
                </a:tc>
                <a:tc>
                  <a:txBody>
                    <a:bodyPr/>
                    <a:lstStyle/>
                    <a:p>
                      <a:pPr marL="342900" lvl="0" indent="-342900" algn="just">
                        <a:lnSpc>
                          <a:spcPct val="100000"/>
                        </a:lnSpc>
                        <a:buClr>
                          <a:srgbClr val="000000"/>
                        </a:buClr>
                        <a:buFont typeface="Symbol" panose="05050102010706020507" pitchFamily="18" charset="2"/>
                        <a:buChar char=""/>
                      </a:pPr>
                      <a:r>
                        <a:rPr lang="vi-VN" sz="1500">
                          <a:effectLst/>
                        </a:rPr>
                        <a:t>Thuyết trình hấp dẫn, khoa học</a:t>
                      </a:r>
                      <a:endParaRPr lang="vi-VN" sz="150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00000"/>
                        </a:lnSpc>
                      </a:pPr>
                      <a:r>
                        <a:rPr lang="vi-VN" sz="1500" dirty="0">
                          <a:effectLst/>
                        </a:rPr>
                        <a:t>1 điểm</a:t>
                      </a:r>
                      <a:endParaRPr lang="vi-VN" sz="1500" dirty="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301400582"/>
                  </a:ext>
                </a:extLst>
              </a:tr>
              <a:tr h="357773">
                <a:tc>
                  <a:txBody>
                    <a:bodyPr/>
                    <a:lstStyle/>
                    <a:p>
                      <a:pPr algn="ctr">
                        <a:lnSpc>
                          <a:spcPct val="100000"/>
                        </a:lnSpc>
                      </a:pPr>
                      <a:r>
                        <a:rPr lang="vi-VN" sz="1500" b="1" dirty="0">
                          <a:effectLst/>
                        </a:rPr>
                        <a:t>3</a:t>
                      </a:r>
                      <a:endParaRPr lang="vi-VN" sz="1500" b="1" dirty="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40000"/>
                        <a:lumOff val="60000"/>
                      </a:schemeClr>
                    </a:solidFill>
                  </a:tcPr>
                </a:tc>
                <a:tc>
                  <a:txBody>
                    <a:bodyPr/>
                    <a:lstStyle/>
                    <a:p>
                      <a:pPr algn="just">
                        <a:lnSpc>
                          <a:spcPct val="100000"/>
                        </a:lnSpc>
                      </a:pPr>
                      <a:r>
                        <a:rPr lang="vi-VN" sz="1500" b="1" dirty="0">
                          <a:effectLst/>
                        </a:rPr>
                        <a:t>Tổng điểm </a:t>
                      </a:r>
                      <a:endParaRPr lang="vi-VN" sz="1500" b="1" dirty="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1F7FF"/>
                    </a:solidFill>
                  </a:tcPr>
                </a:tc>
                <a:tc>
                  <a:txBody>
                    <a:bodyPr/>
                    <a:lstStyle/>
                    <a:p>
                      <a:pPr algn="ctr">
                        <a:lnSpc>
                          <a:spcPct val="100000"/>
                        </a:lnSpc>
                      </a:pPr>
                      <a:r>
                        <a:rPr lang="vi-VN" sz="1500" dirty="0">
                          <a:effectLst/>
                        </a:rPr>
                        <a:t>10 điểm</a:t>
                      </a:r>
                      <a:endParaRPr lang="vi-VN" sz="1500" dirty="0">
                        <a:effectLst/>
                        <a:latin typeface="Calibri" panose="020F0502020204030204" pitchFamily="34" charset="0"/>
                        <a:ea typeface="Calibri" panose="020F0502020204030204" pitchFamily="34" charset="0"/>
                        <a:cs typeface="Calibri" panose="020F0502020204030204" pitchFamily="34" charset="0"/>
                      </a:endParaRPr>
                    </a:p>
                  </a:txBody>
                  <a:tcPr marL="48339" marR="48339" marT="24170" marB="241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1F7FF"/>
                    </a:solidFill>
                  </a:tcPr>
                </a:tc>
                <a:extLst>
                  <a:ext uri="{0D108BD9-81ED-4DB2-BD59-A6C34878D82A}">
                    <a16:rowId xmlns:a16="http://schemas.microsoft.com/office/drawing/2014/main" val="2359275044"/>
                  </a:ext>
                </a:extLst>
              </a:tr>
            </a:tbl>
          </a:graphicData>
        </a:graphic>
      </p:graphicFrame>
    </p:spTree>
    <p:extLst>
      <p:ext uri="{BB962C8B-B14F-4D97-AF65-F5344CB8AC3E}">
        <p14:creationId xmlns:p14="http://schemas.microsoft.com/office/powerpoint/2010/main" val="2399149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10"/>
        <p:cNvGrpSpPr/>
        <p:nvPr/>
      </p:nvGrpSpPr>
      <p:grpSpPr>
        <a:xfrm>
          <a:off x="0" y="0"/>
          <a:ext cx="0" cy="0"/>
          <a:chOff x="0" y="0"/>
          <a:chExt cx="0" cy="0"/>
        </a:xfrm>
      </p:grpSpPr>
      <p:sp>
        <p:nvSpPr>
          <p:cNvPr id="12" name="Arrow: Pentagon 11">
            <a:extLst>
              <a:ext uri="{FF2B5EF4-FFF2-40B4-BE49-F238E27FC236}">
                <a16:creationId xmlns:a16="http://schemas.microsoft.com/office/drawing/2014/main" id="{45E4A172-F8B8-A559-DFD2-BB7E03DA60FB}"/>
              </a:ext>
            </a:extLst>
          </p:cNvPr>
          <p:cNvSpPr/>
          <p:nvPr/>
        </p:nvSpPr>
        <p:spPr>
          <a:xfrm>
            <a:off x="687628" y="211860"/>
            <a:ext cx="3562503" cy="483084"/>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2200" b="1" dirty="0">
                <a:solidFill>
                  <a:schemeClr val="tx1">
                    <a:lumMod val="50000"/>
                  </a:schemeClr>
                </a:solidFill>
                <a:latin typeface="Arial" panose="020B0604020202020204" pitchFamily="34" charset="0"/>
                <a:cs typeface="Arial" panose="020B0604020202020204" pitchFamily="34" charset="0"/>
              </a:rPr>
              <a:t>Một số loại hàng hóa</a:t>
            </a:r>
            <a:endParaRPr lang="vi-VN" sz="2200" dirty="0">
              <a:effectLst/>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8DBB86CC-651A-7BC2-F6B3-FDAA397BDC41}"/>
              </a:ext>
            </a:extLst>
          </p:cNvPr>
          <p:cNvGrpSpPr/>
          <p:nvPr/>
        </p:nvGrpSpPr>
        <p:grpSpPr>
          <a:xfrm>
            <a:off x="876449" y="895945"/>
            <a:ext cx="2321354" cy="1887033"/>
            <a:chOff x="1481127" y="1130674"/>
            <a:chExt cx="2280311" cy="1860141"/>
          </a:xfrm>
        </p:grpSpPr>
        <p:pic>
          <p:nvPicPr>
            <p:cNvPr id="1028" name="Picture 4">
              <a:extLst>
                <a:ext uri="{FF2B5EF4-FFF2-40B4-BE49-F238E27FC236}">
                  <a16:creationId xmlns:a16="http://schemas.microsoft.com/office/drawing/2014/main" id="{FEF57D6A-D1E8-8B3D-EE7C-FD38F2BC69CB}"/>
                </a:ext>
              </a:extLst>
            </p:cNvPr>
            <p:cNvPicPr>
              <a:picLocks noChangeAspect="1" noChangeArrowheads="1"/>
            </p:cNvPicPr>
            <p:nvPr/>
          </p:nvPicPr>
          <p:blipFill rotWithShape="1">
            <a:blip r:embed="rId3"/>
            <a:srcRect l="3242" r="3242"/>
            <a:stretch/>
          </p:blipFill>
          <p:spPr bwMode="auto">
            <a:xfrm>
              <a:off x="1481127" y="1130674"/>
              <a:ext cx="2280311" cy="1524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B169ED1-823C-E172-9261-1C369A30FEC2}"/>
                </a:ext>
              </a:extLst>
            </p:cNvPr>
            <p:cNvSpPr txBox="1"/>
            <p:nvPr/>
          </p:nvSpPr>
          <p:spPr>
            <a:xfrm>
              <a:off x="1481127" y="2657086"/>
              <a:ext cx="2280311" cy="333729"/>
            </a:xfrm>
            <a:prstGeom prst="rect">
              <a:avLst/>
            </a:prstGeom>
            <a:noFill/>
          </p:spPr>
          <p:txBody>
            <a:bodyPr wrap="square" rtlCol="0" anchor="ctr">
              <a:spAutoFit/>
            </a:bodyPr>
            <a:lstStyle/>
            <a:p>
              <a:pPr algn="ctr"/>
              <a:r>
                <a:rPr lang="vi-VN" sz="1600" dirty="0"/>
                <a:t>Sắt thép</a:t>
              </a:r>
            </a:p>
          </p:txBody>
        </p:sp>
      </p:grpSp>
      <p:grpSp>
        <p:nvGrpSpPr>
          <p:cNvPr id="5" name="Group 4">
            <a:extLst>
              <a:ext uri="{FF2B5EF4-FFF2-40B4-BE49-F238E27FC236}">
                <a16:creationId xmlns:a16="http://schemas.microsoft.com/office/drawing/2014/main" id="{737AE527-4CBD-7CC2-FCB7-818D4617AA0D}"/>
              </a:ext>
            </a:extLst>
          </p:cNvPr>
          <p:cNvGrpSpPr/>
          <p:nvPr/>
        </p:nvGrpSpPr>
        <p:grpSpPr>
          <a:xfrm>
            <a:off x="3379293" y="895945"/>
            <a:ext cx="2321354" cy="1887033"/>
            <a:chOff x="1555375" y="1130674"/>
            <a:chExt cx="2280311" cy="1860141"/>
          </a:xfrm>
        </p:grpSpPr>
        <p:pic>
          <p:nvPicPr>
            <p:cNvPr id="6" name="Picture 4">
              <a:extLst>
                <a:ext uri="{FF2B5EF4-FFF2-40B4-BE49-F238E27FC236}">
                  <a16:creationId xmlns:a16="http://schemas.microsoft.com/office/drawing/2014/main" id="{A8A4BB73-EA6B-406E-F9DA-CE55B08469D6}"/>
                </a:ext>
              </a:extLst>
            </p:cNvPr>
            <p:cNvPicPr>
              <a:picLocks noChangeAspect="1" noChangeArrowheads="1"/>
            </p:cNvPicPr>
            <p:nvPr/>
          </p:nvPicPr>
          <p:blipFill>
            <a:blip r:embed="rId4"/>
            <a:srcRect l="7558" r="7558"/>
            <a:stretch/>
          </p:blipFill>
          <p:spPr bwMode="auto">
            <a:xfrm>
              <a:off x="1555375" y="1130674"/>
              <a:ext cx="2280311" cy="1524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E17F505-9A68-769B-C787-0130C168B744}"/>
                </a:ext>
              </a:extLst>
            </p:cNvPr>
            <p:cNvSpPr txBox="1"/>
            <p:nvPr/>
          </p:nvSpPr>
          <p:spPr>
            <a:xfrm>
              <a:off x="1644516" y="2657086"/>
              <a:ext cx="2131814" cy="333729"/>
            </a:xfrm>
            <a:prstGeom prst="rect">
              <a:avLst/>
            </a:prstGeom>
            <a:noFill/>
          </p:spPr>
          <p:txBody>
            <a:bodyPr wrap="square" rtlCol="0" anchor="ctr">
              <a:spAutoFit/>
            </a:bodyPr>
            <a:lstStyle/>
            <a:p>
              <a:pPr algn="ctr"/>
              <a:r>
                <a:rPr lang="vi-VN" sz="1600" dirty="0"/>
                <a:t>Dầu mỏ</a:t>
              </a:r>
            </a:p>
          </p:txBody>
        </p:sp>
      </p:grpSp>
      <p:grpSp>
        <p:nvGrpSpPr>
          <p:cNvPr id="21" name="Group 20">
            <a:extLst>
              <a:ext uri="{FF2B5EF4-FFF2-40B4-BE49-F238E27FC236}">
                <a16:creationId xmlns:a16="http://schemas.microsoft.com/office/drawing/2014/main" id="{70CF996A-C6D4-2340-FCF8-2C7DEF22AA16}"/>
              </a:ext>
            </a:extLst>
          </p:cNvPr>
          <p:cNvGrpSpPr/>
          <p:nvPr/>
        </p:nvGrpSpPr>
        <p:grpSpPr>
          <a:xfrm>
            <a:off x="876449" y="2983980"/>
            <a:ext cx="2321354" cy="1887033"/>
            <a:chOff x="1481127" y="1130674"/>
            <a:chExt cx="2280311" cy="1860141"/>
          </a:xfrm>
        </p:grpSpPr>
        <p:pic>
          <p:nvPicPr>
            <p:cNvPr id="22" name="Picture 4">
              <a:extLst>
                <a:ext uri="{FF2B5EF4-FFF2-40B4-BE49-F238E27FC236}">
                  <a16:creationId xmlns:a16="http://schemas.microsoft.com/office/drawing/2014/main" id="{2498CB7A-581A-0DD3-ECFC-D417204ED3B9}"/>
                </a:ext>
              </a:extLst>
            </p:cNvPr>
            <p:cNvPicPr>
              <a:picLocks noChangeAspect="1" noChangeArrowheads="1"/>
            </p:cNvPicPr>
            <p:nvPr/>
          </p:nvPicPr>
          <p:blipFill>
            <a:blip r:embed="rId5"/>
            <a:srcRect l="7708" r="7708"/>
            <a:stretch/>
          </p:blipFill>
          <p:spPr bwMode="auto">
            <a:xfrm>
              <a:off x="1481127" y="1130674"/>
              <a:ext cx="2280311" cy="1524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B84584B-90A8-6B47-E83E-96EA43561F0A}"/>
                </a:ext>
              </a:extLst>
            </p:cNvPr>
            <p:cNvSpPr txBox="1"/>
            <p:nvPr/>
          </p:nvSpPr>
          <p:spPr>
            <a:xfrm>
              <a:off x="1481127" y="2657086"/>
              <a:ext cx="2280311" cy="333729"/>
            </a:xfrm>
            <a:prstGeom prst="rect">
              <a:avLst/>
            </a:prstGeom>
            <a:noFill/>
          </p:spPr>
          <p:txBody>
            <a:bodyPr wrap="square" rtlCol="0" anchor="ctr">
              <a:spAutoFit/>
            </a:bodyPr>
            <a:lstStyle/>
            <a:p>
              <a:pPr algn="ctr"/>
              <a:r>
                <a:rPr lang="vi-VN" sz="1600" dirty="0"/>
                <a:t>Đồ gia dụng</a:t>
              </a:r>
            </a:p>
          </p:txBody>
        </p:sp>
      </p:grpSp>
      <p:grpSp>
        <p:nvGrpSpPr>
          <p:cNvPr id="24" name="Group 23">
            <a:extLst>
              <a:ext uri="{FF2B5EF4-FFF2-40B4-BE49-F238E27FC236}">
                <a16:creationId xmlns:a16="http://schemas.microsoft.com/office/drawing/2014/main" id="{897849FB-19B8-732F-7F09-B6A975E55337}"/>
              </a:ext>
            </a:extLst>
          </p:cNvPr>
          <p:cNvGrpSpPr/>
          <p:nvPr/>
        </p:nvGrpSpPr>
        <p:grpSpPr>
          <a:xfrm>
            <a:off x="3379293" y="2983980"/>
            <a:ext cx="2321354" cy="1887033"/>
            <a:chOff x="1555375" y="1130674"/>
            <a:chExt cx="2280311" cy="1860141"/>
          </a:xfrm>
        </p:grpSpPr>
        <p:pic>
          <p:nvPicPr>
            <p:cNvPr id="25" name="Picture 4">
              <a:extLst>
                <a:ext uri="{FF2B5EF4-FFF2-40B4-BE49-F238E27FC236}">
                  <a16:creationId xmlns:a16="http://schemas.microsoft.com/office/drawing/2014/main" id="{643EAA8C-AE34-A770-2D97-5D5B9FB4AA23}"/>
                </a:ext>
              </a:extLst>
            </p:cNvPr>
            <p:cNvPicPr>
              <a:picLocks noChangeAspect="1" noChangeArrowheads="1"/>
            </p:cNvPicPr>
            <p:nvPr/>
          </p:nvPicPr>
          <p:blipFill rotWithShape="1">
            <a:blip r:embed="rId6"/>
            <a:srcRect l="6134" r="23"/>
            <a:stretch/>
          </p:blipFill>
          <p:spPr bwMode="auto">
            <a:xfrm>
              <a:off x="1555375" y="1130674"/>
              <a:ext cx="2280311" cy="15240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5BE0F1F-AC13-7F88-23D8-6EBB644B65B1}"/>
                </a:ext>
              </a:extLst>
            </p:cNvPr>
            <p:cNvSpPr txBox="1"/>
            <p:nvPr/>
          </p:nvSpPr>
          <p:spPr>
            <a:xfrm>
              <a:off x="1655997" y="2657086"/>
              <a:ext cx="2131814" cy="333729"/>
            </a:xfrm>
            <a:prstGeom prst="rect">
              <a:avLst/>
            </a:prstGeom>
            <a:noFill/>
          </p:spPr>
          <p:txBody>
            <a:bodyPr wrap="square" rtlCol="0" anchor="ctr">
              <a:spAutoFit/>
            </a:bodyPr>
            <a:lstStyle/>
            <a:p>
              <a:pPr algn="ctr"/>
              <a:r>
                <a:rPr lang="vi-VN" sz="1600" dirty="0"/>
                <a:t>Thực phẩm</a:t>
              </a:r>
            </a:p>
          </p:txBody>
        </p:sp>
      </p:grpSp>
      <p:grpSp>
        <p:nvGrpSpPr>
          <p:cNvPr id="27" name="Group 26">
            <a:extLst>
              <a:ext uri="{FF2B5EF4-FFF2-40B4-BE49-F238E27FC236}">
                <a16:creationId xmlns:a16="http://schemas.microsoft.com/office/drawing/2014/main" id="{0E6653FD-B63E-225A-C912-A14DE22671EC}"/>
              </a:ext>
            </a:extLst>
          </p:cNvPr>
          <p:cNvGrpSpPr/>
          <p:nvPr/>
        </p:nvGrpSpPr>
        <p:grpSpPr>
          <a:xfrm>
            <a:off x="5912458" y="895945"/>
            <a:ext cx="2321354" cy="1887033"/>
            <a:chOff x="1555375" y="1130674"/>
            <a:chExt cx="2280311" cy="1860141"/>
          </a:xfrm>
        </p:grpSpPr>
        <p:pic>
          <p:nvPicPr>
            <p:cNvPr id="28" name="Picture 4">
              <a:extLst>
                <a:ext uri="{FF2B5EF4-FFF2-40B4-BE49-F238E27FC236}">
                  <a16:creationId xmlns:a16="http://schemas.microsoft.com/office/drawing/2014/main" id="{7A96124D-3F81-C946-4060-95A4AC825C46}"/>
                </a:ext>
              </a:extLst>
            </p:cNvPr>
            <p:cNvPicPr>
              <a:picLocks noChangeAspect="1" noChangeArrowheads="1"/>
            </p:cNvPicPr>
            <p:nvPr/>
          </p:nvPicPr>
          <p:blipFill>
            <a:blip r:embed="rId7"/>
            <a:srcRect l="7771" r="7771"/>
            <a:stretch/>
          </p:blipFill>
          <p:spPr bwMode="auto">
            <a:xfrm>
              <a:off x="1555375" y="1130674"/>
              <a:ext cx="2280311" cy="15240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DD184C0E-EF64-0494-8448-55CA18A12F79}"/>
                </a:ext>
              </a:extLst>
            </p:cNvPr>
            <p:cNvSpPr txBox="1"/>
            <p:nvPr/>
          </p:nvSpPr>
          <p:spPr>
            <a:xfrm>
              <a:off x="1629624" y="2657086"/>
              <a:ext cx="2131814" cy="333729"/>
            </a:xfrm>
            <a:prstGeom prst="rect">
              <a:avLst/>
            </a:prstGeom>
            <a:noFill/>
          </p:spPr>
          <p:txBody>
            <a:bodyPr wrap="square" rtlCol="0" anchor="ctr">
              <a:spAutoFit/>
            </a:bodyPr>
            <a:lstStyle/>
            <a:p>
              <a:pPr algn="ctr"/>
              <a:r>
                <a:rPr lang="vi-VN" sz="1600" dirty="0"/>
                <a:t>Than</a:t>
              </a:r>
            </a:p>
          </p:txBody>
        </p:sp>
      </p:grpSp>
      <p:grpSp>
        <p:nvGrpSpPr>
          <p:cNvPr id="30" name="Group 29">
            <a:extLst>
              <a:ext uri="{FF2B5EF4-FFF2-40B4-BE49-F238E27FC236}">
                <a16:creationId xmlns:a16="http://schemas.microsoft.com/office/drawing/2014/main" id="{26DAC2C1-4AC5-9A77-FF29-15A84D0DBA62}"/>
              </a:ext>
            </a:extLst>
          </p:cNvPr>
          <p:cNvGrpSpPr/>
          <p:nvPr/>
        </p:nvGrpSpPr>
        <p:grpSpPr>
          <a:xfrm>
            <a:off x="5912458" y="2983980"/>
            <a:ext cx="2321354" cy="1887033"/>
            <a:chOff x="1555375" y="1130674"/>
            <a:chExt cx="2280311" cy="1860141"/>
          </a:xfrm>
        </p:grpSpPr>
        <p:pic>
          <p:nvPicPr>
            <p:cNvPr id="31" name="Picture 4">
              <a:extLst>
                <a:ext uri="{FF2B5EF4-FFF2-40B4-BE49-F238E27FC236}">
                  <a16:creationId xmlns:a16="http://schemas.microsoft.com/office/drawing/2014/main" id="{BC0A9768-BCB3-382C-85AF-0F7A9C5798D7}"/>
                </a:ext>
              </a:extLst>
            </p:cNvPr>
            <p:cNvPicPr>
              <a:picLocks noChangeAspect="1" noChangeArrowheads="1"/>
            </p:cNvPicPr>
            <p:nvPr/>
          </p:nvPicPr>
          <p:blipFill>
            <a:blip r:embed="rId8"/>
            <a:srcRect l="6514" r="6514"/>
            <a:stretch/>
          </p:blipFill>
          <p:spPr bwMode="auto">
            <a:xfrm>
              <a:off x="1555375" y="1130674"/>
              <a:ext cx="2280311" cy="15240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904A95ED-A1DC-26ED-FFF3-FC94C5A57CE8}"/>
                </a:ext>
              </a:extLst>
            </p:cNvPr>
            <p:cNvSpPr txBox="1"/>
            <p:nvPr/>
          </p:nvSpPr>
          <p:spPr>
            <a:xfrm>
              <a:off x="1629624" y="2657086"/>
              <a:ext cx="2131814" cy="333729"/>
            </a:xfrm>
            <a:prstGeom prst="rect">
              <a:avLst/>
            </a:prstGeom>
            <a:noFill/>
          </p:spPr>
          <p:txBody>
            <a:bodyPr wrap="square" rtlCol="0" anchor="ctr">
              <a:spAutoFit/>
            </a:bodyPr>
            <a:lstStyle/>
            <a:p>
              <a:pPr algn="ctr"/>
              <a:r>
                <a:rPr lang="vi-VN" sz="1600"/>
                <a:t>Đồ điện tử</a:t>
              </a:r>
              <a:endParaRPr lang="vi-VN" sz="1600" dirty="0"/>
            </a:p>
          </p:txBody>
        </p:sp>
      </p:grpSp>
    </p:spTree>
    <p:extLst>
      <p:ext uri="{BB962C8B-B14F-4D97-AF65-F5344CB8AC3E}">
        <p14:creationId xmlns:p14="http://schemas.microsoft.com/office/powerpoint/2010/main" val="7803435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p:tgtEl>
                                          <p:spTgt spid="27"/>
                                        </p:tgtEl>
                                        <p:attrNameLst>
                                          <p:attrName>ppt_y</p:attrName>
                                        </p:attrNameLst>
                                      </p:cBhvr>
                                      <p:tavLst>
                                        <p:tav tm="0">
                                          <p:val>
                                            <p:strVal val="#ppt_y+#ppt_h*1.125000"/>
                                          </p:val>
                                        </p:tav>
                                        <p:tav tm="100000">
                                          <p:val>
                                            <p:strVal val="#ppt_y"/>
                                          </p:val>
                                        </p:tav>
                                      </p:tavLst>
                                    </p:anim>
                                    <p:animEffect transition="in" filter="wipe(up)">
                                      <p:cBhvr>
                                        <p:cTn id="18" dur="500"/>
                                        <p:tgtEl>
                                          <p:spTgt spid="27"/>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p:tgtEl>
                                          <p:spTgt spid="21"/>
                                        </p:tgtEl>
                                        <p:attrNameLst>
                                          <p:attrName>ppt_y</p:attrName>
                                        </p:attrNameLst>
                                      </p:cBhvr>
                                      <p:tavLst>
                                        <p:tav tm="0">
                                          <p:val>
                                            <p:strVal val="#ppt_y+#ppt_h*1.125000"/>
                                          </p:val>
                                        </p:tav>
                                        <p:tav tm="100000">
                                          <p:val>
                                            <p:strVal val="#ppt_y"/>
                                          </p:val>
                                        </p:tav>
                                      </p:tavLst>
                                    </p:anim>
                                    <p:animEffect transition="in" filter="wipe(up)">
                                      <p:cBhvr>
                                        <p:cTn id="23" dur="500"/>
                                        <p:tgtEl>
                                          <p:spTgt spid="21"/>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p:tgtEl>
                                          <p:spTgt spid="24"/>
                                        </p:tgtEl>
                                        <p:attrNameLst>
                                          <p:attrName>ppt_y</p:attrName>
                                        </p:attrNameLst>
                                      </p:cBhvr>
                                      <p:tavLst>
                                        <p:tav tm="0">
                                          <p:val>
                                            <p:strVal val="#ppt_y+#ppt_h*1.125000"/>
                                          </p:val>
                                        </p:tav>
                                        <p:tav tm="100000">
                                          <p:val>
                                            <p:strVal val="#ppt_y"/>
                                          </p:val>
                                        </p:tav>
                                      </p:tavLst>
                                    </p:anim>
                                    <p:animEffect transition="in" filter="wipe(up)">
                                      <p:cBhvr>
                                        <p:cTn id="28" dur="500"/>
                                        <p:tgtEl>
                                          <p:spTgt spid="24"/>
                                        </p:tgtEl>
                                      </p:cBhvr>
                                    </p:animEffect>
                                  </p:childTnLst>
                                </p:cTn>
                              </p:par>
                            </p:childTnLst>
                          </p:cTn>
                        </p:par>
                        <p:par>
                          <p:cTn id="29" fill="hold">
                            <p:stCondLst>
                              <p:cond delay="2500"/>
                            </p:stCondLst>
                            <p:childTnLst>
                              <p:par>
                                <p:cTn id="30" presetID="12" presetClass="entr" presetSubtype="4"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p:tgtEl>
                                          <p:spTgt spid="30"/>
                                        </p:tgtEl>
                                        <p:attrNameLst>
                                          <p:attrName>ppt_y</p:attrName>
                                        </p:attrNameLst>
                                      </p:cBhvr>
                                      <p:tavLst>
                                        <p:tav tm="0">
                                          <p:val>
                                            <p:strVal val="#ppt_y+#ppt_h*1.125000"/>
                                          </p:val>
                                        </p:tav>
                                        <p:tav tm="100000">
                                          <p:val>
                                            <p:strVal val="#ppt_y"/>
                                          </p:val>
                                        </p:tav>
                                      </p:tavLst>
                                    </p:anim>
                                    <p:animEffect transition="in" filter="wipe(up)">
                                      <p:cBhvr>
                                        <p:cTn id="3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614"/>
        <p:cNvGrpSpPr/>
        <p:nvPr/>
      </p:nvGrpSpPr>
      <p:grpSpPr>
        <a:xfrm>
          <a:off x="0" y="0"/>
          <a:ext cx="0" cy="0"/>
          <a:chOff x="0" y="0"/>
          <a:chExt cx="0" cy="0"/>
        </a:xfrm>
      </p:grpSpPr>
      <p:sp>
        <p:nvSpPr>
          <p:cNvPr id="6" name="Rectangle 5">
            <a:extLst>
              <a:ext uri="{FF2B5EF4-FFF2-40B4-BE49-F238E27FC236}">
                <a16:creationId xmlns:a16="http://schemas.microsoft.com/office/drawing/2014/main" id="{44694186-3AB1-BC88-B754-E387E30B3486}"/>
              </a:ext>
            </a:extLst>
          </p:cNvPr>
          <p:cNvSpPr/>
          <p:nvPr/>
        </p:nvSpPr>
        <p:spPr>
          <a:xfrm>
            <a:off x="8369085" y="0"/>
            <a:ext cx="774915" cy="51435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vert="vert" rtlCol="0" anchor="ctr"/>
          <a:lstStyle/>
          <a:p>
            <a:pPr algn="ctr"/>
            <a:r>
              <a:rPr lang="vi-VN" sz="3300" b="1" dirty="0">
                <a:solidFill>
                  <a:schemeClr val="accent6"/>
                </a:solidFill>
                <a:latin typeface="Arial" panose="020B0604020202020204" pitchFamily="34" charset="0"/>
                <a:cs typeface="Arial" panose="020B0604020202020204" pitchFamily="34" charset="0"/>
              </a:rPr>
              <a:t>VẬN DỤNG</a:t>
            </a:r>
          </a:p>
        </p:txBody>
      </p:sp>
      <p:sp>
        <p:nvSpPr>
          <p:cNvPr id="3" name="Rectangle 2">
            <a:extLst>
              <a:ext uri="{FF2B5EF4-FFF2-40B4-BE49-F238E27FC236}">
                <a16:creationId xmlns:a16="http://schemas.microsoft.com/office/drawing/2014/main" id="{6B4D0A3C-1C13-478A-F856-AFDFB261E33D}"/>
              </a:ext>
            </a:extLst>
          </p:cNvPr>
          <p:cNvSpPr/>
          <p:nvPr/>
        </p:nvSpPr>
        <p:spPr>
          <a:xfrm>
            <a:off x="1936164" y="639233"/>
            <a:ext cx="5271671" cy="1708544"/>
          </a:xfrm>
          <a:prstGeom prst="rect">
            <a:avLst/>
          </a:prstGeom>
        </p:spPr>
        <p:style>
          <a:lnRef idx="1">
            <a:schemeClr val="accent2"/>
          </a:lnRef>
          <a:fillRef idx="2">
            <a:schemeClr val="accent2"/>
          </a:fillRef>
          <a:effectRef idx="1">
            <a:schemeClr val="accent2"/>
          </a:effectRef>
          <a:fontRef idx="minor">
            <a:schemeClr val="dk1"/>
          </a:fontRef>
        </p:style>
        <p:txBody>
          <a:bodyPr bIns="108000" rtlCol="0" anchor="ctr"/>
          <a:lstStyle/>
          <a:p>
            <a:pPr algn="just">
              <a:lnSpc>
                <a:spcPct val="150000"/>
              </a:lnSpc>
            </a:pPr>
            <a:r>
              <a:rPr lang="vi-VN" sz="2000" dirty="0">
                <a:solidFill>
                  <a:srgbClr val="000000"/>
                </a:solidFill>
              </a:rPr>
              <a:t>Hãy tìm hiểu nhóm ngành nghề kĩ thuật, công nghệ nào có xu hướng phát triển trong thị trường lao động ở địa phương em?</a:t>
            </a:r>
          </a:p>
        </p:txBody>
      </p:sp>
      <p:pic>
        <p:nvPicPr>
          <p:cNvPr id="10" name="Picture 2" descr="List of job offers - International Council of Museums -International  Council of Museums">
            <a:extLst>
              <a:ext uri="{FF2B5EF4-FFF2-40B4-BE49-F238E27FC236}">
                <a16:creationId xmlns:a16="http://schemas.microsoft.com/office/drawing/2014/main" id="{BDCE7591-63E2-58EF-774A-2954A28CB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151" y="2715255"/>
            <a:ext cx="3193635" cy="19161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iến lược tìm việc có hiệu quả | Talent community">
            <a:extLst>
              <a:ext uri="{FF2B5EF4-FFF2-40B4-BE49-F238E27FC236}">
                <a16:creationId xmlns:a16="http://schemas.microsoft.com/office/drawing/2014/main" id="{CA1CB2D9-BE5A-9859-873C-176469D78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2618" y="2715256"/>
            <a:ext cx="3193635" cy="1916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0122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614"/>
        <p:cNvGrpSpPr/>
        <p:nvPr/>
      </p:nvGrpSpPr>
      <p:grpSpPr>
        <a:xfrm>
          <a:off x="0" y="0"/>
          <a:ext cx="0" cy="0"/>
          <a:chOff x="0" y="0"/>
          <a:chExt cx="0" cy="0"/>
        </a:xfrm>
      </p:grpSpPr>
      <p:sp>
        <p:nvSpPr>
          <p:cNvPr id="6" name="Rectangle 5">
            <a:extLst>
              <a:ext uri="{FF2B5EF4-FFF2-40B4-BE49-F238E27FC236}">
                <a16:creationId xmlns:a16="http://schemas.microsoft.com/office/drawing/2014/main" id="{44694186-3AB1-BC88-B754-E387E30B3486}"/>
              </a:ext>
            </a:extLst>
          </p:cNvPr>
          <p:cNvSpPr/>
          <p:nvPr/>
        </p:nvSpPr>
        <p:spPr>
          <a:xfrm>
            <a:off x="8369085" y="0"/>
            <a:ext cx="774915" cy="51435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vert="vert" rtlCol="0" anchor="ctr"/>
          <a:lstStyle/>
          <a:p>
            <a:pPr algn="ctr"/>
            <a:r>
              <a:rPr lang="vi-VN" sz="3000" b="1">
                <a:solidFill>
                  <a:schemeClr val="accent6"/>
                </a:solidFill>
                <a:latin typeface="Arial" panose="020B0604020202020204" pitchFamily="34" charset="0"/>
                <a:cs typeface="Arial" panose="020B0604020202020204" pitchFamily="34" charset="0"/>
              </a:rPr>
              <a:t>HƯỚNG DẪN VỀ NHÀ</a:t>
            </a:r>
            <a:endParaRPr lang="vi-VN" sz="3000" b="1" dirty="0">
              <a:solidFill>
                <a:schemeClr val="accent6"/>
              </a:solidFill>
              <a:latin typeface="Arial" panose="020B0604020202020204" pitchFamily="34" charset="0"/>
              <a:cs typeface="Arial" panose="020B0604020202020204" pitchFamily="34" charset="0"/>
            </a:endParaRPr>
          </a:p>
        </p:txBody>
      </p:sp>
      <p:sp>
        <p:nvSpPr>
          <p:cNvPr id="2" name="Freeform 25">
            <a:extLst>
              <a:ext uri="{FF2B5EF4-FFF2-40B4-BE49-F238E27FC236}">
                <a16:creationId xmlns:a16="http://schemas.microsoft.com/office/drawing/2014/main" id="{050747B3-6D4D-AFDA-D9A5-38E0DF11DC48}"/>
              </a:ext>
            </a:extLst>
          </p:cNvPr>
          <p:cNvSpPr/>
          <p:nvPr/>
        </p:nvSpPr>
        <p:spPr>
          <a:xfrm>
            <a:off x="2832534" y="3256179"/>
            <a:ext cx="3478932" cy="1887321"/>
          </a:xfrm>
          <a:custGeom>
            <a:avLst/>
            <a:gdLst/>
            <a:ahLst/>
            <a:cxnLst/>
            <a:rect l="l" t="t" r="r" b="b"/>
            <a:pathLst>
              <a:path w="1755945" h="952600">
                <a:moveTo>
                  <a:pt x="0" y="0"/>
                </a:moveTo>
                <a:lnTo>
                  <a:pt x="1755945" y="0"/>
                </a:lnTo>
                <a:lnTo>
                  <a:pt x="1755945" y="952601"/>
                </a:lnTo>
                <a:lnTo>
                  <a:pt x="0" y="952601"/>
                </a:lnTo>
                <a:lnTo>
                  <a:pt x="0" y="0"/>
                </a:lnTo>
                <a:close/>
              </a:path>
            </a:pathLst>
          </a:custGeom>
          <a:blipFill>
            <a:blip r:embed="rId3"/>
            <a:stretch>
              <a:fillRect/>
            </a:stretch>
          </a:blipFill>
        </p:spPr>
        <p:txBody>
          <a:bodyPr/>
          <a:lstStyle/>
          <a:p>
            <a:endParaRPr lang="vi-VN" sz="1200"/>
          </a:p>
        </p:txBody>
      </p:sp>
      <p:grpSp>
        <p:nvGrpSpPr>
          <p:cNvPr id="7" name="Group 6">
            <a:extLst>
              <a:ext uri="{FF2B5EF4-FFF2-40B4-BE49-F238E27FC236}">
                <a16:creationId xmlns:a16="http://schemas.microsoft.com/office/drawing/2014/main" id="{CE008D81-761E-C652-D3EF-DD131D5B1A47}"/>
              </a:ext>
            </a:extLst>
          </p:cNvPr>
          <p:cNvGrpSpPr/>
          <p:nvPr/>
        </p:nvGrpSpPr>
        <p:grpSpPr>
          <a:xfrm>
            <a:off x="2171431" y="709574"/>
            <a:ext cx="4801135" cy="2275027"/>
            <a:chOff x="2171431" y="709574"/>
            <a:chExt cx="4801135" cy="2275027"/>
          </a:xfrm>
        </p:grpSpPr>
        <p:sp>
          <p:nvSpPr>
            <p:cNvPr id="3" name="Rectangle 2">
              <a:extLst>
                <a:ext uri="{FF2B5EF4-FFF2-40B4-BE49-F238E27FC236}">
                  <a16:creationId xmlns:a16="http://schemas.microsoft.com/office/drawing/2014/main" id="{6B4D0A3C-1C13-478A-F856-AFDFB261E33D}"/>
                </a:ext>
              </a:extLst>
            </p:cNvPr>
            <p:cNvSpPr/>
            <p:nvPr/>
          </p:nvSpPr>
          <p:spPr>
            <a:xfrm>
              <a:off x="2171431" y="709574"/>
              <a:ext cx="4801135" cy="2275027"/>
            </a:xfrm>
            <a:prstGeom prst="rect">
              <a:avLst/>
            </a:prstGeom>
          </p:spPr>
          <p:style>
            <a:lnRef idx="1">
              <a:schemeClr val="accent2"/>
            </a:lnRef>
            <a:fillRef idx="2">
              <a:schemeClr val="accent2"/>
            </a:fillRef>
            <a:effectRef idx="1">
              <a:schemeClr val="accent2"/>
            </a:effectRef>
            <a:fontRef idx="minor">
              <a:schemeClr val="dk1"/>
            </a:fontRef>
          </p:style>
          <p:txBody>
            <a:bodyPr bIns="108000" rtlCol="0" anchor="ctr"/>
            <a:lstStyle/>
            <a:p>
              <a:pPr algn="just">
                <a:lnSpc>
                  <a:spcPct val="150000"/>
                </a:lnSpc>
              </a:pPr>
              <a:endParaRPr lang="vi-VN" sz="2000" dirty="0">
                <a:solidFill>
                  <a:srgbClr val="000000"/>
                </a:solidFill>
              </a:endParaRPr>
            </a:p>
          </p:txBody>
        </p:sp>
        <p:sp>
          <p:nvSpPr>
            <p:cNvPr id="5" name="TextBox 4">
              <a:extLst>
                <a:ext uri="{FF2B5EF4-FFF2-40B4-BE49-F238E27FC236}">
                  <a16:creationId xmlns:a16="http://schemas.microsoft.com/office/drawing/2014/main" id="{9AE12AA9-BB36-9D74-CDB6-60E0457F0267}"/>
                </a:ext>
              </a:extLst>
            </p:cNvPr>
            <p:cNvSpPr txBox="1"/>
            <p:nvPr/>
          </p:nvSpPr>
          <p:spPr>
            <a:xfrm>
              <a:off x="2282341" y="906092"/>
              <a:ext cx="4586632" cy="1881990"/>
            </a:xfrm>
            <a:prstGeom prst="rect">
              <a:avLst/>
            </a:prstGeom>
            <a:noFill/>
          </p:spPr>
          <p:txBody>
            <a:bodyPr wrap="square">
              <a:spAutoFit/>
            </a:bodyPr>
            <a:lstStyle/>
            <a:p>
              <a:pPr algn="just">
                <a:lnSpc>
                  <a:spcPct val="150000"/>
                </a:lnSpc>
              </a:pPr>
              <a:r>
                <a:rPr lang="vi-VN" sz="2000" dirty="0">
                  <a:solidFill>
                    <a:srgbClr val="000000"/>
                  </a:solidFill>
                </a:rPr>
                <a:t>- Ôn lại kiến thức đã học:</a:t>
              </a:r>
            </a:p>
            <a:p>
              <a:pPr algn="just">
                <a:lnSpc>
                  <a:spcPct val="150000"/>
                </a:lnSpc>
              </a:pPr>
              <a:r>
                <a:rPr lang="vi-VN" sz="2000" dirty="0">
                  <a:solidFill>
                    <a:srgbClr val="000000"/>
                  </a:solidFill>
                </a:rPr>
                <a:t>- Hoàn thành bài tập phần Vận dụng.</a:t>
              </a:r>
            </a:p>
            <a:p>
              <a:pPr algn="just">
                <a:lnSpc>
                  <a:spcPct val="150000"/>
                </a:lnSpc>
              </a:pPr>
              <a:r>
                <a:rPr lang="vi-VN" sz="2000" dirty="0">
                  <a:solidFill>
                    <a:srgbClr val="000000"/>
                  </a:solidFill>
                </a:rPr>
                <a:t>- Đọc và tìm hiểu trước nội dung </a:t>
              </a:r>
              <a:r>
                <a:rPr lang="vi-VN" sz="2000" i="1" dirty="0">
                  <a:solidFill>
                    <a:srgbClr val="000000"/>
                  </a:solidFill>
                </a:rPr>
                <a:t>Bài 4: Quy trình lựa chọn nghề nghiệp  </a:t>
              </a:r>
              <a:endParaRPr lang="vi-VN" sz="2000" dirty="0">
                <a:solidFill>
                  <a:srgbClr val="000000"/>
                </a:solidFill>
              </a:endParaRPr>
            </a:p>
          </p:txBody>
        </p:sp>
      </p:grpSp>
    </p:spTree>
    <p:extLst>
      <p:ext uri="{BB962C8B-B14F-4D97-AF65-F5344CB8AC3E}">
        <p14:creationId xmlns:p14="http://schemas.microsoft.com/office/powerpoint/2010/main" val="34565865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170"/>
        <p:cNvGrpSpPr/>
        <p:nvPr/>
      </p:nvGrpSpPr>
      <p:grpSpPr>
        <a:xfrm>
          <a:off x="0" y="0"/>
          <a:ext cx="0" cy="0"/>
          <a:chOff x="0" y="0"/>
          <a:chExt cx="0" cy="0"/>
        </a:xfrm>
      </p:grpSpPr>
      <p:sp>
        <p:nvSpPr>
          <p:cNvPr id="3178" name="Google Shape;3178;p58"/>
          <p:cNvSpPr/>
          <p:nvPr/>
        </p:nvSpPr>
        <p:spPr>
          <a:xfrm>
            <a:off x="1571294" y="0"/>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58"/>
          <p:cNvSpPr/>
          <p:nvPr/>
        </p:nvSpPr>
        <p:spPr>
          <a:xfrm>
            <a:off x="2428443" y="0"/>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58"/>
          <p:cNvSpPr/>
          <p:nvPr/>
        </p:nvSpPr>
        <p:spPr>
          <a:xfrm>
            <a:off x="6471138" y="0"/>
            <a:ext cx="14502" cy="1447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8"/>
          <p:cNvSpPr/>
          <p:nvPr/>
        </p:nvSpPr>
        <p:spPr>
          <a:xfrm>
            <a:off x="6471138" y="0"/>
            <a:ext cx="14502" cy="14478"/>
          </a:xfrm>
          <a:custGeom>
            <a:avLst/>
            <a:gdLst/>
            <a:ahLst/>
            <a:cxnLst/>
            <a:rect l="l" t="t" r="r" b="b"/>
            <a:pathLst>
              <a:path w="609" h="608" extrusionOk="0">
                <a:moveTo>
                  <a:pt x="301" y="0"/>
                </a:moveTo>
                <a:cubicBezTo>
                  <a:pt x="133" y="0"/>
                  <a:pt x="0" y="136"/>
                  <a:pt x="0" y="305"/>
                </a:cubicBezTo>
                <a:cubicBezTo>
                  <a:pt x="0" y="472"/>
                  <a:pt x="137" y="607"/>
                  <a:pt x="304" y="607"/>
                </a:cubicBezTo>
                <a:cubicBezTo>
                  <a:pt x="473" y="607"/>
                  <a:pt x="609" y="472"/>
                  <a:pt x="609" y="305"/>
                </a:cubicBezTo>
                <a:cubicBezTo>
                  <a:pt x="609" y="136"/>
                  <a:pt x="473" y="0"/>
                  <a:pt x="304"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8"/>
          <p:cNvSpPr/>
          <p:nvPr/>
        </p:nvSpPr>
        <p:spPr>
          <a:xfrm>
            <a:off x="714145"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58"/>
          <p:cNvSpPr/>
          <p:nvPr/>
        </p:nvSpPr>
        <p:spPr>
          <a:xfrm>
            <a:off x="3285591"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58"/>
          <p:cNvSpPr/>
          <p:nvPr/>
        </p:nvSpPr>
        <p:spPr>
          <a:xfrm>
            <a:off x="4142740"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58"/>
          <p:cNvSpPr/>
          <p:nvPr/>
        </p:nvSpPr>
        <p:spPr>
          <a:xfrm>
            <a:off x="4999889"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8"/>
          <p:cNvSpPr/>
          <p:nvPr/>
        </p:nvSpPr>
        <p:spPr>
          <a:xfrm>
            <a:off x="5857038"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58"/>
          <p:cNvSpPr/>
          <p:nvPr/>
        </p:nvSpPr>
        <p:spPr>
          <a:xfrm>
            <a:off x="6714186"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8"/>
          <p:cNvSpPr/>
          <p:nvPr/>
        </p:nvSpPr>
        <p:spPr>
          <a:xfrm>
            <a:off x="7571350"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89" name="Google Shape;3189;p58"/>
          <p:cNvGrpSpPr/>
          <p:nvPr/>
        </p:nvGrpSpPr>
        <p:grpSpPr>
          <a:xfrm>
            <a:off x="874851" y="171390"/>
            <a:ext cx="537095" cy="685813"/>
            <a:chOff x="2234450" y="-2381700"/>
            <a:chExt cx="404500" cy="518025"/>
          </a:xfrm>
        </p:grpSpPr>
        <p:sp>
          <p:nvSpPr>
            <p:cNvPr id="3190" name="Google Shape;3190;p58"/>
            <p:cNvSpPr/>
            <p:nvPr/>
          </p:nvSpPr>
          <p:spPr>
            <a:xfrm>
              <a:off x="2234450" y="-2381700"/>
              <a:ext cx="404500" cy="518025"/>
            </a:xfrm>
            <a:custGeom>
              <a:avLst/>
              <a:gdLst/>
              <a:ahLst/>
              <a:cxnLst/>
              <a:rect l="l" t="t" r="r" b="b"/>
              <a:pathLst>
                <a:path w="16180" h="20721" extrusionOk="0">
                  <a:moveTo>
                    <a:pt x="11330" y="606"/>
                  </a:moveTo>
                  <a:cubicBezTo>
                    <a:pt x="12594" y="606"/>
                    <a:pt x="13622" y="1634"/>
                    <a:pt x="13622" y="2898"/>
                  </a:cubicBezTo>
                  <a:lnTo>
                    <a:pt x="13622" y="6553"/>
                  </a:lnTo>
                  <a:cubicBezTo>
                    <a:pt x="13515" y="6509"/>
                    <a:pt x="13398" y="6486"/>
                    <a:pt x="13276" y="6486"/>
                  </a:cubicBezTo>
                  <a:lnTo>
                    <a:pt x="12931" y="6486"/>
                  </a:lnTo>
                  <a:lnTo>
                    <a:pt x="12931" y="2898"/>
                  </a:lnTo>
                  <a:cubicBezTo>
                    <a:pt x="12931" y="2016"/>
                    <a:pt x="12214" y="1297"/>
                    <a:pt x="11330" y="1297"/>
                  </a:cubicBezTo>
                  <a:lnTo>
                    <a:pt x="7113" y="1297"/>
                  </a:lnTo>
                  <a:cubicBezTo>
                    <a:pt x="6484" y="1297"/>
                    <a:pt x="5889" y="1527"/>
                    <a:pt x="5426" y="1944"/>
                  </a:cubicBezTo>
                  <a:lnTo>
                    <a:pt x="4842" y="1944"/>
                  </a:lnTo>
                  <a:cubicBezTo>
                    <a:pt x="3961" y="1944"/>
                    <a:pt x="3241" y="2664"/>
                    <a:pt x="3241" y="3547"/>
                  </a:cubicBezTo>
                  <a:lnTo>
                    <a:pt x="3241" y="6486"/>
                  </a:lnTo>
                  <a:lnTo>
                    <a:pt x="2895" y="6486"/>
                  </a:lnTo>
                  <a:cubicBezTo>
                    <a:pt x="2772" y="6486"/>
                    <a:pt x="2657" y="6510"/>
                    <a:pt x="2550" y="6553"/>
                  </a:cubicBezTo>
                  <a:lnTo>
                    <a:pt x="2550" y="2898"/>
                  </a:lnTo>
                  <a:cubicBezTo>
                    <a:pt x="2550" y="1634"/>
                    <a:pt x="3578" y="606"/>
                    <a:pt x="4842" y="606"/>
                  </a:cubicBezTo>
                  <a:close/>
                  <a:moveTo>
                    <a:pt x="11330" y="1904"/>
                  </a:moveTo>
                  <a:cubicBezTo>
                    <a:pt x="11877" y="1904"/>
                    <a:pt x="12324" y="2350"/>
                    <a:pt x="12324" y="2898"/>
                  </a:cubicBezTo>
                  <a:lnTo>
                    <a:pt x="12324" y="6486"/>
                  </a:lnTo>
                  <a:lnTo>
                    <a:pt x="12302" y="6486"/>
                  </a:lnTo>
                  <a:cubicBezTo>
                    <a:pt x="11933" y="6486"/>
                    <a:pt x="11633" y="6186"/>
                    <a:pt x="11633" y="5817"/>
                  </a:cubicBezTo>
                  <a:lnTo>
                    <a:pt x="11633" y="5169"/>
                  </a:lnTo>
                  <a:cubicBezTo>
                    <a:pt x="11633" y="4644"/>
                    <a:pt x="11206" y="4215"/>
                    <a:pt x="10680" y="4215"/>
                  </a:cubicBezTo>
                  <a:lnTo>
                    <a:pt x="6787" y="4215"/>
                  </a:lnTo>
                  <a:cubicBezTo>
                    <a:pt x="6618" y="4215"/>
                    <a:pt x="6483" y="4351"/>
                    <a:pt x="6483" y="4519"/>
                  </a:cubicBezTo>
                  <a:cubicBezTo>
                    <a:pt x="6483" y="4686"/>
                    <a:pt x="6618" y="4822"/>
                    <a:pt x="6787" y="4822"/>
                  </a:cubicBezTo>
                  <a:lnTo>
                    <a:pt x="10682" y="4822"/>
                  </a:lnTo>
                  <a:cubicBezTo>
                    <a:pt x="10873" y="4822"/>
                    <a:pt x="11027" y="4978"/>
                    <a:pt x="11027" y="5169"/>
                  </a:cubicBezTo>
                  <a:lnTo>
                    <a:pt x="11027" y="5817"/>
                  </a:lnTo>
                  <a:cubicBezTo>
                    <a:pt x="11027" y="6417"/>
                    <a:pt x="11441" y="6920"/>
                    <a:pt x="12001" y="7056"/>
                  </a:cubicBezTo>
                  <a:lnTo>
                    <a:pt x="12001" y="7460"/>
                  </a:lnTo>
                  <a:lnTo>
                    <a:pt x="11310" y="7460"/>
                  </a:lnTo>
                  <a:lnTo>
                    <a:pt x="11310" y="7438"/>
                  </a:lnTo>
                  <a:cubicBezTo>
                    <a:pt x="11310" y="7270"/>
                    <a:pt x="11174" y="7134"/>
                    <a:pt x="11007" y="7134"/>
                  </a:cubicBezTo>
                  <a:lnTo>
                    <a:pt x="8736" y="7134"/>
                  </a:lnTo>
                  <a:cubicBezTo>
                    <a:pt x="8568" y="7134"/>
                    <a:pt x="8432" y="7270"/>
                    <a:pt x="8432" y="7438"/>
                  </a:cubicBezTo>
                  <a:lnTo>
                    <a:pt x="8432" y="7524"/>
                  </a:lnTo>
                  <a:cubicBezTo>
                    <a:pt x="8325" y="7483"/>
                    <a:pt x="8209" y="7460"/>
                    <a:pt x="8088" y="7460"/>
                  </a:cubicBezTo>
                  <a:cubicBezTo>
                    <a:pt x="7967" y="7460"/>
                    <a:pt x="7849" y="7483"/>
                    <a:pt x="7741" y="7524"/>
                  </a:cubicBezTo>
                  <a:lnTo>
                    <a:pt x="7741" y="7438"/>
                  </a:lnTo>
                  <a:cubicBezTo>
                    <a:pt x="7741" y="7270"/>
                    <a:pt x="7605" y="7134"/>
                    <a:pt x="7438" y="7134"/>
                  </a:cubicBezTo>
                  <a:lnTo>
                    <a:pt x="5167" y="7134"/>
                  </a:lnTo>
                  <a:cubicBezTo>
                    <a:pt x="4999" y="7134"/>
                    <a:pt x="4863" y="7270"/>
                    <a:pt x="4863" y="7438"/>
                  </a:cubicBezTo>
                  <a:lnTo>
                    <a:pt x="4863" y="7460"/>
                  </a:lnTo>
                  <a:lnTo>
                    <a:pt x="4173" y="7460"/>
                  </a:lnTo>
                  <a:lnTo>
                    <a:pt x="4173" y="7056"/>
                  </a:lnTo>
                  <a:cubicBezTo>
                    <a:pt x="4730" y="6920"/>
                    <a:pt x="5146" y="6414"/>
                    <a:pt x="5146" y="5817"/>
                  </a:cubicBezTo>
                  <a:lnTo>
                    <a:pt x="5146" y="5169"/>
                  </a:lnTo>
                  <a:cubicBezTo>
                    <a:pt x="5146" y="4978"/>
                    <a:pt x="5302" y="4822"/>
                    <a:pt x="5492" y="4822"/>
                  </a:cubicBezTo>
                  <a:cubicBezTo>
                    <a:pt x="5660" y="4822"/>
                    <a:pt x="5796" y="4686"/>
                    <a:pt x="5796" y="4519"/>
                  </a:cubicBezTo>
                  <a:cubicBezTo>
                    <a:pt x="5796" y="4351"/>
                    <a:pt x="5660" y="4215"/>
                    <a:pt x="5492" y="4215"/>
                  </a:cubicBezTo>
                  <a:cubicBezTo>
                    <a:pt x="4967" y="4215"/>
                    <a:pt x="4539" y="4642"/>
                    <a:pt x="4539" y="5169"/>
                  </a:cubicBezTo>
                  <a:lnTo>
                    <a:pt x="4539" y="5817"/>
                  </a:lnTo>
                  <a:cubicBezTo>
                    <a:pt x="4539" y="6186"/>
                    <a:pt x="4239" y="6486"/>
                    <a:pt x="3869" y="6486"/>
                  </a:cubicBezTo>
                  <a:lnTo>
                    <a:pt x="3848" y="6486"/>
                  </a:lnTo>
                  <a:lnTo>
                    <a:pt x="3848" y="3547"/>
                  </a:lnTo>
                  <a:cubicBezTo>
                    <a:pt x="3848" y="2998"/>
                    <a:pt x="4295" y="2551"/>
                    <a:pt x="4842" y="2551"/>
                  </a:cubicBezTo>
                  <a:lnTo>
                    <a:pt x="5547" y="2551"/>
                  </a:lnTo>
                  <a:cubicBezTo>
                    <a:pt x="5627" y="2551"/>
                    <a:pt x="5704" y="2520"/>
                    <a:pt x="5762" y="2463"/>
                  </a:cubicBezTo>
                  <a:cubicBezTo>
                    <a:pt x="6121" y="2101"/>
                    <a:pt x="6603" y="1904"/>
                    <a:pt x="7113" y="1904"/>
                  </a:cubicBezTo>
                  <a:close/>
                  <a:moveTo>
                    <a:pt x="7134" y="7743"/>
                  </a:moveTo>
                  <a:lnTo>
                    <a:pt x="7134" y="8412"/>
                  </a:lnTo>
                  <a:cubicBezTo>
                    <a:pt x="7134" y="8604"/>
                    <a:pt x="6980" y="8757"/>
                    <a:pt x="6788" y="8757"/>
                  </a:cubicBezTo>
                  <a:lnTo>
                    <a:pt x="5814" y="8757"/>
                  </a:lnTo>
                  <a:cubicBezTo>
                    <a:pt x="5624" y="8757"/>
                    <a:pt x="5469" y="8602"/>
                    <a:pt x="5469" y="8412"/>
                  </a:cubicBezTo>
                  <a:lnTo>
                    <a:pt x="5469" y="7743"/>
                  </a:lnTo>
                  <a:lnTo>
                    <a:pt x="5997" y="7743"/>
                  </a:lnTo>
                  <a:lnTo>
                    <a:pt x="5997" y="8088"/>
                  </a:lnTo>
                  <a:cubicBezTo>
                    <a:pt x="5999" y="8255"/>
                    <a:pt x="6134" y="8391"/>
                    <a:pt x="6303" y="8391"/>
                  </a:cubicBezTo>
                  <a:cubicBezTo>
                    <a:pt x="6470" y="8391"/>
                    <a:pt x="6606" y="8255"/>
                    <a:pt x="6606" y="8088"/>
                  </a:cubicBezTo>
                  <a:lnTo>
                    <a:pt x="6606" y="7743"/>
                  </a:lnTo>
                  <a:close/>
                  <a:moveTo>
                    <a:pt x="10703" y="7743"/>
                  </a:moveTo>
                  <a:lnTo>
                    <a:pt x="10703" y="8412"/>
                  </a:lnTo>
                  <a:cubicBezTo>
                    <a:pt x="10703" y="8604"/>
                    <a:pt x="10547" y="8757"/>
                    <a:pt x="10357" y="8757"/>
                  </a:cubicBezTo>
                  <a:lnTo>
                    <a:pt x="9383" y="8757"/>
                  </a:lnTo>
                  <a:cubicBezTo>
                    <a:pt x="9193" y="8757"/>
                    <a:pt x="9038" y="8602"/>
                    <a:pt x="9038" y="8412"/>
                  </a:cubicBezTo>
                  <a:lnTo>
                    <a:pt x="9038" y="7743"/>
                  </a:lnTo>
                  <a:lnTo>
                    <a:pt x="9566" y="7743"/>
                  </a:lnTo>
                  <a:lnTo>
                    <a:pt x="9566" y="8088"/>
                  </a:lnTo>
                  <a:cubicBezTo>
                    <a:pt x="9568" y="8255"/>
                    <a:pt x="9703" y="8391"/>
                    <a:pt x="9872" y="8391"/>
                  </a:cubicBezTo>
                  <a:cubicBezTo>
                    <a:pt x="10039" y="8391"/>
                    <a:pt x="10175" y="8255"/>
                    <a:pt x="10175" y="8088"/>
                  </a:cubicBezTo>
                  <a:lnTo>
                    <a:pt x="10175" y="7743"/>
                  </a:lnTo>
                  <a:close/>
                  <a:moveTo>
                    <a:pt x="3566" y="7093"/>
                  </a:moveTo>
                  <a:lnTo>
                    <a:pt x="3566" y="9082"/>
                  </a:lnTo>
                  <a:lnTo>
                    <a:pt x="2897" y="9082"/>
                  </a:lnTo>
                  <a:cubicBezTo>
                    <a:pt x="2707" y="9082"/>
                    <a:pt x="2552" y="8927"/>
                    <a:pt x="2552" y="8738"/>
                  </a:cubicBezTo>
                  <a:lnTo>
                    <a:pt x="2552" y="7440"/>
                  </a:lnTo>
                  <a:cubicBezTo>
                    <a:pt x="2552" y="7249"/>
                    <a:pt x="2707" y="7093"/>
                    <a:pt x="2897" y="7093"/>
                  </a:cubicBezTo>
                  <a:close/>
                  <a:moveTo>
                    <a:pt x="13275" y="7093"/>
                  </a:moveTo>
                  <a:cubicBezTo>
                    <a:pt x="13466" y="7093"/>
                    <a:pt x="13622" y="7249"/>
                    <a:pt x="13622" y="7440"/>
                  </a:cubicBezTo>
                  <a:lnTo>
                    <a:pt x="13622" y="8738"/>
                  </a:lnTo>
                  <a:cubicBezTo>
                    <a:pt x="13622" y="8928"/>
                    <a:pt x="13466" y="9082"/>
                    <a:pt x="13275" y="9082"/>
                  </a:cubicBezTo>
                  <a:lnTo>
                    <a:pt x="12607" y="9082"/>
                  </a:lnTo>
                  <a:lnTo>
                    <a:pt x="12607" y="7093"/>
                  </a:lnTo>
                  <a:close/>
                  <a:moveTo>
                    <a:pt x="12003" y="8068"/>
                  </a:moveTo>
                  <a:lnTo>
                    <a:pt x="12003" y="8738"/>
                  </a:lnTo>
                  <a:cubicBezTo>
                    <a:pt x="12003" y="10896"/>
                    <a:pt x="10247" y="12650"/>
                    <a:pt x="8089" y="12650"/>
                  </a:cubicBezTo>
                  <a:cubicBezTo>
                    <a:pt x="5931" y="12650"/>
                    <a:pt x="4173" y="10895"/>
                    <a:pt x="4173" y="8738"/>
                  </a:cubicBezTo>
                  <a:lnTo>
                    <a:pt x="4173" y="8068"/>
                  </a:lnTo>
                  <a:lnTo>
                    <a:pt x="4863" y="8068"/>
                  </a:lnTo>
                  <a:lnTo>
                    <a:pt x="4863" y="8412"/>
                  </a:lnTo>
                  <a:cubicBezTo>
                    <a:pt x="4863" y="8938"/>
                    <a:pt x="5290" y="9364"/>
                    <a:pt x="5817" y="9364"/>
                  </a:cubicBezTo>
                  <a:lnTo>
                    <a:pt x="6790" y="9364"/>
                  </a:lnTo>
                  <a:cubicBezTo>
                    <a:pt x="7314" y="9364"/>
                    <a:pt x="7741" y="8938"/>
                    <a:pt x="7741" y="8412"/>
                  </a:cubicBezTo>
                  <a:cubicBezTo>
                    <a:pt x="7741" y="8221"/>
                    <a:pt x="7897" y="8068"/>
                    <a:pt x="8088" y="8068"/>
                  </a:cubicBezTo>
                  <a:cubicBezTo>
                    <a:pt x="8277" y="8068"/>
                    <a:pt x="8432" y="8223"/>
                    <a:pt x="8432" y="8412"/>
                  </a:cubicBezTo>
                  <a:cubicBezTo>
                    <a:pt x="8432" y="8938"/>
                    <a:pt x="8859" y="9364"/>
                    <a:pt x="9385" y="9364"/>
                  </a:cubicBezTo>
                  <a:lnTo>
                    <a:pt x="10359" y="9364"/>
                  </a:lnTo>
                  <a:cubicBezTo>
                    <a:pt x="10883" y="9364"/>
                    <a:pt x="11311" y="8938"/>
                    <a:pt x="11311" y="8412"/>
                  </a:cubicBezTo>
                  <a:lnTo>
                    <a:pt x="11311" y="8068"/>
                  </a:lnTo>
                  <a:close/>
                  <a:moveTo>
                    <a:pt x="10053" y="12808"/>
                  </a:moveTo>
                  <a:lnTo>
                    <a:pt x="10053" y="13848"/>
                  </a:lnTo>
                  <a:cubicBezTo>
                    <a:pt x="10053" y="14411"/>
                    <a:pt x="10430" y="14915"/>
                    <a:pt x="10969" y="15073"/>
                  </a:cubicBezTo>
                  <a:lnTo>
                    <a:pt x="11795" y="15316"/>
                  </a:lnTo>
                  <a:cubicBezTo>
                    <a:pt x="10819" y="16307"/>
                    <a:pt x="9492" y="16867"/>
                    <a:pt x="8087" y="16867"/>
                  </a:cubicBezTo>
                  <a:cubicBezTo>
                    <a:pt x="6681" y="16867"/>
                    <a:pt x="5353" y="16307"/>
                    <a:pt x="4376" y="15316"/>
                  </a:cubicBezTo>
                  <a:lnTo>
                    <a:pt x="5203" y="15073"/>
                  </a:lnTo>
                  <a:cubicBezTo>
                    <a:pt x="5742" y="14915"/>
                    <a:pt x="6119" y="14411"/>
                    <a:pt x="6119" y="13848"/>
                  </a:cubicBezTo>
                  <a:lnTo>
                    <a:pt x="6119" y="12808"/>
                  </a:lnTo>
                  <a:cubicBezTo>
                    <a:pt x="6713" y="13097"/>
                    <a:pt x="7381" y="13260"/>
                    <a:pt x="8087" y="13260"/>
                  </a:cubicBezTo>
                  <a:cubicBezTo>
                    <a:pt x="8791" y="13260"/>
                    <a:pt x="9459" y="13097"/>
                    <a:pt x="10053" y="12808"/>
                  </a:cubicBezTo>
                  <a:close/>
                  <a:moveTo>
                    <a:pt x="4846" y="1"/>
                  </a:moveTo>
                  <a:cubicBezTo>
                    <a:pt x="3248" y="1"/>
                    <a:pt x="1947" y="1302"/>
                    <a:pt x="1947" y="2900"/>
                  </a:cubicBezTo>
                  <a:lnTo>
                    <a:pt x="1947" y="8739"/>
                  </a:lnTo>
                  <a:cubicBezTo>
                    <a:pt x="1947" y="9264"/>
                    <a:pt x="2374" y="9691"/>
                    <a:pt x="2898" y="9691"/>
                  </a:cubicBezTo>
                  <a:lnTo>
                    <a:pt x="3669" y="9691"/>
                  </a:lnTo>
                  <a:cubicBezTo>
                    <a:pt x="3913" y="10830"/>
                    <a:pt x="4589" y="11810"/>
                    <a:pt x="5516" y="12453"/>
                  </a:cubicBezTo>
                  <a:lnTo>
                    <a:pt x="5516" y="13851"/>
                  </a:lnTo>
                  <a:cubicBezTo>
                    <a:pt x="5516" y="14145"/>
                    <a:pt x="5317" y="14409"/>
                    <a:pt x="5035" y="14494"/>
                  </a:cubicBezTo>
                  <a:lnTo>
                    <a:pt x="1617" y="15498"/>
                  </a:lnTo>
                  <a:cubicBezTo>
                    <a:pt x="667" y="15779"/>
                    <a:pt x="0" y="16666"/>
                    <a:pt x="0" y="17657"/>
                  </a:cubicBezTo>
                  <a:lnTo>
                    <a:pt x="0" y="20416"/>
                  </a:lnTo>
                  <a:cubicBezTo>
                    <a:pt x="0" y="20585"/>
                    <a:pt x="136" y="20720"/>
                    <a:pt x="305" y="20720"/>
                  </a:cubicBezTo>
                  <a:cubicBezTo>
                    <a:pt x="472" y="20720"/>
                    <a:pt x="607" y="20585"/>
                    <a:pt x="607" y="20416"/>
                  </a:cubicBezTo>
                  <a:lnTo>
                    <a:pt x="607" y="17657"/>
                  </a:lnTo>
                  <a:cubicBezTo>
                    <a:pt x="607" y="16933"/>
                    <a:pt x="1091" y="16283"/>
                    <a:pt x="1788" y="16080"/>
                  </a:cubicBezTo>
                  <a:lnTo>
                    <a:pt x="2383" y="15905"/>
                  </a:lnTo>
                  <a:cubicBezTo>
                    <a:pt x="3724" y="17703"/>
                    <a:pt x="5847" y="18774"/>
                    <a:pt x="8091" y="18774"/>
                  </a:cubicBezTo>
                  <a:cubicBezTo>
                    <a:pt x="8784" y="18774"/>
                    <a:pt x="9468" y="18674"/>
                    <a:pt x="10125" y="18479"/>
                  </a:cubicBezTo>
                  <a:cubicBezTo>
                    <a:pt x="10285" y="18431"/>
                    <a:pt x="10376" y="18261"/>
                    <a:pt x="10330" y="18101"/>
                  </a:cubicBezTo>
                  <a:cubicBezTo>
                    <a:pt x="10290" y="17969"/>
                    <a:pt x="10169" y="17884"/>
                    <a:pt x="10038" y="17884"/>
                  </a:cubicBezTo>
                  <a:cubicBezTo>
                    <a:pt x="10010" y="17884"/>
                    <a:pt x="9980" y="17888"/>
                    <a:pt x="9952" y="17897"/>
                  </a:cubicBezTo>
                  <a:cubicBezTo>
                    <a:pt x="9349" y="18075"/>
                    <a:pt x="8725" y="18167"/>
                    <a:pt x="8091" y="18167"/>
                  </a:cubicBezTo>
                  <a:cubicBezTo>
                    <a:pt x="6113" y="18167"/>
                    <a:pt x="4239" y="17258"/>
                    <a:pt x="3007" y="15722"/>
                  </a:cubicBezTo>
                  <a:lnTo>
                    <a:pt x="3729" y="15509"/>
                  </a:lnTo>
                  <a:cubicBezTo>
                    <a:pt x="4835" y="16761"/>
                    <a:pt x="6414" y="17476"/>
                    <a:pt x="8091" y="17476"/>
                  </a:cubicBezTo>
                  <a:cubicBezTo>
                    <a:pt x="9768" y="17476"/>
                    <a:pt x="11346" y="16760"/>
                    <a:pt x="12452" y="15509"/>
                  </a:cubicBezTo>
                  <a:lnTo>
                    <a:pt x="13175" y="15722"/>
                  </a:lnTo>
                  <a:cubicBezTo>
                    <a:pt x="12632" y="16400"/>
                    <a:pt x="11951" y="16969"/>
                    <a:pt x="11190" y="17383"/>
                  </a:cubicBezTo>
                  <a:cubicBezTo>
                    <a:pt x="11044" y="17464"/>
                    <a:pt x="10989" y="17647"/>
                    <a:pt x="11067" y="17794"/>
                  </a:cubicBezTo>
                  <a:cubicBezTo>
                    <a:pt x="11123" y="17895"/>
                    <a:pt x="11226" y="17953"/>
                    <a:pt x="11336" y="17953"/>
                  </a:cubicBezTo>
                  <a:cubicBezTo>
                    <a:pt x="11383" y="17953"/>
                    <a:pt x="11433" y="17940"/>
                    <a:pt x="11480" y="17915"/>
                  </a:cubicBezTo>
                  <a:cubicBezTo>
                    <a:pt x="12385" y="17424"/>
                    <a:pt x="13185" y="16731"/>
                    <a:pt x="13801" y="15903"/>
                  </a:cubicBezTo>
                  <a:lnTo>
                    <a:pt x="14395" y="16079"/>
                  </a:lnTo>
                  <a:cubicBezTo>
                    <a:pt x="15089" y="16282"/>
                    <a:pt x="15573" y="16931"/>
                    <a:pt x="15573" y="17654"/>
                  </a:cubicBezTo>
                  <a:lnTo>
                    <a:pt x="15573" y="20415"/>
                  </a:lnTo>
                  <a:cubicBezTo>
                    <a:pt x="15573" y="20582"/>
                    <a:pt x="15709" y="20717"/>
                    <a:pt x="15877" y="20717"/>
                  </a:cubicBezTo>
                  <a:cubicBezTo>
                    <a:pt x="16044" y="20717"/>
                    <a:pt x="16180" y="20582"/>
                    <a:pt x="16180" y="20415"/>
                  </a:cubicBezTo>
                  <a:lnTo>
                    <a:pt x="16180" y="17654"/>
                  </a:lnTo>
                  <a:cubicBezTo>
                    <a:pt x="16174" y="16661"/>
                    <a:pt x="15510" y="15775"/>
                    <a:pt x="14560" y="15496"/>
                  </a:cubicBezTo>
                  <a:lnTo>
                    <a:pt x="11143" y="14491"/>
                  </a:lnTo>
                  <a:cubicBezTo>
                    <a:pt x="10859" y="14408"/>
                    <a:pt x="10662" y="14144"/>
                    <a:pt x="10662" y="13848"/>
                  </a:cubicBezTo>
                  <a:lnTo>
                    <a:pt x="10662" y="12453"/>
                  </a:lnTo>
                  <a:cubicBezTo>
                    <a:pt x="11588" y="11809"/>
                    <a:pt x="12261" y="10830"/>
                    <a:pt x="12508" y="9691"/>
                  </a:cubicBezTo>
                  <a:lnTo>
                    <a:pt x="13279" y="9691"/>
                  </a:lnTo>
                  <a:cubicBezTo>
                    <a:pt x="13803" y="9691"/>
                    <a:pt x="14232" y="9264"/>
                    <a:pt x="14232" y="8739"/>
                  </a:cubicBezTo>
                  <a:lnTo>
                    <a:pt x="14232" y="2900"/>
                  </a:lnTo>
                  <a:cubicBezTo>
                    <a:pt x="14232" y="1302"/>
                    <a:pt x="12931" y="1"/>
                    <a:pt x="11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58"/>
            <p:cNvSpPr/>
            <p:nvPr/>
          </p:nvSpPr>
          <p:spPr>
            <a:xfrm>
              <a:off x="2372225" y="-2227625"/>
              <a:ext cx="39525" cy="15200"/>
            </a:xfrm>
            <a:custGeom>
              <a:avLst/>
              <a:gdLst/>
              <a:ahLst/>
              <a:cxnLst/>
              <a:rect l="l" t="t" r="r" b="b"/>
              <a:pathLst>
                <a:path w="1581" h="608" extrusionOk="0">
                  <a:moveTo>
                    <a:pt x="305" y="0"/>
                  </a:moveTo>
                  <a:cubicBezTo>
                    <a:pt x="136" y="0"/>
                    <a:pt x="1" y="136"/>
                    <a:pt x="1" y="304"/>
                  </a:cubicBezTo>
                  <a:cubicBezTo>
                    <a:pt x="1" y="471"/>
                    <a:pt x="136" y="607"/>
                    <a:pt x="305"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58"/>
            <p:cNvSpPr/>
            <p:nvPr/>
          </p:nvSpPr>
          <p:spPr>
            <a:xfrm>
              <a:off x="2461450" y="-2227625"/>
              <a:ext cx="39525" cy="15200"/>
            </a:xfrm>
            <a:custGeom>
              <a:avLst/>
              <a:gdLst/>
              <a:ahLst/>
              <a:cxnLst/>
              <a:rect l="l" t="t" r="r" b="b"/>
              <a:pathLst>
                <a:path w="1581" h="608" extrusionOk="0">
                  <a:moveTo>
                    <a:pt x="303" y="0"/>
                  </a:moveTo>
                  <a:cubicBezTo>
                    <a:pt x="136" y="0"/>
                    <a:pt x="1" y="136"/>
                    <a:pt x="1" y="304"/>
                  </a:cubicBezTo>
                  <a:cubicBezTo>
                    <a:pt x="1" y="471"/>
                    <a:pt x="136" y="607"/>
                    <a:pt x="303" y="607"/>
                  </a:cubicBezTo>
                  <a:lnTo>
                    <a:pt x="1277" y="607"/>
                  </a:lnTo>
                  <a:cubicBezTo>
                    <a:pt x="1444" y="607"/>
                    <a:pt x="1580" y="471"/>
                    <a:pt x="1580" y="304"/>
                  </a:cubicBezTo>
                  <a:cubicBezTo>
                    <a:pt x="1580" y="136"/>
                    <a:pt x="1444" y="0"/>
                    <a:pt x="1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58"/>
            <p:cNvSpPr/>
            <p:nvPr/>
          </p:nvSpPr>
          <p:spPr>
            <a:xfrm>
              <a:off x="2403850" y="-2130325"/>
              <a:ext cx="65475" cy="23325"/>
            </a:xfrm>
            <a:custGeom>
              <a:avLst/>
              <a:gdLst/>
              <a:ahLst/>
              <a:cxnLst/>
              <a:rect l="l" t="t" r="r" b="b"/>
              <a:pathLst>
                <a:path w="2619" h="933" extrusionOk="0">
                  <a:moveTo>
                    <a:pt x="2284" y="1"/>
                  </a:moveTo>
                  <a:cubicBezTo>
                    <a:pt x="2207" y="1"/>
                    <a:pt x="2129" y="30"/>
                    <a:pt x="2070" y="90"/>
                  </a:cubicBezTo>
                  <a:cubicBezTo>
                    <a:pt x="1960" y="198"/>
                    <a:pt x="1693" y="327"/>
                    <a:pt x="1311" y="327"/>
                  </a:cubicBezTo>
                  <a:cubicBezTo>
                    <a:pt x="926" y="327"/>
                    <a:pt x="661" y="200"/>
                    <a:pt x="549" y="90"/>
                  </a:cubicBezTo>
                  <a:cubicBezTo>
                    <a:pt x="490" y="31"/>
                    <a:pt x="412" y="2"/>
                    <a:pt x="335" y="2"/>
                  </a:cubicBezTo>
                  <a:cubicBezTo>
                    <a:pt x="256" y="2"/>
                    <a:pt x="178" y="32"/>
                    <a:pt x="119" y="91"/>
                  </a:cubicBezTo>
                  <a:cubicBezTo>
                    <a:pt x="1" y="211"/>
                    <a:pt x="4" y="401"/>
                    <a:pt x="122" y="520"/>
                  </a:cubicBezTo>
                  <a:cubicBezTo>
                    <a:pt x="384" y="777"/>
                    <a:pt x="828" y="932"/>
                    <a:pt x="1308" y="932"/>
                  </a:cubicBezTo>
                  <a:cubicBezTo>
                    <a:pt x="1788" y="932"/>
                    <a:pt x="2235" y="778"/>
                    <a:pt x="2497" y="520"/>
                  </a:cubicBezTo>
                  <a:cubicBezTo>
                    <a:pt x="2617" y="401"/>
                    <a:pt x="2619" y="211"/>
                    <a:pt x="2499" y="91"/>
                  </a:cubicBezTo>
                  <a:cubicBezTo>
                    <a:pt x="2440" y="31"/>
                    <a:pt x="2362" y="1"/>
                    <a:pt x="2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4" name="Google Shape;3194;p58"/>
          <p:cNvGrpSpPr/>
          <p:nvPr/>
        </p:nvGrpSpPr>
        <p:grpSpPr>
          <a:xfrm>
            <a:off x="3446268" y="171384"/>
            <a:ext cx="537084" cy="685836"/>
            <a:chOff x="4302925" y="-2381725"/>
            <a:chExt cx="404400" cy="517925"/>
          </a:xfrm>
        </p:grpSpPr>
        <p:sp>
          <p:nvSpPr>
            <p:cNvPr id="3195" name="Google Shape;3195;p58"/>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58"/>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58"/>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58"/>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58"/>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0" name="Google Shape;3200;p58"/>
          <p:cNvGrpSpPr/>
          <p:nvPr/>
        </p:nvGrpSpPr>
        <p:grpSpPr>
          <a:xfrm>
            <a:off x="4303453" y="171369"/>
            <a:ext cx="537069" cy="685828"/>
            <a:chOff x="4992325" y="-2381725"/>
            <a:chExt cx="404450" cy="518075"/>
          </a:xfrm>
        </p:grpSpPr>
        <p:sp>
          <p:nvSpPr>
            <p:cNvPr id="3201" name="Google Shape;3201;p58"/>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58"/>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58"/>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58"/>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5" name="Google Shape;3205;p58"/>
          <p:cNvGrpSpPr/>
          <p:nvPr/>
        </p:nvGrpSpPr>
        <p:grpSpPr>
          <a:xfrm>
            <a:off x="5160629" y="171397"/>
            <a:ext cx="537088" cy="685818"/>
            <a:chOff x="5681800" y="-2381750"/>
            <a:chExt cx="404525" cy="517950"/>
          </a:xfrm>
        </p:grpSpPr>
        <p:sp>
          <p:nvSpPr>
            <p:cNvPr id="3206" name="Google Shape;3206;p58"/>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58"/>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58"/>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58"/>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58"/>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58"/>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58"/>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3" name="Google Shape;3213;p58"/>
          <p:cNvSpPr/>
          <p:nvPr/>
        </p:nvSpPr>
        <p:spPr>
          <a:xfrm>
            <a:off x="6017748" y="171404"/>
            <a:ext cx="537069" cy="685861"/>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4" name="Google Shape;3214;p58"/>
          <p:cNvGrpSpPr/>
          <p:nvPr/>
        </p:nvGrpSpPr>
        <p:grpSpPr>
          <a:xfrm>
            <a:off x="6887010" y="171631"/>
            <a:ext cx="512248" cy="685746"/>
            <a:chOff x="7926140" y="-3342469"/>
            <a:chExt cx="447730" cy="597444"/>
          </a:xfrm>
        </p:grpSpPr>
        <p:sp>
          <p:nvSpPr>
            <p:cNvPr id="3215" name="Google Shape;3215;p58"/>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58"/>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58"/>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58"/>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58"/>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58"/>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58"/>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2" name="Google Shape;3222;p58"/>
          <p:cNvGrpSpPr/>
          <p:nvPr/>
        </p:nvGrpSpPr>
        <p:grpSpPr>
          <a:xfrm>
            <a:off x="7744403" y="171405"/>
            <a:ext cx="512290" cy="685813"/>
            <a:chOff x="863525" y="-1760525"/>
            <a:chExt cx="388275" cy="518025"/>
          </a:xfrm>
        </p:grpSpPr>
        <p:sp>
          <p:nvSpPr>
            <p:cNvPr id="3223" name="Google Shape;3223;p58"/>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58"/>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58"/>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58"/>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58"/>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58"/>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58"/>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58"/>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1" name="Google Shape;3231;p58"/>
          <p:cNvSpPr/>
          <p:nvPr/>
        </p:nvSpPr>
        <p:spPr>
          <a:xfrm>
            <a:off x="1571294" y="4286250"/>
            <a:ext cx="858600" cy="8571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58"/>
          <p:cNvSpPr/>
          <p:nvPr/>
        </p:nvSpPr>
        <p:spPr>
          <a:xfrm>
            <a:off x="714145"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58"/>
          <p:cNvSpPr/>
          <p:nvPr/>
        </p:nvSpPr>
        <p:spPr>
          <a:xfrm>
            <a:off x="2428443"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58"/>
          <p:cNvSpPr/>
          <p:nvPr/>
        </p:nvSpPr>
        <p:spPr>
          <a:xfrm>
            <a:off x="3285591"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58"/>
          <p:cNvSpPr/>
          <p:nvPr/>
        </p:nvSpPr>
        <p:spPr>
          <a:xfrm>
            <a:off x="4142740"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58"/>
          <p:cNvSpPr/>
          <p:nvPr/>
        </p:nvSpPr>
        <p:spPr>
          <a:xfrm>
            <a:off x="4999889" y="4286250"/>
            <a:ext cx="858600" cy="857100"/>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58"/>
          <p:cNvSpPr/>
          <p:nvPr/>
        </p:nvSpPr>
        <p:spPr>
          <a:xfrm>
            <a:off x="5857038"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58"/>
          <p:cNvSpPr/>
          <p:nvPr/>
        </p:nvSpPr>
        <p:spPr>
          <a:xfrm>
            <a:off x="6714186"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58"/>
          <p:cNvSpPr/>
          <p:nvPr/>
        </p:nvSpPr>
        <p:spPr>
          <a:xfrm>
            <a:off x="7571350"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58"/>
          <p:cNvSpPr/>
          <p:nvPr/>
        </p:nvSpPr>
        <p:spPr>
          <a:xfrm>
            <a:off x="874855" y="4457654"/>
            <a:ext cx="537069" cy="685861"/>
          </a:xfrm>
          <a:custGeom>
            <a:avLst/>
            <a:gdLst/>
            <a:ahLst/>
            <a:cxnLst/>
            <a:rect l="l" t="t" r="r" b="b"/>
            <a:pathLst>
              <a:path w="16178" h="20724" extrusionOk="0">
                <a:moveTo>
                  <a:pt x="5488" y="3662"/>
                </a:moveTo>
                <a:cubicBezTo>
                  <a:pt x="5510" y="3662"/>
                  <a:pt x="5533" y="3664"/>
                  <a:pt x="5555" y="3668"/>
                </a:cubicBezTo>
                <a:lnTo>
                  <a:pt x="10808" y="4668"/>
                </a:lnTo>
                <a:cubicBezTo>
                  <a:pt x="11122" y="4728"/>
                  <a:pt x="11352" y="5003"/>
                  <a:pt x="11352" y="5325"/>
                </a:cubicBezTo>
                <a:lnTo>
                  <a:pt x="11353" y="5839"/>
                </a:lnTo>
                <a:cubicBezTo>
                  <a:pt x="11346" y="5839"/>
                  <a:pt x="11339" y="5836"/>
                  <a:pt x="11332" y="5836"/>
                </a:cubicBezTo>
                <a:lnTo>
                  <a:pt x="5026" y="5836"/>
                </a:lnTo>
                <a:cubicBezTo>
                  <a:pt x="5104" y="5627"/>
                  <a:pt x="5145" y="5404"/>
                  <a:pt x="5145" y="5169"/>
                </a:cubicBezTo>
                <a:lnTo>
                  <a:pt x="5145" y="4007"/>
                </a:lnTo>
                <a:cubicBezTo>
                  <a:pt x="5145" y="3904"/>
                  <a:pt x="5189" y="3807"/>
                  <a:pt x="5269" y="3741"/>
                </a:cubicBezTo>
                <a:cubicBezTo>
                  <a:pt x="5331" y="3689"/>
                  <a:pt x="5408" y="3662"/>
                  <a:pt x="5488" y="3662"/>
                </a:cubicBezTo>
                <a:close/>
                <a:moveTo>
                  <a:pt x="9382" y="606"/>
                </a:moveTo>
                <a:cubicBezTo>
                  <a:pt x="11362" y="606"/>
                  <a:pt x="12971" y="2216"/>
                  <a:pt x="12971" y="4194"/>
                </a:cubicBezTo>
                <a:lnTo>
                  <a:pt x="12971" y="6503"/>
                </a:lnTo>
                <a:cubicBezTo>
                  <a:pt x="12911" y="6493"/>
                  <a:pt x="12851" y="6489"/>
                  <a:pt x="12790" y="6489"/>
                </a:cubicBezTo>
                <a:lnTo>
                  <a:pt x="12303" y="6489"/>
                </a:lnTo>
                <a:cubicBezTo>
                  <a:pt x="12210" y="6489"/>
                  <a:pt x="12124" y="6453"/>
                  <a:pt x="12059" y="6386"/>
                </a:cubicBezTo>
                <a:cubicBezTo>
                  <a:pt x="11993" y="6322"/>
                  <a:pt x="11957" y="6235"/>
                  <a:pt x="11957" y="6142"/>
                </a:cubicBezTo>
                <a:lnTo>
                  <a:pt x="11954" y="5322"/>
                </a:lnTo>
                <a:cubicBezTo>
                  <a:pt x="11953" y="4712"/>
                  <a:pt x="11517" y="4185"/>
                  <a:pt x="10918" y="4071"/>
                </a:cubicBezTo>
                <a:lnTo>
                  <a:pt x="5666" y="3071"/>
                </a:lnTo>
                <a:cubicBezTo>
                  <a:pt x="5606" y="3060"/>
                  <a:pt x="5546" y="3054"/>
                  <a:pt x="5486" y="3054"/>
                </a:cubicBezTo>
                <a:cubicBezTo>
                  <a:pt x="5266" y="3054"/>
                  <a:pt x="5053" y="3130"/>
                  <a:pt x="4881" y="3273"/>
                </a:cubicBezTo>
                <a:cubicBezTo>
                  <a:pt x="4661" y="3455"/>
                  <a:pt x="4534" y="3721"/>
                  <a:pt x="4534" y="4007"/>
                </a:cubicBezTo>
                <a:lnTo>
                  <a:pt x="4534" y="5169"/>
                </a:lnTo>
                <a:cubicBezTo>
                  <a:pt x="4534" y="5896"/>
                  <a:pt x="3943" y="6489"/>
                  <a:pt x="3217" y="6489"/>
                </a:cubicBezTo>
                <a:lnTo>
                  <a:pt x="3196" y="6489"/>
                </a:lnTo>
                <a:lnTo>
                  <a:pt x="3196" y="3221"/>
                </a:lnTo>
                <a:cubicBezTo>
                  <a:pt x="3198" y="2229"/>
                  <a:pt x="3940" y="1406"/>
                  <a:pt x="4897" y="1273"/>
                </a:cubicBezTo>
                <a:lnTo>
                  <a:pt x="4897" y="1273"/>
                </a:lnTo>
                <a:cubicBezTo>
                  <a:pt x="4875" y="1379"/>
                  <a:pt x="4862" y="1487"/>
                  <a:pt x="4862" y="1600"/>
                </a:cubicBezTo>
                <a:cubicBezTo>
                  <a:pt x="4862" y="1769"/>
                  <a:pt x="4998" y="1904"/>
                  <a:pt x="5166" y="1904"/>
                </a:cubicBezTo>
                <a:cubicBezTo>
                  <a:pt x="5334" y="1904"/>
                  <a:pt x="5469" y="1769"/>
                  <a:pt x="5469" y="1600"/>
                </a:cubicBezTo>
                <a:cubicBezTo>
                  <a:pt x="5469" y="1052"/>
                  <a:pt x="5916" y="606"/>
                  <a:pt x="6463" y="606"/>
                </a:cubicBezTo>
                <a:close/>
                <a:moveTo>
                  <a:pt x="8433" y="6443"/>
                </a:moveTo>
                <a:lnTo>
                  <a:pt x="8433" y="6849"/>
                </a:lnTo>
                <a:cubicBezTo>
                  <a:pt x="8327" y="6824"/>
                  <a:pt x="8213" y="6811"/>
                  <a:pt x="8088" y="6811"/>
                </a:cubicBezTo>
                <a:cubicBezTo>
                  <a:pt x="7966" y="6811"/>
                  <a:pt x="7849" y="6826"/>
                  <a:pt x="7741" y="6849"/>
                </a:cubicBezTo>
                <a:lnTo>
                  <a:pt x="7741" y="6443"/>
                </a:lnTo>
                <a:close/>
                <a:moveTo>
                  <a:pt x="7137" y="6446"/>
                </a:moveTo>
                <a:lnTo>
                  <a:pt x="7137" y="7440"/>
                </a:lnTo>
                <a:cubicBezTo>
                  <a:pt x="7137" y="7810"/>
                  <a:pt x="6837" y="8110"/>
                  <a:pt x="6467" y="8110"/>
                </a:cubicBezTo>
                <a:lnTo>
                  <a:pt x="5495" y="8110"/>
                </a:lnTo>
                <a:cubicBezTo>
                  <a:pt x="5304" y="8110"/>
                  <a:pt x="5148" y="7954"/>
                  <a:pt x="5148" y="7764"/>
                </a:cubicBezTo>
                <a:lnTo>
                  <a:pt x="5148" y="6446"/>
                </a:lnTo>
                <a:close/>
                <a:moveTo>
                  <a:pt x="11030" y="6446"/>
                </a:moveTo>
                <a:lnTo>
                  <a:pt x="11030" y="7764"/>
                </a:lnTo>
                <a:cubicBezTo>
                  <a:pt x="11030" y="7955"/>
                  <a:pt x="10875" y="8110"/>
                  <a:pt x="10686" y="8110"/>
                </a:cubicBezTo>
                <a:lnTo>
                  <a:pt x="9712" y="8110"/>
                </a:lnTo>
                <a:cubicBezTo>
                  <a:pt x="9344" y="8110"/>
                  <a:pt x="9044" y="7810"/>
                  <a:pt x="9044" y="7440"/>
                </a:cubicBezTo>
                <a:lnTo>
                  <a:pt x="9044" y="6446"/>
                </a:lnTo>
                <a:close/>
                <a:moveTo>
                  <a:pt x="4542" y="6569"/>
                </a:moveTo>
                <a:lnTo>
                  <a:pt x="4542" y="7764"/>
                </a:lnTo>
                <a:cubicBezTo>
                  <a:pt x="4542" y="8290"/>
                  <a:pt x="4969" y="8715"/>
                  <a:pt x="5496" y="8715"/>
                </a:cubicBezTo>
                <a:lnTo>
                  <a:pt x="6469" y="8715"/>
                </a:lnTo>
                <a:cubicBezTo>
                  <a:pt x="7154" y="8715"/>
                  <a:pt x="7714" y="8173"/>
                  <a:pt x="7743" y="7494"/>
                </a:cubicBezTo>
                <a:cubicBezTo>
                  <a:pt x="7790" y="7466"/>
                  <a:pt x="7910" y="7420"/>
                  <a:pt x="8090" y="7420"/>
                </a:cubicBezTo>
                <a:cubicBezTo>
                  <a:pt x="8270" y="7420"/>
                  <a:pt x="8390" y="7466"/>
                  <a:pt x="8435" y="7494"/>
                </a:cubicBezTo>
                <a:cubicBezTo>
                  <a:pt x="8464" y="8173"/>
                  <a:pt x="9025" y="8715"/>
                  <a:pt x="9711" y="8715"/>
                </a:cubicBezTo>
                <a:lnTo>
                  <a:pt x="10683" y="8715"/>
                </a:lnTo>
                <a:cubicBezTo>
                  <a:pt x="11209" y="8715"/>
                  <a:pt x="11637" y="8290"/>
                  <a:pt x="11637" y="7764"/>
                </a:cubicBezTo>
                <a:lnTo>
                  <a:pt x="11637" y="6820"/>
                </a:lnTo>
                <a:cubicBezTo>
                  <a:pt x="11816" y="6997"/>
                  <a:pt x="12053" y="7094"/>
                  <a:pt x="12306" y="7094"/>
                </a:cubicBezTo>
                <a:lnTo>
                  <a:pt x="12794" y="7094"/>
                </a:lnTo>
                <a:cubicBezTo>
                  <a:pt x="12937" y="7094"/>
                  <a:pt x="13074" y="7156"/>
                  <a:pt x="13170" y="7261"/>
                </a:cubicBezTo>
                <a:cubicBezTo>
                  <a:pt x="13268" y="7368"/>
                  <a:pt x="13313" y="7508"/>
                  <a:pt x="13298" y="7656"/>
                </a:cubicBezTo>
                <a:cubicBezTo>
                  <a:pt x="13273" y="7911"/>
                  <a:pt x="13031" y="8108"/>
                  <a:pt x="12747" y="8108"/>
                </a:cubicBezTo>
                <a:lnTo>
                  <a:pt x="12610" y="8108"/>
                </a:lnTo>
                <a:lnTo>
                  <a:pt x="12610" y="8091"/>
                </a:lnTo>
                <a:cubicBezTo>
                  <a:pt x="12610" y="7923"/>
                  <a:pt x="12474" y="7787"/>
                  <a:pt x="12306" y="7787"/>
                </a:cubicBezTo>
                <a:cubicBezTo>
                  <a:pt x="12139" y="7787"/>
                  <a:pt x="12003" y="7923"/>
                  <a:pt x="12003" y="8091"/>
                </a:cubicBezTo>
                <a:cubicBezTo>
                  <a:pt x="12003" y="8785"/>
                  <a:pt x="11819" y="9464"/>
                  <a:pt x="11470" y="10058"/>
                </a:cubicBezTo>
                <a:cubicBezTo>
                  <a:pt x="11425" y="10056"/>
                  <a:pt x="11380" y="10055"/>
                  <a:pt x="11333" y="10055"/>
                </a:cubicBezTo>
                <a:lnTo>
                  <a:pt x="9762" y="10055"/>
                </a:lnTo>
                <a:cubicBezTo>
                  <a:pt x="9431" y="9475"/>
                  <a:pt x="8805" y="9082"/>
                  <a:pt x="8090" y="9082"/>
                </a:cubicBezTo>
                <a:cubicBezTo>
                  <a:pt x="7027" y="9082"/>
                  <a:pt x="6163" y="9946"/>
                  <a:pt x="6163" y="11007"/>
                </a:cubicBezTo>
                <a:cubicBezTo>
                  <a:pt x="6163" y="11190"/>
                  <a:pt x="6190" y="11367"/>
                  <a:pt x="6236" y="11534"/>
                </a:cubicBezTo>
                <a:cubicBezTo>
                  <a:pt x="5745" y="11269"/>
                  <a:pt x="5309" y="10897"/>
                  <a:pt x="4968" y="10449"/>
                </a:cubicBezTo>
                <a:cubicBezTo>
                  <a:pt x="4450" y="9766"/>
                  <a:pt x="4175" y="8948"/>
                  <a:pt x="4175" y="8088"/>
                </a:cubicBezTo>
                <a:cubicBezTo>
                  <a:pt x="4175" y="7920"/>
                  <a:pt x="4040" y="7784"/>
                  <a:pt x="3871" y="7784"/>
                </a:cubicBezTo>
                <a:cubicBezTo>
                  <a:pt x="3704" y="7784"/>
                  <a:pt x="3568" y="7920"/>
                  <a:pt x="3568" y="8088"/>
                </a:cubicBezTo>
                <a:lnTo>
                  <a:pt x="3568" y="8108"/>
                </a:lnTo>
                <a:lnTo>
                  <a:pt x="3386" y="8108"/>
                </a:lnTo>
                <a:cubicBezTo>
                  <a:pt x="3243" y="8108"/>
                  <a:pt x="3106" y="8048"/>
                  <a:pt x="3010" y="7941"/>
                </a:cubicBezTo>
                <a:cubicBezTo>
                  <a:pt x="2911" y="7834"/>
                  <a:pt x="2867" y="7694"/>
                  <a:pt x="2881" y="7548"/>
                </a:cubicBezTo>
                <a:cubicBezTo>
                  <a:pt x="2906" y="7294"/>
                  <a:pt x="3148" y="7094"/>
                  <a:pt x="3433" y="7094"/>
                </a:cubicBezTo>
                <a:cubicBezTo>
                  <a:pt x="3747" y="7094"/>
                  <a:pt x="4277" y="6819"/>
                  <a:pt x="4542" y="6569"/>
                </a:cubicBezTo>
                <a:close/>
                <a:moveTo>
                  <a:pt x="8090" y="9689"/>
                </a:moveTo>
                <a:cubicBezTo>
                  <a:pt x="8817" y="9689"/>
                  <a:pt x="9408" y="10282"/>
                  <a:pt x="9408" y="11006"/>
                </a:cubicBezTo>
                <a:cubicBezTo>
                  <a:pt x="9408" y="11733"/>
                  <a:pt x="8817" y="12326"/>
                  <a:pt x="8090" y="12326"/>
                </a:cubicBezTo>
                <a:cubicBezTo>
                  <a:pt x="7362" y="12326"/>
                  <a:pt x="6770" y="11734"/>
                  <a:pt x="6770" y="11006"/>
                </a:cubicBezTo>
                <a:cubicBezTo>
                  <a:pt x="6770" y="10280"/>
                  <a:pt x="7362" y="9689"/>
                  <a:pt x="8090" y="9689"/>
                </a:cubicBezTo>
                <a:close/>
                <a:moveTo>
                  <a:pt x="11336" y="10660"/>
                </a:moveTo>
                <a:cubicBezTo>
                  <a:pt x="12779" y="10660"/>
                  <a:pt x="13951" y="11833"/>
                  <a:pt x="13951" y="13275"/>
                </a:cubicBezTo>
                <a:lnTo>
                  <a:pt x="13951" y="14288"/>
                </a:lnTo>
                <a:cubicBezTo>
                  <a:pt x="13902" y="14255"/>
                  <a:pt x="13850" y="14231"/>
                  <a:pt x="13793" y="14212"/>
                </a:cubicBezTo>
                <a:lnTo>
                  <a:pt x="12817" y="13912"/>
                </a:lnTo>
                <a:cubicBezTo>
                  <a:pt x="12755" y="13893"/>
                  <a:pt x="12693" y="13884"/>
                  <a:pt x="12631" y="13884"/>
                </a:cubicBezTo>
                <a:cubicBezTo>
                  <a:pt x="12498" y="13884"/>
                  <a:pt x="12368" y="13926"/>
                  <a:pt x="12259" y="14008"/>
                </a:cubicBezTo>
                <a:cubicBezTo>
                  <a:pt x="12209" y="14044"/>
                  <a:pt x="12167" y="14087"/>
                  <a:pt x="12132" y="14132"/>
                </a:cubicBezTo>
                <a:lnTo>
                  <a:pt x="11145" y="13841"/>
                </a:lnTo>
                <a:cubicBezTo>
                  <a:pt x="10861" y="13758"/>
                  <a:pt x="10665" y="13494"/>
                  <a:pt x="10665" y="13198"/>
                </a:cubicBezTo>
                <a:lnTo>
                  <a:pt x="10665" y="11960"/>
                </a:lnTo>
                <a:lnTo>
                  <a:pt x="11333" y="11960"/>
                </a:lnTo>
                <a:cubicBezTo>
                  <a:pt x="11957" y="11960"/>
                  <a:pt x="12500" y="12403"/>
                  <a:pt x="12626" y="13011"/>
                </a:cubicBezTo>
                <a:cubicBezTo>
                  <a:pt x="12654" y="13155"/>
                  <a:pt x="12781" y="13254"/>
                  <a:pt x="12924" y="13254"/>
                </a:cubicBezTo>
                <a:cubicBezTo>
                  <a:pt x="12944" y="13254"/>
                  <a:pt x="12966" y="13252"/>
                  <a:pt x="12986" y="13247"/>
                </a:cubicBezTo>
                <a:cubicBezTo>
                  <a:pt x="13150" y="13212"/>
                  <a:pt x="13254" y="13053"/>
                  <a:pt x="13221" y="12888"/>
                </a:cubicBezTo>
                <a:cubicBezTo>
                  <a:pt x="13038" y="11997"/>
                  <a:pt x="12246" y="11352"/>
                  <a:pt x="11336" y="11352"/>
                </a:cubicBezTo>
                <a:lnTo>
                  <a:pt x="9986" y="11352"/>
                </a:lnTo>
                <a:cubicBezTo>
                  <a:pt x="10008" y="11239"/>
                  <a:pt x="10018" y="11123"/>
                  <a:pt x="10018" y="11005"/>
                </a:cubicBezTo>
                <a:cubicBezTo>
                  <a:pt x="10018" y="10887"/>
                  <a:pt x="10008" y="10770"/>
                  <a:pt x="9986" y="10660"/>
                </a:cubicBezTo>
                <a:close/>
                <a:moveTo>
                  <a:pt x="10058" y="11960"/>
                </a:moveTo>
                <a:lnTo>
                  <a:pt x="10058" y="13198"/>
                </a:lnTo>
                <a:cubicBezTo>
                  <a:pt x="10058" y="13531"/>
                  <a:pt x="10189" y="13841"/>
                  <a:pt x="10408" y="14074"/>
                </a:cubicBezTo>
                <a:cubicBezTo>
                  <a:pt x="9761" y="14622"/>
                  <a:pt x="8948" y="14922"/>
                  <a:pt x="8090" y="14922"/>
                </a:cubicBezTo>
                <a:cubicBezTo>
                  <a:pt x="7232" y="14922"/>
                  <a:pt x="6419" y="14622"/>
                  <a:pt x="5773" y="14072"/>
                </a:cubicBezTo>
                <a:cubicBezTo>
                  <a:pt x="5990" y="13839"/>
                  <a:pt x="6123" y="13530"/>
                  <a:pt x="6123" y="13197"/>
                </a:cubicBezTo>
                <a:lnTo>
                  <a:pt x="6123" y="12156"/>
                </a:lnTo>
                <a:cubicBezTo>
                  <a:pt x="6333" y="12260"/>
                  <a:pt x="6553" y="12346"/>
                  <a:pt x="6777" y="12413"/>
                </a:cubicBezTo>
                <a:cubicBezTo>
                  <a:pt x="7123" y="12734"/>
                  <a:pt x="7583" y="12933"/>
                  <a:pt x="8090" y="12933"/>
                </a:cubicBezTo>
                <a:cubicBezTo>
                  <a:pt x="8804" y="12933"/>
                  <a:pt x="9431" y="12540"/>
                  <a:pt x="9762" y="11960"/>
                </a:cubicBezTo>
                <a:close/>
                <a:moveTo>
                  <a:pt x="6463" y="1"/>
                </a:moveTo>
                <a:cubicBezTo>
                  <a:pt x="5938" y="1"/>
                  <a:pt x="5469" y="256"/>
                  <a:pt x="5178" y="650"/>
                </a:cubicBezTo>
                <a:lnTo>
                  <a:pt x="5168" y="650"/>
                </a:lnTo>
                <a:cubicBezTo>
                  <a:pt x="3748" y="650"/>
                  <a:pt x="2593" y="1806"/>
                  <a:pt x="2593" y="3225"/>
                </a:cubicBezTo>
                <a:lnTo>
                  <a:pt x="2593" y="6839"/>
                </a:lnTo>
                <a:cubicBezTo>
                  <a:pt x="2420" y="7013"/>
                  <a:pt x="2303" y="7240"/>
                  <a:pt x="2277" y="7491"/>
                </a:cubicBezTo>
                <a:cubicBezTo>
                  <a:pt x="2246" y="7805"/>
                  <a:pt x="2349" y="8120"/>
                  <a:pt x="2560" y="8354"/>
                </a:cubicBezTo>
                <a:cubicBezTo>
                  <a:pt x="2770" y="8588"/>
                  <a:pt x="3071" y="8720"/>
                  <a:pt x="3386" y="8720"/>
                </a:cubicBezTo>
                <a:lnTo>
                  <a:pt x="3611" y="8720"/>
                </a:lnTo>
                <a:cubicBezTo>
                  <a:pt x="3715" y="9482"/>
                  <a:pt x="4012" y="10198"/>
                  <a:pt x="4484" y="10820"/>
                </a:cubicBezTo>
                <a:cubicBezTo>
                  <a:pt x="4774" y="11203"/>
                  <a:pt x="5122" y="11534"/>
                  <a:pt x="5513" y="11806"/>
                </a:cubicBezTo>
                <a:lnTo>
                  <a:pt x="5513" y="13202"/>
                </a:lnTo>
                <a:cubicBezTo>
                  <a:pt x="5513" y="13497"/>
                  <a:pt x="5315" y="13761"/>
                  <a:pt x="5034" y="13845"/>
                </a:cubicBezTo>
                <a:lnTo>
                  <a:pt x="4047" y="14136"/>
                </a:lnTo>
                <a:cubicBezTo>
                  <a:pt x="4011" y="14089"/>
                  <a:pt x="3970" y="14047"/>
                  <a:pt x="3920" y="14011"/>
                </a:cubicBezTo>
                <a:cubicBezTo>
                  <a:pt x="3809" y="13930"/>
                  <a:pt x="3681" y="13888"/>
                  <a:pt x="3549" y="13888"/>
                </a:cubicBezTo>
                <a:cubicBezTo>
                  <a:pt x="3487" y="13888"/>
                  <a:pt x="3423" y="13898"/>
                  <a:pt x="3361" y="13917"/>
                </a:cubicBezTo>
                <a:lnTo>
                  <a:pt x="2389" y="14219"/>
                </a:lnTo>
                <a:cubicBezTo>
                  <a:pt x="2146" y="14295"/>
                  <a:pt x="1976" y="14505"/>
                  <a:pt x="1950" y="14753"/>
                </a:cubicBezTo>
                <a:lnTo>
                  <a:pt x="1615" y="14852"/>
                </a:lnTo>
                <a:cubicBezTo>
                  <a:pt x="665" y="15132"/>
                  <a:pt x="1" y="16019"/>
                  <a:pt x="1" y="17010"/>
                </a:cubicBezTo>
                <a:lnTo>
                  <a:pt x="1" y="20420"/>
                </a:lnTo>
                <a:cubicBezTo>
                  <a:pt x="1" y="20587"/>
                  <a:pt x="136" y="20723"/>
                  <a:pt x="305" y="20723"/>
                </a:cubicBezTo>
                <a:cubicBezTo>
                  <a:pt x="472" y="20723"/>
                  <a:pt x="608" y="20587"/>
                  <a:pt x="608" y="20420"/>
                </a:cubicBezTo>
                <a:lnTo>
                  <a:pt x="608" y="17010"/>
                </a:lnTo>
                <a:cubicBezTo>
                  <a:pt x="608" y="16286"/>
                  <a:pt x="1092" y="15637"/>
                  <a:pt x="1789" y="15433"/>
                </a:cubicBezTo>
                <a:lnTo>
                  <a:pt x="1949" y="15386"/>
                </a:lnTo>
                <a:lnTo>
                  <a:pt x="1949" y="20417"/>
                </a:lnTo>
                <a:cubicBezTo>
                  <a:pt x="1949" y="20586"/>
                  <a:pt x="2084" y="20722"/>
                  <a:pt x="2253" y="20722"/>
                </a:cubicBezTo>
                <a:cubicBezTo>
                  <a:pt x="2420" y="20722"/>
                  <a:pt x="2556" y="20586"/>
                  <a:pt x="2556" y="20417"/>
                </a:cubicBezTo>
                <a:lnTo>
                  <a:pt x="2556" y="14818"/>
                </a:lnTo>
                <a:cubicBezTo>
                  <a:pt x="2556" y="14809"/>
                  <a:pt x="2561" y="14801"/>
                  <a:pt x="2570" y="14798"/>
                </a:cubicBezTo>
                <a:lnTo>
                  <a:pt x="3543" y="14495"/>
                </a:lnTo>
                <a:cubicBezTo>
                  <a:pt x="3545" y="14494"/>
                  <a:pt x="3548" y="14493"/>
                  <a:pt x="3551" y="14493"/>
                </a:cubicBezTo>
                <a:cubicBezTo>
                  <a:pt x="3554" y="14493"/>
                  <a:pt x="3558" y="14494"/>
                  <a:pt x="3561" y="14498"/>
                </a:cubicBezTo>
                <a:cubicBezTo>
                  <a:pt x="3570" y="14505"/>
                  <a:pt x="3570" y="14512"/>
                  <a:pt x="3570" y="14515"/>
                </a:cubicBezTo>
                <a:lnTo>
                  <a:pt x="3570" y="20417"/>
                </a:lnTo>
                <a:cubicBezTo>
                  <a:pt x="3570" y="20586"/>
                  <a:pt x="3705" y="20722"/>
                  <a:pt x="3874" y="20722"/>
                </a:cubicBezTo>
                <a:cubicBezTo>
                  <a:pt x="4041" y="20722"/>
                  <a:pt x="4177" y="20586"/>
                  <a:pt x="4177" y="20417"/>
                </a:cubicBezTo>
                <a:lnTo>
                  <a:pt x="4177" y="14729"/>
                </a:lnTo>
                <a:lnTo>
                  <a:pt x="5206" y="14425"/>
                </a:lnTo>
                <a:cubicBezTo>
                  <a:pt x="5218" y="14422"/>
                  <a:pt x="5231" y="14418"/>
                  <a:pt x="5241" y="14412"/>
                </a:cubicBezTo>
                <a:cubicBezTo>
                  <a:pt x="6019" y="15133"/>
                  <a:pt x="7024" y="15529"/>
                  <a:pt x="8090" y="15529"/>
                </a:cubicBezTo>
                <a:cubicBezTo>
                  <a:pt x="9155" y="15529"/>
                  <a:pt x="10161" y="15133"/>
                  <a:pt x="10939" y="14412"/>
                </a:cubicBezTo>
                <a:cubicBezTo>
                  <a:pt x="10950" y="14416"/>
                  <a:pt x="10962" y="14422"/>
                  <a:pt x="10973" y="14425"/>
                </a:cubicBezTo>
                <a:lnTo>
                  <a:pt x="12003" y="14729"/>
                </a:lnTo>
                <a:lnTo>
                  <a:pt x="12003" y="20417"/>
                </a:lnTo>
                <a:cubicBezTo>
                  <a:pt x="12003" y="20586"/>
                  <a:pt x="12139" y="20722"/>
                  <a:pt x="12307" y="20722"/>
                </a:cubicBezTo>
                <a:cubicBezTo>
                  <a:pt x="12474" y="20722"/>
                  <a:pt x="12610" y="20586"/>
                  <a:pt x="12610" y="20417"/>
                </a:cubicBezTo>
                <a:lnTo>
                  <a:pt x="12610" y="14515"/>
                </a:lnTo>
                <a:cubicBezTo>
                  <a:pt x="12610" y="14511"/>
                  <a:pt x="12610" y="14504"/>
                  <a:pt x="12619" y="14498"/>
                </a:cubicBezTo>
                <a:cubicBezTo>
                  <a:pt x="12625" y="14495"/>
                  <a:pt x="12629" y="14495"/>
                  <a:pt x="12632" y="14495"/>
                </a:cubicBezTo>
                <a:cubicBezTo>
                  <a:pt x="12634" y="14495"/>
                  <a:pt x="12635" y="14495"/>
                  <a:pt x="12637" y="14495"/>
                </a:cubicBezTo>
                <a:lnTo>
                  <a:pt x="13610" y="14798"/>
                </a:lnTo>
                <a:cubicBezTo>
                  <a:pt x="13618" y="14801"/>
                  <a:pt x="13624" y="14809"/>
                  <a:pt x="13624" y="14818"/>
                </a:cubicBezTo>
                <a:lnTo>
                  <a:pt x="13624" y="20417"/>
                </a:lnTo>
                <a:cubicBezTo>
                  <a:pt x="13624" y="20586"/>
                  <a:pt x="13760" y="20722"/>
                  <a:pt x="13928" y="20722"/>
                </a:cubicBezTo>
                <a:cubicBezTo>
                  <a:pt x="14095" y="20722"/>
                  <a:pt x="14231" y="20586"/>
                  <a:pt x="14231" y="20417"/>
                </a:cubicBezTo>
                <a:lnTo>
                  <a:pt x="14231" y="15386"/>
                </a:lnTo>
                <a:lnTo>
                  <a:pt x="14389" y="15433"/>
                </a:lnTo>
                <a:cubicBezTo>
                  <a:pt x="15085" y="15637"/>
                  <a:pt x="15571" y="16284"/>
                  <a:pt x="15571" y="17010"/>
                </a:cubicBezTo>
                <a:lnTo>
                  <a:pt x="15571" y="20420"/>
                </a:lnTo>
                <a:cubicBezTo>
                  <a:pt x="15571" y="20587"/>
                  <a:pt x="15706" y="20723"/>
                  <a:pt x="15873" y="20723"/>
                </a:cubicBezTo>
                <a:cubicBezTo>
                  <a:pt x="16042" y="20723"/>
                  <a:pt x="16178" y="20587"/>
                  <a:pt x="16178" y="20420"/>
                </a:cubicBezTo>
                <a:lnTo>
                  <a:pt x="16178" y="17010"/>
                </a:lnTo>
                <a:cubicBezTo>
                  <a:pt x="16178" y="16015"/>
                  <a:pt x="15513" y="15126"/>
                  <a:pt x="14564" y="14846"/>
                </a:cubicBezTo>
                <a:lnTo>
                  <a:pt x="14557" y="14845"/>
                </a:lnTo>
                <a:lnTo>
                  <a:pt x="14557" y="13277"/>
                </a:lnTo>
                <a:cubicBezTo>
                  <a:pt x="14557" y="11769"/>
                  <a:pt x="13515" y="10499"/>
                  <a:pt x="12112" y="10149"/>
                </a:cubicBezTo>
                <a:cubicBezTo>
                  <a:pt x="12343" y="9699"/>
                  <a:pt x="12496" y="9217"/>
                  <a:pt x="12566" y="8714"/>
                </a:cubicBezTo>
                <a:lnTo>
                  <a:pt x="12746" y="8714"/>
                </a:lnTo>
                <a:cubicBezTo>
                  <a:pt x="13337" y="8714"/>
                  <a:pt x="13844" y="8275"/>
                  <a:pt x="13901" y="7714"/>
                </a:cubicBezTo>
                <a:cubicBezTo>
                  <a:pt x="13932" y="7400"/>
                  <a:pt x="13830" y="7086"/>
                  <a:pt x="13618" y="6854"/>
                </a:cubicBezTo>
                <a:cubicBezTo>
                  <a:pt x="13607" y="6840"/>
                  <a:pt x="13593" y="6826"/>
                  <a:pt x="13580" y="6813"/>
                </a:cubicBezTo>
                <a:lnTo>
                  <a:pt x="13580" y="4197"/>
                </a:lnTo>
                <a:cubicBezTo>
                  <a:pt x="13580" y="1883"/>
                  <a:pt x="11696" y="1"/>
                  <a:pt x="9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1" name="Google Shape;3241;p58"/>
          <p:cNvGrpSpPr/>
          <p:nvPr/>
        </p:nvGrpSpPr>
        <p:grpSpPr>
          <a:xfrm>
            <a:off x="2601496" y="4457655"/>
            <a:ext cx="512290" cy="685813"/>
            <a:chOff x="863525" y="-1760525"/>
            <a:chExt cx="388275" cy="518025"/>
          </a:xfrm>
        </p:grpSpPr>
        <p:sp>
          <p:nvSpPr>
            <p:cNvPr id="3242" name="Google Shape;3242;p58"/>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58"/>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58"/>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58"/>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58"/>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58"/>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58"/>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58"/>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0" name="Google Shape;3250;p58"/>
          <p:cNvGrpSpPr/>
          <p:nvPr/>
        </p:nvGrpSpPr>
        <p:grpSpPr>
          <a:xfrm>
            <a:off x="3446284" y="4457601"/>
            <a:ext cx="537084" cy="685856"/>
            <a:chOff x="1544975" y="-1760675"/>
            <a:chExt cx="404400" cy="518175"/>
          </a:xfrm>
        </p:grpSpPr>
        <p:sp>
          <p:nvSpPr>
            <p:cNvPr id="3251" name="Google Shape;3251;p58"/>
            <p:cNvSpPr/>
            <p:nvPr/>
          </p:nvSpPr>
          <p:spPr>
            <a:xfrm>
              <a:off x="169085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58"/>
            <p:cNvSpPr/>
            <p:nvPr/>
          </p:nvSpPr>
          <p:spPr>
            <a:xfrm>
              <a:off x="1788225" y="-1549700"/>
              <a:ext cx="15200" cy="23325"/>
            </a:xfrm>
            <a:custGeom>
              <a:avLst/>
              <a:gdLst/>
              <a:ahLst/>
              <a:cxnLst/>
              <a:rect l="l" t="t" r="r" b="b"/>
              <a:pathLst>
                <a:path w="608" h="933"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58"/>
            <p:cNvSpPr/>
            <p:nvPr/>
          </p:nvSpPr>
          <p:spPr>
            <a:xfrm>
              <a:off x="1723300" y="-1484825"/>
              <a:ext cx="47650" cy="15200"/>
            </a:xfrm>
            <a:custGeom>
              <a:avLst/>
              <a:gdLst/>
              <a:ahLst/>
              <a:cxnLst/>
              <a:rect l="l" t="t" r="r" b="b"/>
              <a:pathLst>
                <a:path w="1906" h="608" extrusionOk="0">
                  <a:moveTo>
                    <a:pt x="305" y="1"/>
                  </a:moveTo>
                  <a:cubicBezTo>
                    <a:pt x="137" y="1"/>
                    <a:pt x="1" y="136"/>
                    <a:pt x="1" y="304"/>
                  </a:cubicBezTo>
                  <a:cubicBezTo>
                    <a:pt x="1" y="472"/>
                    <a:pt x="137" y="608"/>
                    <a:pt x="305" y="608"/>
                  </a:cubicBezTo>
                  <a:lnTo>
                    <a:pt x="1602" y="608"/>
                  </a:lnTo>
                  <a:cubicBezTo>
                    <a:pt x="1770" y="608"/>
                    <a:pt x="1906" y="472"/>
                    <a:pt x="1906" y="304"/>
                  </a:cubicBezTo>
                  <a:cubicBezTo>
                    <a:pt x="1906" y="136"/>
                    <a:pt x="1770" y="1"/>
                    <a:pt x="1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58"/>
            <p:cNvSpPr/>
            <p:nvPr/>
          </p:nvSpPr>
          <p:spPr>
            <a:xfrm>
              <a:off x="1544975" y="-1760675"/>
              <a:ext cx="404400" cy="518175"/>
            </a:xfrm>
            <a:custGeom>
              <a:avLst/>
              <a:gdLst/>
              <a:ahLst/>
              <a:cxnLst/>
              <a:rect l="l" t="t" r="r" b="b"/>
              <a:pathLst>
                <a:path w="16176" h="20727" extrusionOk="0">
                  <a:moveTo>
                    <a:pt x="8086" y="1909"/>
                  </a:moveTo>
                  <a:cubicBezTo>
                    <a:pt x="8635" y="1909"/>
                    <a:pt x="9082" y="2356"/>
                    <a:pt x="9082" y="2903"/>
                  </a:cubicBezTo>
                  <a:cubicBezTo>
                    <a:pt x="9082" y="3451"/>
                    <a:pt x="8635" y="3897"/>
                    <a:pt x="8086" y="3897"/>
                  </a:cubicBezTo>
                  <a:cubicBezTo>
                    <a:pt x="8086" y="3897"/>
                    <a:pt x="8085" y="3897"/>
                    <a:pt x="8084" y="3897"/>
                  </a:cubicBezTo>
                  <a:cubicBezTo>
                    <a:pt x="7538" y="3897"/>
                    <a:pt x="7092" y="3450"/>
                    <a:pt x="7092" y="2903"/>
                  </a:cubicBezTo>
                  <a:cubicBezTo>
                    <a:pt x="7092" y="2356"/>
                    <a:pt x="7539" y="1909"/>
                    <a:pt x="8086" y="1909"/>
                  </a:cubicBezTo>
                  <a:close/>
                  <a:moveTo>
                    <a:pt x="8088" y="609"/>
                  </a:moveTo>
                  <a:cubicBezTo>
                    <a:pt x="9435" y="609"/>
                    <a:pt x="10730" y="916"/>
                    <a:pt x="11830" y="1500"/>
                  </a:cubicBezTo>
                  <a:cubicBezTo>
                    <a:pt x="12891" y="2063"/>
                    <a:pt x="13698" y="2839"/>
                    <a:pt x="14165" y="3746"/>
                  </a:cubicBezTo>
                  <a:cubicBezTo>
                    <a:pt x="14323" y="4055"/>
                    <a:pt x="14309" y="4420"/>
                    <a:pt x="14126" y="4715"/>
                  </a:cubicBezTo>
                  <a:cubicBezTo>
                    <a:pt x="13945" y="5014"/>
                    <a:pt x="13626" y="5194"/>
                    <a:pt x="13276" y="5194"/>
                  </a:cubicBezTo>
                  <a:lnTo>
                    <a:pt x="13258" y="5194"/>
                  </a:lnTo>
                  <a:lnTo>
                    <a:pt x="13258" y="4851"/>
                  </a:lnTo>
                  <a:cubicBezTo>
                    <a:pt x="13258" y="4327"/>
                    <a:pt x="12831" y="3898"/>
                    <a:pt x="12304" y="3898"/>
                  </a:cubicBezTo>
                  <a:lnTo>
                    <a:pt x="9340" y="3898"/>
                  </a:lnTo>
                  <a:cubicBezTo>
                    <a:pt x="9556" y="3624"/>
                    <a:pt x="9687" y="3280"/>
                    <a:pt x="9687" y="2903"/>
                  </a:cubicBezTo>
                  <a:cubicBezTo>
                    <a:pt x="9687" y="2022"/>
                    <a:pt x="8969" y="1302"/>
                    <a:pt x="8085" y="1302"/>
                  </a:cubicBezTo>
                  <a:cubicBezTo>
                    <a:pt x="7204" y="1302"/>
                    <a:pt x="6484" y="2020"/>
                    <a:pt x="6484" y="2903"/>
                  </a:cubicBezTo>
                  <a:cubicBezTo>
                    <a:pt x="6484" y="3279"/>
                    <a:pt x="6614" y="3624"/>
                    <a:pt x="6833" y="3898"/>
                  </a:cubicBezTo>
                  <a:lnTo>
                    <a:pt x="3869" y="3898"/>
                  </a:lnTo>
                  <a:cubicBezTo>
                    <a:pt x="3344" y="3898"/>
                    <a:pt x="2915" y="4327"/>
                    <a:pt x="2915" y="4851"/>
                  </a:cubicBezTo>
                  <a:lnTo>
                    <a:pt x="2915" y="5197"/>
                  </a:lnTo>
                  <a:lnTo>
                    <a:pt x="2898" y="5197"/>
                  </a:lnTo>
                  <a:lnTo>
                    <a:pt x="2898" y="5195"/>
                  </a:lnTo>
                  <a:cubicBezTo>
                    <a:pt x="2548" y="5195"/>
                    <a:pt x="2230" y="5017"/>
                    <a:pt x="2047" y="4717"/>
                  </a:cubicBezTo>
                  <a:cubicBezTo>
                    <a:pt x="1864" y="4420"/>
                    <a:pt x="1851" y="4057"/>
                    <a:pt x="2011" y="3746"/>
                  </a:cubicBezTo>
                  <a:cubicBezTo>
                    <a:pt x="2475" y="2839"/>
                    <a:pt x="3284" y="2065"/>
                    <a:pt x="4346" y="1500"/>
                  </a:cubicBezTo>
                  <a:cubicBezTo>
                    <a:pt x="5446" y="918"/>
                    <a:pt x="6740" y="609"/>
                    <a:pt x="8088" y="609"/>
                  </a:cubicBezTo>
                  <a:close/>
                  <a:moveTo>
                    <a:pt x="12304" y="4505"/>
                  </a:moveTo>
                  <a:cubicBezTo>
                    <a:pt x="12495" y="4505"/>
                    <a:pt x="12651" y="4660"/>
                    <a:pt x="12651" y="4851"/>
                  </a:cubicBezTo>
                  <a:lnTo>
                    <a:pt x="12651" y="5845"/>
                  </a:lnTo>
                  <a:lnTo>
                    <a:pt x="11008" y="5845"/>
                  </a:lnTo>
                  <a:cubicBezTo>
                    <a:pt x="10840" y="5845"/>
                    <a:pt x="10704" y="5981"/>
                    <a:pt x="10704" y="6149"/>
                  </a:cubicBezTo>
                  <a:cubicBezTo>
                    <a:pt x="10704" y="6316"/>
                    <a:pt x="10840" y="6452"/>
                    <a:pt x="11008" y="6452"/>
                  </a:cubicBezTo>
                  <a:lnTo>
                    <a:pt x="12488" y="6452"/>
                  </a:lnTo>
                  <a:cubicBezTo>
                    <a:pt x="12258" y="6676"/>
                    <a:pt x="11824" y="6877"/>
                    <a:pt x="11433" y="7007"/>
                  </a:cubicBezTo>
                  <a:cubicBezTo>
                    <a:pt x="10544" y="7304"/>
                    <a:pt x="9356" y="7466"/>
                    <a:pt x="8088" y="7466"/>
                  </a:cubicBezTo>
                  <a:cubicBezTo>
                    <a:pt x="6818" y="7466"/>
                    <a:pt x="5630" y="7303"/>
                    <a:pt x="4742" y="7007"/>
                  </a:cubicBezTo>
                  <a:cubicBezTo>
                    <a:pt x="4353" y="6877"/>
                    <a:pt x="3918" y="6676"/>
                    <a:pt x="3686" y="6452"/>
                  </a:cubicBezTo>
                  <a:lnTo>
                    <a:pt x="9709" y="6452"/>
                  </a:lnTo>
                  <a:cubicBezTo>
                    <a:pt x="9876" y="6452"/>
                    <a:pt x="10012" y="6316"/>
                    <a:pt x="10012" y="6149"/>
                  </a:cubicBezTo>
                  <a:cubicBezTo>
                    <a:pt x="10012" y="5981"/>
                    <a:pt x="9876" y="5845"/>
                    <a:pt x="9709" y="5845"/>
                  </a:cubicBezTo>
                  <a:lnTo>
                    <a:pt x="3525" y="5845"/>
                  </a:lnTo>
                  <a:lnTo>
                    <a:pt x="3525" y="4851"/>
                  </a:lnTo>
                  <a:cubicBezTo>
                    <a:pt x="3525" y="4660"/>
                    <a:pt x="3679" y="4505"/>
                    <a:pt x="3871" y="4505"/>
                  </a:cubicBezTo>
                  <a:close/>
                  <a:moveTo>
                    <a:pt x="12648" y="7099"/>
                  </a:moveTo>
                  <a:lnTo>
                    <a:pt x="12648" y="8114"/>
                  </a:lnTo>
                  <a:lnTo>
                    <a:pt x="12304" y="8114"/>
                  </a:lnTo>
                  <a:cubicBezTo>
                    <a:pt x="12115" y="8114"/>
                    <a:pt x="11960" y="7959"/>
                    <a:pt x="11960" y="7769"/>
                  </a:cubicBezTo>
                  <a:lnTo>
                    <a:pt x="11960" y="7459"/>
                  </a:lnTo>
                  <a:lnTo>
                    <a:pt x="11958" y="7459"/>
                  </a:lnTo>
                  <a:cubicBezTo>
                    <a:pt x="12244" y="7343"/>
                    <a:pt x="12469" y="7222"/>
                    <a:pt x="12648" y="7099"/>
                  </a:cubicBezTo>
                  <a:close/>
                  <a:moveTo>
                    <a:pt x="3523" y="7100"/>
                  </a:moveTo>
                  <a:cubicBezTo>
                    <a:pt x="3702" y="7222"/>
                    <a:pt x="3928" y="7344"/>
                    <a:pt x="4215" y="7459"/>
                  </a:cubicBezTo>
                  <a:lnTo>
                    <a:pt x="4215" y="7770"/>
                  </a:lnTo>
                  <a:cubicBezTo>
                    <a:pt x="4215" y="7961"/>
                    <a:pt x="4060" y="8116"/>
                    <a:pt x="3871" y="8116"/>
                  </a:cubicBezTo>
                  <a:lnTo>
                    <a:pt x="3523" y="8116"/>
                  </a:lnTo>
                  <a:lnTo>
                    <a:pt x="3523" y="7100"/>
                  </a:lnTo>
                  <a:close/>
                  <a:moveTo>
                    <a:pt x="11353" y="7664"/>
                  </a:moveTo>
                  <a:lnTo>
                    <a:pt x="11353" y="7769"/>
                  </a:lnTo>
                  <a:cubicBezTo>
                    <a:pt x="11353" y="8293"/>
                    <a:pt x="11780" y="8721"/>
                    <a:pt x="12304" y="8721"/>
                  </a:cubicBezTo>
                  <a:lnTo>
                    <a:pt x="12791" y="8721"/>
                  </a:lnTo>
                  <a:cubicBezTo>
                    <a:pt x="12934" y="8721"/>
                    <a:pt x="13072" y="8783"/>
                    <a:pt x="13168" y="8890"/>
                  </a:cubicBezTo>
                  <a:cubicBezTo>
                    <a:pt x="13265" y="8997"/>
                    <a:pt x="13311" y="9137"/>
                    <a:pt x="13296" y="9284"/>
                  </a:cubicBezTo>
                  <a:cubicBezTo>
                    <a:pt x="13272" y="9537"/>
                    <a:pt x="13029" y="9737"/>
                    <a:pt x="12745" y="9737"/>
                  </a:cubicBezTo>
                  <a:lnTo>
                    <a:pt x="12608" y="9737"/>
                  </a:lnTo>
                  <a:lnTo>
                    <a:pt x="12608" y="9719"/>
                  </a:lnTo>
                  <a:cubicBezTo>
                    <a:pt x="12608" y="9551"/>
                    <a:pt x="12472" y="9415"/>
                    <a:pt x="12304" y="9415"/>
                  </a:cubicBezTo>
                  <a:cubicBezTo>
                    <a:pt x="12137" y="9415"/>
                    <a:pt x="12001" y="9551"/>
                    <a:pt x="12001" y="9719"/>
                  </a:cubicBezTo>
                  <a:cubicBezTo>
                    <a:pt x="11998" y="11876"/>
                    <a:pt x="10244" y="13628"/>
                    <a:pt x="8088" y="13628"/>
                  </a:cubicBezTo>
                  <a:cubicBezTo>
                    <a:pt x="5928" y="13628"/>
                    <a:pt x="4172" y="11873"/>
                    <a:pt x="4172" y="9715"/>
                  </a:cubicBezTo>
                  <a:cubicBezTo>
                    <a:pt x="4172" y="9548"/>
                    <a:pt x="4036" y="9412"/>
                    <a:pt x="3869" y="9412"/>
                  </a:cubicBezTo>
                  <a:cubicBezTo>
                    <a:pt x="3701" y="9412"/>
                    <a:pt x="3565" y="9548"/>
                    <a:pt x="3565" y="9715"/>
                  </a:cubicBezTo>
                  <a:lnTo>
                    <a:pt x="3565" y="9737"/>
                  </a:lnTo>
                  <a:lnTo>
                    <a:pt x="3384" y="9737"/>
                  </a:lnTo>
                  <a:cubicBezTo>
                    <a:pt x="3241" y="9737"/>
                    <a:pt x="3104" y="9677"/>
                    <a:pt x="3006" y="9570"/>
                  </a:cubicBezTo>
                  <a:cubicBezTo>
                    <a:pt x="2908" y="9462"/>
                    <a:pt x="2864" y="9321"/>
                    <a:pt x="2878" y="9175"/>
                  </a:cubicBezTo>
                  <a:cubicBezTo>
                    <a:pt x="2904" y="8921"/>
                    <a:pt x="3146" y="8721"/>
                    <a:pt x="3429" y="8721"/>
                  </a:cubicBezTo>
                  <a:lnTo>
                    <a:pt x="3871" y="8721"/>
                  </a:lnTo>
                  <a:cubicBezTo>
                    <a:pt x="4396" y="8721"/>
                    <a:pt x="4822" y="8294"/>
                    <a:pt x="4822" y="7769"/>
                  </a:cubicBezTo>
                  <a:lnTo>
                    <a:pt x="4822" y="7664"/>
                  </a:lnTo>
                  <a:cubicBezTo>
                    <a:pt x="5733" y="7927"/>
                    <a:pt x="6878" y="8071"/>
                    <a:pt x="8088" y="8071"/>
                  </a:cubicBezTo>
                  <a:cubicBezTo>
                    <a:pt x="9296" y="8071"/>
                    <a:pt x="10440" y="7929"/>
                    <a:pt x="11353" y="7664"/>
                  </a:cubicBezTo>
                  <a:close/>
                  <a:moveTo>
                    <a:pt x="6116" y="13784"/>
                  </a:moveTo>
                  <a:cubicBezTo>
                    <a:pt x="6713" y="14072"/>
                    <a:pt x="7379" y="14237"/>
                    <a:pt x="8086" y="14237"/>
                  </a:cubicBezTo>
                  <a:cubicBezTo>
                    <a:pt x="8791" y="14237"/>
                    <a:pt x="9456" y="14077"/>
                    <a:pt x="10052" y="13787"/>
                  </a:cubicBezTo>
                  <a:lnTo>
                    <a:pt x="10052" y="14440"/>
                  </a:lnTo>
                  <a:lnTo>
                    <a:pt x="8084" y="15532"/>
                  </a:lnTo>
                  <a:lnTo>
                    <a:pt x="7347" y="15121"/>
                  </a:lnTo>
                  <a:cubicBezTo>
                    <a:pt x="7300" y="15095"/>
                    <a:pt x="7249" y="15083"/>
                    <a:pt x="7199" y="15083"/>
                  </a:cubicBezTo>
                  <a:cubicBezTo>
                    <a:pt x="7093" y="15083"/>
                    <a:pt x="6989" y="15139"/>
                    <a:pt x="6934" y="15239"/>
                  </a:cubicBezTo>
                  <a:cubicBezTo>
                    <a:pt x="6852" y="15385"/>
                    <a:pt x="6905" y="15571"/>
                    <a:pt x="7051" y="15652"/>
                  </a:cubicBezTo>
                  <a:lnTo>
                    <a:pt x="7555" y="15932"/>
                  </a:lnTo>
                  <a:lnTo>
                    <a:pt x="5913" y="17340"/>
                  </a:lnTo>
                  <a:cubicBezTo>
                    <a:pt x="5911" y="17341"/>
                    <a:pt x="5907" y="17346"/>
                    <a:pt x="5899" y="17346"/>
                  </a:cubicBezTo>
                  <a:cubicBezTo>
                    <a:pt x="5898" y="17346"/>
                    <a:pt x="5897" y="17346"/>
                    <a:pt x="5896" y="17346"/>
                  </a:cubicBezTo>
                  <a:cubicBezTo>
                    <a:pt x="5886" y="17344"/>
                    <a:pt x="5883" y="17339"/>
                    <a:pt x="5880" y="17334"/>
                  </a:cubicBezTo>
                  <a:lnTo>
                    <a:pt x="4857" y="15546"/>
                  </a:lnTo>
                  <a:lnTo>
                    <a:pt x="5283" y="14697"/>
                  </a:lnTo>
                  <a:cubicBezTo>
                    <a:pt x="5283" y="14694"/>
                    <a:pt x="5286" y="14688"/>
                    <a:pt x="5294" y="14685"/>
                  </a:cubicBezTo>
                  <a:cubicBezTo>
                    <a:pt x="5296" y="14685"/>
                    <a:pt x="5297" y="14685"/>
                    <a:pt x="5298" y="14685"/>
                  </a:cubicBezTo>
                  <a:cubicBezTo>
                    <a:pt x="5306" y="14685"/>
                    <a:pt x="5309" y="14688"/>
                    <a:pt x="5312" y="14688"/>
                  </a:cubicBezTo>
                  <a:lnTo>
                    <a:pt x="5976" y="15055"/>
                  </a:lnTo>
                  <a:cubicBezTo>
                    <a:pt x="6022" y="15081"/>
                    <a:pt x="6073" y="15094"/>
                    <a:pt x="6123" y="15094"/>
                  </a:cubicBezTo>
                  <a:cubicBezTo>
                    <a:pt x="6229" y="15094"/>
                    <a:pt x="6332" y="15037"/>
                    <a:pt x="6387" y="14938"/>
                  </a:cubicBezTo>
                  <a:cubicBezTo>
                    <a:pt x="6468" y="14791"/>
                    <a:pt x="6415" y="14607"/>
                    <a:pt x="6270" y="14525"/>
                  </a:cubicBezTo>
                  <a:lnTo>
                    <a:pt x="6116" y="14440"/>
                  </a:lnTo>
                  <a:lnTo>
                    <a:pt x="6116" y="13784"/>
                  </a:lnTo>
                  <a:close/>
                  <a:moveTo>
                    <a:pt x="10866" y="14685"/>
                  </a:moveTo>
                  <a:cubicBezTo>
                    <a:pt x="10868" y="14685"/>
                    <a:pt x="10869" y="14685"/>
                    <a:pt x="10870" y="14685"/>
                  </a:cubicBezTo>
                  <a:cubicBezTo>
                    <a:pt x="10880" y="14687"/>
                    <a:pt x="10883" y="14694"/>
                    <a:pt x="10883" y="14697"/>
                  </a:cubicBezTo>
                  <a:lnTo>
                    <a:pt x="11308" y="15546"/>
                  </a:lnTo>
                  <a:lnTo>
                    <a:pt x="10284" y="17334"/>
                  </a:lnTo>
                  <a:cubicBezTo>
                    <a:pt x="10283" y="17339"/>
                    <a:pt x="10280" y="17344"/>
                    <a:pt x="10270" y="17346"/>
                  </a:cubicBezTo>
                  <a:cubicBezTo>
                    <a:pt x="10269" y="17346"/>
                    <a:pt x="10267" y="17346"/>
                    <a:pt x="10266" y="17346"/>
                  </a:cubicBezTo>
                  <a:cubicBezTo>
                    <a:pt x="10260" y="17346"/>
                    <a:pt x="10255" y="17344"/>
                    <a:pt x="10253" y="17340"/>
                  </a:cubicBezTo>
                  <a:lnTo>
                    <a:pt x="8612" y="15933"/>
                  </a:lnTo>
                  <a:lnTo>
                    <a:pt x="10854" y="14688"/>
                  </a:lnTo>
                  <a:cubicBezTo>
                    <a:pt x="10855" y="14688"/>
                    <a:pt x="10860" y="14685"/>
                    <a:pt x="10866" y="14685"/>
                  </a:cubicBezTo>
                  <a:close/>
                  <a:moveTo>
                    <a:pt x="8082" y="16280"/>
                  </a:moveTo>
                  <a:lnTo>
                    <a:pt x="8741" y="16845"/>
                  </a:lnTo>
                  <a:lnTo>
                    <a:pt x="8595" y="17287"/>
                  </a:lnTo>
                  <a:cubicBezTo>
                    <a:pt x="8548" y="17427"/>
                    <a:pt x="8415" y="17523"/>
                    <a:pt x="8265" y="17523"/>
                  </a:cubicBezTo>
                  <a:lnTo>
                    <a:pt x="7904" y="17523"/>
                  </a:lnTo>
                  <a:cubicBezTo>
                    <a:pt x="7754" y="17523"/>
                    <a:pt x="7622" y="17427"/>
                    <a:pt x="7575" y="17287"/>
                  </a:cubicBezTo>
                  <a:lnTo>
                    <a:pt x="7427" y="16840"/>
                  </a:lnTo>
                  <a:lnTo>
                    <a:pt x="8082" y="16280"/>
                  </a:lnTo>
                  <a:close/>
                  <a:moveTo>
                    <a:pt x="8089" y="1"/>
                  </a:moveTo>
                  <a:cubicBezTo>
                    <a:pt x="6641" y="1"/>
                    <a:pt x="5250" y="332"/>
                    <a:pt x="4063" y="961"/>
                  </a:cubicBezTo>
                  <a:cubicBezTo>
                    <a:pt x="2891" y="1582"/>
                    <a:pt x="1997" y="2447"/>
                    <a:pt x="1473" y="3466"/>
                  </a:cubicBezTo>
                  <a:cubicBezTo>
                    <a:pt x="1216" y="3965"/>
                    <a:pt x="1240" y="4550"/>
                    <a:pt x="1533" y="5029"/>
                  </a:cubicBezTo>
                  <a:cubicBezTo>
                    <a:pt x="1827" y="5511"/>
                    <a:pt x="2337" y="5799"/>
                    <a:pt x="2901" y="5799"/>
                  </a:cubicBezTo>
                  <a:lnTo>
                    <a:pt x="2921" y="5799"/>
                  </a:lnTo>
                  <a:lnTo>
                    <a:pt x="2921" y="8227"/>
                  </a:lnTo>
                  <a:cubicBezTo>
                    <a:pt x="2571" y="8393"/>
                    <a:pt x="2318" y="8723"/>
                    <a:pt x="2278" y="9113"/>
                  </a:cubicBezTo>
                  <a:cubicBezTo>
                    <a:pt x="2247" y="9427"/>
                    <a:pt x="2350" y="9741"/>
                    <a:pt x="2561" y="9972"/>
                  </a:cubicBezTo>
                  <a:cubicBezTo>
                    <a:pt x="2771" y="10206"/>
                    <a:pt x="3072" y="10341"/>
                    <a:pt x="3386" y="10341"/>
                  </a:cubicBezTo>
                  <a:lnTo>
                    <a:pt x="3613" y="10341"/>
                  </a:lnTo>
                  <a:cubicBezTo>
                    <a:pt x="3792" y="11615"/>
                    <a:pt x="4503" y="12720"/>
                    <a:pt x="5513" y="13426"/>
                  </a:cubicBezTo>
                  <a:lnTo>
                    <a:pt x="5513" y="14111"/>
                  </a:lnTo>
                  <a:cubicBezTo>
                    <a:pt x="5445" y="14088"/>
                    <a:pt x="5374" y="14076"/>
                    <a:pt x="5303" y="14076"/>
                  </a:cubicBezTo>
                  <a:cubicBezTo>
                    <a:pt x="5242" y="14076"/>
                    <a:pt x="5180" y="14085"/>
                    <a:pt x="5120" y="14104"/>
                  </a:cubicBezTo>
                  <a:cubicBezTo>
                    <a:pt x="4957" y="14154"/>
                    <a:pt x="4820" y="14270"/>
                    <a:pt x="4743" y="14424"/>
                  </a:cubicBezTo>
                  <a:lnTo>
                    <a:pt x="4305" y="15301"/>
                  </a:lnTo>
                  <a:lnTo>
                    <a:pt x="1587" y="16139"/>
                  </a:lnTo>
                  <a:cubicBezTo>
                    <a:pt x="637" y="16432"/>
                    <a:pt x="0" y="17296"/>
                    <a:pt x="0" y="18290"/>
                  </a:cubicBezTo>
                  <a:lnTo>
                    <a:pt x="0" y="20421"/>
                  </a:lnTo>
                  <a:cubicBezTo>
                    <a:pt x="0" y="20589"/>
                    <a:pt x="136" y="20725"/>
                    <a:pt x="304" y="20725"/>
                  </a:cubicBezTo>
                  <a:cubicBezTo>
                    <a:pt x="471" y="20725"/>
                    <a:pt x="607" y="20589"/>
                    <a:pt x="607" y="20421"/>
                  </a:cubicBezTo>
                  <a:lnTo>
                    <a:pt x="607" y="18290"/>
                  </a:lnTo>
                  <a:cubicBezTo>
                    <a:pt x="607" y="17563"/>
                    <a:pt x="1073" y="16933"/>
                    <a:pt x="1765" y="16719"/>
                  </a:cubicBezTo>
                  <a:lnTo>
                    <a:pt x="4375" y="15915"/>
                  </a:lnTo>
                  <a:lnTo>
                    <a:pt x="5356" y="17634"/>
                  </a:lnTo>
                  <a:cubicBezTo>
                    <a:pt x="5449" y="17797"/>
                    <a:pt x="5607" y="17910"/>
                    <a:pt x="5793" y="17941"/>
                  </a:cubicBezTo>
                  <a:cubicBezTo>
                    <a:pt x="5829" y="17949"/>
                    <a:pt x="5864" y="17950"/>
                    <a:pt x="5900" y="17950"/>
                  </a:cubicBezTo>
                  <a:cubicBezTo>
                    <a:pt x="6048" y="17950"/>
                    <a:pt x="6193" y="17899"/>
                    <a:pt x="6307" y="17799"/>
                  </a:cubicBezTo>
                  <a:lnTo>
                    <a:pt x="6931" y="17264"/>
                  </a:lnTo>
                  <a:lnTo>
                    <a:pt x="7002" y="17477"/>
                  </a:lnTo>
                  <a:cubicBezTo>
                    <a:pt x="7055" y="17639"/>
                    <a:pt x="7148" y="17776"/>
                    <a:pt x="7268" y="17884"/>
                  </a:cubicBezTo>
                  <a:lnTo>
                    <a:pt x="6814" y="20366"/>
                  </a:lnTo>
                  <a:cubicBezTo>
                    <a:pt x="6784" y="20531"/>
                    <a:pt x="6892" y="20689"/>
                    <a:pt x="7060" y="20719"/>
                  </a:cubicBezTo>
                  <a:cubicBezTo>
                    <a:pt x="7077" y="20723"/>
                    <a:pt x="7097" y="20725"/>
                    <a:pt x="7114" y="20725"/>
                  </a:cubicBezTo>
                  <a:cubicBezTo>
                    <a:pt x="7257" y="20725"/>
                    <a:pt x="7385" y="20621"/>
                    <a:pt x="7412" y="20475"/>
                  </a:cubicBezTo>
                  <a:lnTo>
                    <a:pt x="7841" y="18126"/>
                  </a:lnTo>
                  <a:cubicBezTo>
                    <a:pt x="7862" y="18127"/>
                    <a:pt x="7884" y="18127"/>
                    <a:pt x="7905" y="18127"/>
                  </a:cubicBezTo>
                  <a:lnTo>
                    <a:pt x="8268" y="18127"/>
                  </a:lnTo>
                  <a:cubicBezTo>
                    <a:pt x="8289" y="18127"/>
                    <a:pt x="8312" y="18126"/>
                    <a:pt x="8333" y="18126"/>
                  </a:cubicBezTo>
                  <a:lnTo>
                    <a:pt x="8761" y="20473"/>
                  </a:lnTo>
                  <a:cubicBezTo>
                    <a:pt x="8788" y="20619"/>
                    <a:pt x="8916" y="20723"/>
                    <a:pt x="9059" y="20723"/>
                  </a:cubicBezTo>
                  <a:cubicBezTo>
                    <a:pt x="9076" y="20723"/>
                    <a:pt x="9096" y="20721"/>
                    <a:pt x="9113" y="20718"/>
                  </a:cubicBezTo>
                  <a:cubicBezTo>
                    <a:pt x="9278" y="20688"/>
                    <a:pt x="9389" y="20528"/>
                    <a:pt x="9359" y="20364"/>
                  </a:cubicBezTo>
                  <a:lnTo>
                    <a:pt x="8906" y="17881"/>
                  </a:lnTo>
                  <a:cubicBezTo>
                    <a:pt x="9025" y="17774"/>
                    <a:pt x="9118" y="17636"/>
                    <a:pt x="9170" y="17477"/>
                  </a:cubicBezTo>
                  <a:lnTo>
                    <a:pt x="9240" y="17270"/>
                  </a:lnTo>
                  <a:lnTo>
                    <a:pt x="9859" y="17800"/>
                  </a:lnTo>
                  <a:cubicBezTo>
                    <a:pt x="9973" y="17899"/>
                    <a:pt x="10117" y="17953"/>
                    <a:pt x="10266" y="17953"/>
                  </a:cubicBezTo>
                  <a:cubicBezTo>
                    <a:pt x="10301" y="17953"/>
                    <a:pt x="10337" y="17949"/>
                    <a:pt x="10374" y="17943"/>
                  </a:cubicBezTo>
                  <a:cubicBezTo>
                    <a:pt x="10560" y="17911"/>
                    <a:pt x="10719" y="17799"/>
                    <a:pt x="10811" y="17636"/>
                  </a:cubicBezTo>
                  <a:lnTo>
                    <a:pt x="11795" y="15915"/>
                  </a:lnTo>
                  <a:lnTo>
                    <a:pt x="14409" y="16720"/>
                  </a:lnTo>
                  <a:cubicBezTo>
                    <a:pt x="15103" y="16935"/>
                    <a:pt x="15569" y="17564"/>
                    <a:pt x="15569" y="18291"/>
                  </a:cubicBezTo>
                  <a:lnTo>
                    <a:pt x="15569" y="20423"/>
                  </a:lnTo>
                  <a:cubicBezTo>
                    <a:pt x="15569" y="20591"/>
                    <a:pt x="15704" y="20726"/>
                    <a:pt x="15873" y="20726"/>
                  </a:cubicBezTo>
                  <a:cubicBezTo>
                    <a:pt x="16040" y="20726"/>
                    <a:pt x="16176" y="20591"/>
                    <a:pt x="16176" y="20423"/>
                  </a:cubicBezTo>
                  <a:lnTo>
                    <a:pt x="16176" y="18291"/>
                  </a:lnTo>
                  <a:cubicBezTo>
                    <a:pt x="16176" y="17296"/>
                    <a:pt x="15537" y="16432"/>
                    <a:pt x="14587" y="16139"/>
                  </a:cubicBezTo>
                  <a:lnTo>
                    <a:pt x="11862" y="15299"/>
                  </a:lnTo>
                  <a:lnTo>
                    <a:pt x="11425" y="14424"/>
                  </a:lnTo>
                  <a:cubicBezTo>
                    <a:pt x="11351" y="14270"/>
                    <a:pt x="11213" y="14155"/>
                    <a:pt x="11051" y="14104"/>
                  </a:cubicBezTo>
                  <a:cubicBezTo>
                    <a:pt x="10991" y="14085"/>
                    <a:pt x="10929" y="14076"/>
                    <a:pt x="10868" y="14076"/>
                  </a:cubicBezTo>
                  <a:cubicBezTo>
                    <a:pt x="10797" y="14076"/>
                    <a:pt x="10726" y="14088"/>
                    <a:pt x="10659" y="14111"/>
                  </a:cubicBezTo>
                  <a:lnTo>
                    <a:pt x="10659" y="13428"/>
                  </a:lnTo>
                  <a:cubicBezTo>
                    <a:pt x="11673" y="12726"/>
                    <a:pt x="12387" y="11618"/>
                    <a:pt x="12565" y="10341"/>
                  </a:cubicBezTo>
                  <a:lnTo>
                    <a:pt x="12745" y="10341"/>
                  </a:lnTo>
                  <a:cubicBezTo>
                    <a:pt x="13336" y="10341"/>
                    <a:pt x="13845" y="9901"/>
                    <a:pt x="13900" y="9338"/>
                  </a:cubicBezTo>
                  <a:cubicBezTo>
                    <a:pt x="13932" y="9024"/>
                    <a:pt x="13829" y="8711"/>
                    <a:pt x="13618" y="8478"/>
                  </a:cubicBezTo>
                  <a:cubicBezTo>
                    <a:pt x="13516" y="8366"/>
                    <a:pt x="13393" y="8277"/>
                    <a:pt x="13258" y="8214"/>
                  </a:cubicBezTo>
                  <a:lnTo>
                    <a:pt x="13258" y="5799"/>
                  </a:lnTo>
                  <a:lnTo>
                    <a:pt x="13276" y="5799"/>
                  </a:lnTo>
                  <a:cubicBezTo>
                    <a:pt x="13839" y="5799"/>
                    <a:pt x="14352" y="5511"/>
                    <a:pt x="14646" y="5029"/>
                  </a:cubicBezTo>
                  <a:cubicBezTo>
                    <a:pt x="14939" y="4550"/>
                    <a:pt x="14960" y="3965"/>
                    <a:pt x="14705" y="3466"/>
                  </a:cubicBezTo>
                  <a:cubicBezTo>
                    <a:pt x="14183" y="2447"/>
                    <a:pt x="13288" y="1582"/>
                    <a:pt x="12115" y="961"/>
                  </a:cubicBezTo>
                  <a:cubicBezTo>
                    <a:pt x="10927" y="332"/>
                    <a:pt x="9537" y="1"/>
                    <a:pt x="8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58"/>
            <p:cNvSpPr/>
            <p:nvPr/>
          </p:nvSpPr>
          <p:spPr>
            <a:xfrm>
              <a:off x="1601675" y="-1282100"/>
              <a:ext cx="88200" cy="39525"/>
            </a:xfrm>
            <a:custGeom>
              <a:avLst/>
              <a:gdLst/>
              <a:ahLst/>
              <a:cxnLst/>
              <a:rect l="l" t="t" r="r" b="b"/>
              <a:pathLst>
                <a:path w="3528" h="1581" extrusionOk="0">
                  <a:moveTo>
                    <a:pt x="628" y="1"/>
                  </a:moveTo>
                  <a:cubicBezTo>
                    <a:pt x="281" y="1"/>
                    <a:pt x="0" y="282"/>
                    <a:pt x="0" y="629"/>
                  </a:cubicBezTo>
                  <a:lnTo>
                    <a:pt x="0" y="1276"/>
                  </a:lnTo>
                  <a:cubicBezTo>
                    <a:pt x="0" y="1445"/>
                    <a:pt x="136" y="1580"/>
                    <a:pt x="303" y="1580"/>
                  </a:cubicBezTo>
                  <a:cubicBezTo>
                    <a:pt x="471" y="1580"/>
                    <a:pt x="607" y="1445"/>
                    <a:pt x="607" y="1276"/>
                  </a:cubicBezTo>
                  <a:lnTo>
                    <a:pt x="607" y="629"/>
                  </a:lnTo>
                  <a:cubicBezTo>
                    <a:pt x="607" y="618"/>
                    <a:pt x="616" y="608"/>
                    <a:pt x="628" y="608"/>
                  </a:cubicBezTo>
                  <a:lnTo>
                    <a:pt x="2898" y="608"/>
                  </a:lnTo>
                  <a:cubicBezTo>
                    <a:pt x="2909" y="608"/>
                    <a:pt x="2919" y="616"/>
                    <a:pt x="2919" y="629"/>
                  </a:cubicBezTo>
                  <a:lnTo>
                    <a:pt x="2919" y="1276"/>
                  </a:lnTo>
                  <a:cubicBezTo>
                    <a:pt x="2919" y="1445"/>
                    <a:pt x="3055" y="1580"/>
                    <a:pt x="3223" y="1580"/>
                  </a:cubicBezTo>
                  <a:cubicBezTo>
                    <a:pt x="3391" y="1580"/>
                    <a:pt x="3526" y="1445"/>
                    <a:pt x="3526" y="1276"/>
                  </a:cubicBezTo>
                  <a:lnTo>
                    <a:pt x="3526" y="629"/>
                  </a:lnTo>
                  <a:cubicBezTo>
                    <a:pt x="3528" y="282"/>
                    <a:pt x="3245" y="1"/>
                    <a:pt x="2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58"/>
            <p:cNvSpPr/>
            <p:nvPr/>
          </p:nvSpPr>
          <p:spPr>
            <a:xfrm>
              <a:off x="1804400" y="-1282100"/>
              <a:ext cx="88200" cy="39525"/>
            </a:xfrm>
            <a:custGeom>
              <a:avLst/>
              <a:gdLst/>
              <a:ahLst/>
              <a:cxnLst/>
              <a:rect l="l" t="t" r="r" b="b"/>
              <a:pathLst>
                <a:path w="3528" h="1581" extrusionOk="0">
                  <a:moveTo>
                    <a:pt x="629" y="1"/>
                  </a:moveTo>
                  <a:cubicBezTo>
                    <a:pt x="283" y="1"/>
                    <a:pt x="0" y="282"/>
                    <a:pt x="0" y="629"/>
                  </a:cubicBezTo>
                  <a:lnTo>
                    <a:pt x="0" y="1276"/>
                  </a:lnTo>
                  <a:cubicBezTo>
                    <a:pt x="0" y="1445"/>
                    <a:pt x="136" y="1580"/>
                    <a:pt x="304" y="1580"/>
                  </a:cubicBezTo>
                  <a:cubicBezTo>
                    <a:pt x="471" y="1580"/>
                    <a:pt x="607" y="1445"/>
                    <a:pt x="607" y="1276"/>
                  </a:cubicBezTo>
                  <a:lnTo>
                    <a:pt x="607" y="629"/>
                  </a:lnTo>
                  <a:cubicBezTo>
                    <a:pt x="607" y="618"/>
                    <a:pt x="617" y="608"/>
                    <a:pt x="629" y="608"/>
                  </a:cubicBezTo>
                  <a:lnTo>
                    <a:pt x="2899" y="608"/>
                  </a:lnTo>
                  <a:cubicBezTo>
                    <a:pt x="2911" y="608"/>
                    <a:pt x="2921" y="616"/>
                    <a:pt x="2921" y="629"/>
                  </a:cubicBezTo>
                  <a:lnTo>
                    <a:pt x="2921" y="1276"/>
                  </a:lnTo>
                  <a:cubicBezTo>
                    <a:pt x="2921" y="1445"/>
                    <a:pt x="3056" y="1580"/>
                    <a:pt x="3225" y="1580"/>
                  </a:cubicBezTo>
                  <a:cubicBezTo>
                    <a:pt x="3392" y="1580"/>
                    <a:pt x="3528" y="1445"/>
                    <a:pt x="3528" y="1276"/>
                  </a:cubicBezTo>
                  <a:lnTo>
                    <a:pt x="3528" y="629"/>
                  </a:lnTo>
                  <a:cubicBezTo>
                    <a:pt x="3528" y="282"/>
                    <a:pt x="3246" y="1"/>
                    <a:pt x="2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58"/>
          <p:cNvGrpSpPr/>
          <p:nvPr/>
        </p:nvGrpSpPr>
        <p:grpSpPr>
          <a:xfrm>
            <a:off x="4315755" y="4457655"/>
            <a:ext cx="512278" cy="685813"/>
            <a:chOff x="2242450" y="-1760600"/>
            <a:chExt cx="388325" cy="518025"/>
          </a:xfrm>
        </p:grpSpPr>
        <p:sp>
          <p:nvSpPr>
            <p:cNvPr id="3258" name="Google Shape;3258;p58"/>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58"/>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58"/>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58"/>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58"/>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58"/>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4" name="Google Shape;3264;p58"/>
          <p:cNvGrpSpPr/>
          <p:nvPr/>
        </p:nvGrpSpPr>
        <p:grpSpPr>
          <a:xfrm>
            <a:off x="6029956" y="4457674"/>
            <a:ext cx="512296" cy="685799"/>
            <a:chOff x="3621425" y="-1760475"/>
            <a:chExt cx="388250" cy="517975"/>
          </a:xfrm>
        </p:grpSpPr>
        <p:sp>
          <p:nvSpPr>
            <p:cNvPr id="3265" name="Google Shape;3265;p58"/>
            <p:cNvSpPr/>
            <p:nvPr/>
          </p:nvSpPr>
          <p:spPr>
            <a:xfrm>
              <a:off x="3621425" y="-1760475"/>
              <a:ext cx="388250" cy="517975"/>
            </a:xfrm>
            <a:custGeom>
              <a:avLst/>
              <a:gdLst/>
              <a:ahLst/>
              <a:cxnLst/>
              <a:rect l="l" t="t" r="r" b="b"/>
              <a:pathLst>
                <a:path w="15530" h="20719" extrusionOk="0">
                  <a:moveTo>
                    <a:pt x="8414" y="606"/>
                  </a:moveTo>
                  <a:cubicBezTo>
                    <a:pt x="9071" y="606"/>
                    <a:pt x="9620" y="1088"/>
                    <a:pt x="9717" y="1720"/>
                  </a:cubicBezTo>
                  <a:cubicBezTo>
                    <a:pt x="9401" y="1655"/>
                    <a:pt x="9074" y="1620"/>
                    <a:pt x="8738" y="1620"/>
                  </a:cubicBezTo>
                  <a:lnTo>
                    <a:pt x="6793" y="1620"/>
                  </a:lnTo>
                  <a:cubicBezTo>
                    <a:pt x="6458" y="1620"/>
                    <a:pt x="6131" y="1652"/>
                    <a:pt x="5815" y="1720"/>
                  </a:cubicBezTo>
                  <a:cubicBezTo>
                    <a:pt x="5914" y="1088"/>
                    <a:pt x="6459" y="606"/>
                    <a:pt x="7116" y="606"/>
                  </a:cubicBezTo>
                  <a:close/>
                  <a:moveTo>
                    <a:pt x="8738" y="2227"/>
                  </a:moveTo>
                  <a:cubicBezTo>
                    <a:pt x="11075" y="2227"/>
                    <a:pt x="12977" y="4127"/>
                    <a:pt x="12977" y="6464"/>
                  </a:cubicBezTo>
                  <a:lnTo>
                    <a:pt x="12977" y="8569"/>
                  </a:lnTo>
                  <a:cubicBezTo>
                    <a:pt x="12810" y="8482"/>
                    <a:pt x="12622" y="8432"/>
                    <a:pt x="12423" y="8432"/>
                  </a:cubicBezTo>
                  <a:lnTo>
                    <a:pt x="12273" y="8432"/>
                  </a:lnTo>
                  <a:cubicBezTo>
                    <a:pt x="12120" y="6795"/>
                    <a:pt x="10741" y="5510"/>
                    <a:pt x="9064" y="5510"/>
                  </a:cubicBezTo>
                  <a:lnTo>
                    <a:pt x="6682" y="5510"/>
                  </a:lnTo>
                  <a:cubicBezTo>
                    <a:pt x="6416" y="5510"/>
                    <a:pt x="6168" y="5407"/>
                    <a:pt x="5979" y="5220"/>
                  </a:cubicBezTo>
                  <a:lnTo>
                    <a:pt x="4751" y="3992"/>
                  </a:lnTo>
                  <a:cubicBezTo>
                    <a:pt x="4692" y="3932"/>
                    <a:pt x="4614" y="3902"/>
                    <a:pt x="4536" y="3902"/>
                  </a:cubicBezTo>
                  <a:cubicBezTo>
                    <a:pt x="4458" y="3902"/>
                    <a:pt x="4380" y="3932"/>
                    <a:pt x="4321" y="3992"/>
                  </a:cubicBezTo>
                  <a:cubicBezTo>
                    <a:pt x="4203" y="4109"/>
                    <a:pt x="4203" y="4302"/>
                    <a:pt x="4321" y="4420"/>
                  </a:cubicBezTo>
                  <a:lnTo>
                    <a:pt x="5549" y="5648"/>
                  </a:lnTo>
                  <a:cubicBezTo>
                    <a:pt x="5851" y="5950"/>
                    <a:pt x="6252" y="6115"/>
                    <a:pt x="6680" y="6115"/>
                  </a:cubicBezTo>
                  <a:lnTo>
                    <a:pt x="9061" y="6115"/>
                  </a:lnTo>
                  <a:cubicBezTo>
                    <a:pt x="10402" y="6115"/>
                    <a:pt x="11509" y="7128"/>
                    <a:pt x="11659" y="8429"/>
                  </a:cubicBezTo>
                  <a:lnTo>
                    <a:pt x="10996" y="8429"/>
                  </a:lnTo>
                  <a:cubicBezTo>
                    <a:pt x="10706" y="8036"/>
                    <a:pt x="10238" y="7779"/>
                    <a:pt x="9711" y="7779"/>
                  </a:cubicBezTo>
                  <a:cubicBezTo>
                    <a:pt x="9051" y="7779"/>
                    <a:pt x="8483" y="8182"/>
                    <a:pt x="8239" y="8753"/>
                  </a:cubicBezTo>
                  <a:lnTo>
                    <a:pt x="7293" y="8753"/>
                  </a:lnTo>
                  <a:cubicBezTo>
                    <a:pt x="7048" y="8182"/>
                    <a:pt x="6481" y="7779"/>
                    <a:pt x="5819" y="7779"/>
                  </a:cubicBezTo>
                  <a:cubicBezTo>
                    <a:pt x="5294" y="7779"/>
                    <a:pt x="4825" y="8035"/>
                    <a:pt x="4534" y="8429"/>
                  </a:cubicBezTo>
                  <a:lnTo>
                    <a:pt x="4381" y="8429"/>
                  </a:lnTo>
                  <a:cubicBezTo>
                    <a:pt x="4658" y="8115"/>
                    <a:pt x="4827" y="7704"/>
                    <a:pt x="4827" y="7255"/>
                  </a:cubicBezTo>
                  <a:lnTo>
                    <a:pt x="4827" y="6014"/>
                  </a:lnTo>
                  <a:cubicBezTo>
                    <a:pt x="4827" y="5847"/>
                    <a:pt x="4691" y="5710"/>
                    <a:pt x="4524" y="5710"/>
                  </a:cubicBezTo>
                  <a:cubicBezTo>
                    <a:pt x="4355" y="5710"/>
                    <a:pt x="4220" y="5847"/>
                    <a:pt x="4220" y="6014"/>
                  </a:cubicBezTo>
                  <a:lnTo>
                    <a:pt x="4220" y="7255"/>
                  </a:lnTo>
                  <a:cubicBezTo>
                    <a:pt x="4220" y="7893"/>
                    <a:pt x="3701" y="8422"/>
                    <a:pt x="3062" y="8429"/>
                  </a:cubicBezTo>
                  <a:lnTo>
                    <a:pt x="3030" y="8429"/>
                  </a:lnTo>
                  <a:cubicBezTo>
                    <a:pt x="2860" y="8432"/>
                    <a:pt x="2699" y="8470"/>
                    <a:pt x="2556" y="8536"/>
                  </a:cubicBezTo>
                  <a:lnTo>
                    <a:pt x="2556" y="6464"/>
                  </a:lnTo>
                  <a:lnTo>
                    <a:pt x="2555" y="6464"/>
                  </a:lnTo>
                  <a:cubicBezTo>
                    <a:pt x="2555" y="4127"/>
                    <a:pt x="4457" y="2227"/>
                    <a:pt x="6793" y="2227"/>
                  </a:cubicBezTo>
                  <a:close/>
                  <a:moveTo>
                    <a:pt x="5818" y="8390"/>
                  </a:moveTo>
                  <a:cubicBezTo>
                    <a:pt x="6368" y="8390"/>
                    <a:pt x="6813" y="8835"/>
                    <a:pt x="6813" y="9384"/>
                  </a:cubicBezTo>
                  <a:cubicBezTo>
                    <a:pt x="6813" y="9933"/>
                    <a:pt x="6366" y="10378"/>
                    <a:pt x="5818" y="10378"/>
                  </a:cubicBezTo>
                  <a:cubicBezTo>
                    <a:pt x="5271" y="10378"/>
                    <a:pt x="4824" y="9933"/>
                    <a:pt x="4824" y="9384"/>
                  </a:cubicBezTo>
                  <a:cubicBezTo>
                    <a:pt x="4824" y="8836"/>
                    <a:pt x="5271" y="8390"/>
                    <a:pt x="5818" y="8390"/>
                  </a:cubicBezTo>
                  <a:close/>
                  <a:moveTo>
                    <a:pt x="9712" y="8390"/>
                  </a:moveTo>
                  <a:cubicBezTo>
                    <a:pt x="10259" y="8390"/>
                    <a:pt x="10706" y="8835"/>
                    <a:pt x="10706" y="9384"/>
                  </a:cubicBezTo>
                  <a:cubicBezTo>
                    <a:pt x="10706" y="9933"/>
                    <a:pt x="10259" y="10378"/>
                    <a:pt x="9712" y="10378"/>
                  </a:cubicBezTo>
                  <a:cubicBezTo>
                    <a:pt x="9164" y="10378"/>
                    <a:pt x="8717" y="9933"/>
                    <a:pt x="8717" y="9384"/>
                  </a:cubicBezTo>
                  <a:cubicBezTo>
                    <a:pt x="8717" y="8836"/>
                    <a:pt x="9164" y="8390"/>
                    <a:pt x="9712" y="8390"/>
                  </a:cubicBezTo>
                  <a:close/>
                  <a:moveTo>
                    <a:pt x="12425" y="9039"/>
                  </a:moveTo>
                  <a:cubicBezTo>
                    <a:pt x="12709" y="9039"/>
                    <a:pt x="12952" y="9239"/>
                    <a:pt x="12977" y="9492"/>
                  </a:cubicBezTo>
                  <a:cubicBezTo>
                    <a:pt x="12991" y="9637"/>
                    <a:pt x="12946" y="9777"/>
                    <a:pt x="12849" y="9886"/>
                  </a:cubicBezTo>
                  <a:cubicBezTo>
                    <a:pt x="12752" y="9991"/>
                    <a:pt x="12614" y="10054"/>
                    <a:pt x="12472" y="10054"/>
                  </a:cubicBezTo>
                  <a:lnTo>
                    <a:pt x="11968" y="10054"/>
                  </a:lnTo>
                  <a:cubicBezTo>
                    <a:pt x="11809" y="10054"/>
                    <a:pt x="11678" y="10177"/>
                    <a:pt x="11665" y="10334"/>
                  </a:cubicBezTo>
                  <a:cubicBezTo>
                    <a:pt x="11589" y="11314"/>
                    <a:pt x="11152" y="12226"/>
                    <a:pt x="10431" y="12898"/>
                  </a:cubicBezTo>
                  <a:cubicBezTo>
                    <a:pt x="9707" y="13575"/>
                    <a:pt x="8760" y="13946"/>
                    <a:pt x="7767" y="13946"/>
                  </a:cubicBezTo>
                  <a:cubicBezTo>
                    <a:pt x="6773" y="13946"/>
                    <a:pt x="5828" y="13575"/>
                    <a:pt x="5102" y="12898"/>
                  </a:cubicBezTo>
                  <a:cubicBezTo>
                    <a:pt x="4381" y="12225"/>
                    <a:pt x="3943" y="11314"/>
                    <a:pt x="3867" y="10334"/>
                  </a:cubicBezTo>
                  <a:cubicBezTo>
                    <a:pt x="3854" y="10177"/>
                    <a:pt x="3723" y="10054"/>
                    <a:pt x="3564" y="10054"/>
                  </a:cubicBezTo>
                  <a:lnTo>
                    <a:pt x="3060" y="10054"/>
                  </a:lnTo>
                  <a:cubicBezTo>
                    <a:pt x="2880" y="10054"/>
                    <a:pt x="2717" y="9961"/>
                    <a:pt x="2624" y="9806"/>
                  </a:cubicBezTo>
                  <a:cubicBezTo>
                    <a:pt x="2567" y="9711"/>
                    <a:pt x="2493" y="9513"/>
                    <a:pt x="2632" y="9253"/>
                  </a:cubicBezTo>
                  <a:cubicBezTo>
                    <a:pt x="2700" y="9126"/>
                    <a:pt x="2859" y="9042"/>
                    <a:pt x="3033" y="9039"/>
                  </a:cubicBezTo>
                  <a:lnTo>
                    <a:pt x="4254" y="9039"/>
                  </a:lnTo>
                  <a:cubicBezTo>
                    <a:pt x="4230" y="9149"/>
                    <a:pt x="4217" y="9264"/>
                    <a:pt x="4217" y="9384"/>
                  </a:cubicBezTo>
                  <a:cubicBezTo>
                    <a:pt x="4217" y="10266"/>
                    <a:pt x="4934" y="10985"/>
                    <a:pt x="5818" y="10985"/>
                  </a:cubicBezTo>
                  <a:cubicBezTo>
                    <a:pt x="6702" y="10985"/>
                    <a:pt x="7419" y="10268"/>
                    <a:pt x="7419" y="9384"/>
                  </a:cubicBezTo>
                  <a:lnTo>
                    <a:pt x="7419" y="9363"/>
                  </a:lnTo>
                  <a:lnTo>
                    <a:pt x="8111" y="9363"/>
                  </a:lnTo>
                  <a:lnTo>
                    <a:pt x="8111" y="9384"/>
                  </a:lnTo>
                  <a:cubicBezTo>
                    <a:pt x="8111" y="10266"/>
                    <a:pt x="8830" y="10985"/>
                    <a:pt x="9714" y="10985"/>
                  </a:cubicBezTo>
                  <a:cubicBezTo>
                    <a:pt x="10596" y="10985"/>
                    <a:pt x="11315" y="10268"/>
                    <a:pt x="11315" y="9384"/>
                  </a:cubicBezTo>
                  <a:cubicBezTo>
                    <a:pt x="11315" y="9264"/>
                    <a:pt x="11302" y="9150"/>
                    <a:pt x="11278" y="9039"/>
                  </a:cubicBezTo>
                  <a:close/>
                  <a:moveTo>
                    <a:pt x="10547" y="15528"/>
                  </a:moveTo>
                  <a:cubicBezTo>
                    <a:pt x="10548" y="15528"/>
                    <a:pt x="10550" y="15528"/>
                    <a:pt x="10552" y="15528"/>
                  </a:cubicBezTo>
                  <a:cubicBezTo>
                    <a:pt x="10562" y="15531"/>
                    <a:pt x="10565" y="15538"/>
                    <a:pt x="10565" y="15540"/>
                  </a:cubicBezTo>
                  <a:lnTo>
                    <a:pt x="10991" y="16390"/>
                  </a:lnTo>
                  <a:lnTo>
                    <a:pt x="9967" y="18176"/>
                  </a:lnTo>
                  <a:cubicBezTo>
                    <a:pt x="9965" y="18179"/>
                    <a:pt x="9962" y="18185"/>
                    <a:pt x="9952" y="18185"/>
                  </a:cubicBezTo>
                  <a:cubicBezTo>
                    <a:pt x="9950" y="18185"/>
                    <a:pt x="9948" y="18186"/>
                    <a:pt x="9947" y="18186"/>
                  </a:cubicBezTo>
                  <a:cubicBezTo>
                    <a:pt x="9941" y="18186"/>
                    <a:pt x="9938" y="18183"/>
                    <a:pt x="9937" y="18182"/>
                  </a:cubicBezTo>
                  <a:lnTo>
                    <a:pt x="8294" y="16775"/>
                  </a:lnTo>
                  <a:lnTo>
                    <a:pt x="10536" y="15531"/>
                  </a:lnTo>
                  <a:cubicBezTo>
                    <a:pt x="10538" y="15529"/>
                    <a:pt x="10542" y="15528"/>
                    <a:pt x="10547" y="15528"/>
                  </a:cubicBezTo>
                  <a:close/>
                  <a:moveTo>
                    <a:pt x="9407" y="14247"/>
                  </a:moveTo>
                  <a:lnTo>
                    <a:pt x="9407" y="15463"/>
                  </a:lnTo>
                  <a:lnTo>
                    <a:pt x="7764" y="16375"/>
                  </a:lnTo>
                  <a:lnTo>
                    <a:pt x="7259" y="16094"/>
                  </a:lnTo>
                  <a:cubicBezTo>
                    <a:pt x="7212" y="16067"/>
                    <a:pt x="7161" y="16055"/>
                    <a:pt x="7111" y="16055"/>
                  </a:cubicBezTo>
                  <a:cubicBezTo>
                    <a:pt x="7005" y="16055"/>
                    <a:pt x="6901" y="16111"/>
                    <a:pt x="6846" y="16211"/>
                  </a:cubicBezTo>
                  <a:cubicBezTo>
                    <a:pt x="6765" y="16358"/>
                    <a:pt x="6818" y="16541"/>
                    <a:pt x="6965" y="16624"/>
                  </a:cubicBezTo>
                  <a:lnTo>
                    <a:pt x="7236" y="16775"/>
                  </a:lnTo>
                  <a:lnTo>
                    <a:pt x="5595" y="18182"/>
                  </a:lnTo>
                  <a:cubicBezTo>
                    <a:pt x="5594" y="18183"/>
                    <a:pt x="5589" y="18188"/>
                    <a:pt x="5581" y="18188"/>
                  </a:cubicBezTo>
                  <a:cubicBezTo>
                    <a:pt x="5580" y="18188"/>
                    <a:pt x="5579" y="18188"/>
                    <a:pt x="5578" y="18188"/>
                  </a:cubicBezTo>
                  <a:cubicBezTo>
                    <a:pt x="5568" y="18186"/>
                    <a:pt x="5565" y="18180"/>
                    <a:pt x="5564" y="18176"/>
                  </a:cubicBezTo>
                  <a:lnTo>
                    <a:pt x="4540" y="16388"/>
                  </a:lnTo>
                  <a:lnTo>
                    <a:pt x="4965" y="15540"/>
                  </a:lnTo>
                  <a:cubicBezTo>
                    <a:pt x="4965" y="15538"/>
                    <a:pt x="4968" y="15531"/>
                    <a:pt x="4978" y="15530"/>
                  </a:cubicBezTo>
                  <a:cubicBezTo>
                    <a:pt x="4981" y="15529"/>
                    <a:pt x="4983" y="15529"/>
                    <a:pt x="4985" y="15529"/>
                  </a:cubicBezTo>
                  <a:cubicBezTo>
                    <a:pt x="4990" y="15529"/>
                    <a:pt x="4993" y="15530"/>
                    <a:pt x="4994" y="15531"/>
                  </a:cubicBezTo>
                  <a:lnTo>
                    <a:pt x="5875" y="16020"/>
                  </a:lnTo>
                  <a:cubicBezTo>
                    <a:pt x="5922" y="16046"/>
                    <a:pt x="5973" y="16059"/>
                    <a:pt x="6023" y="16059"/>
                  </a:cubicBezTo>
                  <a:cubicBezTo>
                    <a:pt x="6130" y="16059"/>
                    <a:pt x="6233" y="16002"/>
                    <a:pt x="6288" y="15903"/>
                  </a:cubicBezTo>
                  <a:cubicBezTo>
                    <a:pt x="6371" y="15755"/>
                    <a:pt x="6316" y="15573"/>
                    <a:pt x="6169" y="15490"/>
                  </a:cubicBezTo>
                  <a:lnTo>
                    <a:pt x="6122" y="15463"/>
                  </a:lnTo>
                  <a:lnTo>
                    <a:pt x="6122" y="14247"/>
                  </a:lnTo>
                  <a:cubicBezTo>
                    <a:pt x="6639" y="14449"/>
                    <a:pt x="7195" y="14556"/>
                    <a:pt x="7764" y="14556"/>
                  </a:cubicBezTo>
                  <a:cubicBezTo>
                    <a:pt x="8333" y="14556"/>
                    <a:pt x="8888" y="14449"/>
                    <a:pt x="9407" y="14247"/>
                  </a:cubicBezTo>
                  <a:close/>
                  <a:moveTo>
                    <a:pt x="7116" y="0"/>
                  </a:moveTo>
                  <a:cubicBezTo>
                    <a:pt x="6065" y="0"/>
                    <a:pt x="5208" y="846"/>
                    <a:pt x="5192" y="1894"/>
                  </a:cubicBezTo>
                  <a:cubicBezTo>
                    <a:pt x="3304" y="2556"/>
                    <a:pt x="1948" y="4356"/>
                    <a:pt x="1948" y="6465"/>
                  </a:cubicBezTo>
                  <a:lnTo>
                    <a:pt x="1948" y="9519"/>
                  </a:lnTo>
                  <a:cubicBezTo>
                    <a:pt x="1943" y="9727"/>
                    <a:pt x="1995" y="9933"/>
                    <a:pt x="2105" y="10120"/>
                  </a:cubicBezTo>
                  <a:cubicBezTo>
                    <a:pt x="2305" y="10456"/>
                    <a:pt x="2673" y="10663"/>
                    <a:pt x="3062" y="10663"/>
                  </a:cubicBezTo>
                  <a:lnTo>
                    <a:pt x="3293" y="10663"/>
                  </a:lnTo>
                  <a:cubicBezTo>
                    <a:pt x="3436" y="11687"/>
                    <a:pt x="3924" y="12632"/>
                    <a:pt x="4688" y="13343"/>
                  </a:cubicBezTo>
                  <a:cubicBezTo>
                    <a:pt x="4942" y="13579"/>
                    <a:pt x="5221" y="13785"/>
                    <a:pt x="5517" y="13955"/>
                  </a:cubicBezTo>
                  <a:lnTo>
                    <a:pt x="5517" y="15126"/>
                  </a:lnTo>
                  <a:lnTo>
                    <a:pt x="5289" y="15000"/>
                  </a:lnTo>
                  <a:cubicBezTo>
                    <a:pt x="5196" y="14948"/>
                    <a:pt x="5089" y="14921"/>
                    <a:pt x="4982" y="14921"/>
                  </a:cubicBezTo>
                  <a:cubicBezTo>
                    <a:pt x="4920" y="14921"/>
                    <a:pt x="4859" y="14930"/>
                    <a:pt x="4800" y="14949"/>
                  </a:cubicBezTo>
                  <a:cubicBezTo>
                    <a:pt x="4637" y="14999"/>
                    <a:pt x="4500" y="15114"/>
                    <a:pt x="4423" y="15268"/>
                  </a:cubicBezTo>
                  <a:lnTo>
                    <a:pt x="3951" y="16211"/>
                  </a:lnTo>
                  <a:lnTo>
                    <a:pt x="1502" y="17075"/>
                  </a:lnTo>
                  <a:cubicBezTo>
                    <a:pt x="604" y="17392"/>
                    <a:pt x="1" y="18245"/>
                    <a:pt x="1" y="19197"/>
                  </a:cubicBezTo>
                  <a:lnTo>
                    <a:pt x="1" y="20415"/>
                  </a:lnTo>
                  <a:cubicBezTo>
                    <a:pt x="1" y="20583"/>
                    <a:pt x="137" y="20718"/>
                    <a:pt x="304" y="20718"/>
                  </a:cubicBezTo>
                  <a:cubicBezTo>
                    <a:pt x="471" y="20718"/>
                    <a:pt x="608" y="20583"/>
                    <a:pt x="608" y="20415"/>
                  </a:cubicBezTo>
                  <a:lnTo>
                    <a:pt x="608" y="19197"/>
                  </a:lnTo>
                  <a:cubicBezTo>
                    <a:pt x="608" y="18502"/>
                    <a:pt x="1048" y="17881"/>
                    <a:pt x="1703" y="17648"/>
                  </a:cubicBezTo>
                  <a:lnTo>
                    <a:pt x="4081" y="16809"/>
                  </a:lnTo>
                  <a:lnTo>
                    <a:pt x="5037" y="18480"/>
                  </a:lnTo>
                  <a:cubicBezTo>
                    <a:pt x="5129" y="18642"/>
                    <a:pt x="5289" y="18755"/>
                    <a:pt x="5474" y="18787"/>
                  </a:cubicBezTo>
                  <a:cubicBezTo>
                    <a:pt x="5509" y="18792"/>
                    <a:pt x="5545" y="18796"/>
                    <a:pt x="5581" y="18796"/>
                  </a:cubicBezTo>
                  <a:cubicBezTo>
                    <a:pt x="5729" y="18796"/>
                    <a:pt x="5874" y="18745"/>
                    <a:pt x="5989" y="18646"/>
                  </a:cubicBezTo>
                  <a:lnTo>
                    <a:pt x="7764" y="17124"/>
                  </a:lnTo>
                  <a:lnTo>
                    <a:pt x="9540" y="18646"/>
                  </a:lnTo>
                  <a:cubicBezTo>
                    <a:pt x="9654" y="18745"/>
                    <a:pt x="9800" y="18796"/>
                    <a:pt x="9947" y="18796"/>
                  </a:cubicBezTo>
                  <a:cubicBezTo>
                    <a:pt x="9982" y="18796"/>
                    <a:pt x="10018" y="18795"/>
                    <a:pt x="10054" y="18787"/>
                  </a:cubicBezTo>
                  <a:cubicBezTo>
                    <a:pt x="10239" y="18755"/>
                    <a:pt x="10399" y="18642"/>
                    <a:pt x="10492" y="18480"/>
                  </a:cubicBezTo>
                  <a:lnTo>
                    <a:pt x="11446" y="16809"/>
                  </a:lnTo>
                  <a:lnTo>
                    <a:pt x="13824" y="17648"/>
                  </a:lnTo>
                  <a:cubicBezTo>
                    <a:pt x="14480" y="17881"/>
                    <a:pt x="14921" y="18502"/>
                    <a:pt x="14921" y="19197"/>
                  </a:cubicBezTo>
                  <a:lnTo>
                    <a:pt x="14921" y="20415"/>
                  </a:lnTo>
                  <a:cubicBezTo>
                    <a:pt x="14921" y="20583"/>
                    <a:pt x="15057" y="20718"/>
                    <a:pt x="15224" y="20718"/>
                  </a:cubicBezTo>
                  <a:cubicBezTo>
                    <a:pt x="15392" y="20718"/>
                    <a:pt x="15528" y="20583"/>
                    <a:pt x="15528" y="20415"/>
                  </a:cubicBezTo>
                  <a:lnTo>
                    <a:pt x="15528" y="19197"/>
                  </a:lnTo>
                  <a:cubicBezTo>
                    <a:pt x="15529" y="18243"/>
                    <a:pt x="14927" y="17389"/>
                    <a:pt x="14028" y="17074"/>
                  </a:cubicBezTo>
                  <a:lnTo>
                    <a:pt x="11579" y="16210"/>
                  </a:lnTo>
                  <a:lnTo>
                    <a:pt x="11108" y="15267"/>
                  </a:lnTo>
                  <a:cubicBezTo>
                    <a:pt x="11033" y="15116"/>
                    <a:pt x="10895" y="14999"/>
                    <a:pt x="10734" y="14949"/>
                  </a:cubicBezTo>
                  <a:cubicBezTo>
                    <a:pt x="10674" y="14930"/>
                    <a:pt x="10612" y="14921"/>
                    <a:pt x="10550" y="14921"/>
                  </a:cubicBezTo>
                  <a:cubicBezTo>
                    <a:pt x="10443" y="14921"/>
                    <a:pt x="10337" y="14948"/>
                    <a:pt x="10242" y="15001"/>
                  </a:cubicBezTo>
                  <a:lnTo>
                    <a:pt x="10015" y="15126"/>
                  </a:lnTo>
                  <a:lnTo>
                    <a:pt x="10015" y="13955"/>
                  </a:lnTo>
                  <a:cubicBezTo>
                    <a:pt x="10309" y="13785"/>
                    <a:pt x="10588" y="13579"/>
                    <a:pt x="10844" y="13345"/>
                  </a:cubicBezTo>
                  <a:cubicBezTo>
                    <a:pt x="11608" y="12632"/>
                    <a:pt x="12097" y="11687"/>
                    <a:pt x="12240" y="10663"/>
                  </a:cubicBezTo>
                  <a:lnTo>
                    <a:pt x="12470" y="10663"/>
                  </a:lnTo>
                  <a:cubicBezTo>
                    <a:pt x="12784" y="10663"/>
                    <a:pt x="13086" y="10528"/>
                    <a:pt x="13297" y="10294"/>
                  </a:cubicBezTo>
                  <a:cubicBezTo>
                    <a:pt x="13484" y="10087"/>
                    <a:pt x="13584" y="9813"/>
                    <a:pt x="13584" y="9534"/>
                  </a:cubicBezTo>
                  <a:lnTo>
                    <a:pt x="13584" y="6465"/>
                  </a:lnTo>
                  <a:cubicBezTo>
                    <a:pt x="13584" y="4356"/>
                    <a:pt x="12227" y="2556"/>
                    <a:pt x="10338" y="1894"/>
                  </a:cubicBezTo>
                  <a:cubicBezTo>
                    <a:pt x="10322" y="846"/>
                    <a:pt x="9465" y="0"/>
                    <a:pt x="8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58"/>
            <p:cNvSpPr/>
            <p:nvPr/>
          </p:nvSpPr>
          <p:spPr>
            <a:xfrm>
              <a:off x="3759325" y="-1541575"/>
              <a:ext cx="15200" cy="23975"/>
            </a:xfrm>
            <a:custGeom>
              <a:avLst/>
              <a:gdLst/>
              <a:ahLst/>
              <a:cxnLst/>
              <a:rect l="l" t="t" r="r" b="b"/>
              <a:pathLst>
                <a:path w="608" h="959" extrusionOk="0">
                  <a:moveTo>
                    <a:pt x="305" y="0"/>
                  </a:moveTo>
                  <a:cubicBezTo>
                    <a:pt x="136" y="0"/>
                    <a:pt x="1" y="136"/>
                    <a:pt x="1" y="304"/>
                  </a:cubicBezTo>
                  <a:lnTo>
                    <a:pt x="1" y="656"/>
                  </a:lnTo>
                  <a:cubicBezTo>
                    <a:pt x="1" y="823"/>
                    <a:pt x="136" y="958"/>
                    <a:pt x="305" y="958"/>
                  </a:cubicBezTo>
                  <a:cubicBezTo>
                    <a:pt x="472" y="958"/>
                    <a:pt x="607" y="823"/>
                    <a:pt x="607" y="656"/>
                  </a:cubicBezTo>
                  <a:lnTo>
                    <a:pt x="607" y="304"/>
                  </a:lnTo>
                  <a:cubicBezTo>
                    <a:pt x="607" y="136"/>
                    <a:pt x="472"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58"/>
            <p:cNvSpPr/>
            <p:nvPr/>
          </p:nvSpPr>
          <p:spPr>
            <a:xfrm>
              <a:off x="3782775" y="-1476725"/>
              <a:ext cx="65450" cy="23325"/>
            </a:xfrm>
            <a:custGeom>
              <a:avLst/>
              <a:gdLst/>
              <a:ahLst/>
              <a:cxnLst/>
              <a:rect l="l" t="t" r="r" b="b"/>
              <a:pathLst>
                <a:path w="2618" h="933" extrusionOk="0">
                  <a:moveTo>
                    <a:pt x="2284" y="0"/>
                  </a:moveTo>
                  <a:cubicBezTo>
                    <a:pt x="2206" y="0"/>
                    <a:pt x="2129" y="30"/>
                    <a:pt x="2070" y="90"/>
                  </a:cubicBezTo>
                  <a:cubicBezTo>
                    <a:pt x="1960" y="198"/>
                    <a:pt x="1695" y="327"/>
                    <a:pt x="1310" y="327"/>
                  </a:cubicBezTo>
                  <a:cubicBezTo>
                    <a:pt x="926" y="327"/>
                    <a:pt x="661" y="200"/>
                    <a:pt x="549" y="90"/>
                  </a:cubicBezTo>
                  <a:cubicBezTo>
                    <a:pt x="491" y="31"/>
                    <a:pt x="414" y="2"/>
                    <a:pt x="337" y="2"/>
                  </a:cubicBezTo>
                  <a:cubicBezTo>
                    <a:pt x="259" y="2"/>
                    <a:pt x="180" y="32"/>
                    <a:pt x="119" y="91"/>
                  </a:cubicBezTo>
                  <a:cubicBezTo>
                    <a:pt x="1" y="211"/>
                    <a:pt x="4" y="404"/>
                    <a:pt x="122" y="519"/>
                  </a:cubicBezTo>
                  <a:cubicBezTo>
                    <a:pt x="384" y="778"/>
                    <a:pt x="828" y="932"/>
                    <a:pt x="1308" y="932"/>
                  </a:cubicBezTo>
                  <a:cubicBezTo>
                    <a:pt x="1789" y="932"/>
                    <a:pt x="2237" y="778"/>
                    <a:pt x="2497" y="519"/>
                  </a:cubicBezTo>
                  <a:cubicBezTo>
                    <a:pt x="2617" y="402"/>
                    <a:pt x="2617" y="211"/>
                    <a:pt x="2499" y="91"/>
                  </a:cubicBezTo>
                  <a:cubicBezTo>
                    <a:pt x="2440" y="31"/>
                    <a:pt x="2362" y="0"/>
                    <a:pt x="2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58"/>
            <p:cNvSpPr/>
            <p:nvPr/>
          </p:nvSpPr>
          <p:spPr>
            <a:xfrm>
              <a:off x="3808025" y="-1257775"/>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58"/>
            <p:cNvSpPr/>
            <p:nvPr/>
          </p:nvSpPr>
          <p:spPr>
            <a:xfrm>
              <a:off x="3808025" y="-1298300"/>
              <a:ext cx="15225" cy="15200"/>
            </a:xfrm>
            <a:custGeom>
              <a:avLst/>
              <a:gdLst/>
              <a:ahLst/>
              <a:cxnLst/>
              <a:rect l="l" t="t" r="r" b="b"/>
              <a:pathLst>
                <a:path w="609" h="608" extrusionOk="0">
                  <a:moveTo>
                    <a:pt x="302" y="0"/>
                  </a:moveTo>
                  <a:cubicBezTo>
                    <a:pt x="135" y="0"/>
                    <a:pt x="1" y="136"/>
                    <a:pt x="1" y="303"/>
                  </a:cubicBezTo>
                  <a:cubicBezTo>
                    <a:pt x="1" y="472"/>
                    <a:pt x="138" y="607"/>
                    <a:pt x="306" y="607"/>
                  </a:cubicBezTo>
                  <a:cubicBezTo>
                    <a:pt x="473" y="607"/>
                    <a:pt x="609" y="472"/>
                    <a:pt x="609" y="303"/>
                  </a:cubicBezTo>
                  <a:cubicBezTo>
                    <a:pt x="609" y="136"/>
                    <a:pt x="473"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58"/>
            <p:cNvSpPr/>
            <p:nvPr/>
          </p:nvSpPr>
          <p:spPr>
            <a:xfrm>
              <a:off x="3856625" y="-1541575"/>
              <a:ext cx="15200" cy="23975"/>
            </a:xfrm>
            <a:custGeom>
              <a:avLst/>
              <a:gdLst/>
              <a:ahLst/>
              <a:cxnLst/>
              <a:rect l="l" t="t" r="r" b="b"/>
              <a:pathLst>
                <a:path w="608" h="959" extrusionOk="0">
                  <a:moveTo>
                    <a:pt x="304" y="0"/>
                  </a:moveTo>
                  <a:cubicBezTo>
                    <a:pt x="136" y="0"/>
                    <a:pt x="0" y="136"/>
                    <a:pt x="0" y="304"/>
                  </a:cubicBezTo>
                  <a:lnTo>
                    <a:pt x="0" y="656"/>
                  </a:lnTo>
                  <a:cubicBezTo>
                    <a:pt x="0" y="823"/>
                    <a:pt x="136" y="958"/>
                    <a:pt x="304" y="958"/>
                  </a:cubicBezTo>
                  <a:cubicBezTo>
                    <a:pt x="472" y="958"/>
                    <a:pt x="607" y="823"/>
                    <a:pt x="607" y="656"/>
                  </a:cubicBezTo>
                  <a:lnTo>
                    <a:pt x="607" y="304"/>
                  </a:lnTo>
                  <a:cubicBezTo>
                    <a:pt x="607"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1" name="Google Shape;3271;p58"/>
          <p:cNvSpPr/>
          <p:nvPr/>
        </p:nvSpPr>
        <p:spPr>
          <a:xfrm>
            <a:off x="6874888" y="4457700"/>
            <a:ext cx="537088" cy="685813"/>
          </a:xfrm>
          <a:custGeom>
            <a:avLst/>
            <a:gdLst/>
            <a:ahLst/>
            <a:cxnLst/>
            <a:rect l="l" t="t" r="r" b="b"/>
            <a:pathLst>
              <a:path w="16181" h="20721" extrusionOk="0">
                <a:moveTo>
                  <a:pt x="8735" y="608"/>
                </a:moveTo>
                <a:cubicBezTo>
                  <a:pt x="10893" y="608"/>
                  <a:pt x="12649" y="2364"/>
                  <a:pt x="12649" y="4521"/>
                </a:cubicBezTo>
                <a:lnTo>
                  <a:pt x="12649" y="4539"/>
                </a:lnTo>
                <a:lnTo>
                  <a:pt x="11332" y="4539"/>
                </a:lnTo>
                <a:cubicBezTo>
                  <a:pt x="11163" y="4539"/>
                  <a:pt x="11028" y="4675"/>
                  <a:pt x="11028" y="4843"/>
                </a:cubicBezTo>
                <a:cubicBezTo>
                  <a:pt x="11028" y="5011"/>
                  <a:pt x="11163" y="5146"/>
                  <a:pt x="11332" y="5146"/>
                </a:cubicBezTo>
                <a:lnTo>
                  <a:pt x="12649" y="5146"/>
                </a:lnTo>
                <a:lnTo>
                  <a:pt x="12649" y="7114"/>
                </a:lnTo>
                <a:cubicBezTo>
                  <a:pt x="12649" y="7350"/>
                  <a:pt x="12630" y="7581"/>
                  <a:pt x="12597" y="7807"/>
                </a:cubicBezTo>
                <a:lnTo>
                  <a:pt x="8557" y="8652"/>
                </a:lnTo>
                <a:cubicBezTo>
                  <a:pt x="8501" y="8664"/>
                  <a:pt x="8447" y="8672"/>
                  <a:pt x="8391" y="8680"/>
                </a:cubicBezTo>
                <a:lnTo>
                  <a:pt x="8391" y="5146"/>
                </a:lnTo>
                <a:lnTo>
                  <a:pt x="10034" y="5146"/>
                </a:lnTo>
                <a:cubicBezTo>
                  <a:pt x="10201" y="5146"/>
                  <a:pt x="10336" y="5011"/>
                  <a:pt x="10336" y="4843"/>
                </a:cubicBezTo>
                <a:cubicBezTo>
                  <a:pt x="10336" y="4675"/>
                  <a:pt x="10201" y="4539"/>
                  <a:pt x="10034" y="4539"/>
                </a:cubicBezTo>
                <a:lnTo>
                  <a:pt x="3524" y="4539"/>
                </a:lnTo>
                <a:lnTo>
                  <a:pt x="3524" y="4521"/>
                </a:lnTo>
                <a:cubicBezTo>
                  <a:pt x="3524" y="2361"/>
                  <a:pt x="5281" y="608"/>
                  <a:pt x="7437" y="608"/>
                </a:cubicBezTo>
                <a:close/>
                <a:moveTo>
                  <a:pt x="7783" y="5149"/>
                </a:moveTo>
                <a:lnTo>
                  <a:pt x="7783" y="8681"/>
                </a:lnTo>
                <a:lnTo>
                  <a:pt x="7783" y="8681"/>
                </a:lnTo>
                <a:cubicBezTo>
                  <a:pt x="7728" y="8674"/>
                  <a:pt x="7672" y="8665"/>
                  <a:pt x="7619" y="8654"/>
                </a:cubicBezTo>
                <a:lnTo>
                  <a:pt x="3577" y="7810"/>
                </a:lnTo>
                <a:cubicBezTo>
                  <a:pt x="3541" y="7583"/>
                  <a:pt x="3523" y="7351"/>
                  <a:pt x="3523" y="7116"/>
                </a:cubicBezTo>
                <a:lnTo>
                  <a:pt x="3523" y="5149"/>
                </a:lnTo>
                <a:close/>
                <a:moveTo>
                  <a:pt x="3728" y="8460"/>
                </a:moveTo>
                <a:lnTo>
                  <a:pt x="7494" y="9248"/>
                </a:lnTo>
                <a:cubicBezTo>
                  <a:pt x="7691" y="9288"/>
                  <a:pt x="7891" y="9309"/>
                  <a:pt x="8090" y="9309"/>
                </a:cubicBezTo>
                <a:cubicBezTo>
                  <a:pt x="8287" y="9309"/>
                  <a:pt x="8485" y="9291"/>
                  <a:pt x="8683" y="9248"/>
                </a:cubicBezTo>
                <a:lnTo>
                  <a:pt x="12449" y="8460"/>
                </a:lnTo>
                <a:lnTo>
                  <a:pt x="12449" y="8460"/>
                </a:lnTo>
                <a:cubicBezTo>
                  <a:pt x="12364" y="8729"/>
                  <a:pt x="12257" y="8987"/>
                  <a:pt x="12129" y="9231"/>
                </a:cubicBezTo>
                <a:lnTo>
                  <a:pt x="8823" y="9922"/>
                </a:lnTo>
                <a:cubicBezTo>
                  <a:pt x="8580" y="9973"/>
                  <a:pt x="8334" y="9998"/>
                  <a:pt x="8089" y="9998"/>
                </a:cubicBezTo>
                <a:cubicBezTo>
                  <a:pt x="7844" y="9998"/>
                  <a:pt x="7598" y="9973"/>
                  <a:pt x="7354" y="9922"/>
                </a:cubicBezTo>
                <a:lnTo>
                  <a:pt x="4050" y="9231"/>
                </a:lnTo>
                <a:cubicBezTo>
                  <a:pt x="3917" y="8987"/>
                  <a:pt x="3810" y="8728"/>
                  <a:pt x="3728" y="8460"/>
                </a:cubicBezTo>
                <a:close/>
                <a:moveTo>
                  <a:pt x="4515" y="9951"/>
                </a:moveTo>
                <a:lnTo>
                  <a:pt x="7227" y="10519"/>
                </a:lnTo>
                <a:cubicBezTo>
                  <a:pt x="7511" y="10579"/>
                  <a:pt x="7800" y="10608"/>
                  <a:pt x="8087" y="10608"/>
                </a:cubicBezTo>
                <a:cubicBezTo>
                  <a:pt x="8373" y="10608"/>
                  <a:pt x="8663" y="10578"/>
                  <a:pt x="8947" y="10519"/>
                </a:cubicBezTo>
                <a:lnTo>
                  <a:pt x="11660" y="9951"/>
                </a:lnTo>
                <a:lnTo>
                  <a:pt x="11660" y="9951"/>
                </a:lnTo>
                <a:cubicBezTo>
                  <a:pt x="10825" y="11002"/>
                  <a:pt x="9534" y="11679"/>
                  <a:pt x="8087" y="11679"/>
                </a:cubicBezTo>
                <a:cubicBezTo>
                  <a:pt x="6642" y="11677"/>
                  <a:pt x="5352" y="11002"/>
                  <a:pt x="4515" y="9951"/>
                </a:cubicBezTo>
                <a:close/>
                <a:moveTo>
                  <a:pt x="7439" y="1"/>
                </a:moveTo>
                <a:cubicBezTo>
                  <a:pt x="4946" y="1"/>
                  <a:pt x="2919" y="2029"/>
                  <a:pt x="2919" y="4521"/>
                </a:cubicBezTo>
                <a:lnTo>
                  <a:pt x="2919" y="7116"/>
                </a:lnTo>
                <a:cubicBezTo>
                  <a:pt x="2919" y="9029"/>
                  <a:pt x="3965" y="10705"/>
                  <a:pt x="5515" y="11597"/>
                </a:cubicBezTo>
                <a:lnTo>
                  <a:pt x="5515" y="12875"/>
                </a:lnTo>
                <a:cubicBezTo>
                  <a:pt x="5515" y="13170"/>
                  <a:pt x="5316" y="13434"/>
                  <a:pt x="5035" y="13518"/>
                </a:cubicBezTo>
                <a:lnTo>
                  <a:pt x="1616" y="14522"/>
                </a:lnTo>
                <a:cubicBezTo>
                  <a:pt x="666" y="14803"/>
                  <a:pt x="1" y="15690"/>
                  <a:pt x="1" y="16681"/>
                </a:cubicBezTo>
                <a:lnTo>
                  <a:pt x="1" y="20413"/>
                </a:lnTo>
                <a:cubicBezTo>
                  <a:pt x="1" y="20582"/>
                  <a:pt x="136" y="20717"/>
                  <a:pt x="304" y="20717"/>
                </a:cubicBezTo>
                <a:cubicBezTo>
                  <a:pt x="472" y="20717"/>
                  <a:pt x="608" y="20582"/>
                  <a:pt x="608" y="20413"/>
                </a:cubicBezTo>
                <a:lnTo>
                  <a:pt x="608" y="16681"/>
                </a:lnTo>
                <a:cubicBezTo>
                  <a:pt x="608" y="16382"/>
                  <a:pt x="691" y="16096"/>
                  <a:pt x="838" y="15847"/>
                </a:cubicBezTo>
                <a:lnTo>
                  <a:pt x="2122" y="16919"/>
                </a:lnTo>
                <a:cubicBezTo>
                  <a:pt x="2423" y="17168"/>
                  <a:pt x="2596" y="17540"/>
                  <a:pt x="2596" y="17931"/>
                </a:cubicBezTo>
                <a:lnTo>
                  <a:pt x="2596" y="20416"/>
                </a:lnTo>
                <a:cubicBezTo>
                  <a:pt x="2596" y="20583"/>
                  <a:pt x="2731" y="20719"/>
                  <a:pt x="2900" y="20719"/>
                </a:cubicBezTo>
                <a:cubicBezTo>
                  <a:pt x="3067" y="20719"/>
                  <a:pt x="3203" y="20583"/>
                  <a:pt x="3203" y="20416"/>
                </a:cubicBezTo>
                <a:lnTo>
                  <a:pt x="3203" y="17931"/>
                </a:lnTo>
                <a:cubicBezTo>
                  <a:pt x="3203" y="17357"/>
                  <a:pt x="2950" y="16819"/>
                  <a:pt x="2510" y="16453"/>
                </a:cubicBezTo>
                <a:lnTo>
                  <a:pt x="1238" y="15392"/>
                </a:lnTo>
                <a:cubicBezTo>
                  <a:pt x="1398" y="15265"/>
                  <a:pt x="1583" y="15168"/>
                  <a:pt x="1787" y="15106"/>
                </a:cubicBezTo>
                <a:lnTo>
                  <a:pt x="5206" y="14101"/>
                </a:lnTo>
                <a:cubicBezTo>
                  <a:pt x="5218" y="14098"/>
                  <a:pt x="5229" y="14092"/>
                  <a:pt x="5239" y="14089"/>
                </a:cubicBezTo>
                <a:cubicBezTo>
                  <a:pt x="5468" y="14301"/>
                  <a:pt x="5721" y="14486"/>
                  <a:pt x="5989" y="14643"/>
                </a:cubicBezTo>
                <a:cubicBezTo>
                  <a:pt x="6038" y="14671"/>
                  <a:pt x="6089" y="14685"/>
                  <a:pt x="6142" y="14685"/>
                </a:cubicBezTo>
                <a:cubicBezTo>
                  <a:pt x="6246" y="14685"/>
                  <a:pt x="6349" y="14632"/>
                  <a:pt x="6403" y="14534"/>
                </a:cubicBezTo>
                <a:cubicBezTo>
                  <a:pt x="6487" y="14389"/>
                  <a:pt x="6437" y="14204"/>
                  <a:pt x="6293" y="14119"/>
                </a:cubicBezTo>
                <a:cubicBezTo>
                  <a:pt x="6109" y="14012"/>
                  <a:pt x="5935" y="13889"/>
                  <a:pt x="5772" y="13751"/>
                </a:cubicBezTo>
                <a:cubicBezTo>
                  <a:pt x="5989" y="13520"/>
                  <a:pt x="6122" y="13208"/>
                  <a:pt x="6122" y="12877"/>
                </a:cubicBezTo>
                <a:lnTo>
                  <a:pt x="6122" y="11897"/>
                </a:lnTo>
                <a:cubicBezTo>
                  <a:pt x="6729" y="12147"/>
                  <a:pt x="7393" y="12286"/>
                  <a:pt x="8088" y="12286"/>
                </a:cubicBezTo>
                <a:cubicBezTo>
                  <a:pt x="8785" y="12286"/>
                  <a:pt x="9449" y="12147"/>
                  <a:pt x="10056" y="11897"/>
                </a:cubicBezTo>
                <a:lnTo>
                  <a:pt x="10056" y="12877"/>
                </a:lnTo>
                <a:cubicBezTo>
                  <a:pt x="10056" y="13208"/>
                  <a:pt x="10188" y="13520"/>
                  <a:pt x="10406" y="13751"/>
                </a:cubicBezTo>
                <a:cubicBezTo>
                  <a:pt x="9758" y="14301"/>
                  <a:pt x="8948" y="14599"/>
                  <a:pt x="8090" y="14599"/>
                </a:cubicBezTo>
                <a:cubicBezTo>
                  <a:pt x="7887" y="14599"/>
                  <a:pt x="7686" y="14583"/>
                  <a:pt x="7491" y="14549"/>
                </a:cubicBezTo>
                <a:cubicBezTo>
                  <a:pt x="7475" y="14546"/>
                  <a:pt x="7458" y="14545"/>
                  <a:pt x="7442" y="14545"/>
                </a:cubicBezTo>
                <a:cubicBezTo>
                  <a:pt x="7296" y="14545"/>
                  <a:pt x="7167" y="14650"/>
                  <a:pt x="7142" y="14799"/>
                </a:cubicBezTo>
                <a:cubicBezTo>
                  <a:pt x="7113" y="14965"/>
                  <a:pt x="7226" y="15120"/>
                  <a:pt x="7391" y="15149"/>
                </a:cubicBezTo>
                <a:cubicBezTo>
                  <a:pt x="7620" y="15189"/>
                  <a:pt x="7856" y="15206"/>
                  <a:pt x="8091" y="15206"/>
                </a:cubicBezTo>
                <a:cubicBezTo>
                  <a:pt x="9157" y="15206"/>
                  <a:pt x="10162" y="14812"/>
                  <a:pt x="10940" y="14091"/>
                </a:cubicBezTo>
                <a:cubicBezTo>
                  <a:pt x="10953" y="14094"/>
                  <a:pt x="10963" y="14099"/>
                  <a:pt x="10975" y="14104"/>
                </a:cubicBezTo>
                <a:lnTo>
                  <a:pt x="14392" y="15108"/>
                </a:lnTo>
                <a:cubicBezTo>
                  <a:pt x="14597" y="15169"/>
                  <a:pt x="14782" y="15268"/>
                  <a:pt x="14942" y="15393"/>
                </a:cubicBezTo>
                <a:lnTo>
                  <a:pt x="13670" y="16454"/>
                </a:lnTo>
                <a:cubicBezTo>
                  <a:pt x="13228" y="16820"/>
                  <a:pt x="12977" y="17361"/>
                  <a:pt x="12977" y="17933"/>
                </a:cubicBezTo>
                <a:lnTo>
                  <a:pt x="12977" y="20417"/>
                </a:lnTo>
                <a:cubicBezTo>
                  <a:pt x="12977" y="20585"/>
                  <a:pt x="13113" y="20720"/>
                  <a:pt x="13281" y="20720"/>
                </a:cubicBezTo>
                <a:cubicBezTo>
                  <a:pt x="13448" y="20720"/>
                  <a:pt x="13584" y="20585"/>
                  <a:pt x="13584" y="20417"/>
                </a:cubicBezTo>
                <a:lnTo>
                  <a:pt x="13584" y="17931"/>
                </a:lnTo>
                <a:cubicBezTo>
                  <a:pt x="13584" y="17538"/>
                  <a:pt x="13757" y="17170"/>
                  <a:pt x="14060" y="16919"/>
                </a:cubicBezTo>
                <a:lnTo>
                  <a:pt x="15342" y="15847"/>
                </a:lnTo>
                <a:cubicBezTo>
                  <a:pt x="15489" y="16096"/>
                  <a:pt x="15573" y="16382"/>
                  <a:pt x="15573" y="16681"/>
                </a:cubicBezTo>
                <a:lnTo>
                  <a:pt x="15573" y="20413"/>
                </a:lnTo>
                <a:cubicBezTo>
                  <a:pt x="15573" y="20582"/>
                  <a:pt x="15709" y="20717"/>
                  <a:pt x="15876" y="20717"/>
                </a:cubicBezTo>
                <a:cubicBezTo>
                  <a:pt x="16045" y="20717"/>
                  <a:pt x="16180" y="20582"/>
                  <a:pt x="16180" y="20413"/>
                </a:cubicBezTo>
                <a:lnTo>
                  <a:pt x="16180" y="16681"/>
                </a:lnTo>
                <a:cubicBezTo>
                  <a:pt x="16176" y="15690"/>
                  <a:pt x="15512" y="14803"/>
                  <a:pt x="14561" y="14522"/>
                </a:cubicBezTo>
                <a:lnTo>
                  <a:pt x="11142" y="13518"/>
                </a:lnTo>
                <a:cubicBezTo>
                  <a:pt x="10858" y="13434"/>
                  <a:pt x="10662" y="13170"/>
                  <a:pt x="10662" y="12875"/>
                </a:cubicBezTo>
                <a:lnTo>
                  <a:pt x="10662" y="11597"/>
                </a:lnTo>
                <a:cubicBezTo>
                  <a:pt x="12212" y="10702"/>
                  <a:pt x="13257" y="9028"/>
                  <a:pt x="13257" y="7116"/>
                </a:cubicBezTo>
                <a:lnTo>
                  <a:pt x="13257" y="4521"/>
                </a:lnTo>
                <a:cubicBezTo>
                  <a:pt x="13257" y="2029"/>
                  <a:pt x="11229" y="1"/>
                  <a:pt x="8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72" name="Google Shape;3272;p58"/>
          <p:cNvGrpSpPr/>
          <p:nvPr/>
        </p:nvGrpSpPr>
        <p:grpSpPr>
          <a:xfrm>
            <a:off x="7732003" y="4457619"/>
            <a:ext cx="537091" cy="685842"/>
            <a:chOff x="4992400" y="-1760625"/>
            <a:chExt cx="404375" cy="518125"/>
          </a:xfrm>
        </p:grpSpPr>
        <p:sp>
          <p:nvSpPr>
            <p:cNvPr id="3273" name="Google Shape;3273;p58"/>
            <p:cNvSpPr/>
            <p:nvPr/>
          </p:nvSpPr>
          <p:spPr>
            <a:xfrm>
              <a:off x="5138200" y="-1549700"/>
              <a:ext cx="15200" cy="23325"/>
            </a:xfrm>
            <a:custGeom>
              <a:avLst/>
              <a:gdLst/>
              <a:ahLst/>
              <a:cxnLst/>
              <a:rect l="l" t="t" r="r" b="b"/>
              <a:pathLst>
                <a:path w="608" h="933"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58"/>
            <p:cNvSpPr/>
            <p:nvPr/>
          </p:nvSpPr>
          <p:spPr>
            <a:xfrm>
              <a:off x="5235500" y="-1549700"/>
              <a:ext cx="15200" cy="23325"/>
            </a:xfrm>
            <a:custGeom>
              <a:avLst/>
              <a:gdLst/>
              <a:ahLst/>
              <a:cxnLst/>
              <a:rect l="l" t="t" r="r" b="b"/>
              <a:pathLst>
                <a:path w="608" h="933" extrusionOk="0">
                  <a:moveTo>
                    <a:pt x="305" y="1"/>
                  </a:moveTo>
                  <a:cubicBezTo>
                    <a:pt x="136" y="1"/>
                    <a:pt x="1" y="137"/>
                    <a:pt x="1" y="304"/>
                  </a:cubicBezTo>
                  <a:lnTo>
                    <a:pt x="1" y="629"/>
                  </a:lnTo>
                  <a:cubicBezTo>
                    <a:pt x="1" y="796"/>
                    <a:pt x="136"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58"/>
            <p:cNvSpPr/>
            <p:nvPr/>
          </p:nvSpPr>
          <p:spPr>
            <a:xfrm>
              <a:off x="5178275" y="-1468000"/>
              <a:ext cx="31250" cy="15200"/>
            </a:xfrm>
            <a:custGeom>
              <a:avLst/>
              <a:gdLst/>
              <a:ahLst/>
              <a:cxnLst/>
              <a:rect l="l" t="t" r="r" b="b"/>
              <a:pathLst>
                <a:path w="1250" h="608" extrusionOk="0">
                  <a:moveTo>
                    <a:pt x="305" y="0"/>
                  </a:moveTo>
                  <a:cubicBezTo>
                    <a:pt x="137" y="0"/>
                    <a:pt x="0" y="136"/>
                    <a:pt x="0" y="305"/>
                  </a:cubicBezTo>
                  <a:cubicBezTo>
                    <a:pt x="0" y="472"/>
                    <a:pt x="137" y="607"/>
                    <a:pt x="305" y="607"/>
                  </a:cubicBezTo>
                  <a:lnTo>
                    <a:pt x="947" y="607"/>
                  </a:lnTo>
                  <a:cubicBezTo>
                    <a:pt x="1116" y="607"/>
                    <a:pt x="1250" y="472"/>
                    <a:pt x="1250" y="305"/>
                  </a:cubicBezTo>
                  <a:cubicBezTo>
                    <a:pt x="1250" y="136"/>
                    <a:pt x="1114" y="0"/>
                    <a:pt x="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58"/>
            <p:cNvSpPr/>
            <p:nvPr/>
          </p:nvSpPr>
          <p:spPr>
            <a:xfrm>
              <a:off x="5136450" y="-1500400"/>
              <a:ext cx="114650" cy="26525"/>
            </a:xfrm>
            <a:custGeom>
              <a:avLst/>
              <a:gdLst/>
              <a:ahLst/>
              <a:cxnLst/>
              <a:rect l="l" t="t" r="r" b="b"/>
              <a:pathLst>
                <a:path w="4586" h="1061" extrusionOk="0">
                  <a:moveTo>
                    <a:pt x="347" y="0"/>
                  </a:moveTo>
                  <a:cubicBezTo>
                    <a:pt x="250" y="0"/>
                    <a:pt x="153" y="47"/>
                    <a:pt x="94" y="135"/>
                  </a:cubicBezTo>
                  <a:cubicBezTo>
                    <a:pt x="1" y="274"/>
                    <a:pt x="38" y="462"/>
                    <a:pt x="178" y="557"/>
                  </a:cubicBezTo>
                  <a:lnTo>
                    <a:pt x="612" y="845"/>
                  </a:lnTo>
                  <a:cubicBezTo>
                    <a:pt x="826" y="988"/>
                    <a:pt x="1072" y="1061"/>
                    <a:pt x="1321" y="1061"/>
                  </a:cubicBezTo>
                  <a:cubicBezTo>
                    <a:pt x="1566" y="1061"/>
                    <a:pt x="1813" y="989"/>
                    <a:pt x="2029" y="845"/>
                  </a:cubicBezTo>
                  <a:lnTo>
                    <a:pt x="2105" y="795"/>
                  </a:lnTo>
                  <a:cubicBezTo>
                    <a:pt x="2162" y="757"/>
                    <a:pt x="2229" y="737"/>
                    <a:pt x="2296" y="737"/>
                  </a:cubicBezTo>
                  <a:cubicBezTo>
                    <a:pt x="2362" y="737"/>
                    <a:pt x="2429" y="757"/>
                    <a:pt x="2486" y="795"/>
                  </a:cubicBezTo>
                  <a:lnTo>
                    <a:pt x="2560" y="845"/>
                  </a:lnTo>
                  <a:cubicBezTo>
                    <a:pt x="2775" y="989"/>
                    <a:pt x="3022" y="1060"/>
                    <a:pt x="3268" y="1060"/>
                  </a:cubicBezTo>
                  <a:cubicBezTo>
                    <a:pt x="3514" y="1060"/>
                    <a:pt x="3761" y="989"/>
                    <a:pt x="3976" y="845"/>
                  </a:cubicBezTo>
                  <a:lnTo>
                    <a:pt x="4408" y="557"/>
                  </a:lnTo>
                  <a:cubicBezTo>
                    <a:pt x="4548" y="464"/>
                    <a:pt x="4585" y="274"/>
                    <a:pt x="4493" y="135"/>
                  </a:cubicBezTo>
                  <a:cubicBezTo>
                    <a:pt x="4434" y="47"/>
                    <a:pt x="4338" y="0"/>
                    <a:pt x="4240" y="0"/>
                  </a:cubicBezTo>
                  <a:cubicBezTo>
                    <a:pt x="4182" y="0"/>
                    <a:pt x="4123" y="17"/>
                    <a:pt x="4071" y="51"/>
                  </a:cubicBezTo>
                  <a:lnTo>
                    <a:pt x="3637" y="340"/>
                  </a:lnTo>
                  <a:cubicBezTo>
                    <a:pt x="3524" y="415"/>
                    <a:pt x="3395" y="452"/>
                    <a:pt x="3266" y="452"/>
                  </a:cubicBezTo>
                  <a:cubicBezTo>
                    <a:pt x="3136" y="452"/>
                    <a:pt x="3007" y="415"/>
                    <a:pt x="2894" y="340"/>
                  </a:cubicBezTo>
                  <a:lnTo>
                    <a:pt x="2822" y="292"/>
                  </a:lnTo>
                  <a:cubicBezTo>
                    <a:pt x="2661" y="185"/>
                    <a:pt x="2477" y="132"/>
                    <a:pt x="2293" y="132"/>
                  </a:cubicBezTo>
                  <a:cubicBezTo>
                    <a:pt x="2109" y="132"/>
                    <a:pt x="1925" y="185"/>
                    <a:pt x="1765" y="292"/>
                  </a:cubicBezTo>
                  <a:lnTo>
                    <a:pt x="1692" y="340"/>
                  </a:lnTo>
                  <a:cubicBezTo>
                    <a:pt x="1578" y="415"/>
                    <a:pt x="1449" y="452"/>
                    <a:pt x="1320" y="452"/>
                  </a:cubicBezTo>
                  <a:cubicBezTo>
                    <a:pt x="1190" y="452"/>
                    <a:pt x="1061" y="415"/>
                    <a:pt x="949" y="340"/>
                  </a:cubicBezTo>
                  <a:lnTo>
                    <a:pt x="515" y="51"/>
                  </a:lnTo>
                  <a:cubicBezTo>
                    <a:pt x="464" y="17"/>
                    <a:pt x="405" y="0"/>
                    <a:pt x="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58"/>
            <p:cNvSpPr/>
            <p:nvPr/>
          </p:nvSpPr>
          <p:spPr>
            <a:xfrm>
              <a:off x="4992400" y="-1760625"/>
              <a:ext cx="404375" cy="518125"/>
            </a:xfrm>
            <a:custGeom>
              <a:avLst/>
              <a:gdLst/>
              <a:ahLst/>
              <a:cxnLst/>
              <a:rect l="l" t="t" r="r" b="b"/>
              <a:pathLst>
                <a:path w="16175" h="20725" extrusionOk="0">
                  <a:moveTo>
                    <a:pt x="8752" y="2233"/>
                  </a:moveTo>
                  <a:lnTo>
                    <a:pt x="8752" y="3227"/>
                  </a:lnTo>
                  <a:cubicBezTo>
                    <a:pt x="8752" y="3596"/>
                    <a:pt x="8452" y="3896"/>
                    <a:pt x="8082" y="3896"/>
                  </a:cubicBezTo>
                  <a:cubicBezTo>
                    <a:pt x="7712" y="3896"/>
                    <a:pt x="7412" y="3596"/>
                    <a:pt x="7412" y="3227"/>
                  </a:cubicBezTo>
                  <a:lnTo>
                    <a:pt x="7412" y="2233"/>
                  </a:lnTo>
                  <a:close/>
                  <a:moveTo>
                    <a:pt x="8082" y="607"/>
                  </a:moveTo>
                  <a:cubicBezTo>
                    <a:pt x="9430" y="607"/>
                    <a:pt x="10724" y="914"/>
                    <a:pt x="11824" y="1498"/>
                  </a:cubicBezTo>
                  <a:cubicBezTo>
                    <a:pt x="12887" y="2061"/>
                    <a:pt x="13694" y="2837"/>
                    <a:pt x="14159" y="3744"/>
                  </a:cubicBezTo>
                  <a:cubicBezTo>
                    <a:pt x="14318" y="4055"/>
                    <a:pt x="14305" y="4418"/>
                    <a:pt x="14123" y="4715"/>
                  </a:cubicBezTo>
                  <a:cubicBezTo>
                    <a:pt x="13941" y="5013"/>
                    <a:pt x="13624" y="5193"/>
                    <a:pt x="13272" y="5193"/>
                  </a:cubicBezTo>
                  <a:lnTo>
                    <a:pt x="13252" y="5193"/>
                  </a:lnTo>
                  <a:lnTo>
                    <a:pt x="13252" y="4849"/>
                  </a:lnTo>
                  <a:cubicBezTo>
                    <a:pt x="13252" y="4325"/>
                    <a:pt x="12825" y="3896"/>
                    <a:pt x="12301" y="3896"/>
                  </a:cubicBezTo>
                  <a:lnTo>
                    <a:pt x="9169" y="3896"/>
                  </a:lnTo>
                  <a:cubicBezTo>
                    <a:pt x="9291" y="3701"/>
                    <a:pt x="9361" y="3471"/>
                    <a:pt x="9361" y="3227"/>
                  </a:cubicBezTo>
                  <a:lnTo>
                    <a:pt x="9361" y="1928"/>
                  </a:lnTo>
                  <a:cubicBezTo>
                    <a:pt x="9361" y="1761"/>
                    <a:pt x="9225" y="1626"/>
                    <a:pt x="9056" y="1626"/>
                  </a:cubicBezTo>
                  <a:lnTo>
                    <a:pt x="7111" y="1626"/>
                  </a:lnTo>
                  <a:cubicBezTo>
                    <a:pt x="6943" y="1626"/>
                    <a:pt x="6807" y="1761"/>
                    <a:pt x="6807" y="1928"/>
                  </a:cubicBezTo>
                  <a:lnTo>
                    <a:pt x="6807" y="3227"/>
                  </a:lnTo>
                  <a:cubicBezTo>
                    <a:pt x="6807" y="3472"/>
                    <a:pt x="6877" y="3701"/>
                    <a:pt x="6998" y="3896"/>
                  </a:cubicBezTo>
                  <a:lnTo>
                    <a:pt x="3868" y="3896"/>
                  </a:lnTo>
                  <a:cubicBezTo>
                    <a:pt x="3342" y="3896"/>
                    <a:pt x="2917" y="4322"/>
                    <a:pt x="2917" y="4849"/>
                  </a:cubicBezTo>
                  <a:lnTo>
                    <a:pt x="2917" y="5195"/>
                  </a:lnTo>
                  <a:lnTo>
                    <a:pt x="2892" y="5195"/>
                  </a:lnTo>
                  <a:lnTo>
                    <a:pt x="2892" y="5193"/>
                  </a:lnTo>
                  <a:cubicBezTo>
                    <a:pt x="2542" y="5193"/>
                    <a:pt x="2225" y="5015"/>
                    <a:pt x="2043" y="4715"/>
                  </a:cubicBezTo>
                  <a:cubicBezTo>
                    <a:pt x="1861" y="4418"/>
                    <a:pt x="1847" y="4055"/>
                    <a:pt x="2005" y="3744"/>
                  </a:cubicBezTo>
                  <a:cubicBezTo>
                    <a:pt x="2471" y="2837"/>
                    <a:pt x="3278" y="2063"/>
                    <a:pt x="4341" y="1498"/>
                  </a:cubicBezTo>
                  <a:cubicBezTo>
                    <a:pt x="5440" y="916"/>
                    <a:pt x="6734" y="607"/>
                    <a:pt x="8082" y="607"/>
                  </a:cubicBezTo>
                  <a:close/>
                  <a:moveTo>
                    <a:pt x="12300" y="4503"/>
                  </a:moveTo>
                  <a:cubicBezTo>
                    <a:pt x="12490" y="4503"/>
                    <a:pt x="12644" y="4658"/>
                    <a:pt x="12644" y="4849"/>
                  </a:cubicBezTo>
                  <a:lnTo>
                    <a:pt x="12644" y="5843"/>
                  </a:lnTo>
                  <a:lnTo>
                    <a:pt x="11001" y="5843"/>
                  </a:lnTo>
                  <a:cubicBezTo>
                    <a:pt x="10833" y="5843"/>
                    <a:pt x="10697" y="5979"/>
                    <a:pt x="10697" y="6147"/>
                  </a:cubicBezTo>
                  <a:cubicBezTo>
                    <a:pt x="10697" y="6314"/>
                    <a:pt x="10833" y="6450"/>
                    <a:pt x="11001" y="6450"/>
                  </a:cubicBezTo>
                  <a:lnTo>
                    <a:pt x="12481" y="6450"/>
                  </a:lnTo>
                  <a:cubicBezTo>
                    <a:pt x="12251" y="6674"/>
                    <a:pt x="11817" y="6875"/>
                    <a:pt x="11426" y="7005"/>
                  </a:cubicBezTo>
                  <a:cubicBezTo>
                    <a:pt x="10537" y="7302"/>
                    <a:pt x="9349" y="7464"/>
                    <a:pt x="8082" y="7464"/>
                  </a:cubicBezTo>
                  <a:cubicBezTo>
                    <a:pt x="6813" y="7464"/>
                    <a:pt x="5626" y="7301"/>
                    <a:pt x="4738" y="7005"/>
                  </a:cubicBezTo>
                  <a:cubicBezTo>
                    <a:pt x="4348" y="6875"/>
                    <a:pt x="3912" y="6674"/>
                    <a:pt x="3682" y="6450"/>
                  </a:cubicBezTo>
                  <a:lnTo>
                    <a:pt x="9703" y="6450"/>
                  </a:lnTo>
                  <a:cubicBezTo>
                    <a:pt x="9870" y="6450"/>
                    <a:pt x="10006" y="6314"/>
                    <a:pt x="10006" y="6147"/>
                  </a:cubicBezTo>
                  <a:cubicBezTo>
                    <a:pt x="10006" y="5979"/>
                    <a:pt x="9870" y="5843"/>
                    <a:pt x="9703" y="5843"/>
                  </a:cubicBezTo>
                  <a:lnTo>
                    <a:pt x="3519" y="5843"/>
                  </a:lnTo>
                  <a:lnTo>
                    <a:pt x="3519" y="4849"/>
                  </a:lnTo>
                  <a:cubicBezTo>
                    <a:pt x="3519" y="4658"/>
                    <a:pt x="3675" y="4503"/>
                    <a:pt x="3865" y="4503"/>
                  </a:cubicBezTo>
                  <a:close/>
                  <a:moveTo>
                    <a:pt x="12645" y="7097"/>
                  </a:moveTo>
                  <a:lnTo>
                    <a:pt x="12645" y="8112"/>
                  </a:lnTo>
                  <a:lnTo>
                    <a:pt x="12301" y="8112"/>
                  </a:lnTo>
                  <a:cubicBezTo>
                    <a:pt x="12208" y="8112"/>
                    <a:pt x="12123" y="8077"/>
                    <a:pt x="12057" y="8011"/>
                  </a:cubicBezTo>
                  <a:cubicBezTo>
                    <a:pt x="11993" y="7947"/>
                    <a:pt x="11957" y="7859"/>
                    <a:pt x="11957" y="7767"/>
                  </a:cubicBezTo>
                  <a:lnTo>
                    <a:pt x="11957" y="7457"/>
                  </a:lnTo>
                  <a:lnTo>
                    <a:pt x="11954" y="7457"/>
                  </a:lnTo>
                  <a:cubicBezTo>
                    <a:pt x="12240" y="7341"/>
                    <a:pt x="12467" y="7220"/>
                    <a:pt x="12645" y="7097"/>
                  </a:cubicBezTo>
                  <a:close/>
                  <a:moveTo>
                    <a:pt x="3519" y="7098"/>
                  </a:moveTo>
                  <a:cubicBezTo>
                    <a:pt x="3698" y="7220"/>
                    <a:pt x="3924" y="7342"/>
                    <a:pt x="4211" y="7457"/>
                  </a:cubicBezTo>
                  <a:lnTo>
                    <a:pt x="4211" y="7768"/>
                  </a:lnTo>
                  <a:cubicBezTo>
                    <a:pt x="4211" y="7959"/>
                    <a:pt x="4055" y="8114"/>
                    <a:pt x="3866" y="8114"/>
                  </a:cubicBezTo>
                  <a:lnTo>
                    <a:pt x="3519" y="8114"/>
                  </a:lnTo>
                  <a:lnTo>
                    <a:pt x="3519" y="7098"/>
                  </a:lnTo>
                  <a:close/>
                  <a:moveTo>
                    <a:pt x="11347" y="7662"/>
                  </a:moveTo>
                  <a:lnTo>
                    <a:pt x="11347" y="7767"/>
                  </a:lnTo>
                  <a:cubicBezTo>
                    <a:pt x="11347" y="8019"/>
                    <a:pt x="11446" y="8259"/>
                    <a:pt x="11626" y="8439"/>
                  </a:cubicBezTo>
                  <a:cubicBezTo>
                    <a:pt x="11806" y="8619"/>
                    <a:pt x="12045" y="8718"/>
                    <a:pt x="12300" y="8718"/>
                  </a:cubicBezTo>
                  <a:lnTo>
                    <a:pt x="12785" y="8718"/>
                  </a:lnTo>
                  <a:cubicBezTo>
                    <a:pt x="12928" y="8718"/>
                    <a:pt x="13065" y="8778"/>
                    <a:pt x="13161" y="8885"/>
                  </a:cubicBezTo>
                  <a:cubicBezTo>
                    <a:pt x="13259" y="8992"/>
                    <a:pt x="13304" y="9133"/>
                    <a:pt x="13289" y="9280"/>
                  </a:cubicBezTo>
                  <a:cubicBezTo>
                    <a:pt x="13265" y="9533"/>
                    <a:pt x="13022" y="9733"/>
                    <a:pt x="12738" y="9733"/>
                  </a:cubicBezTo>
                  <a:lnTo>
                    <a:pt x="12601" y="9733"/>
                  </a:lnTo>
                  <a:lnTo>
                    <a:pt x="12601" y="9716"/>
                  </a:lnTo>
                  <a:cubicBezTo>
                    <a:pt x="12601" y="9548"/>
                    <a:pt x="12465" y="9412"/>
                    <a:pt x="12297" y="9412"/>
                  </a:cubicBezTo>
                  <a:cubicBezTo>
                    <a:pt x="12130" y="9412"/>
                    <a:pt x="11994" y="9548"/>
                    <a:pt x="11994" y="9716"/>
                  </a:cubicBezTo>
                  <a:cubicBezTo>
                    <a:pt x="11993" y="11873"/>
                    <a:pt x="10237" y="13625"/>
                    <a:pt x="8081" y="13625"/>
                  </a:cubicBezTo>
                  <a:cubicBezTo>
                    <a:pt x="8080" y="13625"/>
                    <a:pt x="8079" y="13625"/>
                    <a:pt x="8078" y="13625"/>
                  </a:cubicBezTo>
                  <a:cubicBezTo>
                    <a:pt x="5923" y="13625"/>
                    <a:pt x="4169" y="11870"/>
                    <a:pt x="4169" y="9713"/>
                  </a:cubicBezTo>
                  <a:cubicBezTo>
                    <a:pt x="4169" y="9546"/>
                    <a:pt x="4033" y="9410"/>
                    <a:pt x="3865" y="9410"/>
                  </a:cubicBezTo>
                  <a:cubicBezTo>
                    <a:pt x="3698" y="9410"/>
                    <a:pt x="3562" y="9546"/>
                    <a:pt x="3562" y="9713"/>
                  </a:cubicBezTo>
                  <a:lnTo>
                    <a:pt x="3562" y="9735"/>
                  </a:lnTo>
                  <a:lnTo>
                    <a:pt x="3378" y="9735"/>
                  </a:lnTo>
                  <a:cubicBezTo>
                    <a:pt x="3235" y="9735"/>
                    <a:pt x="3098" y="9675"/>
                    <a:pt x="3002" y="9568"/>
                  </a:cubicBezTo>
                  <a:cubicBezTo>
                    <a:pt x="2904" y="9460"/>
                    <a:pt x="2860" y="9319"/>
                    <a:pt x="2872" y="9173"/>
                  </a:cubicBezTo>
                  <a:cubicBezTo>
                    <a:pt x="2900" y="8919"/>
                    <a:pt x="3141" y="8719"/>
                    <a:pt x="3425" y="8719"/>
                  </a:cubicBezTo>
                  <a:lnTo>
                    <a:pt x="3864" y="8719"/>
                  </a:lnTo>
                  <a:cubicBezTo>
                    <a:pt x="4389" y="8719"/>
                    <a:pt x="4818" y="8292"/>
                    <a:pt x="4818" y="7767"/>
                  </a:cubicBezTo>
                  <a:lnTo>
                    <a:pt x="4818" y="7662"/>
                  </a:lnTo>
                  <a:cubicBezTo>
                    <a:pt x="5727" y="7925"/>
                    <a:pt x="6874" y="8069"/>
                    <a:pt x="8082" y="8069"/>
                  </a:cubicBezTo>
                  <a:cubicBezTo>
                    <a:pt x="9291" y="8069"/>
                    <a:pt x="10434" y="7927"/>
                    <a:pt x="11347" y="7662"/>
                  </a:cubicBezTo>
                  <a:close/>
                  <a:moveTo>
                    <a:pt x="6110" y="13782"/>
                  </a:moveTo>
                  <a:cubicBezTo>
                    <a:pt x="6706" y="14070"/>
                    <a:pt x="7374" y="14235"/>
                    <a:pt x="8081" y="14235"/>
                  </a:cubicBezTo>
                  <a:cubicBezTo>
                    <a:pt x="8784" y="14235"/>
                    <a:pt x="9450" y="14075"/>
                    <a:pt x="10045" y="13785"/>
                  </a:cubicBezTo>
                  <a:lnTo>
                    <a:pt x="10045" y="14438"/>
                  </a:lnTo>
                  <a:lnTo>
                    <a:pt x="8077" y="15530"/>
                  </a:lnTo>
                  <a:lnTo>
                    <a:pt x="7340" y="15119"/>
                  </a:lnTo>
                  <a:cubicBezTo>
                    <a:pt x="7293" y="15093"/>
                    <a:pt x="7242" y="15081"/>
                    <a:pt x="7192" y="15081"/>
                  </a:cubicBezTo>
                  <a:cubicBezTo>
                    <a:pt x="7085" y="15081"/>
                    <a:pt x="6981" y="15137"/>
                    <a:pt x="6927" y="15237"/>
                  </a:cubicBezTo>
                  <a:cubicBezTo>
                    <a:pt x="6846" y="15383"/>
                    <a:pt x="6898" y="15569"/>
                    <a:pt x="7045" y="15650"/>
                  </a:cubicBezTo>
                  <a:lnTo>
                    <a:pt x="7548" y="15930"/>
                  </a:lnTo>
                  <a:lnTo>
                    <a:pt x="5909" y="17338"/>
                  </a:lnTo>
                  <a:cubicBezTo>
                    <a:pt x="5906" y="17339"/>
                    <a:pt x="5902" y="17344"/>
                    <a:pt x="5894" y="17344"/>
                  </a:cubicBezTo>
                  <a:cubicBezTo>
                    <a:pt x="5892" y="17344"/>
                    <a:pt x="5891" y="17344"/>
                    <a:pt x="5890" y="17344"/>
                  </a:cubicBezTo>
                  <a:cubicBezTo>
                    <a:pt x="5882" y="17342"/>
                    <a:pt x="5877" y="17337"/>
                    <a:pt x="5876" y="17332"/>
                  </a:cubicBezTo>
                  <a:lnTo>
                    <a:pt x="4855" y="15544"/>
                  </a:lnTo>
                  <a:lnTo>
                    <a:pt x="5280" y="14695"/>
                  </a:lnTo>
                  <a:cubicBezTo>
                    <a:pt x="5280" y="14692"/>
                    <a:pt x="5283" y="14686"/>
                    <a:pt x="5292" y="14683"/>
                  </a:cubicBezTo>
                  <a:cubicBezTo>
                    <a:pt x="5293" y="14683"/>
                    <a:pt x="5294" y="14683"/>
                    <a:pt x="5296" y="14683"/>
                  </a:cubicBezTo>
                  <a:cubicBezTo>
                    <a:pt x="5303" y="14683"/>
                    <a:pt x="5306" y="14686"/>
                    <a:pt x="5309" y="14686"/>
                  </a:cubicBezTo>
                  <a:lnTo>
                    <a:pt x="5970" y="15053"/>
                  </a:lnTo>
                  <a:cubicBezTo>
                    <a:pt x="6017" y="15079"/>
                    <a:pt x="6068" y="15092"/>
                    <a:pt x="6118" y="15092"/>
                  </a:cubicBezTo>
                  <a:cubicBezTo>
                    <a:pt x="6224" y="15092"/>
                    <a:pt x="6327" y="15035"/>
                    <a:pt x="6383" y="14936"/>
                  </a:cubicBezTo>
                  <a:cubicBezTo>
                    <a:pt x="6463" y="14789"/>
                    <a:pt x="6411" y="14605"/>
                    <a:pt x="6266" y="14523"/>
                  </a:cubicBezTo>
                  <a:lnTo>
                    <a:pt x="6110" y="14438"/>
                  </a:lnTo>
                  <a:lnTo>
                    <a:pt x="6110" y="13782"/>
                  </a:lnTo>
                  <a:close/>
                  <a:moveTo>
                    <a:pt x="10861" y="14683"/>
                  </a:moveTo>
                  <a:cubicBezTo>
                    <a:pt x="10862" y="14683"/>
                    <a:pt x="10863" y="14683"/>
                    <a:pt x="10864" y="14683"/>
                  </a:cubicBezTo>
                  <a:cubicBezTo>
                    <a:pt x="10873" y="14686"/>
                    <a:pt x="10874" y="14692"/>
                    <a:pt x="10876" y="14695"/>
                  </a:cubicBezTo>
                  <a:lnTo>
                    <a:pt x="11301" y="15544"/>
                  </a:lnTo>
                  <a:lnTo>
                    <a:pt x="10280" y="17332"/>
                  </a:lnTo>
                  <a:cubicBezTo>
                    <a:pt x="10279" y="17337"/>
                    <a:pt x="10275" y="17342"/>
                    <a:pt x="10266" y="17344"/>
                  </a:cubicBezTo>
                  <a:cubicBezTo>
                    <a:pt x="10265" y="17344"/>
                    <a:pt x="10264" y="17344"/>
                    <a:pt x="10262" y="17344"/>
                  </a:cubicBezTo>
                  <a:cubicBezTo>
                    <a:pt x="10254" y="17344"/>
                    <a:pt x="10250" y="17339"/>
                    <a:pt x="10247" y="17338"/>
                  </a:cubicBezTo>
                  <a:lnTo>
                    <a:pt x="8605" y="15931"/>
                  </a:lnTo>
                  <a:lnTo>
                    <a:pt x="10847" y="14686"/>
                  </a:lnTo>
                  <a:cubicBezTo>
                    <a:pt x="10850" y="14686"/>
                    <a:pt x="10855" y="14683"/>
                    <a:pt x="10861" y="14683"/>
                  </a:cubicBezTo>
                  <a:close/>
                  <a:moveTo>
                    <a:pt x="8081" y="16278"/>
                  </a:moveTo>
                  <a:lnTo>
                    <a:pt x="8739" y="16843"/>
                  </a:lnTo>
                  <a:lnTo>
                    <a:pt x="8591" y="17285"/>
                  </a:lnTo>
                  <a:cubicBezTo>
                    <a:pt x="8545" y="17425"/>
                    <a:pt x="8412" y="17521"/>
                    <a:pt x="8265" y="17521"/>
                  </a:cubicBezTo>
                  <a:lnTo>
                    <a:pt x="7902" y="17521"/>
                  </a:lnTo>
                  <a:cubicBezTo>
                    <a:pt x="7754" y="17521"/>
                    <a:pt x="7622" y="17425"/>
                    <a:pt x="7574" y="17285"/>
                  </a:cubicBezTo>
                  <a:lnTo>
                    <a:pt x="7425" y="16838"/>
                  </a:lnTo>
                  <a:lnTo>
                    <a:pt x="8081" y="16278"/>
                  </a:lnTo>
                  <a:close/>
                  <a:moveTo>
                    <a:pt x="8082" y="0"/>
                  </a:moveTo>
                  <a:cubicBezTo>
                    <a:pt x="6634" y="0"/>
                    <a:pt x="5245" y="332"/>
                    <a:pt x="4056" y="960"/>
                  </a:cubicBezTo>
                  <a:cubicBezTo>
                    <a:pt x="2884" y="1581"/>
                    <a:pt x="1990" y="2448"/>
                    <a:pt x="1467" y="3465"/>
                  </a:cubicBezTo>
                  <a:cubicBezTo>
                    <a:pt x="1211" y="3965"/>
                    <a:pt x="1233" y="4549"/>
                    <a:pt x="1526" y="5029"/>
                  </a:cubicBezTo>
                  <a:cubicBezTo>
                    <a:pt x="1820" y="5512"/>
                    <a:pt x="2330" y="5799"/>
                    <a:pt x="2895" y="5799"/>
                  </a:cubicBezTo>
                  <a:lnTo>
                    <a:pt x="2914" y="5799"/>
                  </a:lnTo>
                  <a:lnTo>
                    <a:pt x="2914" y="8226"/>
                  </a:lnTo>
                  <a:cubicBezTo>
                    <a:pt x="2564" y="8392"/>
                    <a:pt x="2311" y="8723"/>
                    <a:pt x="2271" y="9112"/>
                  </a:cubicBezTo>
                  <a:cubicBezTo>
                    <a:pt x="2240" y="9426"/>
                    <a:pt x="2343" y="9740"/>
                    <a:pt x="2554" y="9973"/>
                  </a:cubicBezTo>
                  <a:cubicBezTo>
                    <a:pt x="2764" y="10206"/>
                    <a:pt x="3067" y="10340"/>
                    <a:pt x="3379" y="10340"/>
                  </a:cubicBezTo>
                  <a:lnTo>
                    <a:pt x="3606" y="10340"/>
                  </a:lnTo>
                  <a:cubicBezTo>
                    <a:pt x="3785" y="11616"/>
                    <a:pt x="4496" y="12719"/>
                    <a:pt x="5506" y="13425"/>
                  </a:cubicBezTo>
                  <a:lnTo>
                    <a:pt x="5506" y="14110"/>
                  </a:lnTo>
                  <a:cubicBezTo>
                    <a:pt x="5440" y="14088"/>
                    <a:pt x="5370" y="14076"/>
                    <a:pt x="5299" y="14076"/>
                  </a:cubicBezTo>
                  <a:cubicBezTo>
                    <a:pt x="5236" y="14076"/>
                    <a:pt x="5173" y="14085"/>
                    <a:pt x="5113" y="14103"/>
                  </a:cubicBezTo>
                  <a:cubicBezTo>
                    <a:pt x="4950" y="14153"/>
                    <a:pt x="4813" y="14269"/>
                    <a:pt x="4739" y="14423"/>
                  </a:cubicBezTo>
                  <a:lnTo>
                    <a:pt x="4299" y="15302"/>
                  </a:lnTo>
                  <a:lnTo>
                    <a:pt x="1587" y="16137"/>
                  </a:lnTo>
                  <a:cubicBezTo>
                    <a:pt x="637" y="16430"/>
                    <a:pt x="0" y="17294"/>
                    <a:pt x="0" y="18288"/>
                  </a:cubicBezTo>
                  <a:lnTo>
                    <a:pt x="0" y="20420"/>
                  </a:lnTo>
                  <a:cubicBezTo>
                    <a:pt x="0" y="20587"/>
                    <a:pt x="136" y="20723"/>
                    <a:pt x="305" y="20723"/>
                  </a:cubicBezTo>
                  <a:cubicBezTo>
                    <a:pt x="472" y="20723"/>
                    <a:pt x="607" y="20587"/>
                    <a:pt x="607" y="20420"/>
                  </a:cubicBezTo>
                  <a:lnTo>
                    <a:pt x="607" y="18288"/>
                  </a:lnTo>
                  <a:cubicBezTo>
                    <a:pt x="607" y="17671"/>
                    <a:pt x="944" y="17121"/>
                    <a:pt x="1473" y="16840"/>
                  </a:cubicBezTo>
                  <a:lnTo>
                    <a:pt x="3605" y="20569"/>
                  </a:lnTo>
                  <a:cubicBezTo>
                    <a:pt x="3662" y="20667"/>
                    <a:pt x="3764" y="20723"/>
                    <a:pt x="3869" y="20723"/>
                  </a:cubicBezTo>
                  <a:cubicBezTo>
                    <a:pt x="3921" y="20723"/>
                    <a:pt x="3972" y="20710"/>
                    <a:pt x="4019" y="20684"/>
                  </a:cubicBezTo>
                  <a:cubicBezTo>
                    <a:pt x="4165" y="20601"/>
                    <a:pt x="4215" y="20414"/>
                    <a:pt x="4132" y="20270"/>
                  </a:cubicBezTo>
                  <a:lnTo>
                    <a:pt x="2048" y="16630"/>
                  </a:lnTo>
                  <a:lnTo>
                    <a:pt x="3109" y="16303"/>
                  </a:lnTo>
                  <a:lnTo>
                    <a:pt x="5547" y="20569"/>
                  </a:lnTo>
                  <a:cubicBezTo>
                    <a:pt x="5603" y="20667"/>
                    <a:pt x="5706" y="20723"/>
                    <a:pt x="5812" y="20723"/>
                  </a:cubicBezTo>
                  <a:cubicBezTo>
                    <a:pt x="5863" y="20723"/>
                    <a:pt x="5914" y="20710"/>
                    <a:pt x="5961" y="20684"/>
                  </a:cubicBezTo>
                  <a:cubicBezTo>
                    <a:pt x="6106" y="20601"/>
                    <a:pt x="6157" y="20414"/>
                    <a:pt x="6074" y="20270"/>
                  </a:cubicBezTo>
                  <a:lnTo>
                    <a:pt x="3704" y="16121"/>
                  </a:lnTo>
                  <a:lnTo>
                    <a:pt x="4368" y="15917"/>
                  </a:lnTo>
                  <a:lnTo>
                    <a:pt x="5349" y="17635"/>
                  </a:lnTo>
                  <a:cubicBezTo>
                    <a:pt x="5442" y="17797"/>
                    <a:pt x="5603" y="17909"/>
                    <a:pt x="5787" y="17942"/>
                  </a:cubicBezTo>
                  <a:cubicBezTo>
                    <a:pt x="5823" y="17949"/>
                    <a:pt x="5859" y="17951"/>
                    <a:pt x="5896" y="17951"/>
                  </a:cubicBezTo>
                  <a:cubicBezTo>
                    <a:pt x="6043" y="17951"/>
                    <a:pt x="6189" y="17899"/>
                    <a:pt x="6303" y="17799"/>
                  </a:cubicBezTo>
                  <a:lnTo>
                    <a:pt x="6925" y="17265"/>
                  </a:lnTo>
                  <a:lnTo>
                    <a:pt x="6997" y="17478"/>
                  </a:lnTo>
                  <a:cubicBezTo>
                    <a:pt x="7050" y="17638"/>
                    <a:pt x="7144" y="17775"/>
                    <a:pt x="7263" y="17885"/>
                  </a:cubicBezTo>
                  <a:lnTo>
                    <a:pt x="6810" y="20366"/>
                  </a:lnTo>
                  <a:cubicBezTo>
                    <a:pt x="6778" y="20530"/>
                    <a:pt x="6888" y="20689"/>
                    <a:pt x="7054" y="20720"/>
                  </a:cubicBezTo>
                  <a:cubicBezTo>
                    <a:pt x="7073" y="20723"/>
                    <a:pt x="7091" y="20724"/>
                    <a:pt x="7110" y="20724"/>
                  </a:cubicBezTo>
                  <a:cubicBezTo>
                    <a:pt x="7254" y="20724"/>
                    <a:pt x="7381" y="20621"/>
                    <a:pt x="7408" y="20474"/>
                  </a:cubicBezTo>
                  <a:lnTo>
                    <a:pt x="7837" y="18125"/>
                  </a:lnTo>
                  <a:cubicBezTo>
                    <a:pt x="7858" y="18128"/>
                    <a:pt x="7880" y="18128"/>
                    <a:pt x="7901" y="18128"/>
                  </a:cubicBezTo>
                  <a:lnTo>
                    <a:pt x="8262" y="18128"/>
                  </a:lnTo>
                  <a:cubicBezTo>
                    <a:pt x="8284" y="18128"/>
                    <a:pt x="8308" y="18125"/>
                    <a:pt x="8329" y="18125"/>
                  </a:cubicBezTo>
                  <a:lnTo>
                    <a:pt x="8755" y="20473"/>
                  </a:lnTo>
                  <a:cubicBezTo>
                    <a:pt x="8782" y="20620"/>
                    <a:pt x="8909" y="20723"/>
                    <a:pt x="9053" y="20723"/>
                  </a:cubicBezTo>
                  <a:cubicBezTo>
                    <a:pt x="9072" y="20723"/>
                    <a:pt x="9089" y="20721"/>
                    <a:pt x="9109" y="20717"/>
                  </a:cubicBezTo>
                  <a:cubicBezTo>
                    <a:pt x="9273" y="20687"/>
                    <a:pt x="9383" y="20530"/>
                    <a:pt x="9353" y="20364"/>
                  </a:cubicBezTo>
                  <a:lnTo>
                    <a:pt x="8902" y="17881"/>
                  </a:lnTo>
                  <a:cubicBezTo>
                    <a:pt x="9022" y="17774"/>
                    <a:pt x="9115" y="17637"/>
                    <a:pt x="9166" y="17477"/>
                  </a:cubicBezTo>
                  <a:lnTo>
                    <a:pt x="9236" y="17270"/>
                  </a:lnTo>
                  <a:lnTo>
                    <a:pt x="9853" y="17801"/>
                  </a:lnTo>
                  <a:cubicBezTo>
                    <a:pt x="9967" y="17898"/>
                    <a:pt x="10112" y="17952"/>
                    <a:pt x="10260" y="17952"/>
                  </a:cubicBezTo>
                  <a:cubicBezTo>
                    <a:pt x="10296" y="17952"/>
                    <a:pt x="10332" y="17948"/>
                    <a:pt x="10367" y="17944"/>
                  </a:cubicBezTo>
                  <a:cubicBezTo>
                    <a:pt x="10553" y="17911"/>
                    <a:pt x="10712" y="17798"/>
                    <a:pt x="10804" y="17637"/>
                  </a:cubicBezTo>
                  <a:lnTo>
                    <a:pt x="11788" y="15916"/>
                  </a:lnTo>
                  <a:lnTo>
                    <a:pt x="12458" y="16120"/>
                  </a:lnTo>
                  <a:lnTo>
                    <a:pt x="10087" y="20272"/>
                  </a:lnTo>
                  <a:cubicBezTo>
                    <a:pt x="10003" y="20416"/>
                    <a:pt x="10055" y="20603"/>
                    <a:pt x="10200" y="20686"/>
                  </a:cubicBezTo>
                  <a:cubicBezTo>
                    <a:pt x="10247" y="20711"/>
                    <a:pt x="10297" y="20724"/>
                    <a:pt x="10350" y="20724"/>
                  </a:cubicBezTo>
                  <a:cubicBezTo>
                    <a:pt x="10454" y="20724"/>
                    <a:pt x="10559" y="20669"/>
                    <a:pt x="10614" y="20571"/>
                  </a:cubicBezTo>
                  <a:lnTo>
                    <a:pt x="13052" y="16303"/>
                  </a:lnTo>
                  <a:lnTo>
                    <a:pt x="14406" y="16718"/>
                  </a:lnTo>
                  <a:cubicBezTo>
                    <a:pt x="15099" y="16933"/>
                    <a:pt x="15564" y="17562"/>
                    <a:pt x="15564" y="18289"/>
                  </a:cubicBezTo>
                  <a:lnTo>
                    <a:pt x="15564" y="20421"/>
                  </a:lnTo>
                  <a:cubicBezTo>
                    <a:pt x="15564" y="20589"/>
                    <a:pt x="15700" y="20724"/>
                    <a:pt x="15867" y="20724"/>
                  </a:cubicBezTo>
                  <a:cubicBezTo>
                    <a:pt x="16036" y="20724"/>
                    <a:pt x="16171" y="20589"/>
                    <a:pt x="16171" y="20421"/>
                  </a:cubicBezTo>
                  <a:lnTo>
                    <a:pt x="16171" y="18289"/>
                  </a:lnTo>
                  <a:cubicBezTo>
                    <a:pt x="16174" y="17294"/>
                    <a:pt x="15536" y="16430"/>
                    <a:pt x="14586" y="16137"/>
                  </a:cubicBezTo>
                  <a:lnTo>
                    <a:pt x="11858" y="15297"/>
                  </a:lnTo>
                  <a:lnTo>
                    <a:pt x="11421" y="14423"/>
                  </a:lnTo>
                  <a:cubicBezTo>
                    <a:pt x="11344" y="14269"/>
                    <a:pt x="11207" y="14155"/>
                    <a:pt x="11044" y="14103"/>
                  </a:cubicBezTo>
                  <a:cubicBezTo>
                    <a:pt x="10984" y="14085"/>
                    <a:pt x="10922" y="14076"/>
                    <a:pt x="10860" y="14076"/>
                  </a:cubicBezTo>
                  <a:cubicBezTo>
                    <a:pt x="10789" y="14076"/>
                    <a:pt x="10719" y="14088"/>
                    <a:pt x="10652" y="14110"/>
                  </a:cubicBezTo>
                  <a:lnTo>
                    <a:pt x="10652" y="13429"/>
                  </a:lnTo>
                  <a:cubicBezTo>
                    <a:pt x="11666" y="12725"/>
                    <a:pt x="12380" y="11617"/>
                    <a:pt x="12558" y="10340"/>
                  </a:cubicBezTo>
                  <a:lnTo>
                    <a:pt x="12738" y="10340"/>
                  </a:lnTo>
                  <a:cubicBezTo>
                    <a:pt x="13329" y="10340"/>
                    <a:pt x="13836" y="9902"/>
                    <a:pt x="13893" y="9339"/>
                  </a:cubicBezTo>
                  <a:cubicBezTo>
                    <a:pt x="13925" y="9025"/>
                    <a:pt x="13822" y="8711"/>
                    <a:pt x="13611" y="8478"/>
                  </a:cubicBezTo>
                  <a:cubicBezTo>
                    <a:pt x="13509" y="8366"/>
                    <a:pt x="13386" y="8276"/>
                    <a:pt x="13251" y="8214"/>
                  </a:cubicBezTo>
                  <a:lnTo>
                    <a:pt x="13251" y="5799"/>
                  </a:lnTo>
                  <a:lnTo>
                    <a:pt x="13271" y="5799"/>
                  </a:lnTo>
                  <a:cubicBezTo>
                    <a:pt x="13832" y="5799"/>
                    <a:pt x="14345" y="5512"/>
                    <a:pt x="14639" y="5029"/>
                  </a:cubicBezTo>
                  <a:cubicBezTo>
                    <a:pt x="14932" y="4549"/>
                    <a:pt x="14953" y="3965"/>
                    <a:pt x="14699" y="3465"/>
                  </a:cubicBezTo>
                  <a:cubicBezTo>
                    <a:pt x="14178" y="2448"/>
                    <a:pt x="13281" y="1581"/>
                    <a:pt x="12108" y="960"/>
                  </a:cubicBezTo>
                  <a:cubicBezTo>
                    <a:pt x="10921" y="332"/>
                    <a:pt x="9529"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2066;p42">
            <a:extLst>
              <a:ext uri="{FF2B5EF4-FFF2-40B4-BE49-F238E27FC236}">
                <a16:creationId xmlns:a16="http://schemas.microsoft.com/office/drawing/2014/main" id="{79181403-B5D8-FD95-8232-F47D08821480}"/>
              </a:ext>
            </a:extLst>
          </p:cNvPr>
          <p:cNvSpPr txBox="1">
            <a:spLocks noGrp="1"/>
          </p:cNvSpPr>
          <p:nvPr>
            <p:ph type="title"/>
          </p:nvPr>
        </p:nvSpPr>
        <p:spPr>
          <a:xfrm>
            <a:off x="1411924" y="1474990"/>
            <a:ext cx="6344806" cy="2030932"/>
          </a:xfrm>
          <a:prstGeom prst="rect">
            <a:avLst/>
          </a:prstGeom>
        </p:spPr>
        <p:txBody>
          <a:bodyPr spcFirstLastPara="1" wrap="square" lIns="91425" tIns="91425" rIns="91425" bIns="91425" anchor="ctr" anchorCtr="0">
            <a:noAutofit/>
          </a:bodyPr>
          <a:lstStyle/>
          <a:p>
            <a:pPr algn="ctr">
              <a:lnSpc>
                <a:spcPct val="150000"/>
              </a:lnSpc>
            </a:pPr>
            <a:r>
              <a:rPr lang="vi-VN" sz="4000" b="1" dirty="0">
                <a:solidFill>
                  <a:schemeClr val="bg1">
                    <a:lumMod val="50000"/>
                  </a:schemeClr>
                </a:solidFill>
                <a:latin typeface="Arial" panose="020B0604020202020204" pitchFamily="34" charset="0"/>
                <a:cs typeface="Arial" panose="020B0604020202020204" pitchFamily="34" charset="0"/>
              </a:rPr>
              <a:t>CẢM ƠN CÁC </a:t>
            </a:r>
            <a:r>
              <a:rPr lang="en-US" sz="4000" b="1">
                <a:solidFill>
                  <a:schemeClr val="bg1">
                    <a:lumMod val="50000"/>
                  </a:schemeClr>
                </a:solidFill>
                <a:latin typeface="Arial" panose="020B0604020202020204" pitchFamily="34" charset="0"/>
                <a:cs typeface="Arial" panose="020B0604020202020204" pitchFamily="34" charset="0"/>
              </a:rPr>
              <a:t>EM</a:t>
            </a:r>
            <a:r>
              <a:rPr lang="vi-VN" sz="4000" b="1">
                <a:solidFill>
                  <a:schemeClr val="bg1">
                    <a:lumMod val="50000"/>
                  </a:schemeClr>
                </a:solidFill>
                <a:latin typeface="Arial" panose="020B0604020202020204" pitchFamily="34" charset="0"/>
                <a:cs typeface="Arial" panose="020B0604020202020204" pitchFamily="34" charset="0"/>
              </a:rPr>
              <a:t> </a:t>
            </a:r>
            <a:br>
              <a:rPr lang="vi-VN" sz="4000" b="1" dirty="0">
                <a:solidFill>
                  <a:schemeClr val="bg1">
                    <a:lumMod val="50000"/>
                  </a:schemeClr>
                </a:solidFill>
                <a:latin typeface="Arial" panose="020B0604020202020204" pitchFamily="34" charset="0"/>
                <a:cs typeface="Arial" panose="020B0604020202020204" pitchFamily="34" charset="0"/>
              </a:rPr>
            </a:br>
            <a:r>
              <a:rPr lang="vi-VN" sz="4000" b="1" dirty="0">
                <a:solidFill>
                  <a:schemeClr val="bg1">
                    <a:lumMod val="50000"/>
                  </a:schemeClr>
                </a:solidFill>
                <a:latin typeface="Arial" panose="020B0604020202020204" pitchFamily="34" charset="0"/>
                <a:cs typeface="Arial" panose="020B0604020202020204" pitchFamily="34" charset="0"/>
              </a:rPr>
              <a:t>ĐÃ CHÚ Ý LẮNG NGHE!</a:t>
            </a:r>
            <a:endParaRPr lang="en-US" sz="4000" b="1" dirty="0">
              <a:solidFill>
                <a:schemeClr val="bg1">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32"/>
        <p:cNvGrpSpPr/>
        <p:nvPr/>
      </p:nvGrpSpPr>
      <p:grpSpPr>
        <a:xfrm>
          <a:off x="0" y="0"/>
          <a:ext cx="0" cy="0"/>
          <a:chOff x="0" y="0"/>
          <a:chExt cx="0" cy="0"/>
        </a:xfrm>
      </p:grpSpPr>
      <p:sp>
        <p:nvSpPr>
          <p:cNvPr id="6" name="Arrow: Pentagon 5">
            <a:extLst>
              <a:ext uri="{FF2B5EF4-FFF2-40B4-BE49-F238E27FC236}">
                <a16:creationId xmlns:a16="http://schemas.microsoft.com/office/drawing/2014/main" id="{80A1B3BA-36E1-117A-EB14-9A7994468E8B}"/>
              </a:ext>
            </a:extLst>
          </p:cNvPr>
          <p:cNvSpPr/>
          <p:nvPr/>
        </p:nvSpPr>
        <p:spPr>
          <a:xfrm>
            <a:off x="0" y="408996"/>
            <a:ext cx="3485071" cy="53902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chemeClr val="tx1">
                    <a:lumMod val="95000"/>
                    <a:lumOff val="5000"/>
                  </a:schemeClr>
                </a:solidFill>
                <a:effectLst/>
                <a:latin typeface="Arial" panose="020B0604020202020204" pitchFamily="34" charset="0"/>
                <a:cs typeface="Arial" panose="020B0604020202020204" pitchFamily="34" charset="0"/>
              </a:rPr>
              <a:t>Một số loại dịch vụ</a:t>
            </a:r>
          </a:p>
        </p:txBody>
      </p:sp>
      <p:sp>
        <p:nvSpPr>
          <p:cNvPr id="9" name="Google Shape;2072;p42">
            <a:extLst>
              <a:ext uri="{FF2B5EF4-FFF2-40B4-BE49-F238E27FC236}">
                <a16:creationId xmlns:a16="http://schemas.microsoft.com/office/drawing/2014/main" id="{76AB1165-CFCB-B81D-E152-6B74FF6458A6}"/>
              </a:ext>
            </a:extLst>
          </p:cNvPr>
          <p:cNvSpPr/>
          <p:nvPr/>
        </p:nvSpPr>
        <p:spPr>
          <a:xfrm>
            <a:off x="8275244" y="312060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73;p42">
            <a:extLst>
              <a:ext uri="{FF2B5EF4-FFF2-40B4-BE49-F238E27FC236}">
                <a16:creationId xmlns:a16="http://schemas.microsoft.com/office/drawing/2014/main" id="{5C5A5704-1C78-2EB6-9837-D763D5997CF4}"/>
              </a:ext>
            </a:extLst>
          </p:cNvPr>
          <p:cNvSpPr/>
          <p:nvPr/>
        </p:nvSpPr>
        <p:spPr>
          <a:xfrm>
            <a:off x="8285400" y="427853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80;p42">
            <a:extLst>
              <a:ext uri="{FF2B5EF4-FFF2-40B4-BE49-F238E27FC236}">
                <a16:creationId xmlns:a16="http://schemas.microsoft.com/office/drawing/2014/main" id="{45FE2986-FF13-455F-AE2F-EAA379FF110A}"/>
              </a:ext>
            </a:extLst>
          </p:cNvPr>
          <p:cNvSpPr/>
          <p:nvPr/>
        </p:nvSpPr>
        <p:spPr>
          <a:xfrm>
            <a:off x="8275244" y="196251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2102;p42">
            <a:extLst>
              <a:ext uri="{FF2B5EF4-FFF2-40B4-BE49-F238E27FC236}">
                <a16:creationId xmlns:a16="http://schemas.microsoft.com/office/drawing/2014/main" id="{C18AEE1C-737A-E7DD-A69A-A2CC2C43B327}"/>
              </a:ext>
            </a:extLst>
          </p:cNvPr>
          <p:cNvGrpSpPr/>
          <p:nvPr/>
        </p:nvGrpSpPr>
        <p:grpSpPr>
          <a:xfrm>
            <a:off x="8435957" y="3291975"/>
            <a:ext cx="537069" cy="685828"/>
            <a:chOff x="4992325" y="-2381725"/>
            <a:chExt cx="404450" cy="518075"/>
          </a:xfrm>
        </p:grpSpPr>
        <p:sp>
          <p:nvSpPr>
            <p:cNvPr id="13" name="Google Shape;2103;p42">
              <a:extLst>
                <a:ext uri="{FF2B5EF4-FFF2-40B4-BE49-F238E27FC236}">
                  <a16:creationId xmlns:a16="http://schemas.microsoft.com/office/drawing/2014/main" id="{6879E9BE-D9E0-78FD-D77F-AFE47165155E}"/>
                </a:ext>
              </a:extLst>
            </p:cNvPr>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4;p42">
              <a:extLst>
                <a:ext uri="{FF2B5EF4-FFF2-40B4-BE49-F238E27FC236}">
                  <a16:creationId xmlns:a16="http://schemas.microsoft.com/office/drawing/2014/main" id="{2FC81DBC-0247-A7BA-2879-58A59E9E97E1}"/>
                </a:ext>
              </a:extLst>
            </p:cNvPr>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05;p42">
              <a:extLst>
                <a:ext uri="{FF2B5EF4-FFF2-40B4-BE49-F238E27FC236}">
                  <a16:creationId xmlns:a16="http://schemas.microsoft.com/office/drawing/2014/main" id="{EB88E09D-D7AC-8221-9F10-D8C0D32317F3}"/>
                </a:ext>
              </a:extLst>
            </p:cNvPr>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06;p42">
              <a:extLst>
                <a:ext uri="{FF2B5EF4-FFF2-40B4-BE49-F238E27FC236}">
                  <a16:creationId xmlns:a16="http://schemas.microsoft.com/office/drawing/2014/main" id="{D31D8826-1447-9C6F-B9BF-25BF96BC0FB7}"/>
                </a:ext>
              </a:extLst>
            </p:cNvPr>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107;p42">
            <a:extLst>
              <a:ext uri="{FF2B5EF4-FFF2-40B4-BE49-F238E27FC236}">
                <a16:creationId xmlns:a16="http://schemas.microsoft.com/office/drawing/2014/main" id="{5BD88B33-42B1-46D7-507F-6FF3256493EE}"/>
              </a:ext>
            </a:extLst>
          </p:cNvPr>
          <p:cNvGrpSpPr/>
          <p:nvPr/>
        </p:nvGrpSpPr>
        <p:grpSpPr>
          <a:xfrm>
            <a:off x="8446140" y="4449933"/>
            <a:ext cx="537088" cy="685818"/>
            <a:chOff x="5681800" y="-2381750"/>
            <a:chExt cx="404525" cy="517950"/>
          </a:xfrm>
        </p:grpSpPr>
        <p:sp>
          <p:nvSpPr>
            <p:cNvPr id="18" name="Google Shape;2108;p42">
              <a:extLst>
                <a:ext uri="{FF2B5EF4-FFF2-40B4-BE49-F238E27FC236}">
                  <a16:creationId xmlns:a16="http://schemas.microsoft.com/office/drawing/2014/main" id="{D0E474A9-FC95-DC69-7BCB-CC99A7C5B6CD}"/>
                </a:ext>
              </a:extLst>
            </p:cNvPr>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09;p42">
              <a:extLst>
                <a:ext uri="{FF2B5EF4-FFF2-40B4-BE49-F238E27FC236}">
                  <a16:creationId xmlns:a16="http://schemas.microsoft.com/office/drawing/2014/main" id="{4B2888EA-5B4E-8BD4-26B7-0B35D6D8FAE7}"/>
                </a:ext>
              </a:extLst>
            </p:cNvPr>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10;p42">
              <a:extLst>
                <a:ext uri="{FF2B5EF4-FFF2-40B4-BE49-F238E27FC236}">
                  <a16:creationId xmlns:a16="http://schemas.microsoft.com/office/drawing/2014/main" id="{3E5EFB0F-B4DF-211A-785A-35793A499554}"/>
                </a:ext>
              </a:extLst>
            </p:cNvPr>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1;p42">
              <a:extLst>
                <a:ext uri="{FF2B5EF4-FFF2-40B4-BE49-F238E27FC236}">
                  <a16:creationId xmlns:a16="http://schemas.microsoft.com/office/drawing/2014/main" id="{16A34F36-32CA-BFB5-4748-6FCBC51A66C8}"/>
                </a:ext>
              </a:extLst>
            </p:cNvPr>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2;p42">
              <a:extLst>
                <a:ext uri="{FF2B5EF4-FFF2-40B4-BE49-F238E27FC236}">
                  <a16:creationId xmlns:a16="http://schemas.microsoft.com/office/drawing/2014/main" id="{19CA0D90-6110-73FC-9E64-EBEB2EDBEB8C}"/>
                </a:ext>
              </a:extLst>
            </p:cNvPr>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13;p42">
              <a:extLst>
                <a:ext uri="{FF2B5EF4-FFF2-40B4-BE49-F238E27FC236}">
                  <a16:creationId xmlns:a16="http://schemas.microsoft.com/office/drawing/2014/main" id="{66D4AE60-8308-EA8E-557C-0EE157C43723}"/>
                </a:ext>
              </a:extLst>
            </p:cNvPr>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4;p42">
              <a:extLst>
                <a:ext uri="{FF2B5EF4-FFF2-40B4-BE49-F238E27FC236}">
                  <a16:creationId xmlns:a16="http://schemas.microsoft.com/office/drawing/2014/main" id="{E536E653-58D9-69BC-BEFE-2FBC4B96979B}"/>
                </a:ext>
              </a:extLst>
            </p:cNvPr>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146;p42">
            <a:extLst>
              <a:ext uri="{FF2B5EF4-FFF2-40B4-BE49-F238E27FC236}">
                <a16:creationId xmlns:a16="http://schemas.microsoft.com/office/drawing/2014/main" id="{CACFF38D-B35E-F24B-680D-DAF35E086000}"/>
              </a:ext>
            </a:extLst>
          </p:cNvPr>
          <p:cNvGrpSpPr/>
          <p:nvPr/>
        </p:nvGrpSpPr>
        <p:grpSpPr>
          <a:xfrm>
            <a:off x="8435921" y="2133900"/>
            <a:ext cx="537084" cy="685836"/>
            <a:chOff x="4302925" y="-2381725"/>
            <a:chExt cx="404400" cy="517925"/>
          </a:xfrm>
        </p:grpSpPr>
        <p:sp>
          <p:nvSpPr>
            <p:cNvPr id="26" name="Google Shape;2147;p42">
              <a:extLst>
                <a:ext uri="{FF2B5EF4-FFF2-40B4-BE49-F238E27FC236}">
                  <a16:creationId xmlns:a16="http://schemas.microsoft.com/office/drawing/2014/main" id="{A285BBF3-6D67-8B6F-CBAA-812E8A00A376}"/>
                </a:ext>
              </a:extLst>
            </p:cNvPr>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48;p42">
              <a:extLst>
                <a:ext uri="{FF2B5EF4-FFF2-40B4-BE49-F238E27FC236}">
                  <a16:creationId xmlns:a16="http://schemas.microsoft.com/office/drawing/2014/main" id="{CA1B2EE5-6DE8-F5B9-97E7-01708E8EDB09}"/>
                </a:ext>
              </a:extLst>
            </p:cNvPr>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49;p42">
              <a:extLst>
                <a:ext uri="{FF2B5EF4-FFF2-40B4-BE49-F238E27FC236}">
                  <a16:creationId xmlns:a16="http://schemas.microsoft.com/office/drawing/2014/main" id="{8B874907-7721-AC6F-8D8C-D348222FA5DA}"/>
                </a:ext>
              </a:extLst>
            </p:cNvPr>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50;p42">
              <a:extLst>
                <a:ext uri="{FF2B5EF4-FFF2-40B4-BE49-F238E27FC236}">
                  <a16:creationId xmlns:a16="http://schemas.microsoft.com/office/drawing/2014/main" id="{812B829F-9AAD-1005-64CE-DACA0F8FF99C}"/>
                </a:ext>
              </a:extLst>
            </p:cNvPr>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51;p42">
              <a:extLst>
                <a:ext uri="{FF2B5EF4-FFF2-40B4-BE49-F238E27FC236}">
                  <a16:creationId xmlns:a16="http://schemas.microsoft.com/office/drawing/2014/main" id="{8B9BC828-7F7D-7DF6-BD42-F95F7A4EA233}"/>
                </a:ext>
              </a:extLst>
            </p:cNvPr>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2" name="Google Shape;2079;p42">
            <a:extLst>
              <a:ext uri="{FF2B5EF4-FFF2-40B4-BE49-F238E27FC236}">
                <a16:creationId xmlns:a16="http://schemas.microsoft.com/office/drawing/2014/main" id="{1E759C6D-6644-92A9-3E06-4BA1F950C352}"/>
              </a:ext>
            </a:extLst>
          </p:cNvPr>
          <p:cNvSpPr/>
          <p:nvPr/>
        </p:nvSpPr>
        <p:spPr>
          <a:xfrm>
            <a:off x="8285400" y="79876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4" name="Google Shape;2130;p42">
            <a:extLst>
              <a:ext uri="{FF2B5EF4-FFF2-40B4-BE49-F238E27FC236}">
                <a16:creationId xmlns:a16="http://schemas.microsoft.com/office/drawing/2014/main" id="{80171558-82F2-F4C7-4192-2E04496FCAC2}"/>
              </a:ext>
            </a:extLst>
          </p:cNvPr>
          <p:cNvGrpSpPr/>
          <p:nvPr/>
        </p:nvGrpSpPr>
        <p:grpSpPr>
          <a:xfrm>
            <a:off x="8458453" y="970171"/>
            <a:ext cx="512290" cy="685813"/>
            <a:chOff x="863525" y="-1760525"/>
            <a:chExt cx="388275" cy="518025"/>
          </a:xfrm>
        </p:grpSpPr>
        <p:sp>
          <p:nvSpPr>
            <p:cNvPr id="4845" name="Google Shape;2131;p42">
              <a:extLst>
                <a:ext uri="{FF2B5EF4-FFF2-40B4-BE49-F238E27FC236}">
                  <a16:creationId xmlns:a16="http://schemas.microsoft.com/office/drawing/2014/main" id="{C9EC22A4-8717-DAE8-13C2-97BD6D9E7C2A}"/>
                </a:ext>
              </a:extLst>
            </p:cNvPr>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2132;p42">
              <a:extLst>
                <a:ext uri="{FF2B5EF4-FFF2-40B4-BE49-F238E27FC236}">
                  <a16:creationId xmlns:a16="http://schemas.microsoft.com/office/drawing/2014/main" id="{56EB107A-D8E0-6B13-616B-6F0F1A164026}"/>
                </a:ext>
              </a:extLst>
            </p:cNvPr>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2133;p42">
              <a:extLst>
                <a:ext uri="{FF2B5EF4-FFF2-40B4-BE49-F238E27FC236}">
                  <a16:creationId xmlns:a16="http://schemas.microsoft.com/office/drawing/2014/main" id="{425CD540-D4D4-029B-C69D-E55F1F10CB47}"/>
                </a:ext>
              </a:extLst>
            </p:cNvPr>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2134;p42">
              <a:extLst>
                <a:ext uri="{FF2B5EF4-FFF2-40B4-BE49-F238E27FC236}">
                  <a16:creationId xmlns:a16="http://schemas.microsoft.com/office/drawing/2014/main" id="{D7458DAB-0F57-838A-CFB8-F5B7E4F10944}"/>
                </a:ext>
              </a:extLst>
            </p:cNvPr>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2135;p42">
              <a:extLst>
                <a:ext uri="{FF2B5EF4-FFF2-40B4-BE49-F238E27FC236}">
                  <a16:creationId xmlns:a16="http://schemas.microsoft.com/office/drawing/2014/main" id="{CDE7C678-7AEE-604E-6231-D18638FCDC9D}"/>
                </a:ext>
              </a:extLst>
            </p:cNvPr>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2136;p42">
              <a:extLst>
                <a:ext uri="{FF2B5EF4-FFF2-40B4-BE49-F238E27FC236}">
                  <a16:creationId xmlns:a16="http://schemas.microsoft.com/office/drawing/2014/main" id="{69FBF077-FDC1-7859-21AE-EC550CDE526D}"/>
                </a:ext>
              </a:extLst>
            </p:cNvPr>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2137;p42">
              <a:extLst>
                <a:ext uri="{FF2B5EF4-FFF2-40B4-BE49-F238E27FC236}">
                  <a16:creationId xmlns:a16="http://schemas.microsoft.com/office/drawing/2014/main" id="{7E9C71B6-42E7-2B10-FED0-00BEA916AA38}"/>
                </a:ext>
              </a:extLst>
            </p:cNvPr>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2138;p42">
              <a:extLst>
                <a:ext uri="{FF2B5EF4-FFF2-40B4-BE49-F238E27FC236}">
                  <a16:creationId xmlns:a16="http://schemas.microsoft.com/office/drawing/2014/main" id="{D82F049D-72B9-EB32-19C0-B5D9FB3A9B9D}"/>
                </a:ext>
              </a:extLst>
            </p:cNvPr>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3" name="Google Shape;2078;p42">
            <a:extLst>
              <a:ext uri="{FF2B5EF4-FFF2-40B4-BE49-F238E27FC236}">
                <a16:creationId xmlns:a16="http://schemas.microsoft.com/office/drawing/2014/main" id="{FA477769-226B-7E1A-C584-297105435976}"/>
              </a:ext>
            </a:extLst>
          </p:cNvPr>
          <p:cNvSpPr/>
          <p:nvPr/>
        </p:nvSpPr>
        <p:spPr>
          <a:xfrm>
            <a:off x="8285400" y="-36504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4" name="Google Shape;2122;p42">
            <a:extLst>
              <a:ext uri="{FF2B5EF4-FFF2-40B4-BE49-F238E27FC236}">
                <a16:creationId xmlns:a16="http://schemas.microsoft.com/office/drawing/2014/main" id="{6B3E9A87-8736-F29E-BF9F-00F551F1B15D}"/>
              </a:ext>
            </a:extLst>
          </p:cNvPr>
          <p:cNvGrpSpPr/>
          <p:nvPr/>
        </p:nvGrpSpPr>
        <p:grpSpPr>
          <a:xfrm>
            <a:off x="8458224" y="-193412"/>
            <a:ext cx="512248" cy="685746"/>
            <a:chOff x="7926140" y="-3342469"/>
            <a:chExt cx="447730" cy="597444"/>
          </a:xfrm>
        </p:grpSpPr>
        <p:sp>
          <p:nvSpPr>
            <p:cNvPr id="4855" name="Google Shape;2123;p42">
              <a:extLst>
                <a:ext uri="{FF2B5EF4-FFF2-40B4-BE49-F238E27FC236}">
                  <a16:creationId xmlns:a16="http://schemas.microsoft.com/office/drawing/2014/main" id="{919949AD-D47D-3FA0-6292-9B74E1C83590}"/>
                </a:ext>
              </a:extLst>
            </p:cNvPr>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2124;p42">
              <a:extLst>
                <a:ext uri="{FF2B5EF4-FFF2-40B4-BE49-F238E27FC236}">
                  <a16:creationId xmlns:a16="http://schemas.microsoft.com/office/drawing/2014/main" id="{344043A8-56A7-9121-EB7C-184C96654858}"/>
                </a:ext>
              </a:extLst>
            </p:cNvPr>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2125;p42">
              <a:extLst>
                <a:ext uri="{FF2B5EF4-FFF2-40B4-BE49-F238E27FC236}">
                  <a16:creationId xmlns:a16="http://schemas.microsoft.com/office/drawing/2014/main" id="{2A405843-AEC2-BF20-5E07-2531FB2F2AE2}"/>
                </a:ext>
              </a:extLst>
            </p:cNvPr>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2126;p42">
              <a:extLst>
                <a:ext uri="{FF2B5EF4-FFF2-40B4-BE49-F238E27FC236}">
                  <a16:creationId xmlns:a16="http://schemas.microsoft.com/office/drawing/2014/main" id="{30CAFD96-933C-4B27-8749-F8B6C25E1337}"/>
                </a:ext>
              </a:extLst>
            </p:cNvPr>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2127;p42">
              <a:extLst>
                <a:ext uri="{FF2B5EF4-FFF2-40B4-BE49-F238E27FC236}">
                  <a16:creationId xmlns:a16="http://schemas.microsoft.com/office/drawing/2014/main" id="{60EA97E4-25F9-EFD5-C87B-94390C36A4E6}"/>
                </a:ext>
              </a:extLst>
            </p:cNvPr>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2128;p42">
              <a:extLst>
                <a:ext uri="{FF2B5EF4-FFF2-40B4-BE49-F238E27FC236}">
                  <a16:creationId xmlns:a16="http://schemas.microsoft.com/office/drawing/2014/main" id="{86D4C661-218B-5F07-AF4D-4489261BD42C}"/>
                </a:ext>
              </a:extLst>
            </p:cNvPr>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2129;p42">
              <a:extLst>
                <a:ext uri="{FF2B5EF4-FFF2-40B4-BE49-F238E27FC236}">
                  <a16:creationId xmlns:a16="http://schemas.microsoft.com/office/drawing/2014/main" id="{CABD598C-0990-5F7B-B200-BEEBADB9D303}"/>
                </a:ext>
              </a:extLst>
            </p:cNvPr>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a:extLst>
              <a:ext uri="{FF2B5EF4-FFF2-40B4-BE49-F238E27FC236}">
                <a16:creationId xmlns:a16="http://schemas.microsoft.com/office/drawing/2014/main" id="{6C730FA2-0681-F8A6-EDE0-828CB5AE7AA6}"/>
              </a:ext>
            </a:extLst>
          </p:cNvPr>
          <p:cNvGrpSpPr/>
          <p:nvPr/>
        </p:nvGrpSpPr>
        <p:grpSpPr>
          <a:xfrm>
            <a:off x="241237" y="1252829"/>
            <a:ext cx="3848788" cy="3155502"/>
            <a:chOff x="1481127" y="1130674"/>
            <a:chExt cx="2280311" cy="1805219"/>
          </a:xfrm>
        </p:grpSpPr>
        <p:pic>
          <p:nvPicPr>
            <p:cNvPr id="4" name="Picture 4">
              <a:extLst>
                <a:ext uri="{FF2B5EF4-FFF2-40B4-BE49-F238E27FC236}">
                  <a16:creationId xmlns:a16="http://schemas.microsoft.com/office/drawing/2014/main" id="{37934E04-FAFB-228E-5E1A-297EB4099A65}"/>
                </a:ext>
              </a:extLst>
            </p:cNvPr>
            <p:cNvPicPr>
              <a:picLocks noChangeAspect="1" noChangeArrowheads="1"/>
            </p:cNvPicPr>
            <p:nvPr/>
          </p:nvPicPr>
          <p:blipFill>
            <a:blip r:embed="rId3"/>
            <a:srcRect t="5600" b="5600"/>
            <a:stretch/>
          </p:blipFill>
          <p:spPr bwMode="auto">
            <a:xfrm>
              <a:off x="1481127" y="1130674"/>
              <a:ext cx="2280311" cy="1524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EF4F32-0F9A-A608-0A8A-8C89FC56EECA}"/>
                </a:ext>
              </a:extLst>
            </p:cNvPr>
            <p:cNvSpPr txBox="1"/>
            <p:nvPr/>
          </p:nvSpPr>
          <p:spPr>
            <a:xfrm>
              <a:off x="1481127" y="2712008"/>
              <a:ext cx="2280311" cy="223885"/>
            </a:xfrm>
            <a:prstGeom prst="rect">
              <a:avLst/>
            </a:prstGeom>
            <a:noFill/>
          </p:spPr>
          <p:txBody>
            <a:bodyPr wrap="square" rtlCol="0" anchor="ctr">
              <a:spAutoFit/>
            </a:bodyPr>
            <a:lstStyle/>
            <a:p>
              <a:pPr algn="ctr"/>
              <a:r>
                <a:rPr lang="vi-VN" sz="1600" dirty="0"/>
                <a:t>Dịch vụ tư vấn tâm lí</a:t>
              </a:r>
            </a:p>
          </p:txBody>
        </p:sp>
      </p:grpSp>
      <p:grpSp>
        <p:nvGrpSpPr>
          <p:cNvPr id="7" name="Group 6">
            <a:extLst>
              <a:ext uri="{FF2B5EF4-FFF2-40B4-BE49-F238E27FC236}">
                <a16:creationId xmlns:a16="http://schemas.microsoft.com/office/drawing/2014/main" id="{0A608C53-CEA4-6FF7-3DC4-435DDF55A923}"/>
              </a:ext>
            </a:extLst>
          </p:cNvPr>
          <p:cNvGrpSpPr/>
          <p:nvPr/>
        </p:nvGrpSpPr>
        <p:grpSpPr>
          <a:xfrm>
            <a:off x="4288623" y="1252829"/>
            <a:ext cx="3848788" cy="3155502"/>
            <a:chOff x="1555375" y="1130674"/>
            <a:chExt cx="2280311" cy="1805219"/>
          </a:xfrm>
        </p:grpSpPr>
        <p:pic>
          <p:nvPicPr>
            <p:cNvPr id="8" name="Picture 4">
              <a:extLst>
                <a:ext uri="{FF2B5EF4-FFF2-40B4-BE49-F238E27FC236}">
                  <a16:creationId xmlns:a16="http://schemas.microsoft.com/office/drawing/2014/main" id="{A7F99D7E-0E84-4703-E402-63FA67C9751F}"/>
                </a:ext>
              </a:extLst>
            </p:cNvPr>
            <p:cNvPicPr>
              <a:picLocks noChangeAspect="1" noChangeArrowheads="1"/>
            </p:cNvPicPr>
            <p:nvPr/>
          </p:nvPicPr>
          <p:blipFill>
            <a:blip r:embed="rId4"/>
            <a:srcRect t="112" b="112"/>
            <a:stretch/>
          </p:blipFill>
          <p:spPr bwMode="auto">
            <a:xfrm>
              <a:off x="1555375" y="1130674"/>
              <a:ext cx="2280311" cy="15240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C0F4ACFE-A9DA-4A39-8850-DB1B4C74B515}"/>
                </a:ext>
              </a:extLst>
            </p:cNvPr>
            <p:cNvSpPr txBox="1"/>
            <p:nvPr/>
          </p:nvSpPr>
          <p:spPr>
            <a:xfrm>
              <a:off x="1644516" y="2712008"/>
              <a:ext cx="2131814" cy="223885"/>
            </a:xfrm>
            <a:prstGeom prst="rect">
              <a:avLst/>
            </a:prstGeom>
            <a:noFill/>
          </p:spPr>
          <p:txBody>
            <a:bodyPr wrap="square" rtlCol="0" anchor="ctr">
              <a:spAutoFit/>
            </a:bodyPr>
            <a:lstStyle/>
            <a:p>
              <a:pPr algn="ctr"/>
              <a:r>
                <a:rPr lang="vi-VN" sz="1600" dirty="0"/>
                <a:t>Dịch vụ giới thiệu việc làm</a:t>
              </a:r>
            </a:p>
          </p:txBody>
        </p:sp>
      </p:grpSp>
    </p:spTree>
    <p:extLst>
      <p:ext uri="{BB962C8B-B14F-4D97-AF65-F5344CB8AC3E}">
        <p14:creationId xmlns:p14="http://schemas.microsoft.com/office/powerpoint/2010/main" val="37790381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ppt_y</p:attrName>
                                        </p:attrNameLst>
                                      </p:cBhvr>
                                      <p:tavLst>
                                        <p:tav tm="0">
                                          <p:val>
                                            <p:strVal val="#ppt_y+#ppt_h*1.125000"/>
                                          </p:val>
                                        </p:tav>
                                        <p:tav tm="100000">
                                          <p:val>
                                            <p:strVal val="#ppt_y"/>
                                          </p:val>
                                        </p:tav>
                                      </p:tavLst>
                                    </p:anim>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32"/>
        <p:cNvGrpSpPr/>
        <p:nvPr/>
      </p:nvGrpSpPr>
      <p:grpSpPr>
        <a:xfrm>
          <a:off x="0" y="0"/>
          <a:ext cx="0" cy="0"/>
          <a:chOff x="0" y="0"/>
          <a:chExt cx="0" cy="0"/>
        </a:xfrm>
      </p:grpSpPr>
      <p:sp>
        <p:nvSpPr>
          <p:cNvPr id="6" name="Arrow: Pentagon 5">
            <a:extLst>
              <a:ext uri="{FF2B5EF4-FFF2-40B4-BE49-F238E27FC236}">
                <a16:creationId xmlns:a16="http://schemas.microsoft.com/office/drawing/2014/main" id="{80A1B3BA-36E1-117A-EB14-9A7994468E8B}"/>
              </a:ext>
            </a:extLst>
          </p:cNvPr>
          <p:cNvSpPr/>
          <p:nvPr/>
        </p:nvSpPr>
        <p:spPr>
          <a:xfrm>
            <a:off x="0" y="408996"/>
            <a:ext cx="3485071" cy="53902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chemeClr val="tx1">
                    <a:lumMod val="95000"/>
                    <a:lumOff val="5000"/>
                  </a:schemeClr>
                </a:solidFill>
                <a:effectLst/>
                <a:latin typeface="Arial" panose="020B0604020202020204" pitchFamily="34" charset="0"/>
                <a:cs typeface="Arial" panose="020B0604020202020204" pitchFamily="34" charset="0"/>
              </a:rPr>
              <a:t>Một số loại dịch vụ</a:t>
            </a:r>
          </a:p>
        </p:txBody>
      </p:sp>
      <p:sp>
        <p:nvSpPr>
          <p:cNvPr id="9" name="Google Shape;2072;p42">
            <a:extLst>
              <a:ext uri="{FF2B5EF4-FFF2-40B4-BE49-F238E27FC236}">
                <a16:creationId xmlns:a16="http://schemas.microsoft.com/office/drawing/2014/main" id="{76AB1165-CFCB-B81D-E152-6B74FF6458A6}"/>
              </a:ext>
            </a:extLst>
          </p:cNvPr>
          <p:cNvSpPr/>
          <p:nvPr/>
        </p:nvSpPr>
        <p:spPr>
          <a:xfrm>
            <a:off x="8275244" y="312060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73;p42">
            <a:extLst>
              <a:ext uri="{FF2B5EF4-FFF2-40B4-BE49-F238E27FC236}">
                <a16:creationId xmlns:a16="http://schemas.microsoft.com/office/drawing/2014/main" id="{5C5A5704-1C78-2EB6-9837-D763D5997CF4}"/>
              </a:ext>
            </a:extLst>
          </p:cNvPr>
          <p:cNvSpPr/>
          <p:nvPr/>
        </p:nvSpPr>
        <p:spPr>
          <a:xfrm>
            <a:off x="8285400" y="427853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80;p42">
            <a:extLst>
              <a:ext uri="{FF2B5EF4-FFF2-40B4-BE49-F238E27FC236}">
                <a16:creationId xmlns:a16="http://schemas.microsoft.com/office/drawing/2014/main" id="{45FE2986-FF13-455F-AE2F-EAA379FF110A}"/>
              </a:ext>
            </a:extLst>
          </p:cNvPr>
          <p:cNvSpPr/>
          <p:nvPr/>
        </p:nvSpPr>
        <p:spPr>
          <a:xfrm>
            <a:off x="8275244" y="196251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2102;p42">
            <a:extLst>
              <a:ext uri="{FF2B5EF4-FFF2-40B4-BE49-F238E27FC236}">
                <a16:creationId xmlns:a16="http://schemas.microsoft.com/office/drawing/2014/main" id="{C18AEE1C-737A-E7DD-A69A-A2CC2C43B327}"/>
              </a:ext>
            </a:extLst>
          </p:cNvPr>
          <p:cNvGrpSpPr/>
          <p:nvPr/>
        </p:nvGrpSpPr>
        <p:grpSpPr>
          <a:xfrm>
            <a:off x="8435957" y="3291975"/>
            <a:ext cx="537069" cy="685828"/>
            <a:chOff x="4992325" y="-2381725"/>
            <a:chExt cx="404450" cy="518075"/>
          </a:xfrm>
        </p:grpSpPr>
        <p:sp>
          <p:nvSpPr>
            <p:cNvPr id="13" name="Google Shape;2103;p42">
              <a:extLst>
                <a:ext uri="{FF2B5EF4-FFF2-40B4-BE49-F238E27FC236}">
                  <a16:creationId xmlns:a16="http://schemas.microsoft.com/office/drawing/2014/main" id="{6879E9BE-D9E0-78FD-D77F-AFE47165155E}"/>
                </a:ext>
              </a:extLst>
            </p:cNvPr>
            <p:cNvSpPr/>
            <p:nvPr/>
          </p:nvSpPr>
          <p:spPr>
            <a:xfrm>
              <a:off x="5170700" y="-2146550"/>
              <a:ext cx="47650" cy="15200"/>
            </a:xfrm>
            <a:custGeom>
              <a:avLst/>
              <a:gdLst/>
              <a:ahLst/>
              <a:cxnLst/>
              <a:rect l="l" t="t" r="r" b="b"/>
              <a:pathLst>
                <a:path w="1906" h="608" extrusionOk="0">
                  <a:moveTo>
                    <a:pt x="303" y="0"/>
                  </a:moveTo>
                  <a:cubicBezTo>
                    <a:pt x="136" y="0"/>
                    <a:pt x="1" y="136"/>
                    <a:pt x="1" y="305"/>
                  </a:cubicBezTo>
                  <a:cubicBezTo>
                    <a:pt x="1" y="472"/>
                    <a:pt x="136" y="607"/>
                    <a:pt x="303"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4;p42">
              <a:extLst>
                <a:ext uri="{FF2B5EF4-FFF2-40B4-BE49-F238E27FC236}">
                  <a16:creationId xmlns:a16="http://schemas.microsoft.com/office/drawing/2014/main" id="{2FC81DBC-0247-A7BA-2879-58A59E9E97E1}"/>
                </a:ext>
              </a:extLst>
            </p:cNvPr>
            <p:cNvSpPr/>
            <p:nvPr/>
          </p:nvSpPr>
          <p:spPr>
            <a:xfrm>
              <a:off x="4992325" y="-2381725"/>
              <a:ext cx="404450" cy="518075"/>
            </a:xfrm>
            <a:custGeom>
              <a:avLst/>
              <a:gdLst/>
              <a:ahLst/>
              <a:cxnLst/>
              <a:rect l="l" t="t" r="r" b="b"/>
              <a:pathLst>
                <a:path w="16178" h="20723" extrusionOk="0">
                  <a:moveTo>
                    <a:pt x="9382" y="607"/>
                  </a:moveTo>
                  <a:cubicBezTo>
                    <a:pt x="11360" y="607"/>
                    <a:pt x="12970" y="2217"/>
                    <a:pt x="12970" y="4198"/>
                  </a:cubicBezTo>
                  <a:lnTo>
                    <a:pt x="12970" y="6504"/>
                  </a:lnTo>
                  <a:cubicBezTo>
                    <a:pt x="12911" y="6493"/>
                    <a:pt x="12850" y="6490"/>
                    <a:pt x="12790" y="6490"/>
                  </a:cubicBezTo>
                  <a:lnTo>
                    <a:pt x="12303" y="6490"/>
                  </a:lnTo>
                  <a:cubicBezTo>
                    <a:pt x="12113" y="6490"/>
                    <a:pt x="11957" y="6334"/>
                    <a:pt x="11957" y="6143"/>
                  </a:cubicBezTo>
                  <a:lnTo>
                    <a:pt x="11956" y="5324"/>
                  </a:lnTo>
                  <a:cubicBezTo>
                    <a:pt x="11954" y="4715"/>
                    <a:pt x="11519" y="4188"/>
                    <a:pt x="10919" y="4073"/>
                  </a:cubicBezTo>
                  <a:lnTo>
                    <a:pt x="5666" y="3074"/>
                  </a:lnTo>
                  <a:cubicBezTo>
                    <a:pt x="5606" y="3062"/>
                    <a:pt x="5546" y="3057"/>
                    <a:pt x="5487" y="3057"/>
                  </a:cubicBezTo>
                  <a:cubicBezTo>
                    <a:pt x="5267" y="3057"/>
                    <a:pt x="5054" y="3133"/>
                    <a:pt x="4881" y="3276"/>
                  </a:cubicBezTo>
                  <a:cubicBezTo>
                    <a:pt x="4662" y="3458"/>
                    <a:pt x="4536" y="3723"/>
                    <a:pt x="4536" y="4009"/>
                  </a:cubicBezTo>
                  <a:lnTo>
                    <a:pt x="4536" y="5172"/>
                  </a:lnTo>
                  <a:cubicBezTo>
                    <a:pt x="4536" y="5898"/>
                    <a:pt x="3945" y="6490"/>
                    <a:pt x="3217" y="6490"/>
                  </a:cubicBezTo>
                  <a:cubicBezTo>
                    <a:pt x="3210" y="6490"/>
                    <a:pt x="3202" y="6490"/>
                    <a:pt x="3195" y="6491"/>
                  </a:cubicBezTo>
                  <a:lnTo>
                    <a:pt x="3195" y="3225"/>
                  </a:lnTo>
                  <a:cubicBezTo>
                    <a:pt x="3198" y="2230"/>
                    <a:pt x="3938" y="1407"/>
                    <a:pt x="4895" y="1274"/>
                  </a:cubicBezTo>
                  <a:lnTo>
                    <a:pt x="4895" y="1274"/>
                  </a:lnTo>
                  <a:cubicBezTo>
                    <a:pt x="4873" y="1380"/>
                    <a:pt x="4862" y="1488"/>
                    <a:pt x="4862" y="1601"/>
                  </a:cubicBezTo>
                  <a:cubicBezTo>
                    <a:pt x="4862" y="1770"/>
                    <a:pt x="4998" y="1905"/>
                    <a:pt x="5165" y="1905"/>
                  </a:cubicBezTo>
                  <a:cubicBezTo>
                    <a:pt x="5332" y="1905"/>
                    <a:pt x="5469" y="1770"/>
                    <a:pt x="5469" y="1601"/>
                  </a:cubicBezTo>
                  <a:cubicBezTo>
                    <a:pt x="5469" y="1053"/>
                    <a:pt x="5915" y="607"/>
                    <a:pt x="6463" y="607"/>
                  </a:cubicBezTo>
                  <a:close/>
                  <a:moveTo>
                    <a:pt x="5490" y="3664"/>
                  </a:moveTo>
                  <a:cubicBezTo>
                    <a:pt x="5512" y="3664"/>
                    <a:pt x="5534" y="3666"/>
                    <a:pt x="5556" y="3671"/>
                  </a:cubicBezTo>
                  <a:lnTo>
                    <a:pt x="10807" y="4670"/>
                  </a:lnTo>
                  <a:cubicBezTo>
                    <a:pt x="11122" y="4730"/>
                    <a:pt x="11353" y="5006"/>
                    <a:pt x="11353" y="5327"/>
                  </a:cubicBezTo>
                  <a:lnTo>
                    <a:pt x="11354" y="6144"/>
                  </a:lnTo>
                  <a:cubicBezTo>
                    <a:pt x="11354" y="6266"/>
                    <a:pt x="11377" y="6384"/>
                    <a:pt x="11419" y="6491"/>
                  </a:cubicBezTo>
                  <a:lnTo>
                    <a:pt x="11307" y="6491"/>
                  </a:lnTo>
                  <a:lnTo>
                    <a:pt x="11307" y="6470"/>
                  </a:lnTo>
                  <a:cubicBezTo>
                    <a:pt x="11307" y="6300"/>
                    <a:pt x="11172" y="6164"/>
                    <a:pt x="11004" y="6164"/>
                  </a:cubicBezTo>
                  <a:lnTo>
                    <a:pt x="8734" y="6164"/>
                  </a:lnTo>
                  <a:cubicBezTo>
                    <a:pt x="8565" y="6164"/>
                    <a:pt x="8429" y="6300"/>
                    <a:pt x="8429" y="6468"/>
                  </a:cubicBezTo>
                  <a:lnTo>
                    <a:pt x="8429" y="6554"/>
                  </a:lnTo>
                  <a:cubicBezTo>
                    <a:pt x="8322" y="6513"/>
                    <a:pt x="8207" y="6490"/>
                    <a:pt x="8085" y="6490"/>
                  </a:cubicBezTo>
                  <a:cubicBezTo>
                    <a:pt x="7964" y="6490"/>
                    <a:pt x="7848" y="6513"/>
                    <a:pt x="7741" y="6554"/>
                  </a:cubicBezTo>
                  <a:lnTo>
                    <a:pt x="7741" y="6468"/>
                  </a:lnTo>
                  <a:cubicBezTo>
                    <a:pt x="7741" y="6300"/>
                    <a:pt x="7605" y="6164"/>
                    <a:pt x="7437" y="6164"/>
                  </a:cubicBezTo>
                  <a:lnTo>
                    <a:pt x="5166" y="6164"/>
                  </a:lnTo>
                  <a:cubicBezTo>
                    <a:pt x="4999" y="6164"/>
                    <a:pt x="4863" y="6300"/>
                    <a:pt x="4863" y="6468"/>
                  </a:cubicBezTo>
                  <a:lnTo>
                    <a:pt x="4863" y="6490"/>
                  </a:lnTo>
                  <a:lnTo>
                    <a:pt x="4622" y="6490"/>
                  </a:lnTo>
                  <a:cubicBezTo>
                    <a:pt x="4948" y="6144"/>
                    <a:pt x="5145" y="5680"/>
                    <a:pt x="5145" y="5172"/>
                  </a:cubicBezTo>
                  <a:lnTo>
                    <a:pt x="5145" y="4009"/>
                  </a:lnTo>
                  <a:cubicBezTo>
                    <a:pt x="5145" y="3906"/>
                    <a:pt x="5189" y="3809"/>
                    <a:pt x="5270" y="3743"/>
                  </a:cubicBezTo>
                  <a:cubicBezTo>
                    <a:pt x="5333" y="3692"/>
                    <a:pt x="5410" y="3664"/>
                    <a:pt x="5490" y="3664"/>
                  </a:cubicBezTo>
                  <a:close/>
                  <a:moveTo>
                    <a:pt x="7133" y="6771"/>
                  </a:moveTo>
                  <a:lnTo>
                    <a:pt x="7133" y="7441"/>
                  </a:lnTo>
                  <a:cubicBezTo>
                    <a:pt x="7133" y="7629"/>
                    <a:pt x="6977" y="7785"/>
                    <a:pt x="6786" y="7785"/>
                  </a:cubicBezTo>
                  <a:lnTo>
                    <a:pt x="5813" y="7785"/>
                  </a:lnTo>
                  <a:cubicBezTo>
                    <a:pt x="5622" y="7785"/>
                    <a:pt x="5466" y="7629"/>
                    <a:pt x="5466" y="7441"/>
                  </a:cubicBezTo>
                  <a:lnTo>
                    <a:pt x="5466" y="6771"/>
                  </a:lnTo>
                  <a:lnTo>
                    <a:pt x="5997" y="6771"/>
                  </a:lnTo>
                  <a:lnTo>
                    <a:pt x="5997" y="7118"/>
                  </a:lnTo>
                  <a:cubicBezTo>
                    <a:pt x="5997" y="7285"/>
                    <a:pt x="6133" y="7421"/>
                    <a:pt x="6300" y="7421"/>
                  </a:cubicBezTo>
                  <a:cubicBezTo>
                    <a:pt x="6469" y="7421"/>
                    <a:pt x="6604" y="7285"/>
                    <a:pt x="6604" y="7118"/>
                  </a:cubicBezTo>
                  <a:lnTo>
                    <a:pt x="6604" y="6771"/>
                  </a:lnTo>
                  <a:close/>
                  <a:moveTo>
                    <a:pt x="10700" y="6771"/>
                  </a:moveTo>
                  <a:lnTo>
                    <a:pt x="10700" y="7441"/>
                  </a:lnTo>
                  <a:cubicBezTo>
                    <a:pt x="10700" y="7629"/>
                    <a:pt x="10545" y="7785"/>
                    <a:pt x="10355" y="7785"/>
                  </a:cubicBezTo>
                  <a:lnTo>
                    <a:pt x="9382" y="7785"/>
                  </a:lnTo>
                  <a:cubicBezTo>
                    <a:pt x="9191" y="7785"/>
                    <a:pt x="9036" y="7629"/>
                    <a:pt x="9036" y="7441"/>
                  </a:cubicBezTo>
                  <a:lnTo>
                    <a:pt x="9036" y="6771"/>
                  </a:lnTo>
                  <a:lnTo>
                    <a:pt x="9565" y="6771"/>
                  </a:lnTo>
                  <a:lnTo>
                    <a:pt x="9565" y="7118"/>
                  </a:lnTo>
                  <a:cubicBezTo>
                    <a:pt x="9565" y="7284"/>
                    <a:pt x="9701" y="7419"/>
                    <a:pt x="9869" y="7419"/>
                  </a:cubicBezTo>
                  <a:cubicBezTo>
                    <a:pt x="10036" y="7419"/>
                    <a:pt x="10172" y="7284"/>
                    <a:pt x="10172" y="7115"/>
                  </a:cubicBezTo>
                  <a:lnTo>
                    <a:pt x="10172" y="6771"/>
                  </a:lnTo>
                  <a:close/>
                  <a:moveTo>
                    <a:pt x="12790" y="7097"/>
                  </a:moveTo>
                  <a:cubicBezTo>
                    <a:pt x="12932" y="7097"/>
                    <a:pt x="13070" y="7157"/>
                    <a:pt x="13165" y="7264"/>
                  </a:cubicBezTo>
                  <a:cubicBezTo>
                    <a:pt x="13264" y="7371"/>
                    <a:pt x="13308" y="7512"/>
                    <a:pt x="13294" y="7658"/>
                  </a:cubicBezTo>
                  <a:cubicBezTo>
                    <a:pt x="13270" y="7912"/>
                    <a:pt x="13027" y="8112"/>
                    <a:pt x="12743" y="8112"/>
                  </a:cubicBezTo>
                  <a:lnTo>
                    <a:pt x="12605" y="8112"/>
                  </a:lnTo>
                  <a:lnTo>
                    <a:pt x="12605" y="8094"/>
                  </a:lnTo>
                  <a:cubicBezTo>
                    <a:pt x="12605" y="7926"/>
                    <a:pt x="12470" y="7791"/>
                    <a:pt x="12301" y="7791"/>
                  </a:cubicBezTo>
                  <a:cubicBezTo>
                    <a:pt x="12134" y="7791"/>
                    <a:pt x="11998" y="7926"/>
                    <a:pt x="11998" y="8094"/>
                  </a:cubicBezTo>
                  <a:cubicBezTo>
                    <a:pt x="11997" y="10250"/>
                    <a:pt x="10242" y="12004"/>
                    <a:pt x="8085" y="12004"/>
                  </a:cubicBezTo>
                  <a:cubicBezTo>
                    <a:pt x="5930" y="12002"/>
                    <a:pt x="4174" y="10247"/>
                    <a:pt x="4174" y="8089"/>
                  </a:cubicBezTo>
                  <a:cubicBezTo>
                    <a:pt x="4174" y="7921"/>
                    <a:pt x="4038" y="7785"/>
                    <a:pt x="3871" y="7785"/>
                  </a:cubicBezTo>
                  <a:cubicBezTo>
                    <a:pt x="3702" y="7785"/>
                    <a:pt x="3567" y="7921"/>
                    <a:pt x="3567" y="8089"/>
                  </a:cubicBezTo>
                  <a:lnTo>
                    <a:pt x="3567" y="8111"/>
                  </a:lnTo>
                  <a:lnTo>
                    <a:pt x="3385" y="8111"/>
                  </a:lnTo>
                  <a:cubicBezTo>
                    <a:pt x="3242" y="8111"/>
                    <a:pt x="3104" y="8049"/>
                    <a:pt x="3008" y="7944"/>
                  </a:cubicBezTo>
                  <a:cubicBezTo>
                    <a:pt x="2910" y="7835"/>
                    <a:pt x="2865" y="7697"/>
                    <a:pt x="2880" y="7549"/>
                  </a:cubicBezTo>
                  <a:cubicBezTo>
                    <a:pt x="2904" y="7297"/>
                    <a:pt x="3147" y="7097"/>
                    <a:pt x="3431" y="7097"/>
                  </a:cubicBezTo>
                  <a:lnTo>
                    <a:pt x="4863" y="7097"/>
                  </a:lnTo>
                  <a:lnTo>
                    <a:pt x="4863" y="7442"/>
                  </a:lnTo>
                  <a:cubicBezTo>
                    <a:pt x="4863" y="7968"/>
                    <a:pt x="5289" y="8393"/>
                    <a:pt x="5815" y="8393"/>
                  </a:cubicBezTo>
                  <a:lnTo>
                    <a:pt x="6787" y="8393"/>
                  </a:lnTo>
                  <a:cubicBezTo>
                    <a:pt x="7313" y="8393"/>
                    <a:pt x="7741" y="7968"/>
                    <a:pt x="7741" y="7442"/>
                  </a:cubicBezTo>
                  <a:cubicBezTo>
                    <a:pt x="7741" y="7251"/>
                    <a:pt x="7895" y="7097"/>
                    <a:pt x="8085" y="7097"/>
                  </a:cubicBezTo>
                  <a:cubicBezTo>
                    <a:pt x="8277" y="7097"/>
                    <a:pt x="8429" y="7251"/>
                    <a:pt x="8429" y="7442"/>
                  </a:cubicBezTo>
                  <a:cubicBezTo>
                    <a:pt x="8429" y="7968"/>
                    <a:pt x="8857" y="8393"/>
                    <a:pt x="9381" y="8393"/>
                  </a:cubicBezTo>
                  <a:lnTo>
                    <a:pt x="10355" y="8393"/>
                  </a:lnTo>
                  <a:cubicBezTo>
                    <a:pt x="10879" y="8393"/>
                    <a:pt x="11306" y="7968"/>
                    <a:pt x="11306" y="7442"/>
                  </a:cubicBezTo>
                  <a:lnTo>
                    <a:pt x="11306" y="7097"/>
                  </a:lnTo>
                  <a:close/>
                  <a:moveTo>
                    <a:pt x="6114" y="12159"/>
                  </a:moveTo>
                  <a:cubicBezTo>
                    <a:pt x="6711" y="12448"/>
                    <a:pt x="7378" y="12612"/>
                    <a:pt x="8085" y="12612"/>
                  </a:cubicBezTo>
                  <a:cubicBezTo>
                    <a:pt x="8789" y="12612"/>
                    <a:pt x="9455" y="12449"/>
                    <a:pt x="10049" y="12162"/>
                  </a:cubicBezTo>
                  <a:lnTo>
                    <a:pt x="10049" y="12814"/>
                  </a:lnTo>
                  <a:lnTo>
                    <a:pt x="8081" y="13906"/>
                  </a:lnTo>
                  <a:lnTo>
                    <a:pt x="7344" y="13498"/>
                  </a:lnTo>
                  <a:cubicBezTo>
                    <a:pt x="7298" y="13472"/>
                    <a:pt x="7247" y="13459"/>
                    <a:pt x="7198" y="13459"/>
                  </a:cubicBezTo>
                  <a:cubicBezTo>
                    <a:pt x="7092" y="13459"/>
                    <a:pt x="6988" y="13516"/>
                    <a:pt x="6933" y="13616"/>
                  </a:cubicBezTo>
                  <a:cubicBezTo>
                    <a:pt x="6850" y="13762"/>
                    <a:pt x="6903" y="13948"/>
                    <a:pt x="7050" y="14028"/>
                  </a:cubicBezTo>
                  <a:lnTo>
                    <a:pt x="7554" y="14309"/>
                  </a:lnTo>
                  <a:lnTo>
                    <a:pt x="5915" y="15713"/>
                  </a:lnTo>
                  <a:cubicBezTo>
                    <a:pt x="5913" y="15715"/>
                    <a:pt x="5909" y="15719"/>
                    <a:pt x="5901" y="15719"/>
                  </a:cubicBezTo>
                  <a:cubicBezTo>
                    <a:pt x="5900" y="15719"/>
                    <a:pt x="5899" y="15719"/>
                    <a:pt x="5897" y="15718"/>
                  </a:cubicBezTo>
                  <a:cubicBezTo>
                    <a:pt x="5886" y="15717"/>
                    <a:pt x="5885" y="15711"/>
                    <a:pt x="5883" y="15708"/>
                  </a:cubicBezTo>
                  <a:lnTo>
                    <a:pt x="4859" y="13919"/>
                  </a:lnTo>
                  <a:lnTo>
                    <a:pt x="5285" y="13069"/>
                  </a:lnTo>
                  <a:cubicBezTo>
                    <a:pt x="5285" y="13068"/>
                    <a:pt x="5288" y="13061"/>
                    <a:pt x="5298" y="13059"/>
                  </a:cubicBezTo>
                  <a:cubicBezTo>
                    <a:pt x="5300" y="13059"/>
                    <a:pt x="5302" y="13058"/>
                    <a:pt x="5303" y="13058"/>
                  </a:cubicBezTo>
                  <a:cubicBezTo>
                    <a:pt x="5309" y="13058"/>
                    <a:pt x="5312" y="13061"/>
                    <a:pt x="5313" y="13061"/>
                  </a:cubicBezTo>
                  <a:lnTo>
                    <a:pt x="5976" y="13431"/>
                  </a:lnTo>
                  <a:cubicBezTo>
                    <a:pt x="6022" y="13456"/>
                    <a:pt x="6073" y="13469"/>
                    <a:pt x="6122" y="13469"/>
                  </a:cubicBezTo>
                  <a:cubicBezTo>
                    <a:pt x="6229" y="13469"/>
                    <a:pt x="6333" y="13412"/>
                    <a:pt x="6387" y="13312"/>
                  </a:cubicBezTo>
                  <a:cubicBezTo>
                    <a:pt x="6469" y="13166"/>
                    <a:pt x="6416" y="12981"/>
                    <a:pt x="6270" y="12899"/>
                  </a:cubicBezTo>
                  <a:lnTo>
                    <a:pt x="6114" y="12814"/>
                  </a:lnTo>
                  <a:lnTo>
                    <a:pt x="6114" y="12159"/>
                  </a:lnTo>
                  <a:close/>
                  <a:moveTo>
                    <a:pt x="10869" y="13058"/>
                  </a:moveTo>
                  <a:cubicBezTo>
                    <a:pt x="10870" y="13058"/>
                    <a:pt x="10871" y="13058"/>
                    <a:pt x="10872" y="13058"/>
                  </a:cubicBezTo>
                  <a:cubicBezTo>
                    <a:pt x="10879" y="13061"/>
                    <a:pt x="10884" y="13068"/>
                    <a:pt x="10884" y="13069"/>
                  </a:cubicBezTo>
                  <a:lnTo>
                    <a:pt x="11310" y="13919"/>
                  </a:lnTo>
                  <a:lnTo>
                    <a:pt x="10286" y="15708"/>
                  </a:lnTo>
                  <a:cubicBezTo>
                    <a:pt x="10285" y="15711"/>
                    <a:pt x="10282" y="15717"/>
                    <a:pt x="10272" y="15718"/>
                  </a:cubicBezTo>
                  <a:cubicBezTo>
                    <a:pt x="10271" y="15719"/>
                    <a:pt x="10270" y="15719"/>
                    <a:pt x="10268" y="15719"/>
                  </a:cubicBezTo>
                  <a:cubicBezTo>
                    <a:pt x="10262" y="15719"/>
                    <a:pt x="10257" y="15715"/>
                    <a:pt x="10255" y="15713"/>
                  </a:cubicBezTo>
                  <a:lnTo>
                    <a:pt x="8614" y="14306"/>
                  </a:lnTo>
                  <a:lnTo>
                    <a:pt x="10856" y="13061"/>
                  </a:lnTo>
                  <a:cubicBezTo>
                    <a:pt x="10857" y="13061"/>
                    <a:pt x="10863" y="13058"/>
                    <a:pt x="10869" y="13058"/>
                  </a:cubicBezTo>
                  <a:close/>
                  <a:moveTo>
                    <a:pt x="8085" y="14652"/>
                  </a:moveTo>
                  <a:lnTo>
                    <a:pt x="9036" y="15467"/>
                  </a:lnTo>
                  <a:lnTo>
                    <a:pt x="8558" y="15946"/>
                  </a:lnTo>
                  <a:cubicBezTo>
                    <a:pt x="8432" y="16073"/>
                    <a:pt x="8264" y="16141"/>
                    <a:pt x="8085" y="16141"/>
                  </a:cubicBezTo>
                  <a:cubicBezTo>
                    <a:pt x="7907" y="16141"/>
                    <a:pt x="7740" y="16073"/>
                    <a:pt x="7613" y="15946"/>
                  </a:cubicBezTo>
                  <a:lnTo>
                    <a:pt x="7134" y="15467"/>
                  </a:lnTo>
                  <a:lnTo>
                    <a:pt x="8085" y="14652"/>
                  </a:lnTo>
                  <a:close/>
                  <a:moveTo>
                    <a:pt x="6464" y="0"/>
                  </a:moveTo>
                  <a:cubicBezTo>
                    <a:pt x="5937" y="0"/>
                    <a:pt x="5470" y="256"/>
                    <a:pt x="5178" y="650"/>
                  </a:cubicBezTo>
                  <a:lnTo>
                    <a:pt x="5166" y="650"/>
                  </a:lnTo>
                  <a:cubicBezTo>
                    <a:pt x="3747" y="650"/>
                    <a:pt x="2593" y="1805"/>
                    <a:pt x="2593" y="3224"/>
                  </a:cubicBezTo>
                  <a:lnTo>
                    <a:pt x="2593" y="6837"/>
                  </a:lnTo>
                  <a:cubicBezTo>
                    <a:pt x="2418" y="7012"/>
                    <a:pt x="2303" y="7240"/>
                    <a:pt x="2276" y="7491"/>
                  </a:cubicBezTo>
                  <a:cubicBezTo>
                    <a:pt x="2246" y="7805"/>
                    <a:pt x="2347" y="8119"/>
                    <a:pt x="2558" y="8351"/>
                  </a:cubicBezTo>
                  <a:cubicBezTo>
                    <a:pt x="2768" y="8585"/>
                    <a:pt x="3071" y="8719"/>
                    <a:pt x="3385" y="8719"/>
                  </a:cubicBezTo>
                  <a:lnTo>
                    <a:pt x="3611" y="8719"/>
                  </a:lnTo>
                  <a:cubicBezTo>
                    <a:pt x="3789" y="9993"/>
                    <a:pt x="4501" y="11098"/>
                    <a:pt x="5510" y="11804"/>
                  </a:cubicBezTo>
                  <a:lnTo>
                    <a:pt x="5510" y="12489"/>
                  </a:lnTo>
                  <a:cubicBezTo>
                    <a:pt x="5444" y="12467"/>
                    <a:pt x="5373" y="12455"/>
                    <a:pt x="5302" y="12455"/>
                  </a:cubicBezTo>
                  <a:cubicBezTo>
                    <a:pt x="5240" y="12455"/>
                    <a:pt x="5177" y="12464"/>
                    <a:pt x="5118" y="12482"/>
                  </a:cubicBezTo>
                  <a:cubicBezTo>
                    <a:pt x="4956" y="12532"/>
                    <a:pt x="4818" y="12648"/>
                    <a:pt x="4742" y="12802"/>
                  </a:cubicBezTo>
                  <a:lnTo>
                    <a:pt x="4302" y="13680"/>
                  </a:lnTo>
                  <a:lnTo>
                    <a:pt x="1587" y="14516"/>
                  </a:lnTo>
                  <a:cubicBezTo>
                    <a:pt x="637" y="14809"/>
                    <a:pt x="1" y="15673"/>
                    <a:pt x="1" y="16667"/>
                  </a:cubicBezTo>
                  <a:lnTo>
                    <a:pt x="1" y="20418"/>
                  </a:lnTo>
                  <a:cubicBezTo>
                    <a:pt x="1" y="20587"/>
                    <a:pt x="136" y="20723"/>
                    <a:pt x="303" y="20723"/>
                  </a:cubicBezTo>
                  <a:cubicBezTo>
                    <a:pt x="472" y="20723"/>
                    <a:pt x="607" y="20587"/>
                    <a:pt x="607" y="20418"/>
                  </a:cubicBezTo>
                  <a:lnTo>
                    <a:pt x="607" y="16667"/>
                  </a:lnTo>
                  <a:cubicBezTo>
                    <a:pt x="607" y="15940"/>
                    <a:pt x="1073" y="15310"/>
                    <a:pt x="1766" y="15096"/>
                  </a:cubicBezTo>
                  <a:lnTo>
                    <a:pt x="2590" y="14842"/>
                  </a:lnTo>
                  <a:lnTo>
                    <a:pt x="2590" y="20418"/>
                  </a:lnTo>
                  <a:cubicBezTo>
                    <a:pt x="2590" y="20587"/>
                    <a:pt x="2725" y="20723"/>
                    <a:pt x="2894" y="20723"/>
                  </a:cubicBezTo>
                  <a:cubicBezTo>
                    <a:pt x="3061" y="20723"/>
                    <a:pt x="3197" y="20587"/>
                    <a:pt x="3197" y="20418"/>
                  </a:cubicBezTo>
                  <a:lnTo>
                    <a:pt x="3197" y="14654"/>
                  </a:lnTo>
                  <a:lnTo>
                    <a:pt x="4374" y="14292"/>
                  </a:lnTo>
                  <a:lnTo>
                    <a:pt x="5356" y="16011"/>
                  </a:lnTo>
                  <a:cubicBezTo>
                    <a:pt x="5449" y="16174"/>
                    <a:pt x="5609" y="16287"/>
                    <a:pt x="5793" y="16318"/>
                  </a:cubicBezTo>
                  <a:cubicBezTo>
                    <a:pt x="5829" y="16324"/>
                    <a:pt x="5865" y="16327"/>
                    <a:pt x="5900" y="16327"/>
                  </a:cubicBezTo>
                  <a:cubicBezTo>
                    <a:pt x="6049" y="16327"/>
                    <a:pt x="6193" y="16275"/>
                    <a:pt x="6309" y="16175"/>
                  </a:cubicBezTo>
                  <a:lnTo>
                    <a:pt x="6671" y="15866"/>
                  </a:lnTo>
                  <a:lnTo>
                    <a:pt x="7181" y="16375"/>
                  </a:lnTo>
                  <a:cubicBezTo>
                    <a:pt x="7423" y="16617"/>
                    <a:pt x="7744" y="16748"/>
                    <a:pt x="8085" y="16748"/>
                  </a:cubicBezTo>
                  <a:cubicBezTo>
                    <a:pt x="8427" y="16748"/>
                    <a:pt x="8745" y="16617"/>
                    <a:pt x="8986" y="16375"/>
                  </a:cubicBezTo>
                  <a:lnTo>
                    <a:pt x="9498" y="15866"/>
                  </a:lnTo>
                  <a:lnTo>
                    <a:pt x="9859" y="16175"/>
                  </a:lnTo>
                  <a:cubicBezTo>
                    <a:pt x="9976" y="16274"/>
                    <a:pt x="10119" y="16327"/>
                    <a:pt x="10269" y="16327"/>
                  </a:cubicBezTo>
                  <a:cubicBezTo>
                    <a:pt x="10305" y="16327"/>
                    <a:pt x="10340" y="16324"/>
                    <a:pt x="10376" y="16318"/>
                  </a:cubicBezTo>
                  <a:cubicBezTo>
                    <a:pt x="10562" y="16287"/>
                    <a:pt x="10720" y="16174"/>
                    <a:pt x="10813" y="16011"/>
                  </a:cubicBezTo>
                  <a:lnTo>
                    <a:pt x="11797" y="14290"/>
                  </a:lnTo>
                  <a:lnTo>
                    <a:pt x="12971" y="14652"/>
                  </a:lnTo>
                  <a:lnTo>
                    <a:pt x="12971" y="20417"/>
                  </a:lnTo>
                  <a:cubicBezTo>
                    <a:pt x="12971" y="20586"/>
                    <a:pt x="13107" y="20721"/>
                    <a:pt x="13275" y="20721"/>
                  </a:cubicBezTo>
                  <a:cubicBezTo>
                    <a:pt x="13442" y="20721"/>
                    <a:pt x="13578" y="20586"/>
                    <a:pt x="13578" y="20417"/>
                  </a:cubicBezTo>
                  <a:lnTo>
                    <a:pt x="13578" y="14839"/>
                  </a:lnTo>
                  <a:lnTo>
                    <a:pt x="14411" y="15094"/>
                  </a:lnTo>
                  <a:cubicBezTo>
                    <a:pt x="15103" y="15309"/>
                    <a:pt x="15570" y="15938"/>
                    <a:pt x="15570" y="16665"/>
                  </a:cubicBezTo>
                  <a:lnTo>
                    <a:pt x="15570" y="20417"/>
                  </a:lnTo>
                  <a:cubicBezTo>
                    <a:pt x="15570" y="20586"/>
                    <a:pt x="15706" y="20721"/>
                    <a:pt x="15874" y="20721"/>
                  </a:cubicBezTo>
                  <a:cubicBezTo>
                    <a:pt x="16042" y="20721"/>
                    <a:pt x="16177" y="20586"/>
                    <a:pt x="16177" y="20417"/>
                  </a:cubicBezTo>
                  <a:lnTo>
                    <a:pt x="16177" y="16665"/>
                  </a:lnTo>
                  <a:cubicBezTo>
                    <a:pt x="16176" y="15668"/>
                    <a:pt x="15539" y="14804"/>
                    <a:pt x="14589" y="14512"/>
                  </a:cubicBezTo>
                  <a:lnTo>
                    <a:pt x="11864" y="13673"/>
                  </a:lnTo>
                  <a:lnTo>
                    <a:pt x="11427" y="12796"/>
                  </a:lnTo>
                  <a:cubicBezTo>
                    <a:pt x="11351" y="12645"/>
                    <a:pt x="11214" y="12528"/>
                    <a:pt x="11053" y="12477"/>
                  </a:cubicBezTo>
                  <a:cubicBezTo>
                    <a:pt x="10992" y="12458"/>
                    <a:pt x="10929" y="12449"/>
                    <a:pt x="10867" y="12449"/>
                  </a:cubicBezTo>
                  <a:cubicBezTo>
                    <a:pt x="10797" y="12449"/>
                    <a:pt x="10726" y="12461"/>
                    <a:pt x="10659" y="12484"/>
                  </a:cubicBezTo>
                  <a:lnTo>
                    <a:pt x="10659" y="11805"/>
                  </a:lnTo>
                  <a:cubicBezTo>
                    <a:pt x="11673" y="11103"/>
                    <a:pt x="12387" y="9993"/>
                    <a:pt x="12565" y="8718"/>
                  </a:cubicBezTo>
                  <a:lnTo>
                    <a:pt x="12747" y="8718"/>
                  </a:lnTo>
                  <a:cubicBezTo>
                    <a:pt x="13338" y="8718"/>
                    <a:pt x="13846" y="8278"/>
                    <a:pt x="13902" y="7715"/>
                  </a:cubicBezTo>
                  <a:cubicBezTo>
                    <a:pt x="13934" y="7401"/>
                    <a:pt x="13831" y="7087"/>
                    <a:pt x="13619" y="6855"/>
                  </a:cubicBezTo>
                  <a:cubicBezTo>
                    <a:pt x="13607" y="6841"/>
                    <a:pt x="13592" y="6827"/>
                    <a:pt x="13581" y="6814"/>
                  </a:cubicBezTo>
                  <a:lnTo>
                    <a:pt x="13581" y="4198"/>
                  </a:lnTo>
                  <a:cubicBezTo>
                    <a:pt x="13581" y="1884"/>
                    <a:pt x="11697" y="0"/>
                    <a:pt x="9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05;p42">
              <a:extLst>
                <a:ext uri="{FF2B5EF4-FFF2-40B4-BE49-F238E27FC236}">
                  <a16:creationId xmlns:a16="http://schemas.microsoft.com/office/drawing/2014/main" id="{EB88E09D-D7AC-8221-9F10-D8C0D32317F3}"/>
                </a:ext>
              </a:extLst>
            </p:cNvPr>
            <p:cNvSpPr/>
            <p:nvPr/>
          </p:nvSpPr>
          <p:spPr>
            <a:xfrm>
              <a:off x="5130075" y="-2251950"/>
              <a:ext cx="39550" cy="15200"/>
            </a:xfrm>
            <a:custGeom>
              <a:avLst/>
              <a:gdLst/>
              <a:ahLst/>
              <a:cxnLst/>
              <a:rect l="l" t="t" r="r" b="b"/>
              <a:pathLst>
                <a:path w="1582" h="608" extrusionOk="0">
                  <a:moveTo>
                    <a:pt x="305" y="1"/>
                  </a:moveTo>
                  <a:cubicBezTo>
                    <a:pt x="137" y="1"/>
                    <a:pt x="0" y="136"/>
                    <a:pt x="0" y="303"/>
                  </a:cubicBezTo>
                  <a:cubicBezTo>
                    <a:pt x="0" y="472"/>
                    <a:pt x="137" y="608"/>
                    <a:pt x="305"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06;p42">
              <a:extLst>
                <a:ext uri="{FF2B5EF4-FFF2-40B4-BE49-F238E27FC236}">
                  <a16:creationId xmlns:a16="http://schemas.microsoft.com/office/drawing/2014/main" id="{D31D8826-1447-9C6F-B9BF-25BF96BC0FB7}"/>
                </a:ext>
              </a:extLst>
            </p:cNvPr>
            <p:cNvSpPr/>
            <p:nvPr/>
          </p:nvSpPr>
          <p:spPr>
            <a:xfrm>
              <a:off x="5219300" y="-2251950"/>
              <a:ext cx="39550" cy="15200"/>
            </a:xfrm>
            <a:custGeom>
              <a:avLst/>
              <a:gdLst/>
              <a:ahLst/>
              <a:cxnLst/>
              <a:rect l="l" t="t" r="r" b="b"/>
              <a:pathLst>
                <a:path w="1582" h="608" extrusionOk="0">
                  <a:moveTo>
                    <a:pt x="304" y="1"/>
                  </a:moveTo>
                  <a:cubicBezTo>
                    <a:pt x="136" y="1"/>
                    <a:pt x="0" y="136"/>
                    <a:pt x="0" y="303"/>
                  </a:cubicBezTo>
                  <a:cubicBezTo>
                    <a:pt x="0" y="472"/>
                    <a:pt x="136" y="608"/>
                    <a:pt x="304" y="608"/>
                  </a:cubicBezTo>
                  <a:lnTo>
                    <a:pt x="1277" y="608"/>
                  </a:lnTo>
                  <a:cubicBezTo>
                    <a:pt x="1446" y="608"/>
                    <a:pt x="1581" y="472"/>
                    <a:pt x="1581" y="303"/>
                  </a:cubicBezTo>
                  <a:cubicBezTo>
                    <a:pt x="1581" y="136"/>
                    <a:pt x="1446"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107;p42">
            <a:extLst>
              <a:ext uri="{FF2B5EF4-FFF2-40B4-BE49-F238E27FC236}">
                <a16:creationId xmlns:a16="http://schemas.microsoft.com/office/drawing/2014/main" id="{5BD88B33-42B1-46D7-507F-6FF3256493EE}"/>
              </a:ext>
            </a:extLst>
          </p:cNvPr>
          <p:cNvGrpSpPr/>
          <p:nvPr/>
        </p:nvGrpSpPr>
        <p:grpSpPr>
          <a:xfrm>
            <a:off x="8446140" y="4449933"/>
            <a:ext cx="537088" cy="685818"/>
            <a:chOff x="5681800" y="-2381750"/>
            <a:chExt cx="404525" cy="517950"/>
          </a:xfrm>
        </p:grpSpPr>
        <p:sp>
          <p:nvSpPr>
            <p:cNvPr id="18" name="Google Shape;2108;p42">
              <a:extLst>
                <a:ext uri="{FF2B5EF4-FFF2-40B4-BE49-F238E27FC236}">
                  <a16:creationId xmlns:a16="http://schemas.microsoft.com/office/drawing/2014/main" id="{D0E474A9-FC95-DC69-7BCB-CC99A7C5B6CD}"/>
                </a:ext>
              </a:extLst>
            </p:cNvPr>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09;p42">
              <a:extLst>
                <a:ext uri="{FF2B5EF4-FFF2-40B4-BE49-F238E27FC236}">
                  <a16:creationId xmlns:a16="http://schemas.microsoft.com/office/drawing/2014/main" id="{4B2888EA-5B4E-8BD4-26B7-0B35D6D8FAE7}"/>
                </a:ext>
              </a:extLst>
            </p:cNvPr>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10;p42">
              <a:extLst>
                <a:ext uri="{FF2B5EF4-FFF2-40B4-BE49-F238E27FC236}">
                  <a16:creationId xmlns:a16="http://schemas.microsoft.com/office/drawing/2014/main" id="{3E5EFB0F-B4DF-211A-785A-35793A499554}"/>
                </a:ext>
              </a:extLst>
            </p:cNvPr>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1;p42">
              <a:extLst>
                <a:ext uri="{FF2B5EF4-FFF2-40B4-BE49-F238E27FC236}">
                  <a16:creationId xmlns:a16="http://schemas.microsoft.com/office/drawing/2014/main" id="{16A34F36-32CA-BFB5-4748-6FCBC51A66C8}"/>
                </a:ext>
              </a:extLst>
            </p:cNvPr>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2;p42">
              <a:extLst>
                <a:ext uri="{FF2B5EF4-FFF2-40B4-BE49-F238E27FC236}">
                  <a16:creationId xmlns:a16="http://schemas.microsoft.com/office/drawing/2014/main" id="{19CA0D90-6110-73FC-9E64-EBEB2EDBEB8C}"/>
                </a:ext>
              </a:extLst>
            </p:cNvPr>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13;p42">
              <a:extLst>
                <a:ext uri="{FF2B5EF4-FFF2-40B4-BE49-F238E27FC236}">
                  <a16:creationId xmlns:a16="http://schemas.microsoft.com/office/drawing/2014/main" id="{66D4AE60-8308-EA8E-557C-0EE157C43723}"/>
                </a:ext>
              </a:extLst>
            </p:cNvPr>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4;p42">
              <a:extLst>
                <a:ext uri="{FF2B5EF4-FFF2-40B4-BE49-F238E27FC236}">
                  <a16:creationId xmlns:a16="http://schemas.microsoft.com/office/drawing/2014/main" id="{E536E653-58D9-69BC-BEFE-2FBC4B96979B}"/>
                </a:ext>
              </a:extLst>
            </p:cNvPr>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146;p42">
            <a:extLst>
              <a:ext uri="{FF2B5EF4-FFF2-40B4-BE49-F238E27FC236}">
                <a16:creationId xmlns:a16="http://schemas.microsoft.com/office/drawing/2014/main" id="{CACFF38D-B35E-F24B-680D-DAF35E086000}"/>
              </a:ext>
            </a:extLst>
          </p:cNvPr>
          <p:cNvGrpSpPr/>
          <p:nvPr/>
        </p:nvGrpSpPr>
        <p:grpSpPr>
          <a:xfrm>
            <a:off x="8435921" y="2133900"/>
            <a:ext cx="537084" cy="685836"/>
            <a:chOff x="4302925" y="-2381725"/>
            <a:chExt cx="404400" cy="517925"/>
          </a:xfrm>
        </p:grpSpPr>
        <p:sp>
          <p:nvSpPr>
            <p:cNvPr id="26" name="Google Shape;2147;p42">
              <a:extLst>
                <a:ext uri="{FF2B5EF4-FFF2-40B4-BE49-F238E27FC236}">
                  <a16:creationId xmlns:a16="http://schemas.microsoft.com/office/drawing/2014/main" id="{A285BBF3-6D67-8B6F-CBAA-812E8A00A376}"/>
                </a:ext>
              </a:extLst>
            </p:cNvPr>
            <p:cNvSpPr/>
            <p:nvPr/>
          </p:nvSpPr>
          <p:spPr>
            <a:xfrm>
              <a:off x="4440700"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7" y="608"/>
                  </a:lnTo>
                  <a:cubicBezTo>
                    <a:pt x="1444" y="608"/>
                    <a:pt x="1580" y="472"/>
                    <a:pt x="1580" y="303"/>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48;p42">
              <a:extLst>
                <a:ext uri="{FF2B5EF4-FFF2-40B4-BE49-F238E27FC236}">
                  <a16:creationId xmlns:a16="http://schemas.microsoft.com/office/drawing/2014/main" id="{CA1B2EE5-6DE8-F5B9-97E7-01708E8EDB09}"/>
                </a:ext>
              </a:extLst>
            </p:cNvPr>
            <p:cNvSpPr/>
            <p:nvPr/>
          </p:nvSpPr>
          <p:spPr>
            <a:xfrm>
              <a:off x="4529925" y="-2268200"/>
              <a:ext cx="39500" cy="15200"/>
            </a:xfrm>
            <a:custGeom>
              <a:avLst/>
              <a:gdLst/>
              <a:ahLst/>
              <a:cxnLst/>
              <a:rect l="l" t="t" r="r" b="b"/>
              <a:pathLst>
                <a:path w="1580" h="608" extrusionOk="0">
                  <a:moveTo>
                    <a:pt x="303" y="1"/>
                  </a:moveTo>
                  <a:cubicBezTo>
                    <a:pt x="136" y="1"/>
                    <a:pt x="0" y="136"/>
                    <a:pt x="0" y="303"/>
                  </a:cubicBezTo>
                  <a:cubicBezTo>
                    <a:pt x="0" y="472"/>
                    <a:pt x="136" y="608"/>
                    <a:pt x="303" y="608"/>
                  </a:cubicBezTo>
                  <a:lnTo>
                    <a:pt x="1276" y="608"/>
                  </a:lnTo>
                  <a:cubicBezTo>
                    <a:pt x="1444" y="608"/>
                    <a:pt x="1580" y="472"/>
                    <a:pt x="1580" y="303"/>
                  </a:cubicBezTo>
                  <a:cubicBezTo>
                    <a:pt x="1580" y="136"/>
                    <a:pt x="144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49;p42">
              <a:extLst>
                <a:ext uri="{FF2B5EF4-FFF2-40B4-BE49-F238E27FC236}">
                  <a16:creationId xmlns:a16="http://schemas.microsoft.com/office/drawing/2014/main" id="{8B874907-7721-AC6F-8D8C-D348222FA5DA}"/>
                </a:ext>
              </a:extLst>
            </p:cNvPr>
            <p:cNvSpPr/>
            <p:nvPr/>
          </p:nvSpPr>
          <p:spPr>
            <a:xfrm>
              <a:off x="4488900" y="-2145950"/>
              <a:ext cx="31275" cy="15200"/>
            </a:xfrm>
            <a:custGeom>
              <a:avLst/>
              <a:gdLst/>
              <a:ahLst/>
              <a:cxnLst/>
              <a:rect l="l" t="t" r="r" b="b"/>
              <a:pathLst>
                <a:path w="1251" h="608" extrusionOk="0">
                  <a:moveTo>
                    <a:pt x="303" y="1"/>
                  </a:moveTo>
                  <a:cubicBezTo>
                    <a:pt x="136" y="1"/>
                    <a:pt x="0" y="136"/>
                    <a:pt x="0" y="303"/>
                  </a:cubicBezTo>
                  <a:cubicBezTo>
                    <a:pt x="0" y="472"/>
                    <a:pt x="136" y="608"/>
                    <a:pt x="303" y="608"/>
                  </a:cubicBezTo>
                  <a:lnTo>
                    <a:pt x="946" y="608"/>
                  </a:lnTo>
                  <a:cubicBezTo>
                    <a:pt x="1114" y="608"/>
                    <a:pt x="1250" y="472"/>
                    <a:pt x="1250" y="303"/>
                  </a:cubicBezTo>
                  <a:cubicBezTo>
                    <a:pt x="1250" y="136"/>
                    <a:pt x="1114"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50;p42">
              <a:extLst>
                <a:ext uri="{FF2B5EF4-FFF2-40B4-BE49-F238E27FC236}">
                  <a16:creationId xmlns:a16="http://schemas.microsoft.com/office/drawing/2014/main" id="{812B829F-9AAD-1005-64CE-DACA0F8FF99C}"/>
                </a:ext>
              </a:extLst>
            </p:cNvPr>
            <p:cNvSpPr/>
            <p:nvPr/>
          </p:nvSpPr>
          <p:spPr>
            <a:xfrm>
              <a:off x="4447100" y="-2178350"/>
              <a:ext cx="114625" cy="26575"/>
            </a:xfrm>
            <a:custGeom>
              <a:avLst/>
              <a:gdLst/>
              <a:ahLst/>
              <a:cxnLst/>
              <a:rect l="l" t="t" r="r" b="b"/>
              <a:pathLst>
                <a:path w="4585" h="1063" extrusionOk="0">
                  <a:moveTo>
                    <a:pt x="346" y="1"/>
                  </a:moveTo>
                  <a:cubicBezTo>
                    <a:pt x="248" y="1"/>
                    <a:pt x="151" y="48"/>
                    <a:pt x="93" y="136"/>
                  </a:cubicBezTo>
                  <a:cubicBezTo>
                    <a:pt x="0" y="276"/>
                    <a:pt x="37" y="464"/>
                    <a:pt x="176" y="557"/>
                  </a:cubicBezTo>
                  <a:lnTo>
                    <a:pt x="610" y="847"/>
                  </a:lnTo>
                  <a:cubicBezTo>
                    <a:pt x="825" y="990"/>
                    <a:pt x="1071" y="1062"/>
                    <a:pt x="1318" y="1062"/>
                  </a:cubicBezTo>
                  <a:cubicBezTo>
                    <a:pt x="1565" y="1062"/>
                    <a:pt x="1812" y="990"/>
                    <a:pt x="2028" y="847"/>
                  </a:cubicBezTo>
                  <a:lnTo>
                    <a:pt x="2102" y="797"/>
                  </a:lnTo>
                  <a:cubicBezTo>
                    <a:pt x="2160" y="758"/>
                    <a:pt x="2227" y="739"/>
                    <a:pt x="2294" y="739"/>
                  </a:cubicBezTo>
                  <a:cubicBezTo>
                    <a:pt x="2361" y="739"/>
                    <a:pt x="2428" y="758"/>
                    <a:pt x="2485" y="797"/>
                  </a:cubicBezTo>
                  <a:lnTo>
                    <a:pt x="2558" y="847"/>
                  </a:lnTo>
                  <a:cubicBezTo>
                    <a:pt x="2772" y="990"/>
                    <a:pt x="3021" y="1063"/>
                    <a:pt x="3266" y="1063"/>
                  </a:cubicBezTo>
                  <a:cubicBezTo>
                    <a:pt x="3513" y="1063"/>
                    <a:pt x="3759" y="991"/>
                    <a:pt x="3973" y="847"/>
                  </a:cubicBezTo>
                  <a:lnTo>
                    <a:pt x="4407" y="557"/>
                  </a:lnTo>
                  <a:cubicBezTo>
                    <a:pt x="4546" y="464"/>
                    <a:pt x="4584" y="276"/>
                    <a:pt x="4492" y="136"/>
                  </a:cubicBezTo>
                  <a:cubicBezTo>
                    <a:pt x="4433" y="48"/>
                    <a:pt x="4336" y="1"/>
                    <a:pt x="4238" y="1"/>
                  </a:cubicBezTo>
                  <a:cubicBezTo>
                    <a:pt x="4180" y="1"/>
                    <a:pt x="4122" y="17"/>
                    <a:pt x="4070" y="51"/>
                  </a:cubicBezTo>
                  <a:lnTo>
                    <a:pt x="3636" y="341"/>
                  </a:lnTo>
                  <a:cubicBezTo>
                    <a:pt x="3523" y="416"/>
                    <a:pt x="3393" y="454"/>
                    <a:pt x="3264" y="454"/>
                  </a:cubicBezTo>
                  <a:cubicBezTo>
                    <a:pt x="3135" y="454"/>
                    <a:pt x="3006" y="416"/>
                    <a:pt x="2894" y="341"/>
                  </a:cubicBezTo>
                  <a:lnTo>
                    <a:pt x="2821" y="291"/>
                  </a:lnTo>
                  <a:cubicBezTo>
                    <a:pt x="2660" y="184"/>
                    <a:pt x="2476" y="131"/>
                    <a:pt x="2292" y="131"/>
                  </a:cubicBezTo>
                  <a:cubicBezTo>
                    <a:pt x="2108" y="131"/>
                    <a:pt x="1925" y="184"/>
                    <a:pt x="1764" y="291"/>
                  </a:cubicBezTo>
                  <a:lnTo>
                    <a:pt x="1690" y="341"/>
                  </a:lnTo>
                  <a:cubicBezTo>
                    <a:pt x="1577" y="416"/>
                    <a:pt x="1448" y="454"/>
                    <a:pt x="1318" y="454"/>
                  </a:cubicBezTo>
                  <a:cubicBezTo>
                    <a:pt x="1189" y="454"/>
                    <a:pt x="1060" y="416"/>
                    <a:pt x="947" y="341"/>
                  </a:cubicBezTo>
                  <a:lnTo>
                    <a:pt x="514" y="51"/>
                  </a:lnTo>
                  <a:cubicBezTo>
                    <a:pt x="463" y="17"/>
                    <a:pt x="404"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51;p42">
              <a:extLst>
                <a:ext uri="{FF2B5EF4-FFF2-40B4-BE49-F238E27FC236}">
                  <a16:creationId xmlns:a16="http://schemas.microsoft.com/office/drawing/2014/main" id="{8B9BC828-7F7D-7DF6-BD42-F95F7A4EA233}"/>
                </a:ext>
              </a:extLst>
            </p:cNvPr>
            <p:cNvSpPr/>
            <p:nvPr/>
          </p:nvSpPr>
          <p:spPr>
            <a:xfrm>
              <a:off x="4302925" y="-2381725"/>
              <a:ext cx="404400" cy="517925"/>
            </a:xfrm>
            <a:custGeom>
              <a:avLst/>
              <a:gdLst/>
              <a:ahLst/>
              <a:cxnLst/>
              <a:rect l="l" t="t" r="r" b="b"/>
              <a:pathLst>
                <a:path w="16176" h="20717" extrusionOk="0">
                  <a:moveTo>
                    <a:pt x="11527" y="1594"/>
                  </a:moveTo>
                  <a:cubicBezTo>
                    <a:pt x="12217" y="2250"/>
                    <a:pt x="12647" y="3172"/>
                    <a:pt x="12647" y="4195"/>
                  </a:cubicBezTo>
                  <a:lnTo>
                    <a:pt x="12647" y="5837"/>
                  </a:lnTo>
                  <a:lnTo>
                    <a:pt x="12625" y="5837"/>
                  </a:lnTo>
                  <a:cubicBezTo>
                    <a:pt x="12255" y="5837"/>
                    <a:pt x="11955" y="5537"/>
                    <a:pt x="11955" y="5169"/>
                  </a:cubicBezTo>
                  <a:lnTo>
                    <a:pt x="11955" y="4617"/>
                  </a:lnTo>
                  <a:cubicBezTo>
                    <a:pt x="11955" y="4356"/>
                    <a:pt x="11875" y="4103"/>
                    <a:pt x="11725" y="3889"/>
                  </a:cubicBezTo>
                  <a:cubicBezTo>
                    <a:pt x="11453" y="3502"/>
                    <a:pt x="11308" y="3046"/>
                    <a:pt x="11308" y="2574"/>
                  </a:cubicBezTo>
                  <a:cubicBezTo>
                    <a:pt x="11307" y="2234"/>
                    <a:pt x="11383" y="1900"/>
                    <a:pt x="11527" y="1594"/>
                  </a:cubicBezTo>
                  <a:close/>
                  <a:moveTo>
                    <a:pt x="4642" y="1595"/>
                  </a:moveTo>
                  <a:cubicBezTo>
                    <a:pt x="4786" y="1901"/>
                    <a:pt x="4862" y="2235"/>
                    <a:pt x="4862" y="2577"/>
                  </a:cubicBezTo>
                  <a:cubicBezTo>
                    <a:pt x="4862" y="3049"/>
                    <a:pt x="4717" y="3505"/>
                    <a:pt x="4443" y="3892"/>
                  </a:cubicBezTo>
                  <a:cubicBezTo>
                    <a:pt x="4292" y="4106"/>
                    <a:pt x="4213" y="4357"/>
                    <a:pt x="4213" y="4620"/>
                  </a:cubicBezTo>
                  <a:lnTo>
                    <a:pt x="4213" y="5170"/>
                  </a:lnTo>
                  <a:cubicBezTo>
                    <a:pt x="4213" y="5540"/>
                    <a:pt x="3913" y="5840"/>
                    <a:pt x="3543" y="5840"/>
                  </a:cubicBezTo>
                  <a:lnTo>
                    <a:pt x="3522" y="5840"/>
                  </a:lnTo>
                  <a:lnTo>
                    <a:pt x="3522" y="4198"/>
                  </a:lnTo>
                  <a:cubicBezTo>
                    <a:pt x="3522" y="3174"/>
                    <a:pt x="3953" y="2250"/>
                    <a:pt x="4642" y="1595"/>
                  </a:cubicBezTo>
                  <a:close/>
                  <a:moveTo>
                    <a:pt x="9058" y="607"/>
                  </a:moveTo>
                  <a:cubicBezTo>
                    <a:pt x="9417" y="607"/>
                    <a:pt x="9766" y="660"/>
                    <a:pt x="10093" y="760"/>
                  </a:cubicBezTo>
                  <a:cubicBezTo>
                    <a:pt x="9695" y="1488"/>
                    <a:pt x="8932" y="1948"/>
                    <a:pt x="8085" y="1948"/>
                  </a:cubicBezTo>
                  <a:cubicBezTo>
                    <a:pt x="7891" y="1948"/>
                    <a:pt x="7698" y="1924"/>
                    <a:pt x="7512" y="1877"/>
                  </a:cubicBezTo>
                  <a:cubicBezTo>
                    <a:pt x="7487" y="1870"/>
                    <a:pt x="7461" y="1867"/>
                    <a:pt x="7436" y="1867"/>
                  </a:cubicBezTo>
                  <a:cubicBezTo>
                    <a:pt x="7300" y="1867"/>
                    <a:pt x="7177" y="1957"/>
                    <a:pt x="7142" y="2094"/>
                  </a:cubicBezTo>
                  <a:cubicBezTo>
                    <a:pt x="7101" y="2257"/>
                    <a:pt x="7200" y="2422"/>
                    <a:pt x="7361" y="2464"/>
                  </a:cubicBezTo>
                  <a:cubicBezTo>
                    <a:pt x="7597" y="2524"/>
                    <a:pt x="7839" y="2554"/>
                    <a:pt x="8085" y="2554"/>
                  </a:cubicBezTo>
                  <a:cubicBezTo>
                    <a:pt x="9183" y="2554"/>
                    <a:pt x="10164" y="1947"/>
                    <a:pt x="10660" y="987"/>
                  </a:cubicBezTo>
                  <a:cubicBezTo>
                    <a:pt x="10791" y="1053"/>
                    <a:pt x="10920" y="1128"/>
                    <a:pt x="11041" y="1208"/>
                  </a:cubicBezTo>
                  <a:cubicBezTo>
                    <a:pt x="10817" y="1628"/>
                    <a:pt x="10699" y="2095"/>
                    <a:pt x="10699" y="2575"/>
                  </a:cubicBezTo>
                  <a:cubicBezTo>
                    <a:pt x="10699" y="3175"/>
                    <a:pt x="10881" y="3751"/>
                    <a:pt x="11230" y="4242"/>
                  </a:cubicBezTo>
                  <a:cubicBezTo>
                    <a:pt x="11307" y="4352"/>
                    <a:pt x="11348" y="4482"/>
                    <a:pt x="11348" y="4620"/>
                  </a:cubicBezTo>
                  <a:lnTo>
                    <a:pt x="11348" y="5170"/>
                  </a:lnTo>
                  <a:cubicBezTo>
                    <a:pt x="11348" y="5416"/>
                    <a:pt x="11418" y="5644"/>
                    <a:pt x="11538" y="5838"/>
                  </a:cubicBezTo>
                  <a:lnTo>
                    <a:pt x="10653" y="5838"/>
                  </a:lnTo>
                  <a:cubicBezTo>
                    <a:pt x="10451" y="5639"/>
                    <a:pt x="10174" y="5514"/>
                    <a:pt x="9867" y="5514"/>
                  </a:cubicBezTo>
                  <a:cubicBezTo>
                    <a:pt x="9476" y="5514"/>
                    <a:pt x="9133" y="5716"/>
                    <a:pt x="8933" y="6021"/>
                  </a:cubicBezTo>
                  <a:cubicBezTo>
                    <a:pt x="8712" y="5906"/>
                    <a:pt x="8418" y="5840"/>
                    <a:pt x="8082" y="5840"/>
                  </a:cubicBezTo>
                  <a:cubicBezTo>
                    <a:pt x="7747" y="5840"/>
                    <a:pt x="7452" y="5907"/>
                    <a:pt x="7231" y="6021"/>
                  </a:cubicBezTo>
                  <a:cubicBezTo>
                    <a:pt x="7032" y="5716"/>
                    <a:pt x="6688" y="5514"/>
                    <a:pt x="6297" y="5514"/>
                  </a:cubicBezTo>
                  <a:cubicBezTo>
                    <a:pt x="5991" y="5514"/>
                    <a:pt x="5713" y="5637"/>
                    <a:pt x="5511" y="5838"/>
                  </a:cubicBezTo>
                  <a:lnTo>
                    <a:pt x="4626" y="5838"/>
                  </a:lnTo>
                  <a:cubicBezTo>
                    <a:pt x="4746" y="5644"/>
                    <a:pt x="4815" y="5414"/>
                    <a:pt x="4815" y="5170"/>
                  </a:cubicBezTo>
                  <a:lnTo>
                    <a:pt x="4815" y="4620"/>
                  </a:lnTo>
                  <a:cubicBezTo>
                    <a:pt x="4815" y="4482"/>
                    <a:pt x="4856" y="4352"/>
                    <a:pt x="4934" y="4242"/>
                  </a:cubicBezTo>
                  <a:cubicBezTo>
                    <a:pt x="5282" y="3751"/>
                    <a:pt x="5464" y="3174"/>
                    <a:pt x="5464" y="2575"/>
                  </a:cubicBezTo>
                  <a:cubicBezTo>
                    <a:pt x="5469" y="2094"/>
                    <a:pt x="5350" y="1627"/>
                    <a:pt x="5127" y="1208"/>
                  </a:cubicBezTo>
                  <a:cubicBezTo>
                    <a:pt x="5250" y="1127"/>
                    <a:pt x="5377" y="1053"/>
                    <a:pt x="5511" y="986"/>
                  </a:cubicBezTo>
                  <a:cubicBezTo>
                    <a:pt x="5660" y="1273"/>
                    <a:pt x="5853" y="1531"/>
                    <a:pt x="6090" y="1755"/>
                  </a:cubicBezTo>
                  <a:cubicBezTo>
                    <a:pt x="6148" y="1813"/>
                    <a:pt x="6224" y="1838"/>
                    <a:pt x="6298" y="1838"/>
                  </a:cubicBezTo>
                  <a:cubicBezTo>
                    <a:pt x="6378" y="1838"/>
                    <a:pt x="6460" y="1807"/>
                    <a:pt x="6518" y="1744"/>
                  </a:cubicBezTo>
                  <a:cubicBezTo>
                    <a:pt x="6634" y="1623"/>
                    <a:pt x="6628" y="1430"/>
                    <a:pt x="6507" y="1316"/>
                  </a:cubicBezTo>
                  <a:cubicBezTo>
                    <a:pt x="6334" y="1151"/>
                    <a:pt x="6191" y="966"/>
                    <a:pt x="6077" y="760"/>
                  </a:cubicBezTo>
                  <a:cubicBezTo>
                    <a:pt x="6405" y="660"/>
                    <a:pt x="6754" y="607"/>
                    <a:pt x="7112" y="607"/>
                  </a:cubicBezTo>
                  <a:close/>
                  <a:moveTo>
                    <a:pt x="6303" y="6121"/>
                  </a:moveTo>
                  <a:cubicBezTo>
                    <a:pt x="6581" y="6121"/>
                    <a:pt x="6808" y="6350"/>
                    <a:pt x="6808" y="6628"/>
                  </a:cubicBezTo>
                  <a:cubicBezTo>
                    <a:pt x="6808" y="6908"/>
                    <a:pt x="6581" y="7135"/>
                    <a:pt x="6303" y="7135"/>
                  </a:cubicBezTo>
                  <a:cubicBezTo>
                    <a:pt x="6023" y="7135"/>
                    <a:pt x="5796" y="6907"/>
                    <a:pt x="5796" y="6628"/>
                  </a:cubicBezTo>
                  <a:cubicBezTo>
                    <a:pt x="5796" y="6348"/>
                    <a:pt x="6023" y="6121"/>
                    <a:pt x="6303" y="6121"/>
                  </a:cubicBezTo>
                  <a:close/>
                  <a:moveTo>
                    <a:pt x="9869" y="6121"/>
                  </a:moveTo>
                  <a:cubicBezTo>
                    <a:pt x="10147" y="6121"/>
                    <a:pt x="10376" y="6350"/>
                    <a:pt x="10376" y="6628"/>
                  </a:cubicBezTo>
                  <a:cubicBezTo>
                    <a:pt x="10376" y="6908"/>
                    <a:pt x="10147" y="7135"/>
                    <a:pt x="9869" y="7135"/>
                  </a:cubicBezTo>
                  <a:cubicBezTo>
                    <a:pt x="9590" y="7135"/>
                    <a:pt x="9362" y="6907"/>
                    <a:pt x="9362" y="6628"/>
                  </a:cubicBezTo>
                  <a:cubicBezTo>
                    <a:pt x="9362" y="6348"/>
                    <a:pt x="9590" y="6121"/>
                    <a:pt x="9869" y="6121"/>
                  </a:cubicBezTo>
                  <a:close/>
                  <a:moveTo>
                    <a:pt x="8084" y="6443"/>
                  </a:moveTo>
                  <a:cubicBezTo>
                    <a:pt x="8471" y="6443"/>
                    <a:pt x="8706" y="6568"/>
                    <a:pt x="8753" y="6628"/>
                  </a:cubicBezTo>
                  <a:cubicBezTo>
                    <a:pt x="8753" y="7242"/>
                    <a:pt x="9253" y="7742"/>
                    <a:pt x="9867" y="7742"/>
                  </a:cubicBezTo>
                  <a:cubicBezTo>
                    <a:pt x="10481" y="7742"/>
                    <a:pt x="10981" y="7242"/>
                    <a:pt x="10981" y="6627"/>
                  </a:cubicBezTo>
                  <a:cubicBezTo>
                    <a:pt x="10981" y="6564"/>
                    <a:pt x="10976" y="6504"/>
                    <a:pt x="10967" y="6444"/>
                  </a:cubicBezTo>
                  <a:lnTo>
                    <a:pt x="12788" y="6444"/>
                  </a:lnTo>
                  <a:cubicBezTo>
                    <a:pt x="12931" y="6444"/>
                    <a:pt x="13068" y="6505"/>
                    <a:pt x="13162" y="6613"/>
                  </a:cubicBezTo>
                  <a:cubicBezTo>
                    <a:pt x="13261" y="6720"/>
                    <a:pt x="13305" y="6861"/>
                    <a:pt x="13291" y="7007"/>
                  </a:cubicBezTo>
                  <a:cubicBezTo>
                    <a:pt x="13266" y="7262"/>
                    <a:pt x="13024" y="7461"/>
                    <a:pt x="12739" y="7461"/>
                  </a:cubicBezTo>
                  <a:lnTo>
                    <a:pt x="12602" y="7461"/>
                  </a:lnTo>
                  <a:lnTo>
                    <a:pt x="12602" y="7441"/>
                  </a:lnTo>
                  <a:cubicBezTo>
                    <a:pt x="12602" y="7272"/>
                    <a:pt x="12467" y="7137"/>
                    <a:pt x="12298" y="7137"/>
                  </a:cubicBezTo>
                  <a:cubicBezTo>
                    <a:pt x="12131" y="7137"/>
                    <a:pt x="11995" y="7272"/>
                    <a:pt x="11995" y="7441"/>
                  </a:cubicBezTo>
                  <a:cubicBezTo>
                    <a:pt x="11995" y="9599"/>
                    <a:pt x="10240" y="11354"/>
                    <a:pt x="8082" y="11354"/>
                  </a:cubicBezTo>
                  <a:cubicBezTo>
                    <a:pt x="5923" y="11354"/>
                    <a:pt x="4172" y="9599"/>
                    <a:pt x="4172" y="7441"/>
                  </a:cubicBezTo>
                  <a:cubicBezTo>
                    <a:pt x="4172" y="7272"/>
                    <a:pt x="4036" y="7137"/>
                    <a:pt x="3869" y="7137"/>
                  </a:cubicBezTo>
                  <a:cubicBezTo>
                    <a:pt x="3701" y="7137"/>
                    <a:pt x="3565" y="7272"/>
                    <a:pt x="3565" y="7441"/>
                  </a:cubicBezTo>
                  <a:lnTo>
                    <a:pt x="3565" y="7461"/>
                  </a:lnTo>
                  <a:lnTo>
                    <a:pt x="3382" y="7461"/>
                  </a:lnTo>
                  <a:cubicBezTo>
                    <a:pt x="3239" y="7461"/>
                    <a:pt x="3101" y="7399"/>
                    <a:pt x="3005" y="7294"/>
                  </a:cubicBezTo>
                  <a:cubicBezTo>
                    <a:pt x="2907" y="7187"/>
                    <a:pt x="2862" y="7045"/>
                    <a:pt x="2877" y="6900"/>
                  </a:cubicBezTo>
                  <a:cubicBezTo>
                    <a:pt x="2901" y="6644"/>
                    <a:pt x="3144" y="6447"/>
                    <a:pt x="3426" y="6444"/>
                  </a:cubicBezTo>
                  <a:lnTo>
                    <a:pt x="5200" y="6444"/>
                  </a:lnTo>
                  <a:cubicBezTo>
                    <a:pt x="5192" y="6505"/>
                    <a:pt x="5186" y="6565"/>
                    <a:pt x="5186" y="6628"/>
                  </a:cubicBezTo>
                  <a:cubicBezTo>
                    <a:pt x="5186" y="7242"/>
                    <a:pt x="5686" y="7742"/>
                    <a:pt x="6300" y="7742"/>
                  </a:cubicBezTo>
                  <a:cubicBezTo>
                    <a:pt x="6914" y="7742"/>
                    <a:pt x="7414" y="7242"/>
                    <a:pt x="7414" y="6628"/>
                  </a:cubicBezTo>
                  <a:cubicBezTo>
                    <a:pt x="7461" y="6568"/>
                    <a:pt x="7697" y="6443"/>
                    <a:pt x="8084" y="6443"/>
                  </a:cubicBezTo>
                  <a:close/>
                  <a:moveTo>
                    <a:pt x="10053" y="11511"/>
                  </a:moveTo>
                  <a:lnTo>
                    <a:pt x="10053" y="12488"/>
                  </a:lnTo>
                  <a:lnTo>
                    <a:pt x="8082" y="13582"/>
                  </a:lnTo>
                  <a:lnTo>
                    <a:pt x="7344" y="13171"/>
                  </a:lnTo>
                  <a:cubicBezTo>
                    <a:pt x="7297" y="13145"/>
                    <a:pt x="7247" y="13132"/>
                    <a:pt x="7198" y="13132"/>
                  </a:cubicBezTo>
                  <a:cubicBezTo>
                    <a:pt x="7091" y="13132"/>
                    <a:pt x="6988" y="13189"/>
                    <a:pt x="6932" y="13289"/>
                  </a:cubicBezTo>
                  <a:cubicBezTo>
                    <a:pt x="6851" y="13435"/>
                    <a:pt x="6904" y="13620"/>
                    <a:pt x="7050" y="13702"/>
                  </a:cubicBezTo>
                  <a:lnTo>
                    <a:pt x="7554" y="13982"/>
                  </a:lnTo>
                  <a:lnTo>
                    <a:pt x="5913" y="15389"/>
                  </a:lnTo>
                  <a:cubicBezTo>
                    <a:pt x="5912" y="15390"/>
                    <a:pt x="5907" y="15394"/>
                    <a:pt x="5899" y="15394"/>
                  </a:cubicBezTo>
                  <a:cubicBezTo>
                    <a:pt x="5898" y="15394"/>
                    <a:pt x="5897" y="15394"/>
                    <a:pt x="5896" y="15394"/>
                  </a:cubicBezTo>
                  <a:cubicBezTo>
                    <a:pt x="5884" y="15391"/>
                    <a:pt x="5883" y="15384"/>
                    <a:pt x="5881" y="15383"/>
                  </a:cubicBezTo>
                  <a:lnTo>
                    <a:pt x="4857" y="13595"/>
                  </a:lnTo>
                  <a:lnTo>
                    <a:pt x="5283" y="12745"/>
                  </a:lnTo>
                  <a:cubicBezTo>
                    <a:pt x="5283" y="12742"/>
                    <a:pt x="5286" y="12735"/>
                    <a:pt x="5296" y="12734"/>
                  </a:cubicBezTo>
                  <a:cubicBezTo>
                    <a:pt x="5298" y="12733"/>
                    <a:pt x="5299" y="12733"/>
                    <a:pt x="5301" y="12733"/>
                  </a:cubicBezTo>
                  <a:cubicBezTo>
                    <a:pt x="5307" y="12733"/>
                    <a:pt x="5310" y="12735"/>
                    <a:pt x="5312" y="12735"/>
                  </a:cubicBezTo>
                  <a:lnTo>
                    <a:pt x="5976" y="13105"/>
                  </a:lnTo>
                  <a:cubicBezTo>
                    <a:pt x="6022" y="13131"/>
                    <a:pt x="6073" y="13144"/>
                    <a:pt x="6123" y="13144"/>
                  </a:cubicBezTo>
                  <a:cubicBezTo>
                    <a:pt x="6229" y="13144"/>
                    <a:pt x="6333" y="13087"/>
                    <a:pt x="6388" y="12988"/>
                  </a:cubicBezTo>
                  <a:cubicBezTo>
                    <a:pt x="6468" y="12841"/>
                    <a:pt x="6417" y="12655"/>
                    <a:pt x="6270" y="12575"/>
                  </a:cubicBezTo>
                  <a:lnTo>
                    <a:pt x="6118" y="12491"/>
                  </a:lnTo>
                  <a:lnTo>
                    <a:pt x="6118" y="11511"/>
                  </a:lnTo>
                  <a:cubicBezTo>
                    <a:pt x="6713" y="11800"/>
                    <a:pt x="7381" y="11961"/>
                    <a:pt x="8085" y="11961"/>
                  </a:cubicBezTo>
                  <a:cubicBezTo>
                    <a:pt x="8791" y="11961"/>
                    <a:pt x="9456" y="11798"/>
                    <a:pt x="10053" y="11511"/>
                  </a:cubicBezTo>
                  <a:close/>
                  <a:moveTo>
                    <a:pt x="10864" y="12733"/>
                  </a:moveTo>
                  <a:cubicBezTo>
                    <a:pt x="10866" y="12733"/>
                    <a:pt x="10867" y="12733"/>
                    <a:pt x="10868" y="12734"/>
                  </a:cubicBezTo>
                  <a:cubicBezTo>
                    <a:pt x="10877" y="12735"/>
                    <a:pt x="10881" y="12742"/>
                    <a:pt x="10881" y="12744"/>
                  </a:cubicBezTo>
                  <a:lnTo>
                    <a:pt x="11306" y="13593"/>
                  </a:lnTo>
                  <a:lnTo>
                    <a:pt x="10283" y="15383"/>
                  </a:lnTo>
                  <a:cubicBezTo>
                    <a:pt x="10282" y="15387"/>
                    <a:pt x="10277" y="15391"/>
                    <a:pt x="10269" y="15394"/>
                  </a:cubicBezTo>
                  <a:cubicBezTo>
                    <a:pt x="10268" y="15394"/>
                    <a:pt x="10267" y="15394"/>
                    <a:pt x="10266" y="15394"/>
                  </a:cubicBezTo>
                  <a:cubicBezTo>
                    <a:pt x="10259" y="15394"/>
                    <a:pt x="10254" y="15390"/>
                    <a:pt x="10252" y="15389"/>
                  </a:cubicBezTo>
                  <a:lnTo>
                    <a:pt x="8611" y="13982"/>
                  </a:lnTo>
                  <a:lnTo>
                    <a:pt x="10853" y="12735"/>
                  </a:lnTo>
                  <a:cubicBezTo>
                    <a:pt x="10854" y="12735"/>
                    <a:pt x="10859" y="12733"/>
                    <a:pt x="10864" y="12733"/>
                  </a:cubicBezTo>
                  <a:close/>
                  <a:moveTo>
                    <a:pt x="7114" y="0"/>
                  </a:moveTo>
                  <a:cubicBezTo>
                    <a:pt x="4800" y="0"/>
                    <a:pt x="2919" y="1883"/>
                    <a:pt x="2919" y="4195"/>
                  </a:cubicBezTo>
                  <a:lnTo>
                    <a:pt x="2919" y="5953"/>
                  </a:lnTo>
                  <a:cubicBezTo>
                    <a:pt x="2571" y="6120"/>
                    <a:pt x="2315" y="6450"/>
                    <a:pt x="2277" y="6837"/>
                  </a:cubicBezTo>
                  <a:cubicBezTo>
                    <a:pt x="2247" y="7151"/>
                    <a:pt x="2348" y="7465"/>
                    <a:pt x="2558" y="7699"/>
                  </a:cubicBezTo>
                  <a:cubicBezTo>
                    <a:pt x="2769" y="7934"/>
                    <a:pt x="3071" y="8065"/>
                    <a:pt x="3385" y="8065"/>
                  </a:cubicBezTo>
                  <a:lnTo>
                    <a:pt x="3612" y="8065"/>
                  </a:lnTo>
                  <a:cubicBezTo>
                    <a:pt x="3791" y="9340"/>
                    <a:pt x="4500" y="10447"/>
                    <a:pt x="5514" y="11151"/>
                  </a:cubicBezTo>
                  <a:lnTo>
                    <a:pt x="5514" y="12161"/>
                  </a:lnTo>
                  <a:cubicBezTo>
                    <a:pt x="5446" y="12136"/>
                    <a:pt x="5374" y="12124"/>
                    <a:pt x="5302" y="12124"/>
                  </a:cubicBezTo>
                  <a:cubicBezTo>
                    <a:pt x="5240" y="12124"/>
                    <a:pt x="5179" y="12133"/>
                    <a:pt x="5120" y="12151"/>
                  </a:cubicBezTo>
                  <a:cubicBezTo>
                    <a:pt x="4957" y="12202"/>
                    <a:pt x="4820" y="12318"/>
                    <a:pt x="4743" y="12471"/>
                  </a:cubicBezTo>
                  <a:lnTo>
                    <a:pt x="4305" y="13349"/>
                  </a:lnTo>
                  <a:lnTo>
                    <a:pt x="1587" y="14185"/>
                  </a:lnTo>
                  <a:cubicBezTo>
                    <a:pt x="637" y="14477"/>
                    <a:pt x="0" y="15341"/>
                    <a:pt x="0" y="16337"/>
                  </a:cubicBezTo>
                  <a:lnTo>
                    <a:pt x="0" y="20414"/>
                  </a:lnTo>
                  <a:cubicBezTo>
                    <a:pt x="0" y="20581"/>
                    <a:pt x="136" y="20717"/>
                    <a:pt x="304" y="20717"/>
                  </a:cubicBezTo>
                  <a:cubicBezTo>
                    <a:pt x="472" y="20717"/>
                    <a:pt x="607" y="20581"/>
                    <a:pt x="607" y="20414"/>
                  </a:cubicBezTo>
                  <a:lnTo>
                    <a:pt x="607" y="16337"/>
                  </a:lnTo>
                  <a:cubicBezTo>
                    <a:pt x="607" y="15610"/>
                    <a:pt x="1073" y="14980"/>
                    <a:pt x="1765" y="14766"/>
                  </a:cubicBezTo>
                  <a:lnTo>
                    <a:pt x="4375" y="13962"/>
                  </a:lnTo>
                  <a:lnTo>
                    <a:pt x="5356" y="15681"/>
                  </a:lnTo>
                  <a:cubicBezTo>
                    <a:pt x="5449" y="15844"/>
                    <a:pt x="5610" y="15956"/>
                    <a:pt x="5793" y="15988"/>
                  </a:cubicBezTo>
                  <a:cubicBezTo>
                    <a:pt x="5829" y="15994"/>
                    <a:pt x="5864" y="15997"/>
                    <a:pt x="5900" y="15997"/>
                  </a:cubicBezTo>
                  <a:cubicBezTo>
                    <a:pt x="6048" y="15997"/>
                    <a:pt x="6193" y="15946"/>
                    <a:pt x="6308" y="15846"/>
                  </a:cubicBezTo>
                  <a:lnTo>
                    <a:pt x="8084" y="14325"/>
                  </a:lnTo>
                  <a:lnTo>
                    <a:pt x="9860" y="15846"/>
                  </a:lnTo>
                  <a:cubicBezTo>
                    <a:pt x="9974" y="15944"/>
                    <a:pt x="10119" y="15997"/>
                    <a:pt x="10267" y="15997"/>
                  </a:cubicBezTo>
                  <a:cubicBezTo>
                    <a:pt x="10303" y="15997"/>
                    <a:pt x="10339" y="15994"/>
                    <a:pt x="10376" y="15988"/>
                  </a:cubicBezTo>
                  <a:cubicBezTo>
                    <a:pt x="10560" y="15956"/>
                    <a:pt x="10720" y="15844"/>
                    <a:pt x="10813" y="15681"/>
                  </a:cubicBezTo>
                  <a:lnTo>
                    <a:pt x="11797" y="13960"/>
                  </a:lnTo>
                  <a:lnTo>
                    <a:pt x="14410" y="14766"/>
                  </a:lnTo>
                  <a:cubicBezTo>
                    <a:pt x="15104" y="14980"/>
                    <a:pt x="15569" y="15610"/>
                    <a:pt x="15569" y="16337"/>
                  </a:cubicBezTo>
                  <a:lnTo>
                    <a:pt x="15569" y="20414"/>
                  </a:lnTo>
                  <a:cubicBezTo>
                    <a:pt x="15569" y="20581"/>
                    <a:pt x="15704" y="20717"/>
                    <a:pt x="15873" y="20717"/>
                  </a:cubicBezTo>
                  <a:cubicBezTo>
                    <a:pt x="16040" y="20717"/>
                    <a:pt x="16176" y="20581"/>
                    <a:pt x="16176" y="20414"/>
                  </a:cubicBezTo>
                  <a:lnTo>
                    <a:pt x="16176" y="16337"/>
                  </a:lnTo>
                  <a:cubicBezTo>
                    <a:pt x="16174" y="15344"/>
                    <a:pt x="15536" y="14480"/>
                    <a:pt x="14586" y="14189"/>
                  </a:cubicBezTo>
                  <a:lnTo>
                    <a:pt x="11861" y="13349"/>
                  </a:lnTo>
                  <a:lnTo>
                    <a:pt x="11424" y="12474"/>
                  </a:lnTo>
                  <a:cubicBezTo>
                    <a:pt x="11348" y="12321"/>
                    <a:pt x="11211" y="12205"/>
                    <a:pt x="11048" y="12154"/>
                  </a:cubicBezTo>
                  <a:cubicBezTo>
                    <a:pt x="10989" y="12135"/>
                    <a:pt x="10928" y="12126"/>
                    <a:pt x="10867" y="12126"/>
                  </a:cubicBezTo>
                  <a:cubicBezTo>
                    <a:pt x="10796" y="12126"/>
                    <a:pt x="10726" y="12138"/>
                    <a:pt x="10660" y="12161"/>
                  </a:cubicBezTo>
                  <a:lnTo>
                    <a:pt x="10660" y="11154"/>
                  </a:lnTo>
                  <a:cubicBezTo>
                    <a:pt x="11673" y="10450"/>
                    <a:pt x="12384" y="9343"/>
                    <a:pt x="12562" y="8068"/>
                  </a:cubicBezTo>
                  <a:lnTo>
                    <a:pt x="12744" y="8068"/>
                  </a:lnTo>
                  <a:cubicBezTo>
                    <a:pt x="13333" y="8068"/>
                    <a:pt x="13840" y="7628"/>
                    <a:pt x="13898" y="7068"/>
                  </a:cubicBezTo>
                  <a:cubicBezTo>
                    <a:pt x="13930" y="6754"/>
                    <a:pt x="13826" y="6440"/>
                    <a:pt x="13616" y="6206"/>
                  </a:cubicBezTo>
                  <a:cubicBezTo>
                    <a:pt x="13515" y="6093"/>
                    <a:pt x="13391" y="6003"/>
                    <a:pt x="13255" y="5941"/>
                  </a:cubicBezTo>
                  <a:lnTo>
                    <a:pt x="13255" y="4195"/>
                  </a:lnTo>
                  <a:cubicBezTo>
                    <a:pt x="13255" y="1881"/>
                    <a:pt x="11373" y="0"/>
                    <a:pt x="9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2" name="Google Shape;2079;p42">
            <a:extLst>
              <a:ext uri="{FF2B5EF4-FFF2-40B4-BE49-F238E27FC236}">
                <a16:creationId xmlns:a16="http://schemas.microsoft.com/office/drawing/2014/main" id="{1E759C6D-6644-92A9-3E06-4BA1F950C352}"/>
              </a:ext>
            </a:extLst>
          </p:cNvPr>
          <p:cNvSpPr/>
          <p:nvPr/>
        </p:nvSpPr>
        <p:spPr>
          <a:xfrm>
            <a:off x="8285400" y="798766"/>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4" name="Google Shape;2130;p42">
            <a:extLst>
              <a:ext uri="{FF2B5EF4-FFF2-40B4-BE49-F238E27FC236}">
                <a16:creationId xmlns:a16="http://schemas.microsoft.com/office/drawing/2014/main" id="{80171558-82F2-F4C7-4192-2E04496FCAC2}"/>
              </a:ext>
            </a:extLst>
          </p:cNvPr>
          <p:cNvGrpSpPr/>
          <p:nvPr/>
        </p:nvGrpSpPr>
        <p:grpSpPr>
          <a:xfrm>
            <a:off x="8458453" y="970171"/>
            <a:ext cx="512290" cy="685813"/>
            <a:chOff x="863525" y="-1760525"/>
            <a:chExt cx="388275" cy="518025"/>
          </a:xfrm>
        </p:grpSpPr>
        <p:sp>
          <p:nvSpPr>
            <p:cNvPr id="4845" name="Google Shape;2131;p42">
              <a:extLst>
                <a:ext uri="{FF2B5EF4-FFF2-40B4-BE49-F238E27FC236}">
                  <a16:creationId xmlns:a16="http://schemas.microsoft.com/office/drawing/2014/main" id="{C9EC22A4-8717-DAE8-13C2-97BD6D9E7C2A}"/>
                </a:ext>
              </a:extLst>
            </p:cNvPr>
            <p:cNvSpPr/>
            <p:nvPr/>
          </p:nvSpPr>
          <p:spPr>
            <a:xfrm>
              <a:off x="863525" y="-1760525"/>
              <a:ext cx="388275" cy="518025"/>
            </a:xfrm>
            <a:custGeom>
              <a:avLst/>
              <a:gdLst/>
              <a:ahLst/>
              <a:cxnLst/>
              <a:rect l="l" t="t" r="r" b="b"/>
              <a:pathLst>
                <a:path w="15531" h="20721" extrusionOk="0">
                  <a:moveTo>
                    <a:pt x="8092" y="608"/>
                  </a:moveTo>
                  <a:cubicBezTo>
                    <a:pt x="8105" y="608"/>
                    <a:pt x="8114" y="616"/>
                    <a:pt x="8114" y="629"/>
                  </a:cubicBezTo>
                  <a:lnTo>
                    <a:pt x="8114" y="1602"/>
                  </a:lnTo>
                  <a:cubicBezTo>
                    <a:pt x="8114" y="1769"/>
                    <a:pt x="8249" y="1904"/>
                    <a:pt x="8418" y="1904"/>
                  </a:cubicBezTo>
                  <a:cubicBezTo>
                    <a:pt x="8585" y="1904"/>
                    <a:pt x="8721" y="1769"/>
                    <a:pt x="8721" y="1602"/>
                  </a:cubicBezTo>
                  <a:lnTo>
                    <a:pt x="8721" y="1255"/>
                  </a:lnTo>
                  <a:lnTo>
                    <a:pt x="8742" y="1255"/>
                  </a:lnTo>
                  <a:cubicBezTo>
                    <a:pt x="9199" y="1255"/>
                    <a:pt x="9642" y="1339"/>
                    <a:pt x="10062" y="1504"/>
                  </a:cubicBezTo>
                  <a:lnTo>
                    <a:pt x="10062" y="1924"/>
                  </a:lnTo>
                  <a:cubicBezTo>
                    <a:pt x="10062" y="2093"/>
                    <a:pt x="10197" y="2227"/>
                    <a:pt x="10365" y="2227"/>
                  </a:cubicBezTo>
                  <a:cubicBezTo>
                    <a:pt x="10533" y="2227"/>
                    <a:pt x="10669" y="2093"/>
                    <a:pt x="10669" y="1924"/>
                  </a:cubicBezTo>
                  <a:lnTo>
                    <a:pt x="10669" y="1275"/>
                  </a:lnTo>
                  <a:cubicBezTo>
                    <a:pt x="10669" y="1262"/>
                    <a:pt x="10677" y="1253"/>
                    <a:pt x="10690" y="1253"/>
                  </a:cubicBezTo>
                  <a:lnTo>
                    <a:pt x="11014" y="1253"/>
                  </a:lnTo>
                  <a:cubicBezTo>
                    <a:pt x="11206" y="1253"/>
                    <a:pt x="11360" y="1409"/>
                    <a:pt x="11360" y="1600"/>
                  </a:cubicBezTo>
                  <a:lnTo>
                    <a:pt x="11360" y="2269"/>
                  </a:lnTo>
                  <a:cubicBezTo>
                    <a:pt x="11360" y="2343"/>
                    <a:pt x="11386" y="2414"/>
                    <a:pt x="11434" y="2468"/>
                  </a:cubicBezTo>
                  <a:cubicBezTo>
                    <a:pt x="12013" y="3124"/>
                    <a:pt x="12331" y="3967"/>
                    <a:pt x="12331" y="4843"/>
                  </a:cubicBezTo>
                  <a:lnTo>
                    <a:pt x="12331" y="5001"/>
                  </a:lnTo>
                  <a:cubicBezTo>
                    <a:pt x="11069" y="4495"/>
                    <a:pt x="9472" y="4215"/>
                    <a:pt x="7770" y="4215"/>
                  </a:cubicBezTo>
                  <a:cubicBezTo>
                    <a:pt x="6976" y="4215"/>
                    <a:pt x="6193" y="4278"/>
                    <a:pt x="5449" y="4399"/>
                  </a:cubicBezTo>
                  <a:cubicBezTo>
                    <a:pt x="5283" y="4425"/>
                    <a:pt x="5172" y="4581"/>
                    <a:pt x="5199" y="4746"/>
                  </a:cubicBezTo>
                  <a:cubicBezTo>
                    <a:pt x="5223" y="4896"/>
                    <a:pt x="5349" y="5001"/>
                    <a:pt x="5495" y="5001"/>
                  </a:cubicBezTo>
                  <a:cubicBezTo>
                    <a:pt x="5512" y="5001"/>
                    <a:pt x="5530" y="4999"/>
                    <a:pt x="5547" y="4996"/>
                  </a:cubicBezTo>
                  <a:cubicBezTo>
                    <a:pt x="6259" y="4881"/>
                    <a:pt x="7005" y="4822"/>
                    <a:pt x="7768" y="4822"/>
                  </a:cubicBezTo>
                  <a:cubicBezTo>
                    <a:pt x="9312" y="4822"/>
                    <a:pt x="10799" y="5072"/>
                    <a:pt x="11968" y="5512"/>
                  </a:cubicBezTo>
                  <a:lnTo>
                    <a:pt x="3562" y="5512"/>
                  </a:lnTo>
                  <a:cubicBezTo>
                    <a:pt x="3788" y="5426"/>
                    <a:pt x="4028" y="5349"/>
                    <a:pt x="4279" y="5278"/>
                  </a:cubicBezTo>
                  <a:cubicBezTo>
                    <a:pt x="4441" y="5231"/>
                    <a:pt x="4535" y="5063"/>
                    <a:pt x="4488" y="4902"/>
                  </a:cubicBezTo>
                  <a:cubicBezTo>
                    <a:pt x="4450" y="4768"/>
                    <a:pt x="4329" y="4681"/>
                    <a:pt x="4198" y="4681"/>
                  </a:cubicBezTo>
                  <a:cubicBezTo>
                    <a:pt x="4170" y="4681"/>
                    <a:pt x="4142" y="4685"/>
                    <a:pt x="4113" y="4694"/>
                  </a:cubicBezTo>
                  <a:cubicBezTo>
                    <a:pt x="3792" y="4785"/>
                    <a:pt x="3487" y="4888"/>
                    <a:pt x="3202" y="5001"/>
                  </a:cubicBezTo>
                  <a:lnTo>
                    <a:pt x="3202" y="4843"/>
                  </a:lnTo>
                  <a:cubicBezTo>
                    <a:pt x="3202" y="3968"/>
                    <a:pt x="3522" y="3125"/>
                    <a:pt x="4101" y="2468"/>
                  </a:cubicBezTo>
                  <a:cubicBezTo>
                    <a:pt x="4149" y="2414"/>
                    <a:pt x="4176" y="2343"/>
                    <a:pt x="4176" y="2269"/>
                  </a:cubicBezTo>
                  <a:lnTo>
                    <a:pt x="4176" y="1600"/>
                  </a:lnTo>
                  <a:cubicBezTo>
                    <a:pt x="4176" y="1409"/>
                    <a:pt x="4331" y="1253"/>
                    <a:pt x="4522" y="1253"/>
                  </a:cubicBezTo>
                  <a:lnTo>
                    <a:pt x="4848" y="1253"/>
                  </a:lnTo>
                  <a:cubicBezTo>
                    <a:pt x="4859" y="1253"/>
                    <a:pt x="4869" y="1262"/>
                    <a:pt x="4869" y="1275"/>
                  </a:cubicBezTo>
                  <a:lnTo>
                    <a:pt x="4869" y="1924"/>
                  </a:lnTo>
                  <a:cubicBezTo>
                    <a:pt x="4869" y="2093"/>
                    <a:pt x="5005" y="2227"/>
                    <a:pt x="5172" y="2227"/>
                  </a:cubicBezTo>
                  <a:cubicBezTo>
                    <a:pt x="5340" y="2227"/>
                    <a:pt x="5476" y="2093"/>
                    <a:pt x="5476" y="1924"/>
                  </a:cubicBezTo>
                  <a:lnTo>
                    <a:pt x="5476" y="1504"/>
                  </a:lnTo>
                  <a:cubicBezTo>
                    <a:pt x="5894" y="1339"/>
                    <a:pt x="6337" y="1255"/>
                    <a:pt x="6794" y="1255"/>
                  </a:cubicBezTo>
                  <a:lnTo>
                    <a:pt x="6816" y="1255"/>
                  </a:lnTo>
                  <a:lnTo>
                    <a:pt x="6816" y="1602"/>
                  </a:lnTo>
                  <a:cubicBezTo>
                    <a:pt x="6816" y="1769"/>
                    <a:pt x="6951" y="1904"/>
                    <a:pt x="7120" y="1904"/>
                  </a:cubicBezTo>
                  <a:cubicBezTo>
                    <a:pt x="7287" y="1904"/>
                    <a:pt x="7423" y="1769"/>
                    <a:pt x="7423" y="1602"/>
                  </a:cubicBezTo>
                  <a:lnTo>
                    <a:pt x="7423" y="629"/>
                  </a:lnTo>
                  <a:cubicBezTo>
                    <a:pt x="7423" y="618"/>
                    <a:pt x="7433" y="608"/>
                    <a:pt x="7444" y="608"/>
                  </a:cubicBezTo>
                  <a:close/>
                  <a:moveTo>
                    <a:pt x="3894" y="6122"/>
                  </a:moveTo>
                  <a:lnTo>
                    <a:pt x="3894" y="6791"/>
                  </a:lnTo>
                  <a:cubicBezTo>
                    <a:pt x="3894" y="7160"/>
                    <a:pt x="3594" y="7460"/>
                    <a:pt x="3224" y="7460"/>
                  </a:cubicBezTo>
                  <a:lnTo>
                    <a:pt x="3202" y="7460"/>
                  </a:lnTo>
                  <a:lnTo>
                    <a:pt x="3202" y="6122"/>
                  </a:lnTo>
                  <a:close/>
                  <a:moveTo>
                    <a:pt x="12327" y="6122"/>
                  </a:moveTo>
                  <a:lnTo>
                    <a:pt x="12327" y="7460"/>
                  </a:lnTo>
                  <a:lnTo>
                    <a:pt x="12305" y="7460"/>
                  </a:lnTo>
                  <a:cubicBezTo>
                    <a:pt x="11935" y="7460"/>
                    <a:pt x="11636" y="7160"/>
                    <a:pt x="11636" y="6791"/>
                  </a:cubicBezTo>
                  <a:lnTo>
                    <a:pt x="11636" y="6122"/>
                  </a:lnTo>
                  <a:close/>
                  <a:moveTo>
                    <a:pt x="11031" y="6122"/>
                  </a:moveTo>
                  <a:lnTo>
                    <a:pt x="11031" y="6791"/>
                  </a:lnTo>
                  <a:cubicBezTo>
                    <a:pt x="11031" y="7494"/>
                    <a:pt x="11604" y="8067"/>
                    <a:pt x="12307" y="8067"/>
                  </a:cubicBezTo>
                  <a:lnTo>
                    <a:pt x="12424" y="8067"/>
                  </a:lnTo>
                  <a:cubicBezTo>
                    <a:pt x="12707" y="8067"/>
                    <a:pt x="12949" y="8267"/>
                    <a:pt x="12975" y="8521"/>
                  </a:cubicBezTo>
                  <a:cubicBezTo>
                    <a:pt x="12989" y="8667"/>
                    <a:pt x="12945" y="8807"/>
                    <a:pt x="12847" y="8914"/>
                  </a:cubicBezTo>
                  <a:cubicBezTo>
                    <a:pt x="12750" y="9021"/>
                    <a:pt x="12612" y="9081"/>
                    <a:pt x="12470" y="9081"/>
                  </a:cubicBezTo>
                  <a:lnTo>
                    <a:pt x="11967" y="9081"/>
                  </a:lnTo>
                  <a:cubicBezTo>
                    <a:pt x="11807" y="9081"/>
                    <a:pt x="11676" y="9204"/>
                    <a:pt x="11663" y="9361"/>
                  </a:cubicBezTo>
                  <a:cubicBezTo>
                    <a:pt x="11588" y="10343"/>
                    <a:pt x="11149" y="11253"/>
                    <a:pt x="10429" y="11924"/>
                  </a:cubicBezTo>
                  <a:cubicBezTo>
                    <a:pt x="9705" y="12601"/>
                    <a:pt x="8758" y="12973"/>
                    <a:pt x="7765" y="12973"/>
                  </a:cubicBezTo>
                  <a:cubicBezTo>
                    <a:pt x="6773" y="12973"/>
                    <a:pt x="5827" y="12600"/>
                    <a:pt x="5102" y="11924"/>
                  </a:cubicBezTo>
                  <a:cubicBezTo>
                    <a:pt x="4381" y="11252"/>
                    <a:pt x="3942" y="10342"/>
                    <a:pt x="3869" y="9361"/>
                  </a:cubicBezTo>
                  <a:cubicBezTo>
                    <a:pt x="3856" y="9202"/>
                    <a:pt x="3724" y="9081"/>
                    <a:pt x="3566" y="9081"/>
                  </a:cubicBezTo>
                  <a:lnTo>
                    <a:pt x="3064" y="9081"/>
                  </a:lnTo>
                  <a:cubicBezTo>
                    <a:pt x="2921" y="9081"/>
                    <a:pt x="2784" y="9021"/>
                    <a:pt x="2687" y="8914"/>
                  </a:cubicBezTo>
                  <a:cubicBezTo>
                    <a:pt x="2588" y="8807"/>
                    <a:pt x="2543" y="8667"/>
                    <a:pt x="2557" y="8521"/>
                  </a:cubicBezTo>
                  <a:cubicBezTo>
                    <a:pt x="2581" y="8265"/>
                    <a:pt x="2824" y="8067"/>
                    <a:pt x="3108" y="8067"/>
                  </a:cubicBezTo>
                  <a:lnTo>
                    <a:pt x="3224" y="8067"/>
                  </a:lnTo>
                  <a:cubicBezTo>
                    <a:pt x="3928" y="8067"/>
                    <a:pt x="4501" y="7494"/>
                    <a:pt x="4501" y="6791"/>
                  </a:cubicBezTo>
                  <a:lnTo>
                    <a:pt x="4501" y="6122"/>
                  </a:lnTo>
                  <a:close/>
                  <a:moveTo>
                    <a:pt x="3294" y="9688"/>
                  </a:moveTo>
                  <a:cubicBezTo>
                    <a:pt x="3437" y="10715"/>
                    <a:pt x="3926" y="11657"/>
                    <a:pt x="4690" y="12370"/>
                  </a:cubicBezTo>
                  <a:cubicBezTo>
                    <a:pt x="4943" y="12607"/>
                    <a:pt x="5222" y="12811"/>
                    <a:pt x="5516" y="12983"/>
                  </a:cubicBezTo>
                  <a:lnTo>
                    <a:pt x="5516" y="13828"/>
                  </a:lnTo>
                  <a:lnTo>
                    <a:pt x="5292" y="13704"/>
                  </a:lnTo>
                  <a:cubicBezTo>
                    <a:pt x="5198" y="13650"/>
                    <a:pt x="5091" y="13623"/>
                    <a:pt x="4984" y="13623"/>
                  </a:cubicBezTo>
                  <a:cubicBezTo>
                    <a:pt x="4922" y="13623"/>
                    <a:pt x="4860" y="13633"/>
                    <a:pt x="4800" y="13651"/>
                  </a:cubicBezTo>
                  <a:cubicBezTo>
                    <a:pt x="4716" y="13678"/>
                    <a:pt x="4640" y="13721"/>
                    <a:pt x="4573" y="13778"/>
                  </a:cubicBezTo>
                  <a:cubicBezTo>
                    <a:pt x="4213" y="13434"/>
                    <a:pt x="4179" y="12961"/>
                    <a:pt x="4178" y="12940"/>
                  </a:cubicBezTo>
                  <a:cubicBezTo>
                    <a:pt x="4172" y="12848"/>
                    <a:pt x="4126" y="12764"/>
                    <a:pt x="4055" y="12711"/>
                  </a:cubicBezTo>
                  <a:cubicBezTo>
                    <a:pt x="4000" y="12671"/>
                    <a:pt x="3936" y="12650"/>
                    <a:pt x="3870" y="12650"/>
                  </a:cubicBezTo>
                  <a:cubicBezTo>
                    <a:pt x="3846" y="12650"/>
                    <a:pt x="3823" y="12653"/>
                    <a:pt x="3799" y="12658"/>
                  </a:cubicBezTo>
                  <a:cubicBezTo>
                    <a:pt x="3685" y="12687"/>
                    <a:pt x="3574" y="12701"/>
                    <a:pt x="3465" y="12701"/>
                  </a:cubicBezTo>
                  <a:cubicBezTo>
                    <a:pt x="3141" y="12701"/>
                    <a:pt x="2840" y="12574"/>
                    <a:pt x="2570" y="12321"/>
                  </a:cubicBezTo>
                  <a:cubicBezTo>
                    <a:pt x="2438" y="12200"/>
                    <a:pt x="2421" y="12000"/>
                    <a:pt x="2527" y="11864"/>
                  </a:cubicBezTo>
                  <a:cubicBezTo>
                    <a:pt x="2787" y="11534"/>
                    <a:pt x="3101" y="10892"/>
                    <a:pt x="3184" y="9688"/>
                  </a:cubicBezTo>
                  <a:close/>
                  <a:moveTo>
                    <a:pt x="12347" y="9688"/>
                  </a:moveTo>
                  <a:cubicBezTo>
                    <a:pt x="12428" y="10892"/>
                    <a:pt x="12742" y="11534"/>
                    <a:pt x="13004" y="11864"/>
                  </a:cubicBezTo>
                  <a:cubicBezTo>
                    <a:pt x="13111" y="11999"/>
                    <a:pt x="13091" y="12200"/>
                    <a:pt x="12961" y="12321"/>
                  </a:cubicBezTo>
                  <a:cubicBezTo>
                    <a:pt x="12690" y="12574"/>
                    <a:pt x="12390" y="12701"/>
                    <a:pt x="12065" y="12701"/>
                  </a:cubicBezTo>
                  <a:cubicBezTo>
                    <a:pt x="11957" y="12701"/>
                    <a:pt x="11845" y="12687"/>
                    <a:pt x="11731" y="12658"/>
                  </a:cubicBezTo>
                  <a:cubicBezTo>
                    <a:pt x="11708" y="12653"/>
                    <a:pt x="11684" y="12650"/>
                    <a:pt x="11660" y="12650"/>
                  </a:cubicBezTo>
                  <a:cubicBezTo>
                    <a:pt x="11595" y="12650"/>
                    <a:pt x="11531" y="12671"/>
                    <a:pt x="11477" y="12710"/>
                  </a:cubicBezTo>
                  <a:cubicBezTo>
                    <a:pt x="11404" y="12764"/>
                    <a:pt x="11360" y="12848"/>
                    <a:pt x="11354" y="12937"/>
                  </a:cubicBezTo>
                  <a:cubicBezTo>
                    <a:pt x="11353" y="12960"/>
                    <a:pt x="11320" y="13434"/>
                    <a:pt x="10957" y="13778"/>
                  </a:cubicBezTo>
                  <a:cubicBezTo>
                    <a:pt x="10892" y="13721"/>
                    <a:pt x="10814" y="13678"/>
                    <a:pt x="10730" y="13651"/>
                  </a:cubicBezTo>
                  <a:cubicBezTo>
                    <a:pt x="10671" y="13632"/>
                    <a:pt x="10609" y="13623"/>
                    <a:pt x="10547" y="13623"/>
                  </a:cubicBezTo>
                  <a:cubicBezTo>
                    <a:pt x="10441" y="13623"/>
                    <a:pt x="10335" y="13650"/>
                    <a:pt x="10240" y="13702"/>
                  </a:cubicBezTo>
                  <a:lnTo>
                    <a:pt x="10013" y="13828"/>
                  </a:lnTo>
                  <a:lnTo>
                    <a:pt x="10013" y="12981"/>
                  </a:lnTo>
                  <a:cubicBezTo>
                    <a:pt x="10309" y="12813"/>
                    <a:pt x="10586" y="12607"/>
                    <a:pt x="10842" y="12370"/>
                  </a:cubicBezTo>
                  <a:cubicBezTo>
                    <a:pt x="11606" y="11657"/>
                    <a:pt x="12094" y="10715"/>
                    <a:pt x="12237" y="9688"/>
                  </a:cubicBezTo>
                  <a:close/>
                  <a:moveTo>
                    <a:pt x="9406" y="13274"/>
                  </a:moveTo>
                  <a:lnTo>
                    <a:pt x="9406" y="14166"/>
                  </a:lnTo>
                  <a:lnTo>
                    <a:pt x="7764" y="15079"/>
                  </a:lnTo>
                  <a:lnTo>
                    <a:pt x="7257" y="14798"/>
                  </a:lnTo>
                  <a:cubicBezTo>
                    <a:pt x="7210" y="14771"/>
                    <a:pt x="7160" y="14759"/>
                    <a:pt x="7110" y="14759"/>
                  </a:cubicBezTo>
                  <a:cubicBezTo>
                    <a:pt x="7003" y="14759"/>
                    <a:pt x="6900" y="14816"/>
                    <a:pt x="6844" y="14915"/>
                  </a:cubicBezTo>
                  <a:cubicBezTo>
                    <a:pt x="6764" y="15062"/>
                    <a:pt x="6818" y="15246"/>
                    <a:pt x="6964" y="15328"/>
                  </a:cubicBezTo>
                  <a:lnTo>
                    <a:pt x="7235" y="15479"/>
                  </a:lnTo>
                  <a:lnTo>
                    <a:pt x="5594" y="16886"/>
                  </a:lnTo>
                  <a:cubicBezTo>
                    <a:pt x="5593" y="16888"/>
                    <a:pt x="5589" y="16892"/>
                    <a:pt x="5581" y="16892"/>
                  </a:cubicBezTo>
                  <a:cubicBezTo>
                    <a:pt x="5580" y="16892"/>
                    <a:pt x="5579" y="16892"/>
                    <a:pt x="5577" y="16891"/>
                  </a:cubicBezTo>
                  <a:cubicBezTo>
                    <a:pt x="5569" y="16890"/>
                    <a:pt x="5564" y="16884"/>
                    <a:pt x="5563" y="16881"/>
                  </a:cubicBezTo>
                  <a:lnTo>
                    <a:pt x="4540" y="15092"/>
                  </a:lnTo>
                  <a:lnTo>
                    <a:pt x="4965" y="14244"/>
                  </a:lnTo>
                  <a:cubicBezTo>
                    <a:pt x="4966" y="14242"/>
                    <a:pt x="4969" y="14235"/>
                    <a:pt x="4978" y="14234"/>
                  </a:cubicBezTo>
                  <a:cubicBezTo>
                    <a:pt x="4980" y="14233"/>
                    <a:pt x="4982" y="14232"/>
                    <a:pt x="4984" y="14232"/>
                  </a:cubicBezTo>
                  <a:cubicBezTo>
                    <a:pt x="4989" y="14232"/>
                    <a:pt x="4992" y="14234"/>
                    <a:pt x="4993" y="14235"/>
                  </a:cubicBezTo>
                  <a:lnTo>
                    <a:pt x="5876" y="14723"/>
                  </a:lnTo>
                  <a:cubicBezTo>
                    <a:pt x="5923" y="14750"/>
                    <a:pt x="5973" y="14763"/>
                    <a:pt x="6024" y="14763"/>
                  </a:cubicBezTo>
                  <a:cubicBezTo>
                    <a:pt x="6130" y="14763"/>
                    <a:pt x="6233" y="14706"/>
                    <a:pt x="6287" y="14606"/>
                  </a:cubicBezTo>
                  <a:cubicBezTo>
                    <a:pt x="6370" y="14459"/>
                    <a:pt x="6316" y="14276"/>
                    <a:pt x="6170" y="14194"/>
                  </a:cubicBezTo>
                  <a:lnTo>
                    <a:pt x="6121" y="14166"/>
                  </a:lnTo>
                  <a:lnTo>
                    <a:pt x="6121" y="13274"/>
                  </a:lnTo>
                  <a:cubicBezTo>
                    <a:pt x="6640" y="13477"/>
                    <a:pt x="7194" y="13584"/>
                    <a:pt x="7764" y="13584"/>
                  </a:cubicBezTo>
                  <a:cubicBezTo>
                    <a:pt x="8334" y="13584"/>
                    <a:pt x="8889" y="13478"/>
                    <a:pt x="9406" y="13274"/>
                  </a:cubicBezTo>
                  <a:close/>
                  <a:moveTo>
                    <a:pt x="10544" y="14230"/>
                  </a:moveTo>
                  <a:cubicBezTo>
                    <a:pt x="10546" y="14230"/>
                    <a:pt x="10548" y="14230"/>
                    <a:pt x="10550" y="14231"/>
                  </a:cubicBezTo>
                  <a:cubicBezTo>
                    <a:pt x="10560" y="14234"/>
                    <a:pt x="10563" y="14241"/>
                    <a:pt x="10563" y="14242"/>
                  </a:cubicBezTo>
                  <a:lnTo>
                    <a:pt x="10989" y="15090"/>
                  </a:lnTo>
                  <a:lnTo>
                    <a:pt x="9967" y="16881"/>
                  </a:lnTo>
                  <a:cubicBezTo>
                    <a:pt x="9965" y="16883"/>
                    <a:pt x="9962" y="16890"/>
                    <a:pt x="9953" y="16891"/>
                  </a:cubicBezTo>
                  <a:cubicBezTo>
                    <a:pt x="9951" y="16892"/>
                    <a:pt x="9950" y="16892"/>
                    <a:pt x="9948" y="16892"/>
                  </a:cubicBezTo>
                  <a:cubicBezTo>
                    <a:pt x="9942" y="16892"/>
                    <a:pt x="9938" y="16889"/>
                    <a:pt x="9935" y="16886"/>
                  </a:cubicBezTo>
                  <a:lnTo>
                    <a:pt x="8292" y="15479"/>
                  </a:lnTo>
                  <a:lnTo>
                    <a:pt x="10534" y="14234"/>
                  </a:lnTo>
                  <a:cubicBezTo>
                    <a:pt x="10536" y="14231"/>
                    <a:pt x="10539" y="14230"/>
                    <a:pt x="10544" y="14230"/>
                  </a:cubicBezTo>
                  <a:close/>
                  <a:moveTo>
                    <a:pt x="7441" y="1"/>
                  </a:moveTo>
                  <a:cubicBezTo>
                    <a:pt x="7094" y="1"/>
                    <a:pt x="6813" y="282"/>
                    <a:pt x="6813" y="629"/>
                  </a:cubicBezTo>
                  <a:lnTo>
                    <a:pt x="6813" y="650"/>
                  </a:lnTo>
                  <a:lnTo>
                    <a:pt x="6791" y="650"/>
                  </a:lnTo>
                  <a:cubicBezTo>
                    <a:pt x="6293" y="650"/>
                    <a:pt x="5809" y="736"/>
                    <a:pt x="5349" y="905"/>
                  </a:cubicBezTo>
                  <a:cubicBezTo>
                    <a:pt x="5235" y="752"/>
                    <a:pt x="5050" y="650"/>
                    <a:pt x="4845" y="650"/>
                  </a:cubicBezTo>
                  <a:lnTo>
                    <a:pt x="4521" y="650"/>
                  </a:lnTo>
                  <a:cubicBezTo>
                    <a:pt x="3995" y="650"/>
                    <a:pt x="3566" y="1076"/>
                    <a:pt x="3566" y="1603"/>
                  </a:cubicBezTo>
                  <a:lnTo>
                    <a:pt x="3566" y="2160"/>
                  </a:lnTo>
                  <a:cubicBezTo>
                    <a:pt x="2938" y="2914"/>
                    <a:pt x="2594" y="3864"/>
                    <a:pt x="2594" y="4846"/>
                  </a:cubicBezTo>
                  <a:lnTo>
                    <a:pt x="2594" y="5278"/>
                  </a:lnTo>
                  <a:cubicBezTo>
                    <a:pt x="2415" y="5366"/>
                    <a:pt x="2245" y="5463"/>
                    <a:pt x="2087" y="5563"/>
                  </a:cubicBezTo>
                  <a:cubicBezTo>
                    <a:pt x="1973" y="5636"/>
                    <a:pt x="1921" y="5773"/>
                    <a:pt x="1958" y="5903"/>
                  </a:cubicBezTo>
                  <a:cubicBezTo>
                    <a:pt x="1996" y="6035"/>
                    <a:pt x="2114" y="6123"/>
                    <a:pt x="2250" y="6123"/>
                  </a:cubicBezTo>
                  <a:lnTo>
                    <a:pt x="2594" y="6123"/>
                  </a:lnTo>
                  <a:lnTo>
                    <a:pt x="2594" y="7578"/>
                  </a:lnTo>
                  <a:cubicBezTo>
                    <a:pt x="2244" y="7744"/>
                    <a:pt x="1990" y="8074"/>
                    <a:pt x="1951" y="8462"/>
                  </a:cubicBezTo>
                  <a:cubicBezTo>
                    <a:pt x="1918" y="8777"/>
                    <a:pt x="2023" y="9091"/>
                    <a:pt x="2233" y="9322"/>
                  </a:cubicBezTo>
                  <a:cubicBezTo>
                    <a:pt x="2331" y="9431"/>
                    <a:pt x="2450" y="9519"/>
                    <a:pt x="2580" y="9579"/>
                  </a:cubicBezTo>
                  <a:cubicBezTo>
                    <a:pt x="2517" y="10672"/>
                    <a:pt x="2258" y="11220"/>
                    <a:pt x="2047" y="11490"/>
                  </a:cubicBezTo>
                  <a:cubicBezTo>
                    <a:pt x="1750" y="11870"/>
                    <a:pt x="1796" y="12428"/>
                    <a:pt x="2153" y="12764"/>
                  </a:cubicBezTo>
                  <a:cubicBezTo>
                    <a:pt x="2539" y="13127"/>
                    <a:pt x="2986" y="13311"/>
                    <a:pt x="3463" y="13311"/>
                  </a:cubicBezTo>
                  <a:cubicBezTo>
                    <a:pt x="3517" y="13311"/>
                    <a:pt x="3571" y="13308"/>
                    <a:pt x="3625" y="13304"/>
                  </a:cubicBezTo>
                  <a:cubicBezTo>
                    <a:pt x="3701" y="13587"/>
                    <a:pt x="3871" y="13994"/>
                    <a:pt x="4252" y="14308"/>
                  </a:cubicBezTo>
                  <a:lnTo>
                    <a:pt x="3949" y="14913"/>
                  </a:lnTo>
                  <a:lnTo>
                    <a:pt x="1501" y="15777"/>
                  </a:lnTo>
                  <a:cubicBezTo>
                    <a:pt x="603" y="16096"/>
                    <a:pt x="0" y="16947"/>
                    <a:pt x="0" y="17900"/>
                  </a:cubicBezTo>
                  <a:lnTo>
                    <a:pt x="0" y="20415"/>
                  </a:lnTo>
                  <a:cubicBezTo>
                    <a:pt x="0" y="20583"/>
                    <a:pt x="136" y="20719"/>
                    <a:pt x="303" y="20719"/>
                  </a:cubicBezTo>
                  <a:cubicBezTo>
                    <a:pt x="472" y="20719"/>
                    <a:pt x="607" y="20583"/>
                    <a:pt x="607" y="20415"/>
                  </a:cubicBezTo>
                  <a:lnTo>
                    <a:pt x="607" y="17900"/>
                  </a:lnTo>
                  <a:cubicBezTo>
                    <a:pt x="607" y="17206"/>
                    <a:pt x="1049" y="16583"/>
                    <a:pt x="1703" y="16350"/>
                  </a:cubicBezTo>
                  <a:lnTo>
                    <a:pt x="3965" y="15552"/>
                  </a:lnTo>
                  <a:lnTo>
                    <a:pt x="5200" y="20489"/>
                  </a:lnTo>
                  <a:cubicBezTo>
                    <a:pt x="5235" y="20626"/>
                    <a:pt x="5359" y="20719"/>
                    <a:pt x="5495" y="20719"/>
                  </a:cubicBezTo>
                  <a:cubicBezTo>
                    <a:pt x="5519" y="20719"/>
                    <a:pt x="5544" y="20717"/>
                    <a:pt x="5569" y="20710"/>
                  </a:cubicBezTo>
                  <a:cubicBezTo>
                    <a:pt x="5730" y="20669"/>
                    <a:pt x="5829" y="20505"/>
                    <a:pt x="5790" y="20342"/>
                  </a:cubicBezTo>
                  <a:lnTo>
                    <a:pt x="4970" y="17066"/>
                  </a:lnTo>
                  <a:lnTo>
                    <a:pt x="5036" y="17183"/>
                  </a:lnTo>
                  <a:cubicBezTo>
                    <a:pt x="5129" y="17344"/>
                    <a:pt x="5290" y="17457"/>
                    <a:pt x="5473" y="17490"/>
                  </a:cubicBezTo>
                  <a:cubicBezTo>
                    <a:pt x="5509" y="17497"/>
                    <a:pt x="5544" y="17498"/>
                    <a:pt x="5580" y="17498"/>
                  </a:cubicBezTo>
                  <a:cubicBezTo>
                    <a:pt x="5729" y="17498"/>
                    <a:pt x="5873" y="17444"/>
                    <a:pt x="5990" y="17347"/>
                  </a:cubicBezTo>
                  <a:lnTo>
                    <a:pt x="7461" y="16086"/>
                  </a:lnTo>
                  <a:lnTo>
                    <a:pt x="7461" y="18794"/>
                  </a:lnTo>
                  <a:cubicBezTo>
                    <a:pt x="7461" y="18962"/>
                    <a:pt x="7597" y="19098"/>
                    <a:pt x="7764" y="19098"/>
                  </a:cubicBezTo>
                  <a:cubicBezTo>
                    <a:pt x="7932" y="19098"/>
                    <a:pt x="8068" y="18962"/>
                    <a:pt x="8068" y="18794"/>
                  </a:cubicBezTo>
                  <a:lnTo>
                    <a:pt x="8068" y="16086"/>
                  </a:lnTo>
                  <a:lnTo>
                    <a:pt x="9540" y="17348"/>
                  </a:lnTo>
                  <a:cubicBezTo>
                    <a:pt x="9655" y="17447"/>
                    <a:pt x="9799" y="17500"/>
                    <a:pt x="9947" y="17500"/>
                  </a:cubicBezTo>
                  <a:cubicBezTo>
                    <a:pt x="9983" y="17500"/>
                    <a:pt x="10019" y="17498"/>
                    <a:pt x="10055" y="17491"/>
                  </a:cubicBezTo>
                  <a:cubicBezTo>
                    <a:pt x="10240" y="17458"/>
                    <a:pt x="10399" y="17347"/>
                    <a:pt x="10492" y="17184"/>
                  </a:cubicBezTo>
                  <a:lnTo>
                    <a:pt x="10557" y="17068"/>
                  </a:lnTo>
                  <a:lnTo>
                    <a:pt x="9739" y="20343"/>
                  </a:lnTo>
                  <a:cubicBezTo>
                    <a:pt x="9698" y="20506"/>
                    <a:pt x="9798" y="20670"/>
                    <a:pt x="9960" y="20712"/>
                  </a:cubicBezTo>
                  <a:cubicBezTo>
                    <a:pt x="9985" y="20719"/>
                    <a:pt x="10010" y="20720"/>
                    <a:pt x="10035" y="20720"/>
                  </a:cubicBezTo>
                  <a:cubicBezTo>
                    <a:pt x="10170" y="20720"/>
                    <a:pt x="10293" y="20629"/>
                    <a:pt x="10329" y="20490"/>
                  </a:cubicBezTo>
                  <a:lnTo>
                    <a:pt x="11563" y="15555"/>
                  </a:lnTo>
                  <a:lnTo>
                    <a:pt x="13825" y="16352"/>
                  </a:lnTo>
                  <a:cubicBezTo>
                    <a:pt x="14480" y="16583"/>
                    <a:pt x="14920" y="17206"/>
                    <a:pt x="14920" y="17901"/>
                  </a:cubicBezTo>
                  <a:lnTo>
                    <a:pt x="14920" y="20417"/>
                  </a:lnTo>
                  <a:cubicBezTo>
                    <a:pt x="14920" y="20585"/>
                    <a:pt x="15056" y="20720"/>
                    <a:pt x="15225" y="20720"/>
                  </a:cubicBezTo>
                  <a:cubicBezTo>
                    <a:pt x="15392" y="20720"/>
                    <a:pt x="15527" y="20585"/>
                    <a:pt x="15527" y="20417"/>
                  </a:cubicBezTo>
                  <a:lnTo>
                    <a:pt x="15527" y="17901"/>
                  </a:lnTo>
                  <a:cubicBezTo>
                    <a:pt x="15530" y="16947"/>
                    <a:pt x="14926" y="16093"/>
                    <a:pt x="14028" y="15777"/>
                  </a:cubicBezTo>
                  <a:lnTo>
                    <a:pt x="11578" y="14913"/>
                  </a:lnTo>
                  <a:lnTo>
                    <a:pt x="11277" y="14308"/>
                  </a:lnTo>
                  <a:cubicBezTo>
                    <a:pt x="11661" y="13994"/>
                    <a:pt x="11830" y="13587"/>
                    <a:pt x="11904" y="13304"/>
                  </a:cubicBezTo>
                  <a:cubicBezTo>
                    <a:pt x="11958" y="13308"/>
                    <a:pt x="12012" y="13311"/>
                    <a:pt x="12066" y="13311"/>
                  </a:cubicBezTo>
                  <a:cubicBezTo>
                    <a:pt x="12543" y="13311"/>
                    <a:pt x="12990" y="13127"/>
                    <a:pt x="13377" y="12764"/>
                  </a:cubicBezTo>
                  <a:cubicBezTo>
                    <a:pt x="13735" y="12428"/>
                    <a:pt x="13779" y="11870"/>
                    <a:pt x="13482" y="11490"/>
                  </a:cubicBezTo>
                  <a:cubicBezTo>
                    <a:pt x="13269" y="11220"/>
                    <a:pt x="13012" y="10672"/>
                    <a:pt x="12948" y="9579"/>
                  </a:cubicBezTo>
                  <a:cubicBezTo>
                    <a:pt x="13078" y="9516"/>
                    <a:pt x="13197" y="9429"/>
                    <a:pt x="13295" y="9322"/>
                  </a:cubicBezTo>
                  <a:cubicBezTo>
                    <a:pt x="13505" y="9091"/>
                    <a:pt x="13608" y="8777"/>
                    <a:pt x="13576" y="8462"/>
                  </a:cubicBezTo>
                  <a:cubicBezTo>
                    <a:pt x="13536" y="8073"/>
                    <a:pt x="13282" y="7744"/>
                    <a:pt x="12934" y="7578"/>
                  </a:cubicBezTo>
                  <a:lnTo>
                    <a:pt x="12934" y="6123"/>
                  </a:lnTo>
                  <a:lnTo>
                    <a:pt x="13278" y="6123"/>
                  </a:lnTo>
                  <a:cubicBezTo>
                    <a:pt x="13414" y="6123"/>
                    <a:pt x="13532" y="6035"/>
                    <a:pt x="13569" y="5903"/>
                  </a:cubicBezTo>
                  <a:cubicBezTo>
                    <a:pt x="13606" y="5773"/>
                    <a:pt x="13554" y="5635"/>
                    <a:pt x="13441" y="5563"/>
                  </a:cubicBezTo>
                  <a:cubicBezTo>
                    <a:pt x="13282" y="5463"/>
                    <a:pt x="13112" y="5366"/>
                    <a:pt x="12934" y="5278"/>
                  </a:cubicBezTo>
                  <a:lnTo>
                    <a:pt x="12934" y="4846"/>
                  </a:lnTo>
                  <a:cubicBezTo>
                    <a:pt x="12934" y="3864"/>
                    <a:pt x="12590" y="2914"/>
                    <a:pt x="11961" y="2160"/>
                  </a:cubicBezTo>
                  <a:lnTo>
                    <a:pt x="11961" y="1603"/>
                  </a:lnTo>
                  <a:cubicBezTo>
                    <a:pt x="11961" y="1079"/>
                    <a:pt x="11534" y="650"/>
                    <a:pt x="11009" y="650"/>
                  </a:cubicBezTo>
                  <a:lnTo>
                    <a:pt x="10684" y="650"/>
                  </a:lnTo>
                  <a:cubicBezTo>
                    <a:pt x="10477" y="650"/>
                    <a:pt x="10295" y="750"/>
                    <a:pt x="10180" y="905"/>
                  </a:cubicBezTo>
                  <a:cubicBezTo>
                    <a:pt x="9720" y="736"/>
                    <a:pt x="9236" y="650"/>
                    <a:pt x="8738" y="650"/>
                  </a:cubicBezTo>
                  <a:lnTo>
                    <a:pt x="8716" y="650"/>
                  </a:lnTo>
                  <a:lnTo>
                    <a:pt x="8716" y="629"/>
                  </a:lnTo>
                  <a:cubicBezTo>
                    <a:pt x="8716" y="282"/>
                    <a:pt x="8435" y="1"/>
                    <a:pt x="8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2132;p42">
              <a:extLst>
                <a:ext uri="{FF2B5EF4-FFF2-40B4-BE49-F238E27FC236}">
                  <a16:creationId xmlns:a16="http://schemas.microsoft.com/office/drawing/2014/main" id="{56EB107A-D8E0-6B13-616B-6F0F1A164026}"/>
                </a:ext>
              </a:extLst>
            </p:cNvPr>
            <p:cNvSpPr/>
            <p:nvPr/>
          </p:nvSpPr>
          <p:spPr>
            <a:xfrm>
              <a:off x="1001375" y="-1565225"/>
              <a:ext cx="15200" cy="23300"/>
            </a:xfrm>
            <a:custGeom>
              <a:avLst/>
              <a:gdLst/>
              <a:ahLst/>
              <a:cxnLst/>
              <a:rect l="l" t="t" r="r" b="b"/>
              <a:pathLst>
                <a:path w="608" h="932" extrusionOk="0">
                  <a:moveTo>
                    <a:pt x="305" y="1"/>
                  </a:moveTo>
                  <a:cubicBezTo>
                    <a:pt x="136" y="1"/>
                    <a:pt x="0" y="136"/>
                    <a:pt x="0" y="303"/>
                  </a:cubicBezTo>
                  <a:lnTo>
                    <a:pt x="0" y="628"/>
                  </a:lnTo>
                  <a:cubicBezTo>
                    <a:pt x="0" y="796"/>
                    <a:pt x="136" y="932"/>
                    <a:pt x="305" y="932"/>
                  </a:cubicBezTo>
                  <a:cubicBezTo>
                    <a:pt x="472" y="932"/>
                    <a:pt x="607" y="796"/>
                    <a:pt x="607" y="628"/>
                  </a:cubicBezTo>
                  <a:lnTo>
                    <a:pt x="607" y="303"/>
                  </a:lnTo>
                  <a:cubicBezTo>
                    <a:pt x="607"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2133;p42">
              <a:extLst>
                <a:ext uri="{FF2B5EF4-FFF2-40B4-BE49-F238E27FC236}">
                  <a16:creationId xmlns:a16="http://schemas.microsoft.com/office/drawing/2014/main" id="{425CD540-D4D4-029B-C69D-E55F1F10CB47}"/>
                </a:ext>
              </a:extLst>
            </p:cNvPr>
            <p:cNvSpPr/>
            <p:nvPr/>
          </p:nvSpPr>
          <p:spPr>
            <a:xfrm>
              <a:off x="1098700" y="-1565225"/>
              <a:ext cx="15200" cy="23300"/>
            </a:xfrm>
            <a:custGeom>
              <a:avLst/>
              <a:gdLst/>
              <a:ahLst/>
              <a:cxnLst/>
              <a:rect l="l" t="t" r="r" b="b"/>
              <a:pathLst>
                <a:path w="608" h="932" extrusionOk="0">
                  <a:moveTo>
                    <a:pt x="305" y="1"/>
                  </a:moveTo>
                  <a:cubicBezTo>
                    <a:pt x="136" y="1"/>
                    <a:pt x="1" y="136"/>
                    <a:pt x="1" y="303"/>
                  </a:cubicBezTo>
                  <a:lnTo>
                    <a:pt x="1" y="628"/>
                  </a:lnTo>
                  <a:cubicBezTo>
                    <a:pt x="1" y="796"/>
                    <a:pt x="136" y="932"/>
                    <a:pt x="305" y="932"/>
                  </a:cubicBezTo>
                  <a:cubicBezTo>
                    <a:pt x="472" y="932"/>
                    <a:pt x="608" y="796"/>
                    <a:pt x="608" y="628"/>
                  </a:cubicBezTo>
                  <a:lnTo>
                    <a:pt x="608" y="303"/>
                  </a:lnTo>
                  <a:cubicBezTo>
                    <a:pt x="608" y="136"/>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2134;p42">
              <a:extLst>
                <a:ext uri="{FF2B5EF4-FFF2-40B4-BE49-F238E27FC236}">
                  <a16:creationId xmlns:a16="http://schemas.microsoft.com/office/drawing/2014/main" id="{D7458DAB-0F57-838A-CFB8-F5B7E4F10944}"/>
                </a:ext>
              </a:extLst>
            </p:cNvPr>
            <p:cNvSpPr/>
            <p:nvPr/>
          </p:nvSpPr>
          <p:spPr>
            <a:xfrm>
              <a:off x="1024975" y="-1508450"/>
              <a:ext cx="65375" cy="23300"/>
            </a:xfrm>
            <a:custGeom>
              <a:avLst/>
              <a:gdLst/>
              <a:ahLst/>
              <a:cxnLst/>
              <a:rect l="l" t="t" r="r" b="b"/>
              <a:pathLst>
                <a:path w="2615" h="932" extrusionOk="0">
                  <a:moveTo>
                    <a:pt x="335" y="0"/>
                  </a:moveTo>
                  <a:cubicBezTo>
                    <a:pt x="257" y="0"/>
                    <a:pt x="178" y="30"/>
                    <a:pt x="119" y="90"/>
                  </a:cubicBezTo>
                  <a:cubicBezTo>
                    <a:pt x="1" y="210"/>
                    <a:pt x="3" y="402"/>
                    <a:pt x="122" y="519"/>
                  </a:cubicBezTo>
                  <a:cubicBezTo>
                    <a:pt x="383" y="779"/>
                    <a:pt x="826" y="932"/>
                    <a:pt x="1307" y="932"/>
                  </a:cubicBezTo>
                  <a:cubicBezTo>
                    <a:pt x="1790" y="932"/>
                    <a:pt x="2233" y="779"/>
                    <a:pt x="2493" y="519"/>
                  </a:cubicBezTo>
                  <a:cubicBezTo>
                    <a:pt x="2613" y="402"/>
                    <a:pt x="2614" y="209"/>
                    <a:pt x="2497" y="90"/>
                  </a:cubicBezTo>
                  <a:cubicBezTo>
                    <a:pt x="2437" y="30"/>
                    <a:pt x="2358" y="0"/>
                    <a:pt x="2279" y="0"/>
                  </a:cubicBezTo>
                  <a:cubicBezTo>
                    <a:pt x="2203" y="0"/>
                    <a:pt x="2126" y="29"/>
                    <a:pt x="2068" y="87"/>
                  </a:cubicBezTo>
                  <a:cubicBezTo>
                    <a:pt x="1957" y="196"/>
                    <a:pt x="1691" y="325"/>
                    <a:pt x="1307" y="325"/>
                  </a:cubicBezTo>
                  <a:cubicBezTo>
                    <a:pt x="925" y="325"/>
                    <a:pt x="657" y="196"/>
                    <a:pt x="547" y="87"/>
                  </a:cubicBezTo>
                  <a:cubicBezTo>
                    <a:pt x="488" y="29"/>
                    <a:pt x="412"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2135;p42">
              <a:extLst>
                <a:ext uri="{FF2B5EF4-FFF2-40B4-BE49-F238E27FC236}">
                  <a16:creationId xmlns:a16="http://schemas.microsoft.com/office/drawing/2014/main" id="{CDE7C678-7AEE-604E-6231-D18638FCDC9D}"/>
                </a:ext>
              </a:extLst>
            </p:cNvPr>
            <p:cNvSpPr/>
            <p:nvPr/>
          </p:nvSpPr>
          <p:spPr>
            <a:xfrm>
              <a:off x="993300" y="-1590275"/>
              <a:ext cx="31425" cy="15200"/>
            </a:xfrm>
            <a:custGeom>
              <a:avLst/>
              <a:gdLst/>
              <a:ahLst/>
              <a:cxnLst/>
              <a:rect l="l" t="t" r="r" b="b"/>
              <a:pathLst>
                <a:path w="1257" h="608" extrusionOk="0">
                  <a:moveTo>
                    <a:pt x="304" y="0"/>
                  </a:moveTo>
                  <a:cubicBezTo>
                    <a:pt x="136" y="0"/>
                    <a:pt x="1" y="136"/>
                    <a:pt x="1" y="304"/>
                  </a:cubicBezTo>
                  <a:cubicBezTo>
                    <a:pt x="1" y="471"/>
                    <a:pt x="136" y="607"/>
                    <a:pt x="304"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2136;p42">
              <a:extLst>
                <a:ext uri="{FF2B5EF4-FFF2-40B4-BE49-F238E27FC236}">
                  <a16:creationId xmlns:a16="http://schemas.microsoft.com/office/drawing/2014/main" id="{69FBF077-FDC1-7859-21AE-EC550CDE526D}"/>
                </a:ext>
              </a:extLst>
            </p:cNvPr>
            <p:cNvSpPr/>
            <p:nvPr/>
          </p:nvSpPr>
          <p:spPr>
            <a:xfrm>
              <a:off x="1090600" y="-1590275"/>
              <a:ext cx="31400" cy="15200"/>
            </a:xfrm>
            <a:custGeom>
              <a:avLst/>
              <a:gdLst/>
              <a:ahLst/>
              <a:cxnLst/>
              <a:rect l="l" t="t" r="r" b="b"/>
              <a:pathLst>
                <a:path w="1256" h="608" extrusionOk="0">
                  <a:moveTo>
                    <a:pt x="303" y="0"/>
                  </a:moveTo>
                  <a:cubicBezTo>
                    <a:pt x="136" y="0"/>
                    <a:pt x="0" y="136"/>
                    <a:pt x="0" y="304"/>
                  </a:cubicBezTo>
                  <a:cubicBezTo>
                    <a:pt x="0" y="471"/>
                    <a:pt x="136" y="607"/>
                    <a:pt x="303" y="607"/>
                  </a:cubicBezTo>
                  <a:lnTo>
                    <a:pt x="952" y="607"/>
                  </a:lnTo>
                  <a:cubicBezTo>
                    <a:pt x="1120" y="607"/>
                    <a:pt x="1256" y="471"/>
                    <a:pt x="1256" y="304"/>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2137;p42">
              <a:extLst>
                <a:ext uri="{FF2B5EF4-FFF2-40B4-BE49-F238E27FC236}">
                  <a16:creationId xmlns:a16="http://schemas.microsoft.com/office/drawing/2014/main" id="{7E9C71B6-42E7-2B10-FED0-00BEA916AA38}"/>
                </a:ext>
              </a:extLst>
            </p:cNvPr>
            <p:cNvSpPr/>
            <p:nvPr/>
          </p:nvSpPr>
          <p:spPr>
            <a:xfrm>
              <a:off x="895950" y="-1314500"/>
              <a:ext cx="80100" cy="72000"/>
            </a:xfrm>
            <a:custGeom>
              <a:avLst/>
              <a:gdLst/>
              <a:ahLst/>
              <a:cxnLst/>
              <a:rect l="l" t="t" r="r" b="b"/>
              <a:pathLst>
                <a:path w="3204" h="2880" extrusionOk="0">
                  <a:moveTo>
                    <a:pt x="954" y="0"/>
                  </a:moveTo>
                  <a:cubicBezTo>
                    <a:pt x="787" y="0"/>
                    <a:pt x="651" y="136"/>
                    <a:pt x="651" y="304"/>
                  </a:cubicBezTo>
                  <a:lnTo>
                    <a:pt x="651" y="1622"/>
                  </a:lnTo>
                  <a:lnTo>
                    <a:pt x="630" y="1622"/>
                  </a:lnTo>
                  <a:cubicBezTo>
                    <a:pt x="283" y="1622"/>
                    <a:pt x="0" y="1905"/>
                    <a:pt x="0" y="2251"/>
                  </a:cubicBezTo>
                  <a:lnTo>
                    <a:pt x="0" y="2576"/>
                  </a:lnTo>
                  <a:cubicBezTo>
                    <a:pt x="0" y="2744"/>
                    <a:pt x="137" y="2879"/>
                    <a:pt x="304" y="2879"/>
                  </a:cubicBezTo>
                  <a:cubicBezTo>
                    <a:pt x="471" y="2879"/>
                    <a:pt x="607" y="2744"/>
                    <a:pt x="607" y="2576"/>
                  </a:cubicBezTo>
                  <a:lnTo>
                    <a:pt x="607" y="2249"/>
                  </a:lnTo>
                  <a:cubicBezTo>
                    <a:pt x="607" y="2238"/>
                    <a:pt x="617" y="2228"/>
                    <a:pt x="630" y="2228"/>
                  </a:cubicBezTo>
                  <a:lnTo>
                    <a:pt x="2575" y="2228"/>
                  </a:lnTo>
                  <a:cubicBezTo>
                    <a:pt x="2587" y="2228"/>
                    <a:pt x="2597" y="2237"/>
                    <a:pt x="2597" y="2249"/>
                  </a:cubicBezTo>
                  <a:lnTo>
                    <a:pt x="2597" y="2575"/>
                  </a:lnTo>
                  <a:cubicBezTo>
                    <a:pt x="2597" y="2742"/>
                    <a:pt x="2732" y="2878"/>
                    <a:pt x="2901" y="2878"/>
                  </a:cubicBezTo>
                  <a:cubicBezTo>
                    <a:pt x="3068" y="2878"/>
                    <a:pt x="3204" y="2742"/>
                    <a:pt x="3204" y="2575"/>
                  </a:cubicBezTo>
                  <a:lnTo>
                    <a:pt x="3204" y="2249"/>
                  </a:lnTo>
                  <a:cubicBezTo>
                    <a:pt x="3204" y="1904"/>
                    <a:pt x="2922" y="1621"/>
                    <a:pt x="2575" y="1621"/>
                  </a:cubicBezTo>
                  <a:lnTo>
                    <a:pt x="2554" y="1621"/>
                  </a:lnTo>
                  <a:lnTo>
                    <a:pt x="2554" y="951"/>
                  </a:lnTo>
                  <a:cubicBezTo>
                    <a:pt x="2554" y="784"/>
                    <a:pt x="2418" y="648"/>
                    <a:pt x="2249" y="648"/>
                  </a:cubicBezTo>
                  <a:cubicBezTo>
                    <a:pt x="2082" y="648"/>
                    <a:pt x="1947" y="784"/>
                    <a:pt x="1947" y="951"/>
                  </a:cubicBezTo>
                  <a:lnTo>
                    <a:pt x="1947" y="1621"/>
                  </a:lnTo>
                  <a:lnTo>
                    <a:pt x="1258" y="1621"/>
                  </a:lnTo>
                  <a:lnTo>
                    <a:pt x="1258" y="304"/>
                  </a:lnTo>
                  <a:cubicBezTo>
                    <a:pt x="1258" y="136"/>
                    <a:pt x="1123"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2138;p42">
              <a:extLst>
                <a:ext uri="{FF2B5EF4-FFF2-40B4-BE49-F238E27FC236}">
                  <a16:creationId xmlns:a16="http://schemas.microsoft.com/office/drawing/2014/main" id="{D82F049D-72B9-EB32-19C0-B5D9FB3A9B9D}"/>
                </a:ext>
              </a:extLst>
            </p:cNvPr>
            <p:cNvSpPr/>
            <p:nvPr/>
          </p:nvSpPr>
          <p:spPr>
            <a:xfrm>
              <a:off x="1139225" y="-1273975"/>
              <a:ext cx="80100" cy="31425"/>
            </a:xfrm>
            <a:custGeom>
              <a:avLst/>
              <a:gdLst/>
              <a:ahLst/>
              <a:cxnLst/>
              <a:rect l="l" t="t" r="r" b="b"/>
              <a:pathLst>
                <a:path w="3204" h="1257" extrusionOk="0">
                  <a:moveTo>
                    <a:pt x="629" y="0"/>
                  </a:moveTo>
                  <a:cubicBezTo>
                    <a:pt x="283" y="0"/>
                    <a:pt x="1" y="283"/>
                    <a:pt x="1" y="628"/>
                  </a:cubicBezTo>
                  <a:lnTo>
                    <a:pt x="1" y="954"/>
                  </a:lnTo>
                  <a:cubicBezTo>
                    <a:pt x="1" y="1121"/>
                    <a:pt x="136" y="1257"/>
                    <a:pt x="305" y="1257"/>
                  </a:cubicBezTo>
                  <a:cubicBezTo>
                    <a:pt x="472" y="1257"/>
                    <a:pt x="608" y="1121"/>
                    <a:pt x="608" y="954"/>
                  </a:cubicBezTo>
                  <a:lnTo>
                    <a:pt x="608" y="628"/>
                  </a:lnTo>
                  <a:cubicBezTo>
                    <a:pt x="608" y="617"/>
                    <a:pt x="618" y="607"/>
                    <a:pt x="629" y="607"/>
                  </a:cubicBezTo>
                  <a:lnTo>
                    <a:pt x="2576" y="607"/>
                  </a:lnTo>
                  <a:cubicBezTo>
                    <a:pt x="2586" y="607"/>
                    <a:pt x="2597" y="616"/>
                    <a:pt x="2597" y="628"/>
                  </a:cubicBezTo>
                  <a:lnTo>
                    <a:pt x="2597" y="954"/>
                  </a:lnTo>
                  <a:cubicBezTo>
                    <a:pt x="2597" y="1121"/>
                    <a:pt x="2733" y="1257"/>
                    <a:pt x="2900" y="1257"/>
                  </a:cubicBezTo>
                  <a:cubicBezTo>
                    <a:pt x="3068" y="1257"/>
                    <a:pt x="3204" y="1121"/>
                    <a:pt x="3204" y="954"/>
                  </a:cubicBezTo>
                  <a:lnTo>
                    <a:pt x="3204" y="628"/>
                  </a:lnTo>
                  <a:cubicBezTo>
                    <a:pt x="3204" y="283"/>
                    <a:pt x="2921" y="0"/>
                    <a:pt x="2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3" name="Google Shape;2078;p42">
            <a:extLst>
              <a:ext uri="{FF2B5EF4-FFF2-40B4-BE49-F238E27FC236}">
                <a16:creationId xmlns:a16="http://schemas.microsoft.com/office/drawing/2014/main" id="{FA477769-226B-7E1A-C584-297105435976}"/>
              </a:ext>
            </a:extLst>
          </p:cNvPr>
          <p:cNvSpPr/>
          <p:nvPr/>
        </p:nvSpPr>
        <p:spPr>
          <a:xfrm>
            <a:off x="8285400" y="-365043"/>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4" name="Google Shape;2122;p42">
            <a:extLst>
              <a:ext uri="{FF2B5EF4-FFF2-40B4-BE49-F238E27FC236}">
                <a16:creationId xmlns:a16="http://schemas.microsoft.com/office/drawing/2014/main" id="{6B3E9A87-8736-F29E-BF9F-00F551F1B15D}"/>
              </a:ext>
            </a:extLst>
          </p:cNvPr>
          <p:cNvGrpSpPr/>
          <p:nvPr/>
        </p:nvGrpSpPr>
        <p:grpSpPr>
          <a:xfrm>
            <a:off x="8458224" y="-193412"/>
            <a:ext cx="512248" cy="685746"/>
            <a:chOff x="7926140" y="-3342469"/>
            <a:chExt cx="447730" cy="597444"/>
          </a:xfrm>
        </p:grpSpPr>
        <p:sp>
          <p:nvSpPr>
            <p:cNvPr id="4855" name="Google Shape;2123;p42">
              <a:extLst>
                <a:ext uri="{FF2B5EF4-FFF2-40B4-BE49-F238E27FC236}">
                  <a16:creationId xmlns:a16="http://schemas.microsoft.com/office/drawing/2014/main" id="{919949AD-D47D-3FA0-6292-9B74E1C83590}"/>
                </a:ext>
              </a:extLst>
            </p:cNvPr>
            <p:cNvSpPr/>
            <p:nvPr/>
          </p:nvSpPr>
          <p:spPr>
            <a:xfrm>
              <a:off x="8085166" y="-3135951"/>
              <a:ext cx="17529" cy="26898"/>
            </a:xfrm>
            <a:custGeom>
              <a:avLst/>
              <a:gdLst/>
              <a:ahLst/>
              <a:cxnLst/>
              <a:rect l="l" t="t" r="r" b="b"/>
              <a:pathLst>
                <a:path w="608" h="933" extrusionOk="0">
                  <a:moveTo>
                    <a:pt x="304" y="0"/>
                  </a:moveTo>
                  <a:cubicBezTo>
                    <a:pt x="136" y="0"/>
                    <a:pt x="0" y="136"/>
                    <a:pt x="0" y="304"/>
                  </a:cubicBezTo>
                  <a:lnTo>
                    <a:pt x="0" y="629"/>
                  </a:lnTo>
                  <a:cubicBezTo>
                    <a:pt x="0" y="797"/>
                    <a:pt x="136" y="933"/>
                    <a:pt x="304" y="933"/>
                  </a:cubicBezTo>
                  <a:cubicBezTo>
                    <a:pt x="472" y="933"/>
                    <a:pt x="607" y="797"/>
                    <a:pt x="607" y="629"/>
                  </a:cubicBezTo>
                  <a:lnTo>
                    <a:pt x="607" y="304"/>
                  </a:lnTo>
                  <a:cubicBezTo>
                    <a:pt x="607"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2124;p42">
              <a:extLst>
                <a:ext uri="{FF2B5EF4-FFF2-40B4-BE49-F238E27FC236}">
                  <a16:creationId xmlns:a16="http://schemas.microsoft.com/office/drawing/2014/main" id="{344043A8-56A7-9121-EB7C-184C96654858}"/>
                </a:ext>
              </a:extLst>
            </p:cNvPr>
            <p:cNvSpPr/>
            <p:nvPr/>
          </p:nvSpPr>
          <p:spPr>
            <a:xfrm>
              <a:off x="8197344" y="-3135951"/>
              <a:ext cx="17529" cy="26898"/>
            </a:xfrm>
            <a:custGeom>
              <a:avLst/>
              <a:gdLst/>
              <a:ahLst/>
              <a:cxnLst/>
              <a:rect l="l" t="t" r="r" b="b"/>
              <a:pathLst>
                <a:path w="608" h="933" extrusionOk="0">
                  <a:moveTo>
                    <a:pt x="305" y="0"/>
                  </a:moveTo>
                  <a:cubicBezTo>
                    <a:pt x="137" y="0"/>
                    <a:pt x="1" y="136"/>
                    <a:pt x="1" y="304"/>
                  </a:cubicBezTo>
                  <a:lnTo>
                    <a:pt x="1" y="629"/>
                  </a:lnTo>
                  <a:cubicBezTo>
                    <a:pt x="1" y="797"/>
                    <a:pt x="137" y="933"/>
                    <a:pt x="305" y="933"/>
                  </a:cubicBezTo>
                  <a:cubicBezTo>
                    <a:pt x="472" y="933"/>
                    <a:pt x="608" y="797"/>
                    <a:pt x="608" y="629"/>
                  </a:cubicBezTo>
                  <a:lnTo>
                    <a:pt x="608" y="304"/>
                  </a:lnTo>
                  <a:cubicBezTo>
                    <a:pt x="608" y="136"/>
                    <a:pt x="472"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2125;p42">
              <a:extLst>
                <a:ext uri="{FF2B5EF4-FFF2-40B4-BE49-F238E27FC236}">
                  <a16:creationId xmlns:a16="http://schemas.microsoft.com/office/drawing/2014/main" id="{2A405843-AEC2-BF20-5E07-2531FB2F2AE2}"/>
                </a:ext>
              </a:extLst>
            </p:cNvPr>
            <p:cNvSpPr/>
            <p:nvPr/>
          </p:nvSpPr>
          <p:spPr>
            <a:xfrm>
              <a:off x="8112295" y="-3070493"/>
              <a:ext cx="75419" cy="26898"/>
            </a:xfrm>
            <a:custGeom>
              <a:avLst/>
              <a:gdLst/>
              <a:ahLst/>
              <a:cxnLst/>
              <a:rect l="l" t="t" r="r" b="b"/>
              <a:pathLst>
                <a:path w="2616" h="933" extrusionOk="0">
                  <a:moveTo>
                    <a:pt x="2282" y="1"/>
                  </a:moveTo>
                  <a:cubicBezTo>
                    <a:pt x="2205" y="1"/>
                    <a:pt x="2128" y="30"/>
                    <a:pt x="2070" y="90"/>
                  </a:cubicBezTo>
                  <a:cubicBezTo>
                    <a:pt x="1958" y="199"/>
                    <a:pt x="1693" y="327"/>
                    <a:pt x="1309" y="327"/>
                  </a:cubicBezTo>
                  <a:cubicBezTo>
                    <a:pt x="924" y="327"/>
                    <a:pt x="659" y="200"/>
                    <a:pt x="549" y="90"/>
                  </a:cubicBezTo>
                  <a:cubicBezTo>
                    <a:pt x="489" y="31"/>
                    <a:pt x="412" y="2"/>
                    <a:pt x="335" y="2"/>
                  </a:cubicBezTo>
                  <a:cubicBezTo>
                    <a:pt x="256" y="2"/>
                    <a:pt x="177" y="32"/>
                    <a:pt x="118" y="91"/>
                  </a:cubicBezTo>
                  <a:cubicBezTo>
                    <a:pt x="0" y="211"/>
                    <a:pt x="2" y="403"/>
                    <a:pt x="122" y="520"/>
                  </a:cubicBezTo>
                  <a:cubicBezTo>
                    <a:pt x="382" y="778"/>
                    <a:pt x="827" y="933"/>
                    <a:pt x="1309" y="933"/>
                  </a:cubicBezTo>
                  <a:cubicBezTo>
                    <a:pt x="1791" y="931"/>
                    <a:pt x="2234" y="777"/>
                    <a:pt x="2495" y="520"/>
                  </a:cubicBezTo>
                  <a:cubicBezTo>
                    <a:pt x="2615" y="403"/>
                    <a:pt x="2615" y="211"/>
                    <a:pt x="2498" y="91"/>
                  </a:cubicBezTo>
                  <a:cubicBezTo>
                    <a:pt x="2439" y="31"/>
                    <a:pt x="2360" y="1"/>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2126;p42">
              <a:extLst>
                <a:ext uri="{FF2B5EF4-FFF2-40B4-BE49-F238E27FC236}">
                  <a16:creationId xmlns:a16="http://schemas.microsoft.com/office/drawing/2014/main" id="{30CAFD96-933C-4B27-8749-F8B6C25E1337}"/>
                </a:ext>
              </a:extLst>
            </p:cNvPr>
            <p:cNvSpPr/>
            <p:nvPr/>
          </p:nvSpPr>
          <p:spPr>
            <a:xfrm>
              <a:off x="8075739" y="-3164803"/>
              <a:ext cx="36239" cy="17529"/>
            </a:xfrm>
            <a:custGeom>
              <a:avLst/>
              <a:gdLst/>
              <a:ahLst/>
              <a:cxnLst/>
              <a:rect l="l" t="t" r="r" b="b"/>
              <a:pathLst>
                <a:path w="1257" h="608" extrusionOk="0">
                  <a:moveTo>
                    <a:pt x="304" y="0"/>
                  </a:moveTo>
                  <a:cubicBezTo>
                    <a:pt x="136" y="0"/>
                    <a:pt x="0" y="136"/>
                    <a:pt x="0" y="304"/>
                  </a:cubicBezTo>
                  <a:cubicBezTo>
                    <a:pt x="0" y="471"/>
                    <a:pt x="136" y="607"/>
                    <a:pt x="304" y="607"/>
                  </a:cubicBezTo>
                  <a:lnTo>
                    <a:pt x="954" y="607"/>
                  </a:lnTo>
                  <a:cubicBezTo>
                    <a:pt x="1121" y="607"/>
                    <a:pt x="1257" y="471"/>
                    <a:pt x="1257" y="304"/>
                  </a:cubicBezTo>
                  <a:cubicBezTo>
                    <a:pt x="1257" y="136"/>
                    <a:pt x="112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2127;p42">
              <a:extLst>
                <a:ext uri="{FF2B5EF4-FFF2-40B4-BE49-F238E27FC236}">
                  <a16:creationId xmlns:a16="http://schemas.microsoft.com/office/drawing/2014/main" id="{60EA97E4-25F9-EFD5-C87B-94390C36A4E6}"/>
                </a:ext>
              </a:extLst>
            </p:cNvPr>
            <p:cNvSpPr/>
            <p:nvPr/>
          </p:nvSpPr>
          <p:spPr>
            <a:xfrm>
              <a:off x="8188060" y="-3164803"/>
              <a:ext cx="36210" cy="17529"/>
            </a:xfrm>
            <a:custGeom>
              <a:avLst/>
              <a:gdLst/>
              <a:ahLst/>
              <a:cxnLst/>
              <a:rect l="l" t="t" r="r" b="b"/>
              <a:pathLst>
                <a:path w="1256" h="608" extrusionOk="0">
                  <a:moveTo>
                    <a:pt x="303" y="0"/>
                  </a:moveTo>
                  <a:cubicBezTo>
                    <a:pt x="136" y="0"/>
                    <a:pt x="0" y="136"/>
                    <a:pt x="0" y="304"/>
                  </a:cubicBezTo>
                  <a:cubicBezTo>
                    <a:pt x="0" y="471"/>
                    <a:pt x="136" y="607"/>
                    <a:pt x="303" y="607"/>
                  </a:cubicBezTo>
                  <a:lnTo>
                    <a:pt x="951" y="607"/>
                  </a:lnTo>
                  <a:cubicBezTo>
                    <a:pt x="1120" y="607"/>
                    <a:pt x="1256" y="471"/>
                    <a:pt x="1256" y="304"/>
                  </a:cubicBezTo>
                  <a:cubicBezTo>
                    <a:pt x="1256" y="136"/>
                    <a:pt x="1120"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2128;p42">
              <a:extLst>
                <a:ext uri="{FF2B5EF4-FFF2-40B4-BE49-F238E27FC236}">
                  <a16:creationId xmlns:a16="http://schemas.microsoft.com/office/drawing/2014/main" id="{86D4C661-218B-5F07-AF4D-4489261BD42C}"/>
                </a:ext>
              </a:extLst>
            </p:cNvPr>
            <p:cNvSpPr/>
            <p:nvPr/>
          </p:nvSpPr>
          <p:spPr>
            <a:xfrm>
              <a:off x="7926140" y="-3342469"/>
              <a:ext cx="447730" cy="597444"/>
            </a:xfrm>
            <a:custGeom>
              <a:avLst/>
              <a:gdLst/>
              <a:ahLst/>
              <a:cxnLst/>
              <a:rect l="l" t="t" r="r" b="b"/>
              <a:pathLst>
                <a:path w="15530" h="20723" extrusionOk="0">
                  <a:moveTo>
                    <a:pt x="8414" y="607"/>
                  </a:moveTo>
                  <a:cubicBezTo>
                    <a:pt x="10929" y="607"/>
                    <a:pt x="12976" y="2652"/>
                    <a:pt x="12976" y="5170"/>
                  </a:cubicBezTo>
                  <a:lnTo>
                    <a:pt x="12976" y="6950"/>
                  </a:lnTo>
                  <a:cubicBezTo>
                    <a:pt x="12808" y="6862"/>
                    <a:pt x="12620" y="6812"/>
                    <a:pt x="12421" y="6812"/>
                  </a:cubicBezTo>
                  <a:lnTo>
                    <a:pt x="12306" y="6812"/>
                  </a:lnTo>
                  <a:cubicBezTo>
                    <a:pt x="11936" y="6812"/>
                    <a:pt x="11636" y="6513"/>
                    <a:pt x="11636" y="6143"/>
                  </a:cubicBezTo>
                  <a:lnTo>
                    <a:pt x="11636" y="4520"/>
                  </a:lnTo>
                  <a:cubicBezTo>
                    <a:pt x="11636" y="4173"/>
                    <a:pt x="11355" y="3892"/>
                    <a:pt x="11008" y="3892"/>
                  </a:cubicBezTo>
                  <a:lnTo>
                    <a:pt x="4521" y="3892"/>
                  </a:lnTo>
                  <a:cubicBezTo>
                    <a:pt x="4174" y="3892"/>
                    <a:pt x="3892" y="4173"/>
                    <a:pt x="3892" y="4520"/>
                  </a:cubicBezTo>
                  <a:lnTo>
                    <a:pt x="3892" y="6143"/>
                  </a:lnTo>
                  <a:cubicBezTo>
                    <a:pt x="3892" y="6513"/>
                    <a:pt x="3593" y="6812"/>
                    <a:pt x="3223" y="6812"/>
                  </a:cubicBezTo>
                  <a:lnTo>
                    <a:pt x="3107" y="6812"/>
                  </a:lnTo>
                  <a:cubicBezTo>
                    <a:pt x="2906" y="6812"/>
                    <a:pt x="2718" y="6862"/>
                    <a:pt x="2553" y="6950"/>
                  </a:cubicBezTo>
                  <a:lnTo>
                    <a:pt x="2553" y="5170"/>
                  </a:lnTo>
                  <a:cubicBezTo>
                    <a:pt x="2554" y="2655"/>
                    <a:pt x="4601" y="607"/>
                    <a:pt x="7116" y="607"/>
                  </a:cubicBezTo>
                  <a:close/>
                  <a:moveTo>
                    <a:pt x="11008" y="4500"/>
                  </a:moveTo>
                  <a:cubicBezTo>
                    <a:pt x="11020" y="4500"/>
                    <a:pt x="11029" y="4509"/>
                    <a:pt x="11029" y="4522"/>
                  </a:cubicBezTo>
                  <a:lnTo>
                    <a:pt x="11029" y="5192"/>
                  </a:lnTo>
                  <a:lnTo>
                    <a:pt x="9387" y="5192"/>
                  </a:lnTo>
                  <a:cubicBezTo>
                    <a:pt x="9219" y="5192"/>
                    <a:pt x="9082" y="5327"/>
                    <a:pt x="9082" y="5494"/>
                  </a:cubicBezTo>
                  <a:cubicBezTo>
                    <a:pt x="9082" y="5663"/>
                    <a:pt x="9219" y="5799"/>
                    <a:pt x="9387" y="5799"/>
                  </a:cubicBezTo>
                  <a:lnTo>
                    <a:pt x="11029" y="5799"/>
                  </a:lnTo>
                  <a:lnTo>
                    <a:pt x="11029" y="6143"/>
                  </a:lnTo>
                  <a:cubicBezTo>
                    <a:pt x="11029" y="6848"/>
                    <a:pt x="11602" y="7419"/>
                    <a:pt x="12306" y="7419"/>
                  </a:cubicBezTo>
                  <a:lnTo>
                    <a:pt x="12421" y="7419"/>
                  </a:lnTo>
                  <a:cubicBezTo>
                    <a:pt x="12706" y="7419"/>
                    <a:pt x="12948" y="7619"/>
                    <a:pt x="12973" y="7872"/>
                  </a:cubicBezTo>
                  <a:cubicBezTo>
                    <a:pt x="12987" y="8019"/>
                    <a:pt x="12943" y="8158"/>
                    <a:pt x="12844" y="8268"/>
                  </a:cubicBezTo>
                  <a:cubicBezTo>
                    <a:pt x="12748" y="8372"/>
                    <a:pt x="12610" y="8435"/>
                    <a:pt x="12467" y="8435"/>
                  </a:cubicBezTo>
                  <a:lnTo>
                    <a:pt x="11964" y="8435"/>
                  </a:lnTo>
                  <a:cubicBezTo>
                    <a:pt x="11806" y="8435"/>
                    <a:pt x="11673" y="8558"/>
                    <a:pt x="11660" y="8715"/>
                  </a:cubicBezTo>
                  <a:cubicBezTo>
                    <a:pt x="11586" y="9696"/>
                    <a:pt x="11149" y="10606"/>
                    <a:pt x="10428" y="11278"/>
                  </a:cubicBezTo>
                  <a:cubicBezTo>
                    <a:pt x="9702" y="11955"/>
                    <a:pt x="8757" y="12327"/>
                    <a:pt x="7764" y="12327"/>
                  </a:cubicBezTo>
                  <a:cubicBezTo>
                    <a:pt x="6773" y="12327"/>
                    <a:pt x="5828" y="11955"/>
                    <a:pt x="5102" y="11278"/>
                  </a:cubicBezTo>
                  <a:cubicBezTo>
                    <a:pt x="4381" y="10606"/>
                    <a:pt x="3942" y="9696"/>
                    <a:pt x="3867" y="8715"/>
                  </a:cubicBezTo>
                  <a:cubicBezTo>
                    <a:pt x="3854" y="8558"/>
                    <a:pt x="3724" y="8435"/>
                    <a:pt x="3564" y="8435"/>
                  </a:cubicBezTo>
                  <a:lnTo>
                    <a:pt x="3060" y="8435"/>
                  </a:lnTo>
                  <a:cubicBezTo>
                    <a:pt x="2917" y="8435"/>
                    <a:pt x="2780" y="8375"/>
                    <a:pt x="2683" y="8268"/>
                  </a:cubicBezTo>
                  <a:cubicBezTo>
                    <a:pt x="2584" y="8161"/>
                    <a:pt x="2540" y="8021"/>
                    <a:pt x="2554" y="7872"/>
                  </a:cubicBezTo>
                  <a:cubicBezTo>
                    <a:pt x="2580" y="7618"/>
                    <a:pt x="2823" y="7419"/>
                    <a:pt x="3106" y="7419"/>
                  </a:cubicBezTo>
                  <a:lnTo>
                    <a:pt x="3223" y="7419"/>
                  </a:lnTo>
                  <a:cubicBezTo>
                    <a:pt x="3927" y="7419"/>
                    <a:pt x="4498" y="6847"/>
                    <a:pt x="4498" y="6143"/>
                  </a:cubicBezTo>
                  <a:lnTo>
                    <a:pt x="4498" y="5799"/>
                  </a:lnTo>
                  <a:lnTo>
                    <a:pt x="8088" y="5799"/>
                  </a:lnTo>
                  <a:cubicBezTo>
                    <a:pt x="8257" y="5799"/>
                    <a:pt x="8393" y="5663"/>
                    <a:pt x="8393" y="5494"/>
                  </a:cubicBezTo>
                  <a:cubicBezTo>
                    <a:pt x="8393" y="5327"/>
                    <a:pt x="8257" y="5192"/>
                    <a:pt x="8088" y="5192"/>
                  </a:cubicBezTo>
                  <a:lnTo>
                    <a:pt x="4498" y="5192"/>
                  </a:lnTo>
                  <a:lnTo>
                    <a:pt x="4498" y="4522"/>
                  </a:lnTo>
                  <a:cubicBezTo>
                    <a:pt x="4498" y="4509"/>
                    <a:pt x="4508" y="4500"/>
                    <a:pt x="4519" y="4500"/>
                  </a:cubicBezTo>
                  <a:close/>
                  <a:moveTo>
                    <a:pt x="2554" y="8919"/>
                  </a:moveTo>
                  <a:cubicBezTo>
                    <a:pt x="2710" y="8999"/>
                    <a:pt x="2883" y="9042"/>
                    <a:pt x="3061" y="9042"/>
                  </a:cubicBezTo>
                  <a:lnTo>
                    <a:pt x="3293" y="9042"/>
                  </a:lnTo>
                  <a:cubicBezTo>
                    <a:pt x="3435" y="10067"/>
                    <a:pt x="3924" y="11011"/>
                    <a:pt x="4688" y="11724"/>
                  </a:cubicBezTo>
                  <a:cubicBezTo>
                    <a:pt x="4942" y="11960"/>
                    <a:pt x="5221" y="12164"/>
                    <a:pt x="5515" y="12334"/>
                  </a:cubicBezTo>
                  <a:lnTo>
                    <a:pt x="5515" y="13795"/>
                  </a:lnTo>
                  <a:cubicBezTo>
                    <a:pt x="5515" y="13940"/>
                    <a:pt x="5422" y="14070"/>
                    <a:pt x="5285" y="14119"/>
                  </a:cubicBezTo>
                  <a:lnTo>
                    <a:pt x="2553" y="15083"/>
                  </a:lnTo>
                  <a:lnTo>
                    <a:pt x="2553" y="8919"/>
                  </a:lnTo>
                  <a:close/>
                  <a:moveTo>
                    <a:pt x="12977" y="8919"/>
                  </a:moveTo>
                  <a:lnTo>
                    <a:pt x="12977" y="15083"/>
                  </a:lnTo>
                  <a:lnTo>
                    <a:pt x="10245" y="14119"/>
                  </a:lnTo>
                  <a:cubicBezTo>
                    <a:pt x="10108" y="14070"/>
                    <a:pt x="10015" y="13939"/>
                    <a:pt x="10015" y="13795"/>
                  </a:cubicBezTo>
                  <a:lnTo>
                    <a:pt x="10015" y="12334"/>
                  </a:lnTo>
                  <a:cubicBezTo>
                    <a:pt x="10309" y="12164"/>
                    <a:pt x="10588" y="11960"/>
                    <a:pt x="10843" y="11724"/>
                  </a:cubicBezTo>
                  <a:cubicBezTo>
                    <a:pt x="11607" y="11011"/>
                    <a:pt x="12097" y="10067"/>
                    <a:pt x="12240" y="9042"/>
                  </a:cubicBezTo>
                  <a:lnTo>
                    <a:pt x="12470" y="9042"/>
                  </a:lnTo>
                  <a:cubicBezTo>
                    <a:pt x="12648" y="9042"/>
                    <a:pt x="12821" y="8999"/>
                    <a:pt x="12977" y="8919"/>
                  </a:cubicBezTo>
                  <a:close/>
                  <a:moveTo>
                    <a:pt x="9408" y="12625"/>
                  </a:moveTo>
                  <a:lnTo>
                    <a:pt x="9408" y="13792"/>
                  </a:lnTo>
                  <a:cubicBezTo>
                    <a:pt x="9408" y="14196"/>
                    <a:pt x="9664" y="14556"/>
                    <a:pt x="10044" y="14690"/>
                  </a:cubicBezTo>
                  <a:lnTo>
                    <a:pt x="10606" y="14889"/>
                  </a:lnTo>
                  <a:cubicBezTo>
                    <a:pt x="10029" y="15903"/>
                    <a:pt x="8942" y="16544"/>
                    <a:pt x="7766" y="16544"/>
                  </a:cubicBezTo>
                  <a:cubicBezTo>
                    <a:pt x="6589" y="16544"/>
                    <a:pt x="5502" y="15903"/>
                    <a:pt x="4925" y="14889"/>
                  </a:cubicBezTo>
                  <a:lnTo>
                    <a:pt x="5488" y="14690"/>
                  </a:lnTo>
                  <a:cubicBezTo>
                    <a:pt x="5868" y="14556"/>
                    <a:pt x="6123" y="14196"/>
                    <a:pt x="6123" y="13792"/>
                  </a:cubicBezTo>
                  <a:lnTo>
                    <a:pt x="6123" y="12625"/>
                  </a:lnTo>
                  <a:cubicBezTo>
                    <a:pt x="6642" y="12826"/>
                    <a:pt x="7196" y="12934"/>
                    <a:pt x="7766" y="12934"/>
                  </a:cubicBezTo>
                  <a:cubicBezTo>
                    <a:pt x="8335" y="12934"/>
                    <a:pt x="8891" y="12826"/>
                    <a:pt x="9408" y="12625"/>
                  </a:cubicBezTo>
                  <a:close/>
                  <a:moveTo>
                    <a:pt x="7116" y="0"/>
                  </a:moveTo>
                  <a:cubicBezTo>
                    <a:pt x="4265" y="0"/>
                    <a:pt x="1947" y="2320"/>
                    <a:pt x="1947" y="5170"/>
                  </a:cubicBezTo>
                  <a:lnTo>
                    <a:pt x="1947" y="15297"/>
                  </a:lnTo>
                  <a:lnTo>
                    <a:pt x="1502" y="15454"/>
                  </a:lnTo>
                  <a:cubicBezTo>
                    <a:pt x="603" y="15773"/>
                    <a:pt x="1" y="16624"/>
                    <a:pt x="1" y="17576"/>
                  </a:cubicBezTo>
                  <a:lnTo>
                    <a:pt x="1" y="20417"/>
                  </a:lnTo>
                  <a:cubicBezTo>
                    <a:pt x="1" y="20586"/>
                    <a:pt x="136" y="20721"/>
                    <a:pt x="303" y="20721"/>
                  </a:cubicBezTo>
                  <a:cubicBezTo>
                    <a:pt x="472" y="20721"/>
                    <a:pt x="608" y="20586"/>
                    <a:pt x="608" y="20417"/>
                  </a:cubicBezTo>
                  <a:lnTo>
                    <a:pt x="608" y="17576"/>
                  </a:lnTo>
                  <a:cubicBezTo>
                    <a:pt x="608" y="16998"/>
                    <a:pt x="912" y="16473"/>
                    <a:pt x="1390" y="16177"/>
                  </a:cubicBezTo>
                  <a:cubicBezTo>
                    <a:pt x="2526" y="17494"/>
                    <a:pt x="4067" y="18441"/>
                    <a:pt x="5745" y="18855"/>
                  </a:cubicBezTo>
                  <a:cubicBezTo>
                    <a:pt x="5768" y="18860"/>
                    <a:pt x="5793" y="18865"/>
                    <a:pt x="5818" y="18865"/>
                  </a:cubicBezTo>
                  <a:cubicBezTo>
                    <a:pt x="5953" y="18865"/>
                    <a:pt x="6079" y="18772"/>
                    <a:pt x="6113" y="18633"/>
                  </a:cubicBezTo>
                  <a:cubicBezTo>
                    <a:pt x="6153" y="18472"/>
                    <a:pt x="6053" y="18308"/>
                    <a:pt x="5892" y="18266"/>
                  </a:cubicBezTo>
                  <a:cubicBezTo>
                    <a:pt x="4399" y="17898"/>
                    <a:pt x="3023" y="17074"/>
                    <a:pt x="1983" y="15931"/>
                  </a:cubicBezTo>
                  <a:lnTo>
                    <a:pt x="4345" y="15097"/>
                  </a:lnTo>
                  <a:cubicBezTo>
                    <a:pt x="5012" y="16354"/>
                    <a:pt x="6332" y="17154"/>
                    <a:pt x="7766" y="17154"/>
                  </a:cubicBezTo>
                  <a:cubicBezTo>
                    <a:pt x="9198" y="17154"/>
                    <a:pt x="10519" y="16354"/>
                    <a:pt x="11186" y="15097"/>
                  </a:cubicBezTo>
                  <a:lnTo>
                    <a:pt x="13548" y="15931"/>
                  </a:lnTo>
                  <a:cubicBezTo>
                    <a:pt x="12507" y="17075"/>
                    <a:pt x="11135" y="17898"/>
                    <a:pt x="9641" y="18268"/>
                  </a:cubicBezTo>
                  <a:cubicBezTo>
                    <a:pt x="9478" y="18308"/>
                    <a:pt x="9378" y="18473"/>
                    <a:pt x="9417" y="18636"/>
                  </a:cubicBezTo>
                  <a:cubicBezTo>
                    <a:pt x="9451" y="18773"/>
                    <a:pt x="9577" y="18866"/>
                    <a:pt x="9712" y="18866"/>
                  </a:cubicBezTo>
                  <a:cubicBezTo>
                    <a:pt x="9735" y="18866"/>
                    <a:pt x="9759" y="18865"/>
                    <a:pt x="9785" y="18858"/>
                  </a:cubicBezTo>
                  <a:cubicBezTo>
                    <a:pt x="11465" y="18443"/>
                    <a:pt x="13004" y="17495"/>
                    <a:pt x="14139" y="16180"/>
                  </a:cubicBezTo>
                  <a:cubicBezTo>
                    <a:pt x="14619" y="16474"/>
                    <a:pt x="14922" y="17002"/>
                    <a:pt x="14922" y="17579"/>
                  </a:cubicBezTo>
                  <a:lnTo>
                    <a:pt x="14922" y="20418"/>
                  </a:lnTo>
                  <a:cubicBezTo>
                    <a:pt x="14922" y="20587"/>
                    <a:pt x="15058" y="20723"/>
                    <a:pt x="15226" y="20723"/>
                  </a:cubicBezTo>
                  <a:cubicBezTo>
                    <a:pt x="15393" y="20723"/>
                    <a:pt x="15529" y="20587"/>
                    <a:pt x="15529" y="20418"/>
                  </a:cubicBezTo>
                  <a:lnTo>
                    <a:pt x="15529" y="17579"/>
                  </a:lnTo>
                  <a:cubicBezTo>
                    <a:pt x="15529" y="16624"/>
                    <a:pt x="14926" y="15770"/>
                    <a:pt x="14028" y="15454"/>
                  </a:cubicBezTo>
                  <a:lnTo>
                    <a:pt x="13582" y="15297"/>
                  </a:lnTo>
                  <a:lnTo>
                    <a:pt x="13582" y="5170"/>
                  </a:lnTo>
                  <a:cubicBezTo>
                    <a:pt x="13582" y="2320"/>
                    <a:pt x="11263" y="0"/>
                    <a:pt x="8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2129;p42">
              <a:extLst>
                <a:ext uri="{FF2B5EF4-FFF2-40B4-BE49-F238E27FC236}">
                  <a16:creationId xmlns:a16="http://schemas.microsoft.com/office/drawing/2014/main" id="{CABD598C-0990-5F7B-B200-BEEBADB9D303}"/>
                </a:ext>
              </a:extLst>
            </p:cNvPr>
            <p:cNvSpPr/>
            <p:nvPr/>
          </p:nvSpPr>
          <p:spPr>
            <a:xfrm>
              <a:off x="8122559" y="-2828177"/>
              <a:ext cx="54892" cy="83002"/>
            </a:xfrm>
            <a:custGeom>
              <a:avLst/>
              <a:gdLst/>
              <a:ahLst/>
              <a:cxnLst/>
              <a:rect l="l" t="t" r="r" b="b"/>
              <a:pathLst>
                <a:path w="1904" h="2879" extrusionOk="0">
                  <a:moveTo>
                    <a:pt x="951" y="1"/>
                  </a:moveTo>
                  <a:cubicBezTo>
                    <a:pt x="783" y="1"/>
                    <a:pt x="647" y="136"/>
                    <a:pt x="647" y="303"/>
                  </a:cubicBezTo>
                  <a:lnTo>
                    <a:pt x="647" y="647"/>
                  </a:lnTo>
                  <a:lnTo>
                    <a:pt x="303" y="647"/>
                  </a:lnTo>
                  <a:cubicBezTo>
                    <a:pt x="136" y="647"/>
                    <a:pt x="0" y="783"/>
                    <a:pt x="0" y="952"/>
                  </a:cubicBezTo>
                  <a:cubicBezTo>
                    <a:pt x="0" y="1119"/>
                    <a:pt x="136" y="1254"/>
                    <a:pt x="303" y="1254"/>
                  </a:cubicBezTo>
                  <a:lnTo>
                    <a:pt x="647" y="1254"/>
                  </a:lnTo>
                  <a:lnTo>
                    <a:pt x="647" y="2574"/>
                  </a:lnTo>
                  <a:cubicBezTo>
                    <a:pt x="647" y="2743"/>
                    <a:pt x="783" y="2878"/>
                    <a:pt x="951" y="2878"/>
                  </a:cubicBezTo>
                  <a:cubicBezTo>
                    <a:pt x="1118" y="2878"/>
                    <a:pt x="1254" y="2743"/>
                    <a:pt x="1254" y="2574"/>
                  </a:cubicBezTo>
                  <a:lnTo>
                    <a:pt x="1254" y="1254"/>
                  </a:lnTo>
                  <a:lnTo>
                    <a:pt x="1601" y="1254"/>
                  </a:lnTo>
                  <a:cubicBezTo>
                    <a:pt x="1768" y="1254"/>
                    <a:pt x="1904" y="1119"/>
                    <a:pt x="1904" y="952"/>
                  </a:cubicBezTo>
                  <a:cubicBezTo>
                    <a:pt x="1904" y="783"/>
                    <a:pt x="1768" y="647"/>
                    <a:pt x="1601" y="647"/>
                  </a:cubicBezTo>
                  <a:lnTo>
                    <a:pt x="1254" y="647"/>
                  </a:lnTo>
                  <a:lnTo>
                    <a:pt x="1254" y="303"/>
                  </a:lnTo>
                  <a:cubicBezTo>
                    <a:pt x="1254" y="136"/>
                    <a:pt x="1118"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a:extLst>
              <a:ext uri="{FF2B5EF4-FFF2-40B4-BE49-F238E27FC236}">
                <a16:creationId xmlns:a16="http://schemas.microsoft.com/office/drawing/2014/main" id="{6C730FA2-0681-F8A6-EDE0-828CB5AE7AA6}"/>
              </a:ext>
            </a:extLst>
          </p:cNvPr>
          <p:cNvGrpSpPr/>
          <p:nvPr/>
        </p:nvGrpSpPr>
        <p:grpSpPr>
          <a:xfrm>
            <a:off x="241237" y="1252829"/>
            <a:ext cx="3848788" cy="3129106"/>
            <a:chOff x="1481127" y="1130674"/>
            <a:chExt cx="2280311" cy="1790118"/>
          </a:xfrm>
        </p:grpSpPr>
        <p:pic>
          <p:nvPicPr>
            <p:cNvPr id="4" name="Picture 4">
              <a:extLst>
                <a:ext uri="{FF2B5EF4-FFF2-40B4-BE49-F238E27FC236}">
                  <a16:creationId xmlns:a16="http://schemas.microsoft.com/office/drawing/2014/main" id="{37934E04-FAFB-228E-5E1A-297EB4099A65}"/>
                </a:ext>
              </a:extLst>
            </p:cNvPr>
            <p:cNvPicPr>
              <a:picLocks noChangeAspect="1" noChangeArrowheads="1"/>
            </p:cNvPicPr>
            <p:nvPr/>
          </p:nvPicPr>
          <p:blipFill>
            <a:blip r:embed="rId3"/>
            <a:srcRect l="1888" r="1888"/>
            <a:stretch/>
          </p:blipFill>
          <p:spPr bwMode="auto">
            <a:xfrm>
              <a:off x="1481127" y="1130674"/>
              <a:ext cx="2280311" cy="1524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EF4F32-0F9A-A608-0A8A-8C89FC56EECA}"/>
                </a:ext>
              </a:extLst>
            </p:cNvPr>
            <p:cNvSpPr txBox="1"/>
            <p:nvPr/>
          </p:nvSpPr>
          <p:spPr>
            <a:xfrm>
              <a:off x="1481127" y="2727110"/>
              <a:ext cx="2280311" cy="193682"/>
            </a:xfrm>
            <a:prstGeom prst="rect">
              <a:avLst/>
            </a:prstGeom>
            <a:noFill/>
          </p:spPr>
          <p:txBody>
            <a:bodyPr wrap="square" rtlCol="0" anchor="ctr">
              <a:spAutoFit/>
            </a:bodyPr>
            <a:lstStyle/>
            <a:p>
              <a:pPr algn="ctr"/>
              <a:r>
                <a:rPr lang="vi-VN" sz="1600" dirty="0"/>
                <a:t>Dịch vụ ăn uống</a:t>
              </a:r>
            </a:p>
          </p:txBody>
        </p:sp>
      </p:grpSp>
      <p:grpSp>
        <p:nvGrpSpPr>
          <p:cNvPr id="7" name="Group 6">
            <a:extLst>
              <a:ext uri="{FF2B5EF4-FFF2-40B4-BE49-F238E27FC236}">
                <a16:creationId xmlns:a16="http://schemas.microsoft.com/office/drawing/2014/main" id="{0A608C53-CEA4-6FF7-3DC4-435DDF55A923}"/>
              </a:ext>
            </a:extLst>
          </p:cNvPr>
          <p:cNvGrpSpPr/>
          <p:nvPr/>
        </p:nvGrpSpPr>
        <p:grpSpPr>
          <a:xfrm>
            <a:off x="4288623" y="1252829"/>
            <a:ext cx="3848788" cy="3129106"/>
            <a:chOff x="1555375" y="1130674"/>
            <a:chExt cx="2280311" cy="1790118"/>
          </a:xfrm>
        </p:grpSpPr>
        <p:pic>
          <p:nvPicPr>
            <p:cNvPr id="8" name="Picture 4">
              <a:extLst>
                <a:ext uri="{FF2B5EF4-FFF2-40B4-BE49-F238E27FC236}">
                  <a16:creationId xmlns:a16="http://schemas.microsoft.com/office/drawing/2014/main" id="{A7F99D7E-0E84-4703-E402-63FA67C9751F}"/>
                </a:ext>
              </a:extLst>
            </p:cNvPr>
            <p:cNvPicPr>
              <a:picLocks noChangeAspect="1" noChangeArrowheads="1"/>
            </p:cNvPicPr>
            <p:nvPr/>
          </p:nvPicPr>
          <p:blipFill>
            <a:blip r:embed="rId4"/>
            <a:srcRect l="1916" r="1916"/>
            <a:stretch/>
          </p:blipFill>
          <p:spPr bwMode="auto">
            <a:xfrm>
              <a:off x="1555375" y="1130674"/>
              <a:ext cx="2280311" cy="15240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C0F4ACFE-A9DA-4A39-8850-DB1B4C74B515}"/>
                </a:ext>
              </a:extLst>
            </p:cNvPr>
            <p:cNvSpPr txBox="1"/>
            <p:nvPr/>
          </p:nvSpPr>
          <p:spPr>
            <a:xfrm>
              <a:off x="1644516" y="2727110"/>
              <a:ext cx="2131814" cy="193682"/>
            </a:xfrm>
            <a:prstGeom prst="rect">
              <a:avLst/>
            </a:prstGeom>
            <a:noFill/>
          </p:spPr>
          <p:txBody>
            <a:bodyPr wrap="square" rtlCol="0" anchor="ctr">
              <a:spAutoFit/>
            </a:bodyPr>
            <a:lstStyle/>
            <a:p>
              <a:pPr algn="ctr"/>
              <a:r>
                <a:rPr lang="vi-VN" sz="1600" dirty="0"/>
                <a:t>Dịch vụ chăm sóc sức khỏe</a:t>
              </a:r>
            </a:p>
          </p:txBody>
        </p:sp>
      </p:grpSp>
    </p:spTree>
    <p:extLst>
      <p:ext uri="{BB962C8B-B14F-4D97-AF65-F5344CB8AC3E}">
        <p14:creationId xmlns:p14="http://schemas.microsoft.com/office/powerpoint/2010/main" val="1554238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ppt_y</p:attrName>
                                        </p:attrNameLst>
                                      </p:cBhvr>
                                      <p:tavLst>
                                        <p:tav tm="0">
                                          <p:val>
                                            <p:strVal val="#ppt_y+#ppt_h*1.125000"/>
                                          </p:val>
                                        </p:tav>
                                        <p:tav tm="100000">
                                          <p:val>
                                            <p:strVal val="#ppt_y"/>
                                          </p:val>
                                        </p:tav>
                                      </p:tavLst>
                                    </p:anim>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grpSp>
        <p:nvGrpSpPr>
          <p:cNvPr id="3" name="Group 2">
            <a:extLst>
              <a:ext uri="{FF2B5EF4-FFF2-40B4-BE49-F238E27FC236}">
                <a16:creationId xmlns:a16="http://schemas.microsoft.com/office/drawing/2014/main" id="{B29854D8-6AC8-73D8-B6D6-08355856317D}"/>
              </a:ext>
            </a:extLst>
          </p:cNvPr>
          <p:cNvGrpSpPr/>
          <p:nvPr/>
        </p:nvGrpSpPr>
        <p:grpSpPr>
          <a:xfrm>
            <a:off x="954802" y="2435003"/>
            <a:ext cx="7227418" cy="872443"/>
            <a:chOff x="958291" y="421297"/>
            <a:chExt cx="7227418" cy="872443"/>
          </a:xfrm>
        </p:grpSpPr>
        <p:sp>
          <p:nvSpPr>
            <p:cNvPr id="8" name="TextBox 7">
              <a:extLst>
                <a:ext uri="{FF2B5EF4-FFF2-40B4-BE49-F238E27FC236}">
                  <a16:creationId xmlns:a16="http://schemas.microsoft.com/office/drawing/2014/main" id="{04661C90-BE09-4636-EFC6-3D57278CA7E5}"/>
                </a:ext>
              </a:extLst>
            </p:cNvPr>
            <p:cNvSpPr txBox="1"/>
            <p:nvPr/>
          </p:nvSpPr>
          <p:spPr>
            <a:xfrm>
              <a:off x="958291" y="893630"/>
              <a:ext cx="7227418" cy="400110"/>
            </a:xfrm>
            <a:prstGeom prst="rect">
              <a:avLst/>
            </a:prstGeom>
            <a:noFill/>
          </p:spPr>
          <p:txBody>
            <a:bodyPr wrap="square">
              <a:spAutoFit/>
            </a:bodyPr>
            <a:lstStyle/>
            <a:p>
              <a:pPr algn="ctr"/>
              <a:r>
                <a:rPr lang="vi-VN" sz="2000" dirty="0"/>
                <a:t>Chợ, siêu thị, sàn giao dịch,… là các biểu hiện của thị trường.</a:t>
              </a:r>
            </a:p>
          </p:txBody>
        </p:sp>
        <p:sp>
          <p:nvSpPr>
            <p:cNvPr id="2" name="Arrow: Down 1">
              <a:extLst>
                <a:ext uri="{FF2B5EF4-FFF2-40B4-BE49-F238E27FC236}">
                  <a16:creationId xmlns:a16="http://schemas.microsoft.com/office/drawing/2014/main" id="{9D4D94BF-F8B2-852F-FDD6-722C1083BF30}"/>
                </a:ext>
              </a:extLst>
            </p:cNvPr>
            <p:cNvSpPr/>
            <p:nvPr/>
          </p:nvSpPr>
          <p:spPr>
            <a:xfrm>
              <a:off x="4476903" y="421297"/>
              <a:ext cx="190194" cy="369332"/>
            </a:xfrm>
            <a:prstGeom prst="downArrow">
              <a:avLst>
                <a:gd name="adj1" fmla="val 62120"/>
                <a:gd name="adj2" fmla="val 8053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5" name="Group 4">
            <a:extLst>
              <a:ext uri="{FF2B5EF4-FFF2-40B4-BE49-F238E27FC236}">
                <a16:creationId xmlns:a16="http://schemas.microsoft.com/office/drawing/2014/main" id="{BD6D37A6-258F-E528-195C-62A7040B9FCE}"/>
              </a:ext>
            </a:extLst>
          </p:cNvPr>
          <p:cNvGrpSpPr/>
          <p:nvPr/>
        </p:nvGrpSpPr>
        <p:grpSpPr>
          <a:xfrm>
            <a:off x="954802" y="343814"/>
            <a:ext cx="2241940" cy="1878980"/>
            <a:chOff x="958291" y="1514247"/>
            <a:chExt cx="2588746" cy="2257787"/>
          </a:xfrm>
        </p:grpSpPr>
        <p:pic>
          <p:nvPicPr>
            <p:cNvPr id="1026" name="Picture 2" descr="Siêu thị và chợ: “Cuộc chiến” thấy trước đoạn kết?">
              <a:extLst>
                <a:ext uri="{FF2B5EF4-FFF2-40B4-BE49-F238E27FC236}">
                  <a16:creationId xmlns:a16="http://schemas.microsoft.com/office/drawing/2014/main" id="{1BE994D4-7BD5-D6FD-BB02-4B400FBBA6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02" r="9902"/>
            <a:stretch/>
          </p:blipFill>
          <p:spPr bwMode="auto">
            <a:xfrm>
              <a:off x="958291" y="1514247"/>
              <a:ext cx="2588746" cy="17967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7170CF2-7C4A-83BA-7998-46AEFC597B97}"/>
                </a:ext>
              </a:extLst>
            </p:cNvPr>
            <p:cNvSpPr txBox="1"/>
            <p:nvPr/>
          </p:nvSpPr>
          <p:spPr>
            <a:xfrm>
              <a:off x="1381738" y="3328244"/>
              <a:ext cx="1741852" cy="443790"/>
            </a:xfrm>
            <a:prstGeom prst="rect">
              <a:avLst/>
            </a:prstGeom>
            <a:noFill/>
          </p:spPr>
          <p:txBody>
            <a:bodyPr wrap="square" rtlCol="0" anchor="ctr">
              <a:spAutoFit/>
            </a:bodyPr>
            <a:lstStyle/>
            <a:p>
              <a:pPr algn="ctr"/>
              <a:r>
                <a:rPr lang="vi-VN" sz="1800" dirty="0"/>
                <a:t>Chợ</a:t>
              </a:r>
            </a:p>
          </p:txBody>
        </p:sp>
      </p:grpSp>
      <p:grpSp>
        <p:nvGrpSpPr>
          <p:cNvPr id="6" name="Group 5">
            <a:extLst>
              <a:ext uri="{FF2B5EF4-FFF2-40B4-BE49-F238E27FC236}">
                <a16:creationId xmlns:a16="http://schemas.microsoft.com/office/drawing/2014/main" id="{47CBAF0C-DCE6-576E-9826-A4FF60BF6F38}"/>
              </a:ext>
            </a:extLst>
          </p:cNvPr>
          <p:cNvGrpSpPr/>
          <p:nvPr/>
        </p:nvGrpSpPr>
        <p:grpSpPr>
          <a:xfrm>
            <a:off x="3451030" y="343814"/>
            <a:ext cx="2241940" cy="1876021"/>
            <a:chOff x="958291" y="1514247"/>
            <a:chExt cx="2588746" cy="2254231"/>
          </a:xfrm>
        </p:grpSpPr>
        <p:pic>
          <p:nvPicPr>
            <p:cNvPr id="7" name="Picture 2">
              <a:extLst>
                <a:ext uri="{FF2B5EF4-FFF2-40B4-BE49-F238E27FC236}">
                  <a16:creationId xmlns:a16="http://schemas.microsoft.com/office/drawing/2014/main" id="{82FCB820-23F8-0AE6-7D5B-0E00C3EF018B}"/>
                </a:ext>
              </a:extLst>
            </p:cNvPr>
            <p:cNvPicPr>
              <a:picLocks noChangeAspect="1" noChangeArrowheads="1"/>
            </p:cNvPicPr>
            <p:nvPr/>
          </p:nvPicPr>
          <p:blipFill>
            <a:blip r:embed="rId4"/>
            <a:srcRect l="1963" r="1963"/>
            <a:stretch/>
          </p:blipFill>
          <p:spPr bwMode="auto">
            <a:xfrm>
              <a:off x="958291" y="1514247"/>
              <a:ext cx="2588746" cy="1796708"/>
            </a:xfrm>
            <a:prstGeom prst="rect">
              <a:avLst/>
            </a:prstGeom>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1CC1BB2-0B49-6FCA-6F2A-28B17979FB91}"/>
                </a:ext>
              </a:extLst>
            </p:cNvPr>
            <p:cNvSpPr txBox="1"/>
            <p:nvPr/>
          </p:nvSpPr>
          <p:spPr>
            <a:xfrm>
              <a:off x="1381738" y="3324688"/>
              <a:ext cx="1741852" cy="443790"/>
            </a:xfrm>
            <a:prstGeom prst="rect">
              <a:avLst/>
            </a:prstGeom>
            <a:noFill/>
          </p:spPr>
          <p:txBody>
            <a:bodyPr wrap="square" rtlCol="0" anchor="ctr">
              <a:spAutoFit/>
            </a:bodyPr>
            <a:lstStyle/>
            <a:p>
              <a:pPr algn="ctr"/>
              <a:r>
                <a:rPr lang="vi-VN" sz="1800" dirty="0"/>
                <a:t>Siêu thị</a:t>
              </a:r>
            </a:p>
          </p:txBody>
        </p:sp>
      </p:grpSp>
      <p:grpSp>
        <p:nvGrpSpPr>
          <p:cNvPr id="10" name="Group 9">
            <a:extLst>
              <a:ext uri="{FF2B5EF4-FFF2-40B4-BE49-F238E27FC236}">
                <a16:creationId xmlns:a16="http://schemas.microsoft.com/office/drawing/2014/main" id="{EB595F7A-AD52-1C15-DC75-0781AAC5647B}"/>
              </a:ext>
            </a:extLst>
          </p:cNvPr>
          <p:cNvGrpSpPr/>
          <p:nvPr/>
        </p:nvGrpSpPr>
        <p:grpSpPr>
          <a:xfrm>
            <a:off x="5943769" y="345209"/>
            <a:ext cx="2241940" cy="1874626"/>
            <a:chOff x="958291" y="1514247"/>
            <a:chExt cx="2588746" cy="2252556"/>
          </a:xfrm>
        </p:grpSpPr>
        <p:pic>
          <p:nvPicPr>
            <p:cNvPr id="11" name="Picture 2">
              <a:extLst>
                <a:ext uri="{FF2B5EF4-FFF2-40B4-BE49-F238E27FC236}">
                  <a16:creationId xmlns:a16="http://schemas.microsoft.com/office/drawing/2014/main" id="{C198C7A6-2EB1-74AE-D372-42D3237F6326}"/>
                </a:ext>
              </a:extLst>
            </p:cNvPr>
            <p:cNvPicPr>
              <a:picLocks noChangeAspect="1" noChangeArrowheads="1"/>
            </p:cNvPicPr>
            <p:nvPr/>
          </p:nvPicPr>
          <p:blipFill>
            <a:blip r:embed="rId5"/>
            <a:srcRect t="41" b="41"/>
            <a:stretch/>
          </p:blipFill>
          <p:spPr bwMode="auto">
            <a:xfrm>
              <a:off x="958291" y="1514247"/>
              <a:ext cx="2588746" cy="1795033"/>
            </a:xfrm>
            <a:prstGeom prst="rect">
              <a:avLst/>
            </a:prstGeom>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6B83570-1C72-39CF-4200-C5D8440147BC}"/>
                </a:ext>
              </a:extLst>
            </p:cNvPr>
            <p:cNvSpPr txBox="1"/>
            <p:nvPr/>
          </p:nvSpPr>
          <p:spPr>
            <a:xfrm>
              <a:off x="1275169" y="3323013"/>
              <a:ext cx="1954990" cy="443790"/>
            </a:xfrm>
            <a:prstGeom prst="rect">
              <a:avLst/>
            </a:prstGeom>
            <a:noFill/>
          </p:spPr>
          <p:txBody>
            <a:bodyPr wrap="square" rtlCol="0">
              <a:spAutoFit/>
            </a:bodyPr>
            <a:lstStyle/>
            <a:p>
              <a:pPr algn="ctr"/>
              <a:r>
                <a:rPr lang="vi-VN" sz="1800" dirty="0"/>
                <a:t>Sàn giao dịch</a:t>
              </a:r>
            </a:p>
          </p:txBody>
        </p:sp>
      </p:grpSp>
      <p:grpSp>
        <p:nvGrpSpPr>
          <p:cNvPr id="17" name="Group 16">
            <a:extLst>
              <a:ext uri="{FF2B5EF4-FFF2-40B4-BE49-F238E27FC236}">
                <a16:creationId xmlns:a16="http://schemas.microsoft.com/office/drawing/2014/main" id="{8ED13171-8688-F260-EB34-D9C452A928EA}"/>
              </a:ext>
            </a:extLst>
          </p:cNvPr>
          <p:cNvGrpSpPr/>
          <p:nvPr/>
        </p:nvGrpSpPr>
        <p:grpSpPr>
          <a:xfrm>
            <a:off x="1542635" y="3613981"/>
            <a:ext cx="6058730" cy="958660"/>
            <a:chOff x="1161372" y="3613981"/>
            <a:chExt cx="6058730" cy="958660"/>
          </a:xfrm>
        </p:grpSpPr>
        <p:pic>
          <p:nvPicPr>
            <p:cNvPr id="14" name="Graphic 13" descr="Questions">
              <a:extLst>
                <a:ext uri="{FF2B5EF4-FFF2-40B4-BE49-F238E27FC236}">
                  <a16:creationId xmlns:a16="http://schemas.microsoft.com/office/drawing/2014/main" id="{79DFCFA1-CB6C-74D9-0EBC-E6712BD935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1372" y="3636111"/>
              <a:ext cx="914400" cy="914400"/>
            </a:xfrm>
            <a:prstGeom prst="rect">
              <a:avLst/>
            </a:prstGeom>
          </p:spPr>
        </p:pic>
        <p:sp>
          <p:nvSpPr>
            <p:cNvPr id="16" name="TextBox 15">
              <a:extLst>
                <a:ext uri="{FF2B5EF4-FFF2-40B4-BE49-F238E27FC236}">
                  <a16:creationId xmlns:a16="http://schemas.microsoft.com/office/drawing/2014/main" id="{CC8F47B2-65C9-CE50-7E86-5E6FC00507DE}"/>
                </a:ext>
              </a:extLst>
            </p:cNvPr>
            <p:cNvSpPr txBox="1"/>
            <p:nvPr/>
          </p:nvSpPr>
          <p:spPr>
            <a:xfrm>
              <a:off x="2075772" y="3613981"/>
              <a:ext cx="5144330" cy="958660"/>
            </a:xfrm>
            <a:prstGeom prst="rect">
              <a:avLst/>
            </a:prstGeom>
            <a:noFill/>
          </p:spPr>
          <p:txBody>
            <a:bodyPr wrap="square">
              <a:spAutoFit/>
            </a:bodyPr>
            <a:lstStyle/>
            <a:p>
              <a:pPr algn="just">
                <a:lnSpc>
                  <a:spcPct val="150000"/>
                </a:lnSpc>
              </a:pPr>
              <a:r>
                <a:rPr lang="vi-VN" sz="2000" b="1" i="1" dirty="0">
                  <a:solidFill>
                    <a:srgbClr val="FF0000"/>
                  </a:solidFill>
                  <a:effectLst/>
                  <a:latin typeface="Arial" panose="020B0604020202020204" pitchFamily="34" charset="0"/>
                  <a:ea typeface="Calibri" panose="020F0502020204030204" pitchFamily="34" charset="0"/>
                  <a:cs typeface="Arial" panose="020B0604020202020204" pitchFamily="34" charset="0"/>
                </a:rPr>
                <a:t>Từ câu hỏi trên em hãy nêu khái niệm của thị trường lao động.</a:t>
              </a:r>
              <a:endParaRPr lang="vi-VN" sz="2000" b="1" i="1" dirty="0">
                <a:solidFill>
                  <a:srgbClr val="FF0000"/>
                </a:solidFill>
                <a:effectLst/>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20743C7D-9AAA-5B37-C9AE-C39E9D8F35ED}"/>
              </a:ext>
            </a:extLst>
          </p:cNvPr>
          <p:cNvGrpSpPr/>
          <p:nvPr/>
        </p:nvGrpSpPr>
        <p:grpSpPr>
          <a:xfrm>
            <a:off x="1225740" y="3522614"/>
            <a:ext cx="6685542" cy="1430993"/>
            <a:chOff x="1229229" y="421297"/>
            <a:chExt cx="6685542" cy="1430993"/>
          </a:xfrm>
        </p:grpSpPr>
        <p:sp>
          <p:nvSpPr>
            <p:cNvPr id="19" name="TextBox 18">
              <a:extLst>
                <a:ext uri="{FF2B5EF4-FFF2-40B4-BE49-F238E27FC236}">
                  <a16:creationId xmlns:a16="http://schemas.microsoft.com/office/drawing/2014/main" id="{55F02A6D-AD41-C193-63A3-32C5E7BEA377}"/>
                </a:ext>
              </a:extLst>
            </p:cNvPr>
            <p:cNvSpPr txBox="1"/>
            <p:nvPr/>
          </p:nvSpPr>
          <p:spPr>
            <a:xfrm>
              <a:off x="1229229" y="893630"/>
              <a:ext cx="6685542" cy="958660"/>
            </a:xfrm>
            <a:prstGeom prst="rect">
              <a:avLst/>
            </a:prstGeom>
            <a:noFill/>
          </p:spPr>
          <p:txBody>
            <a:bodyPr wrap="square">
              <a:spAutoFit/>
            </a:bodyP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Nơi diễn ra hoạt động mua, bán hàng hoá hoặc dịch vụ gọi là thị trường tiêu dùng.</a:t>
              </a:r>
              <a:endParaRPr lang="vi-VN" sz="2000" dirty="0">
                <a:effectLst/>
                <a:latin typeface="Arial" panose="020B0604020202020204" pitchFamily="34" charset="0"/>
                <a:cs typeface="Arial" panose="020B0604020202020204" pitchFamily="34" charset="0"/>
              </a:endParaRPr>
            </a:p>
          </p:txBody>
        </p:sp>
        <p:sp>
          <p:nvSpPr>
            <p:cNvPr id="20" name="Arrow: Down 19">
              <a:extLst>
                <a:ext uri="{FF2B5EF4-FFF2-40B4-BE49-F238E27FC236}">
                  <a16:creationId xmlns:a16="http://schemas.microsoft.com/office/drawing/2014/main" id="{B77784D7-AC0B-A738-DE62-6B4BFF4AE0FE}"/>
                </a:ext>
              </a:extLst>
            </p:cNvPr>
            <p:cNvSpPr/>
            <p:nvPr/>
          </p:nvSpPr>
          <p:spPr>
            <a:xfrm>
              <a:off x="4476903" y="421297"/>
              <a:ext cx="190194" cy="369332"/>
            </a:xfrm>
            <a:prstGeom prst="downArrow">
              <a:avLst>
                <a:gd name="adj1" fmla="val 62120"/>
                <a:gd name="adj2" fmla="val 8053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17"/>
                                        </p:tgtEl>
                                        <p:attrNameLst>
                                          <p:attrName>ppt_x</p:attrName>
                                        </p:attrNameLst>
                                      </p:cBhvr>
                                      <p:tavLst>
                                        <p:tav tm="0">
                                          <p:val>
                                            <p:strVal val="ppt_x"/>
                                          </p:val>
                                        </p:tav>
                                        <p:tav tm="100000">
                                          <p:val>
                                            <p:strVal val="ppt_x"/>
                                          </p:val>
                                        </p:tav>
                                      </p:tavLst>
                                    </p:anim>
                                    <p:anim calcmode="lin" valueType="num">
                                      <p:cBhvr additive="base">
                                        <p:cTn id="34" dur="500"/>
                                        <p:tgtEl>
                                          <p:spTgt spid="17"/>
                                        </p:tgtEl>
                                        <p:attrNameLst>
                                          <p:attrName>ppt_y</p:attrName>
                                        </p:attrNameLst>
                                      </p:cBhvr>
                                      <p:tavLst>
                                        <p:tav tm="0">
                                          <p:val>
                                            <p:strVal val="ppt_y"/>
                                          </p:val>
                                        </p:tav>
                                        <p:tav tm="100000">
                                          <p:val>
                                            <p:strVal val="1+ppt_h/2"/>
                                          </p:val>
                                        </p:tav>
                                      </p:tavLst>
                                    </p:anim>
                                    <p:set>
                                      <p:cBhvr>
                                        <p:cTn id="35" dur="1" fill="hold">
                                          <p:stCondLst>
                                            <p:cond delay="499"/>
                                          </p:stCondLst>
                                        </p:cTn>
                                        <p:tgtEl>
                                          <p:spTgt spid="1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up)">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eutral Career Day Theme for All Kinds of Jobs by Slidesgo">
  <a:themeElements>
    <a:clrScheme name="Simple Light">
      <a:dk1>
        <a:srgbClr val="1A2C57"/>
      </a:dk1>
      <a:lt1>
        <a:srgbClr val="436AC7"/>
      </a:lt1>
      <a:dk2>
        <a:srgbClr val="B0C1E8"/>
      </a:dk2>
      <a:lt2>
        <a:srgbClr val="CA7D02"/>
      </a:lt2>
      <a:accent1>
        <a:srgbClr val="FDB849"/>
      </a:accent1>
      <a:accent2>
        <a:srgbClr val="FFFFFF"/>
      </a:accent2>
      <a:accent3>
        <a:srgbClr val="FFFFFF"/>
      </a:accent3>
      <a:accent4>
        <a:srgbClr val="FFFFFF"/>
      </a:accent4>
      <a:accent5>
        <a:srgbClr val="FFFFFF"/>
      </a:accent5>
      <a:accent6>
        <a:srgbClr val="FFFFFF"/>
      </a:accent6>
      <a:hlink>
        <a:srgbClr val="1A2C5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728</TotalTime>
  <Words>3789</Words>
  <Application>Microsoft Office PowerPoint</Application>
  <PresentationFormat>On-screen Show (16:9)</PresentationFormat>
  <Paragraphs>374</Paragraphs>
  <Slides>62</Slides>
  <Notes>57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62</vt:i4>
      </vt:variant>
    </vt:vector>
  </HeadingPairs>
  <TitlesOfParts>
    <vt:vector size="71" baseType="lpstr">
      <vt:lpstr>Symbol</vt:lpstr>
      <vt:lpstr>Montserrat Medium</vt:lpstr>
      <vt:lpstr>Montserrat</vt:lpstr>
      <vt:lpstr>Proxima Nova</vt:lpstr>
      <vt:lpstr>Arial</vt:lpstr>
      <vt:lpstr>Calibri</vt:lpstr>
      <vt:lpstr>Kanit ExtraBold</vt:lpstr>
      <vt:lpstr>Neutral Career Day Theme for All Kinds of Jobs by Slidesgo</vt:lpstr>
      <vt:lpstr>Slidesgo Final Pages</vt:lpstr>
      <vt:lpstr>CHÀO MỪNG CÁC EM  ĐẾN VỚI BÀI HỌC HÔM NAY!</vt:lpstr>
      <vt:lpstr>BÀI 3:  THỊ TRƯỜNG LAO ĐỘNG  KĨ THUẬT CÔNG NGHỆ  TẠI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HÔM NAY!</dc:title>
  <dc:creator>EMIC</dc:creator>
  <cp:lastModifiedBy>Đinh Văn Thái</cp:lastModifiedBy>
  <cp:revision>72</cp:revision>
  <dcterms:modified xsi:type="dcterms:W3CDTF">2025-01-08T09:55:07Z</dcterms:modified>
</cp:coreProperties>
</file>