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503" r:id="rId2"/>
    <p:sldId id="277" r:id="rId3"/>
    <p:sldId id="333" r:id="rId4"/>
    <p:sldId id="492" r:id="rId5"/>
    <p:sldId id="493" r:id="rId6"/>
    <p:sldId id="494" r:id="rId7"/>
    <p:sldId id="448" r:id="rId8"/>
    <p:sldId id="465" r:id="rId9"/>
    <p:sldId id="496" r:id="rId10"/>
    <p:sldId id="497" r:id="rId11"/>
    <p:sldId id="498" r:id="rId12"/>
    <p:sldId id="499" r:id="rId13"/>
    <p:sldId id="500" r:id="rId14"/>
    <p:sldId id="491" r:id="rId15"/>
    <p:sldId id="374" r:id="rId16"/>
    <p:sldId id="501" r:id="rId17"/>
    <p:sldId id="495" r:id="rId18"/>
    <p:sldId id="502" r:id="rId19"/>
    <p:sldId id="372" r:id="rId20"/>
    <p:sldId id="371" r:id="rId21"/>
  </p:sldIdLst>
  <p:sldSz cx="12192000" cy="6858000"/>
  <p:notesSz cx="6858000" cy="9144000"/>
  <p:embeddedFontLst>
    <p:embeddedFont>
      <p:font typeface="맑은 고딕" panose="020B0503020000020004" pitchFamily="34" charset="-127"/>
      <p:regular r:id="rId24"/>
      <p:bold r:id="rId2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FD3"/>
    <a:srgbClr val="0033CC"/>
    <a:srgbClr val="87A9A4"/>
    <a:srgbClr val="3366FF"/>
    <a:srgbClr val="CA3B0B"/>
    <a:srgbClr val="EDCDA0"/>
    <a:srgbClr val="FACF53"/>
    <a:srgbClr val="161C35"/>
    <a:srgbClr val="456CFF"/>
    <a:srgbClr val="FF6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5" autoAdjust="0"/>
    <p:restoredTop sz="89110" autoAdjust="0"/>
  </p:normalViewPr>
  <p:slideViewPr>
    <p:cSldViewPr snapToGrid="0">
      <p:cViewPr varScale="1">
        <p:scale>
          <a:sx n="72" d="100"/>
          <a:sy n="72" d="100"/>
        </p:scale>
        <p:origin x="1085"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247FDBB1-5EC9-40FD-9A36-D4E35C581F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AF663819-6E29-4FB7-BF1C-93C4B4D769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45FC5A-1932-4642-9CF8-618CD292DDF6}" type="datetimeFigureOut">
              <a:rPr lang="ko-KR" altLang="en-US" smtClean="0"/>
              <a:t>2025-05-17</a:t>
            </a:fld>
            <a:endParaRPr lang="ko-KR" altLang="en-US"/>
          </a:p>
        </p:txBody>
      </p:sp>
      <p:sp>
        <p:nvSpPr>
          <p:cNvPr id="4" name="바닥글 개체 틀 3">
            <a:extLst>
              <a:ext uri="{FF2B5EF4-FFF2-40B4-BE49-F238E27FC236}">
                <a16:creationId xmlns:a16="http://schemas.microsoft.com/office/drawing/2014/main" id="{B6AF1716-40E8-4512-B252-D7362A0E94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0EE3C99E-C3C0-40AD-AD91-8E96E8F58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86696-F86F-4066-9FDD-77F2B013FA08}" type="slidenum">
              <a:rPr lang="ko-KR" altLang="en-US" smtClean="0"/>
              <a:t>‹#›</a:t>
            </a:fld>
            <a:endParaRPr lang="ko-KR" altLang="en-US"/>
          </a:p>
        </p:txBody>
      </p:sp>
    </p:spTree>
    <p:extLst>
      <p:ext uri="{BB962C8B-B14F-4D97-AF65-F5344CB8AC3E}">
        <p14:creationId xmlns:p14="http://schemas.microsoft.com/office/powerpoint/2010/main" val="2128592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2025-05-17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Lời</a:t>
            </a:r>
            <a:r>
              <a:rPr lang="en-US" dirty="0"/>
              <a:t> “</a:t>
            </a:r>
            <a:r>
              <a:rPr lang="en-US" dirty="0" err="1"/>
              <a:t>tôi</a:t>
            </a:r>
            <a:r>
              <a:rPr lang="en-US" dirty="0"/>
              <a:t>” </a:t>
            </a:r>
            <a:r>
              <a:rPr lang="en-US" dirty="0" err="1"/>
              <a:t>cũng</a:t>
            </a:r>
            <a:r>
              <a:rPr lang="en-US" dirty="0"/>
              <a:t> </a:t>
            </a:r>
            <a:r>
              <a:rPr lang="en-US" dirty="0" err="1"/>
              <a:t>là</a:t>
            </a:r>
            <a:r>
              <a:rPr lang="en-US" dirty="0"/>
              <a:t> </a:t>
            </a:r>
            <a:r>
              <a:rPr lang="en-US" dirty="0" err="1"/>
              <a:t>lời</a:t>
            </a:r>
            <a:r>
              <a:rPr lang="en-US" dirty="0"/>
              <a:t> </a:t>
            </a:r>
            <a:r>
              <a:rPr lang="en-US" dirty="0" err="1"/>
              <a:t>nhân</a:t>
            </a:r>
            <a:r>
              <a:rPr lang="en-US" dirty="0"/>
              <a:t> </a:t>
            </a:r>
            <a:r>
              <a:rPr lang="en-US" dirty="0" err="1"/>
              <a:t>vật</a:t>
            </a:r>
            <a:endParaRPr lang="en-US" dirty="0"/>
          </a:p>
          <a:p>
            <a:pPr latinLnBrk="0"/>
            <a:r>
              <a:rPr lang="vi-VN" dirty="0"/>
              <a:t>- Sự việc: Kể về người dì tên Lê Thị Thỏa, người Quảng Ngãi đã chờ đợi chồng suốt cả cuộc chiến tranh. Chồng hi sinh trong chiến đấu, dì thầm lặng sống một mình cho đến lúc già.</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276984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Hành</a:t>
            </a:r>
            <a:r>
              <a:rPr lang="en-US" dirty="0"/>
              <a:t> </a:t>
            </a:r>
            <a:r>
              <a:rPr lang="en-US" dirty="0" err="1"/>
              <a:t>động</a:t>
            </a:r>
            <a:r>
              <a:rPr lang="en-US" dirty="0"/>
              <a:t> </a:t>
            </a:r>
            <a:r>
              <a:rPr lang="en-US" dirty="0" err="1"/>
              <a:t>trở</a:t>
            </a:r>
            <a:r>
              <a:rPr lang="en-US" dirty="0"/>
              <a:t> </a:t>
            </a:r>
            <a:r>
              <a:rPr lang="en-US" dirty="0" err="1"/>
              <a:t>thành</a:t>
            </a:r>
            <a:r>
              <a:rPr lang="en-US" dirty="0"/>
              <a:t> </a:t>
            </a:r>
            <a:r>
              <a:rPr lang="en-US" dirty="0" err="1"/>
              <a:t>thói</a:t>
            </a:r>
            <a:r>
              <a:rPr lang="en-US" dirty="0"/>
              <a:t> </a:t>
            </a:r>
            <a:r>
              <a:rPr lang="en-US" dirty="0" err="1"/>
              <a:t>quen</a:t>
            </a:r>
            <a:r>
              <a:rPr lang="en-US" dirty="0"/>
              <a:t> </a:t>
            </a:r>
            <a:r>
              <a:rPr lang="en-US" dirty="0" err="1"/>
              <a:t>thường</a:t>
            </a:r>
            <a:r>
              <a:rPr lang="en-US" dirty="0"/>
              <a:t> </a:t>
            </a:r>
            <a:r>
              <a:rPr lang="en-US" dirty="0" err="1"/>
              <a:t>ngay</a:t>
            </a:r>
            <a:r>
              <a:rPr lang="en-US" dirty="0"/>
              <a:t> </a:t>
            </a:r>
            <a:r>
              <a:rPr lang="en-US" dirty="0" err="1"/>
              <a:t>của</a:t>
            </a:r>
            <a:r>
              <a:rPr lang="en-US" dirty="0"/>
              <a:t> </a:t>
            </a:r>
            <a:r>
              <a:rPr lang="en-US" dirty="0" err="1"/>
              <a:t>Dì</a:t>
            </a:r>
            <a:endParaRPr lang="en-US" dirty="0"/>
          </a:p>
          <a:p>
            <a:endParaRPr lang="en-US" dirty="0"/>
          </a:p>
          <a:p>
            <a:r>
              <a:rPr lang="vi-VN" dirty="0"/>
              <a:t>Nhận xét về dì Bảy :</a:t>
            </a:r>
          </a:p>
          <a:p>
            <a:r>
              <a:rPr lang="vi-VN" dirty="0"/>
              <a:t> - Có tấm lòng thủy chung, tình nghĩa</a:t>
            </a:r>
          </a:p>
          <a:p>
            <a:r>
              <a:rPr lang="vi-VN" dirty="0"/>
              <a:t>+ Có tình yêu và niềm tin trong sáng, mãnh liệt;</a:t>
            </a:r>
          </a:p>
          <a:p>
            <a:r>
              <a:rPr lang="vi-VN" dirty="0"/>
              <a:t>+ Luôn chờ đợi dượng Bảy; cầu nguyện cho dượng tránh hòn tên mũi đạn nơi chiến trường.</a:t>
            </a:r>
          </a:p>
          <a:p>
            <a:r>
              <a:rPr lang="vi-VN" dirty="0"/>
              <a:t>- Có sự hi sinh thầm lặng;</a:t>
            </a:r>
          </a:p>
          <a:p>
            <a:r>
              <a:rPr lang="vi-VN" dirty="0"/>
              <a:t>→ Dì Bảy là người phụ nữ đức hạnh, đại diện cho phẩm chất của những người phụ nữ Việt Nam trong chiến tranh, hi sinh cả thanh xuân, tuổi trẻ của mình, nén nỗi đau vào bên trong, âm thầm góp sức vào sự nghiệp giải phóng dân tộc.</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148204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Dì Bảy được cung cấp những thông tin cụ thể  Tăng tính chân thật, làm nổi bật vẻ đẹp của người phụ nữ Việt Nam</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74360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BFD1-85C6-ECC4-2211-445C8240D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17047-4E11-0E03-2519-6A90D231B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483C9-D089-A1FF-4271-1E29007D2E21}"/>
              </a:ext>
            </a:extLst>
          </p:cNvPr>
          <p:cNvSpPr>
            <a:spLocks noGrp="1"/>
          </p:cNvSpPr>
          <p:nvPr>
            <p:ph type="body" idx="1"/>
          </p:nvPr>
        </p:nvSpPr>
        <p:spPr/>
        <p:txBody>
          <a:bodyPr/>
          <a:lstStyle/>
          <a:p>
            <a:r>
              <a:rPr lang="en-US" dirty="0" err="1"/>
              <a:t>Lời</a:t>
            </a:r>
            <a:r>
              <a:rPr lang="en-US" dirty="0"/>
              <a:t> “</a:t>
            </a:r>
            <a:r>
              <a:rPr lang="en-US" dirty="0" err="1"/>
              <a:t>tôi</a:t>
            </a:r>
            <a:r>
              <a:rPr lang="en-US" dirty="0"/>
              <a:t>” </a:t>
            </a:r>
            <a:r>
              <a:rPr lang="en-US" dirty="0" err="1"/>
              <a:t>cũng</a:t>
            </a:r>
            <a:r>
              <a:rPr lang="en-US" dirty="0"/>
              <a:t> </a:t>
            </a:r>
            <a:r>
              <a:rPr lang="en-US" dirty="0" err="1"/>
              <a:t>là</a:t>
            </a:r>
            <a:r>
              <a:rPr lang="en-US" dirty="0"/>
              <a:t> </a:t>
            </a:r>
            <a:r>
              <a:rPr lang="en-US" dirty="0" err="1"/>
              <a:t>lời</a:t>
            </a:r>
            <a:r>
              <a:rPr lang="en-US" dirty="0"/>
              <a:t> </a:t>
            </a:r>
            <a:r>
              <a:rPr lang="en-US" dirty="0" err="1"/>
              <a:t>nhân</a:t>
            </a:r>
            <a:r>
              <a:rPr lang="en-US" dirty="0"/>
              <a:t> </a:t>
            </a:r>
            <a:r>
              <a:rPr lang="en-US" dirty="0" err="1"/>
              <a:t>vật</a:t>
            </a:r>
            <a:endParaRPr lang="en-US" dirty="0"/>
          </a:p>
        </p:txBody>
      </p:sp>
      <p:sp>
        <p:nvSpPr>
          <p:cNvPr id="4" name="Slide Number Placeholder 3">
            <a:extLst>
              <a:ext uri="{FF2B5EF4-FFF2-40B4-BE49-F238E27FC236}">
                <a16:creationId xmlns:a16="http://schemas.microsoft.com/office/drawing/2014/main" id="{2E1271CF-7C17-0E5A-7572-7BE7D2CBBB17}"/>
              </a:ext>
            </a:extLst>
          </p:cNvPr>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41542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C2A78-818D-56F5-EB96-A9DB781C2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2EA56-AA5E-C9DF-5694-9ACFAD9DF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95E2D-F779-666A-FA9B-299A69F0B3AC}"/>
              </a:ext>
            </a:extLst>
          </p:cNvPr>
          <p:cNvSpPr>
            <a:spLocks noGrp="1"/>
          </p:cNvSpPr>
          <p:nvPr>
            <p:ph type="body" idx="1"/>
          </p:nvPr>
        </p:nvSpPr>
        <p:spPr/>
        <p:txBody>
          <a:bodyPr/>
          <a:lstStyle/>
          <a:p>
            <a:r>
              <a:rPr lang="en-US" dirty="0" err="1"/>
              <a:t>Lời</a:t>
            </a:r>
            <a:r>
              <a:rPr lang="en-US" dirty="0"/>
              <a:t> “</a:t>
            </a:r>
            <a:r>
              <a:rPr lang="en-US" dirty="0" err="1"/>
              <a:t>tôi</a:t>
            </a:r>
            <a:r>
              <a:rPr lang="en-US" dirty="0"/>
              <a:t>” </a:t>
            </a:r>
            <a:r>
              <a:rPr lang="en-US" dirty="0" err="1"/>
              <a:t>cũng</a:t>
            </a:r>
            <a:r>
              <a:rPr lang="en-US" dirty="0"/>
              <a:t> </a:t>
            </a:r>
            <a:r>
              <a:rPr lang="en-US" dirty="0" err="1"/>
              <a:t>là</a:t>
            </a:r>
            <a:r>
              <a:rPr lang="en-US" dirty="0"/>
              <a:t> </a:t>
            </a:r>
            <a:r>
              <a:rPr lang="en-US" dirty="0" err="1"/>
              <a:t>lời</a:t>
            </a:r>
            <a:r>
              <a:rPr lang="en-US" dirty="0"/>
              <a:t> </a:t>
            </a:r>
            <a:r>
              <a:rPr lang="en-US" dirty="0" err="1"/>
              <a:t>nhân</a:t>
            </a:r>
            <a:r>
              <a:rPr lang="en-US" dirty="0"/>
              <a:t> </a:t>
            </a:r>
            <a:r>
              <a:rPr lang="en-US" dirty="0" err="1"/>
              <a:t>vật</a:t>
            </a:r>
            <a:endParaRPr lang="en-US" dirty="0"/>
          </a:p>
        </p:txBody>
      </p:sp>
      <p:sp>
        <p:nvSpPr>
          <p:cNvPr id="4" name="Slide Number Placeholder 3">
            <a:extLst>
              <a:ext uri="{FF2B5EF4-FFF2-40B4-BE49-F238E27FC236}">
                <a16:creationId xmlns:a16="http://schemas.microsoft.com/office/drawing/2014/main" id="{7EA2CB40-D972-DDD1-0DDC-BF740E3690DC}"/>
              </a:ext>
            </a:extLst>
          </p:cNvPr>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12470646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5.png"/><Relationship Id="rId10" Type="http://schemas.openxmlformats.org/officeDocument/2006/relationships/hyperlink" Target="http://www.pptmon.com/" TargetMode="External"/><Relationship Id="rId4" Type="http://schemas.openxmlformats.org/officeDocument/2006/relationships/image" Target="../media/image14.png"/><Relationship Id="rId9"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9.png"/><Relationship Id="rId10" Type="http://schemas.openxmlformats.org/officeDocument/2006/relationships/hyperlink" Target="http://www.pptmon.com/" TargetMode="External"/><Relationship Id="rId4" Type="http://schemas.openxmlformats.org/officeDocument/2006/relationships/image" Target="../media/image18.png"/><Relationship Id="rId9"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7.png"/><Relationship Id="rId10" Type="http://schemas.openxmlformats.org/officeDocument/2006/relationships/hyperlink" Target="http://www.pptmon.com/" TargetMode="External"/><Relationship Id="rId4" Type="http://schemas.openxmlformats.org/officeDocument/2006/relationships/image" Target="../media/image6.png"/><Relationship Id="rId9"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3.sv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3.png"/><Relationship Id="rId7"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5.png"/><Relationship Id="rId10" Type="http://schemas.openxmlformats.org/officeDocument/2006/relationships/hyperlink" Target="http://www.pptmon.com/" TargetMode="External"/><Relationship Id="rId4" Type="http://schemas.openxmlformats.org/officeDocument/2006/relationships/image" Target="../media/image14.png"/><Relationship Id="rId9"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pptmon.com/" TargetMode="External"/><Relationship Id="rId5" Type="http://schemas.openxmlformats.org/officeDocument/2006/relationships/image" Target="../media/image11.png"/><Relationship Id="rId10" Type="http://schemas.openxmlformats.org/officeDocument/2006/relationships/hyperlink" Target="http://www.pptmon.com/" TargetMode="External"/><Relationship Id="rId4" Type="http://schemas.openxmlformats.org/officeDocument/2006/relationships/image" Target="../media/image10.png"/><Relationship Id="rId9"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19" name="Graphic 3">
            <a:hlinkClick r:id="rId2"/>
            <a:extLst>
              <a:ext uri="{FF2B5EF4-FFF2-40B4-BE49-F238E27FC236}">
                <a16:creationId xmlns:a16="http://schemas.microsoft.com/office/drawing/2014/main" id="{0BEC07E3-0589-4303-8B58-43236CC62F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0" name="TextBox 19">
            <a:hlinkClick r:id="rId5"/>
            <a:extLst>
              <a:ext uri="{FF2B5EF4-FFF2-40B4-BE49-F238E27FC236}">
                <a16:creationId xmlns:a16="http://schemas.microsoft.com/office/drawing/2014/main" id="{D26D7A30-AF5F-4907-A275-50209F920AA8}"/>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766A599B-5D6D-4BA8-A361-EED8DD027E1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2705274" cy="3274075"/>
          </a:xfrm>
          <a:prstGeom prst="rect">
            <a:avLst/>
          </a:prstGeom>
        </p:spPr>
      </p:pic>
      <p:pic>
        <p:nvPicPr>
          <p:cNvPr id="7" name="그림 6">
            <a:extLst>
              <a:ext uri="{FF2B5EF4-FFF2-40B4-BE49-F238E27FC236}">
                <a16:creationId xmlns:a16="http://schemas.microsoft.com/office/drawing/2014/main" id="{82BFE53D-B3B2-468E-9AAA-98AB8A786BE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12085" y="0"/>
            <a:ext cx="5479915" cy="2878690"/>
          </a:xfrm>
          <a:prstGeom prst="rect">
            <a:avLst/>
          </a:prstGeom>
        </p:spPr>
      </p:pic>
      <p:pic>
        <p:nvPicPr>
          <p:cNvPr id="8" name="그림 7">
            <a:extLst>
              <a:ext uri="{FF2B5EF4-FFF2-40B4-BE49-F238E27FC236}">
                <a16:creationId xmlns:a16="http://schemas.microsoft.com/office/drawing/2014/main" id="{39D69C15-DE39-4781-90D4-591D69AC8A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3001250"/>
            <a:ext cx="4779318" cy="3856750"/>
          </a:xfrm>
          <a:prstGeom prst="rect">
            <a:avLst/>
          </a:prstGeom>
        </p:spPr>
      </p:pic>
      <p:pic>
        <p:nvPicPr>
          <p:cNvPr id="9" name="그림 8">
            <a:extLst>
              <a:ext uri="{FF2B5EF4-FFF2-40B4-BE49-F238E27FC236}">
                <a16:creationId xmlns:a16="http://schemas.microsoft.com/office/drawing/2014/main" id="{E39445FB-B18B-4DF7-AB1A-0C346AA6669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501728" y="3868325"/>
            <a:ext cx="3690272" cy="2989675"/>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BE0D40AC-CC52-4272-BD97-1ED4033B88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3927" y="5168342"/>
            <a:ext cx="2988073" cy="1689658"/>
          </a:xfrm>
          <a:prstGeom prst="rect">
            <a:avLst/>
          </a:prstGeom>
        </p:spPr>
      </p:pic>
      <p:pic>
        <p:nvPicPr>
          <p:cNvPr id="7" name="그림 6">
            <a:extLst>
              <a:ext uri="{FF2B5EF4-FFF2-40B4-BE49-F238E27FC236}">
                <a16:creationId xmlns:a16="http://schemas.microsoft.com/office/drawing/2014/main" id="{96DEAB71-06CF-4C37-BC9F-6C4169688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854792" cy="1513384"/>
          </a:xfrm>
          <a:prstGeom prst="rect">
            <a:avLst/>
          </a:prstGeom>
        </p:spPr>
      </p:pic>
      <p:pic>
        <p:nvPicPr>
          <p:cNvPr id="8" name="그림 7">
            <a:extLst>
              <a:ext uri="{FF2B5EF4-FFF2-40B4-BE49-F238E27FC236}">
                <a16:creationId xmlns:a16="http://schemas.microsoft.com/office/drawing/2014/main" id="{05BE17DB-FBEA-4F7D-96AC-B30C4AFF89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85539"/>
            <a:ext cx="2007813" cy="1672461"/>
          </a:xfrm>
          <a:prstGeom prst="rect">
            <a:avLst/>
          </a:prstGeom>
        </p:spPr>
      </p:pic>
      <p:pic>
        <p:nvPicPr>
          <p:cNvPr id="9" name="그림 8">
            <a:extLst>
              <a:ext uri="{FF2B5EF4-FFF2-40B4-BE49-F238E27FC236}">
                <a16:creationId xmlns:a16="http://schemas.microsoft.com/office/drawing/2014/main" id="{026BD5D0-160A-4296-B089-7B9CB2F26D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03927" y="0"/>
            <a:ext cx="2988073" cy="1152235"/>
          </a:xfrm>
          <a:prstGeom prst="rect">
            <a:avLst/>
          </a:prstGeom>
        </p:spPr>
      </p:pic>
      <p:sp>
        <p:nvSpPr>
          <p:cNvPr id="13" name="그림 개체 틀 11">
            <a:extLst>
              <a:ext uri="{FF2B5EF4-FFF2-40B4-BE49-F238E27FC236}">
                <a16:creationId xmlns:a16="http://schemas.microsoft.com/office/drawing/2014/main" id="{C15045EA-20AA-4B9F-A758-8505C7D3B778}"/>
              </a:ext>
            </a:extLst>
          </p:cNvPr>
          <p:cNvSpPr>
            <a:spLocks noGrp="1"/>
          </p:cNvSpPr>
          <p:nvPr>
            <p:ph type="pic" sz="quarter" idx="10" hasCustomPrompt="1"/>
          </p:nvPr>
        </p:nvSpPr>
        <p:spPr>
          <a:xfrm>
            <a:off x="7874576" y="819753"/>
            <a:ext cx="2361624" cy="5218494"/>
          </a:xfrm>
          <a:prstGeom prst="roundRect">
            <a:avLst>
              <a:gd name="adj" fmla="val 20435"/>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5" name="Graphic 3">
            <a:hlinkClick r:id="rId6"/>
            <a:extLst>
              <a:ext uri="{FF2B5EF4-FFF2-40B4-BE49-F238E27FC236}">
                <a16:creationId xmlns:a16="http://schemas.microsoft.com/office/drawing/2014/main" id="{2EF82763-C03C-4FF7-9247-AE727B1572F4}"/>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71192" y="6892703"/>
            <a:ext cx="2239204" cy="246221"/>
          </a:xfrm>
          <a:prstGeom prst="rect">
            <a:avLst/>
          </a:prstGeom>
        </p:spPr>
      </p:pic>
      <p:sp>
        <p:nvSpPr>
          <p:cNvPr id="23" name="TextBox 22">
            <a:hlinkClick r:id="rId9"/>
            <a:extLst>
              <a:ext uri="{FF2B5EF4-FFF2-40B4-BE49-F238E27FC236}">
                <a16:creationId xmlns:a16="http://schemas.microsoft.com/office/drawing/2014/main" id="{C7D1ED1D-4223-436C-8D5D-573C6B80F18A}"/>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7543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C3495E79-74CF-446B-A8B4-3D43ACC23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9148035" y="0"/>
            <a:ext cx="3043965" cy="1564976"/>
          </a:xfrm>
          <a:prstGeom prst="rect">
            <a:avLst/>
          </a:prstGeom>
        </p:spPr>
      </p:pic>
      <p:pic>
        <p:nvPicPr>
          <p:cNvPr id="7" name="그림 6">
            <a:extLst>
              <a:ext uri="{FF2B5EF4-FFF2-40B4-BE49-F238E27FC236}">
                <a16:creationId xmlns:a16="http://schemas.microsoft.com/office/drawing/2014/main" id="{80112222-E59B-42EB-8B0C-5E3FF7EA29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2416255" cy="1689659"/>
          </a:xfrm>
          <a:prstGeom prst="rect">
            <a:avLst/>
          </a:prstGeom>
        </p:spPr>
      </p:pic>
      <p:pic>
        <p:nvPicPr>
          <p:cNvPr id="8" name="그림 7">
            <a:extLst>
              <a:ext uri="{FF2B5EF4-FFF2-40B4-BE49-F238E27FC236}">
                <a16:creationId xmlns:a16="http://schemas.microsoft.com/office/drawing/2014/main" id="{8CBF6BC4-1927-469D-BFAD-5A3F773C51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9070646" y="5624076"/>
            <a:ext cx="3121354" cy="1233924"/>
          </a:xfrm>
          <a:prstGeom prst="rect">
            <a:avLst/>
          </a:prstGeom>
        </p:spPr>
      </p:pic>
      <p:pic>
        <p:nvPicPr>
          <p:cNvPr id="9" name="그림 8">
            <a:extLst>
              <a:ext uri="{FF2B5EF4-FFF2-40B4-BE49-F238E27FC236}">
                <a16:creationId xmlns:a16="http://schemas.microsoft.com/office/drawing/2014/main" id="{DCFF50BA-511F-4923-9E58-B32798918AD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5314521"/>
            <a:ext cx="2201285" cy="1543479"/>
          </a:xfrm>
          <a:prstGeom prst="rect">
            <a:avLst/>
          </a:prstGeom>
        </p:spPr>
      </p:pic>
      <p:sp>
        <p:nvSpPr>
          <p:cNvPr id="11" name="그림 개체 틀 5">
            <a:extLst>
              <a:ext uri="{FF2B5EF4-FFF2-40B4-BE49-F238E27FC236}">
                <a16:creationId xmlns:a16="http://schemas.microsoft.com/office/drawing/2014/main" id="{13081277-6597-4A96-9489-9A26D3587421}"/>
              </a:ext>
            </a:extLst>
          </p:cNvPr>
          <p:cNvSpPr>
            <a:spLocks noGrp="1"/>
          </p:cNvSpPr>
          <p:nvPr userDrawn="1">
            <p:ph type="pic" sz="quarter" idx="10" hasCustomPrompt="1"/>
          </p:nvPr>
        </p:nvSpPr>
        <p:spPr>
          <a:xfrm>
            <a:off x="4040471" y="1109778"/>
            <a:ext cx="6988017" cy="4556788"/>
          </a:xfrm>
          <a:prstGeom prst="roundRect">
            <a:avLst>
              <a:gd name="adj" fmla="val 3110"/>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Graphic 3">
            <a:hlinkClick r:id="rId6"/>
            <a:extLst>
              <a:ext uri="{FF2B5EF4-FFF2-40B4-BE49-F238E27FC236}">
                <a16:creationId xmlns:a16="http://schemas.microsoft.com/office/drawing/2014/main" id="{F35472F2-7219-4071-8230-79A731FCD9E9}"/>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71192" y="6892703"/>
            <a:ext cx="2239204" cy="246221"/>
          </a:xfrm>
          <a:prstGeom prst="rect">
            <a:avLst/>
          </a:prstGeom>
        </p:spPr>
      </p:pic>
      <p:sp>
        <p:nvSpPr>
          <p:cNvPr id="24" name="TextBox 23">
            <a:hlinkClick r:id="rId9"/>
            <a:extLst>
              <a:ext uri="{FF2B5EF4-FFF2-40B4-BE49-F238E27FC236}">
                <a16:creationId xmlns:a16="http://schemas.microsoft.com/office/drawing/2014/main" id="{211B34AC-8037-4258-B645-F6C8C20C7FF5}"/>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01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5E98D7A8-BDAF-40CB-A882-793556884C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76760" cy="2029309"/>
          </a:xfrm>
          <a:prstGeom prst="rect">
            <a:avLst/>
          </a:prstGeom>
        </p:spPr>
      </p:pic>
      <p:pic>
        <p:nvPicPr>
          <p:cNvPr id="7" name="그림 6">
            <a:extLst>
              <a:ext uri="{FF2B5EF4-FFF2-40B4-BE49-F238E27FC236}">
                <a16:creationId xmlns:a16="http://schemas.microsoft.com/office/drawing/2014/main" id="{93EB170D-6ACC-489E-8D8E-E24719BCA3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5486" y="0"/>
            <a:ext cx="3396514" cy="1784245"/>
          </a:xfrm>
          <a:prstGeom prst="rect">
            <a:avLst/>
          </a:prstGeom>
        </p:spPr>
      </p:pic>
      <p:pic>
        <p:nvPicPr>
          <p:cNvPr id="8" name="그림 7">
            <a:extLst>
              <a:ext uri="{FF2B5EF4-FFF2-40B4-BE49-F238E27FC236}">
                <a16:creationId xmlns:a16="http://schemas.microsoft.com/office/drawing/2014/main" id="{9F194454-91D6-40BC-932A-30B68F429A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7542"/>
            <a:ext cx="2962276" cy="2390458"/>
          </a:xfrm>
          <a:prstGeom prst="rect">
            <a:avLst/>
          </a:prstGeom>
        </p:spPr>
      </p:pic>
      <p:pic>
        <p:nvPicPr>
          <p:cNvPr id="9" name="그림 8">
            <a:extLst>
              <a:ext uri="{FF2B5EF4-FFF2-40B4-BE49-F238E27FC236}">
                <a16:creationId xmlns:a16="http://schemas.microsoft.com/office/drawing/2014/main" id="{D8EA6060-F86C-465C-817F-F0DF64A4B6B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04727" y="5004965"/>
            <a:ext cx="2287273" cy="1853035"/>
          </a:xfrm>
          <a:prstGeom prst="rect">
            <a:avLst/>
          </a:prstGeom>
        </p:spPr>
      </p:pic>
      <p:sp>
        <p:nvSpPr>
          <p:cNvPr id="11" name="그림 개체 틀 8">
            <a:extLst>
              <a:ext uri="{FF2B5EF4-FFF2-40B4-BE49-F238E27FC236}">
                <a16:creationId xmlns:a16="http://schemas.microsoft.com/office/drawing/2014/main" id="{9CE14E08-7442-4FE7-BCE9-8244A88AE137}"/>
              </a:ext>
            </a:extLst>
          </p:cNvPr>
          <p:cNvSpPr>
            <a:spLocks noGrp="1"/>
          </p:cNvSpPr>
          <p:nvPr userDrawn="1">
            <p:ph type="pic" sz="quarter" idx="10" hasCustomPrompt="1"/>
          </p:nvPr>
        </p:nvSpPr>
        <p:spPr>
          <a:xfrm>
            <a:off x="4455051" y="1856521"/>
            <a:ext cx="6740399" cy="3865781"/>
          </a:xfrm>
          <a:prstGeom prst="roundRect">
            <a:avLst>
              <a:gd name="adj" fmla="val 1816"/>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Graphic 3">
            <a:hlinkClick r:id="rId6"/>
            <a:extLst>
              <a:ext uri="{FF2B5EF4-FFF2-40B4-BE49-F238E27FC236}">
                <a16:creationId xmlns:a16="http://schemas.microsoft.com/office/drawing/2014/main" id="{B05C624F-65D8-4E06-8B58-0EAB396211A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71192" y="6892703"/>
            <a:ext cx="2239204" cy="246221"/>
          </a:xfrm>
          <a:prstGeom prst="rect">
            <a:avLst/>
          </a:prstGeom>
        </p:spPr>
      </p:pic>
      <p:sp>
        <p:nvSpPr>
          <p:cNvPr id="24" name="TextBox 23">
            <a:hlinkClick r:id="rId9"/>
            <a:extLst>
              <a:ext uri="{FF2B5EF4-FFF2-40B4-BE49-F238E27FC236}">
                <a16:creationId xmlns:a16="http://schemas.microsoft.com/office/drawing/2014/main" id="{AC4EF74A-2A37-48D7-BCD5-39297AF5B5E7}"/>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770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20" name="Graphic 3">
            <a:hlinkClick r:id="rId2"/>
            <a:extLst>
              <a:ext uri="{FF2B5EF4-FFF2-40B4-BE49-F238E27FC236}">
                <a16:creationId xmlns:a16="http://schemas.microsoft.com/office/drawing/2014/main" id="{6552271D-C708-4133-8B9F-D0F2E4685A5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1" name="TextBox 20">
            <a:hlinkClick r:id="rId5"/>
            <a:extLst>
              <a:ext uri="{FF2B5EF4-FFF2-40B4-BE49-F238E27FC236}">
                <a16:creationId xmlns:a16="http://schemas.microsoft.com/office/drawing/2014/main" id="{6C97C3DA-B4E6-4A78-B75E-C7AF37CB188B}"/>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4E782981-3E0E-400A-B3C7-9017718286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 y="0"/>
            <a:ext cx="3482502" cy="2128196"/>
          </a:xfrm>
          <a:prstGeom prst="rect">
            <a:avLst/>
          </a:prstGeom>
        </p:spPr>
      </p:pic>
      <p:pic>
        <p:nvPicPr>
          <p:cNvPr id="7" name="그림 6">
            <a:extLst>
              <a:ext uri="{FF2B5EF4-FFF2-40B4-BE49-F238E27FC236}">
                <a16:creationId xmlns:a16="http://schemas.microsoft.com/office/drawing/2014/main" id="{7B2D344C-BEFE-4E2B-8FC5-17E5952FB4B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19696" y="0"/>
            <a:ext cx="2072304" cy="1655264"/>
          </a:xfrm>
          <a:prstGeom prst="rect">
            <a:avLst/>
          </a:prstGeom>
        </p:spPr>
      </p:pic>
      <p:pic>
        <p:nvPicPr>
          <p:cNvPr id="8" name="그림 7">
            <a:extLst>
              <a:ext uri="{FF2B5EF4-FFF2-40B4-BE49-F238E27FC236}">
                <a16:creationId xmlns:a16="http://schemas.microsoft.com/office/drawing/2014/main" id="{73334BF1-5CEB-4F13-ACA9-BB77760B5F5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473598"/>
            <a:ext cx="3117054" cy="1384402"/>
          </a:xfrm>
          <a:prstGeom prst="rect">
            <a:avLst/>
          </a:prstGeom>
        </p:spPr>
      </p:pic>
      <p:pic>
        <p:nvPicPr>
          <p:cNvPr id="9" name="그림 8">
            <a:extLst>
              <a:ext uri="{FF2B5EF4-FFF2-40B4-BE49-F238E27FC236}">
                <a16:creationId xmlns:a16="http://schemas.microsoft.com/office/drawing/2014/main" id="{6FCF4B93-2D49-4921-8EA3-826EB0AD3E6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91986" y="5271527"/>
            <a:ext cx="2700014" cy="1586473"/>
          </a:xfrm>
          <a:prstGeom prst="rect">
            <a:avLst/>
          </a:prstGeom>
        </p:spPr>
      </p:pic>
    </p:spTree>
    <p:extLst>
      <p:ext uri="{BB962C8B-B14F-4D97-AF65-F5344CB8AC3E}">
        <p14:creationId xmlns:p14="http://schemas.microsoft.com/office/powerpoint/2010/main" val="1381345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4" name="Graphic 3">
            <a:hlinkClick r:id="rId2"/>
            <a:extLst>
              <a:ext uri="{FF2B5EF4-FFF2-40B4-BE49-F238E27FC236}">
                <a16:creationId xmlns:a16="http://schemas.microsoft.com/office/drawing/2014/main" id="{EACF1425-3AD7-4A87-9598-F16788176A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2" name="TextBox 21">
            <a:hlinkClick r:id="rId5"/>
            <a:extLst>
              <a:ext uri="{FF2B5EF4-FFF2-40B4-BE49-F238E27FC236}">
                <a16:creationId xmlns:a16="http://schemas.microsoft.com/office/drawing/2014/main" id="{C05C7756-68E5-497F-96A1-5272F09E6392}"/>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4A79B131-6B9A-4E79-9566-D376DD96CA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0" y="0"/>
            <a:ext cx="2988073" cy="1689658"/>
          </a:xfrm>
          <a:prstGeom prst="rect">
            <a:avLst/>
          </a:prstGeom>
        </p:spPr>
      </p:pic>
      <p:pic>
        <p:nvPicPr>
          <p:cNvPr id="7" name="그림 6">
            <a:extLst>
              <a:ext uri="{FF2B5EF4-FFF2-40B4-BE49-F238E27FC236}">
                <a16:creationId xmlns:a16="http://schemas.microsoft.com/office/drawing/2014/main" id="{15B6A858-4A43-45F8-812F-ECBE47E84BA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flipV="1">
            <a:off x="9337208" y="5344616"/>
            <a:ext cx="2854792" cy="1513384"/>
          </a:xfrm>
          <a:prstGeom prst="rect">
            <a:avLst/>
          </a:prstGeom>
        </p:spPr>
      </p:pic>
      <p:pic>
        <p:nvPicPr>
          <p:cNvPr id="8" name="그림 7">
            <a:extLst>
              <a:ext uri="{FF2B5EF4-FFF2-40B4-BE49-F238E27FC236}">
                <a16:creationId xmlns:a16="http://schemas.microsoft.com/office/drawing/2014/main" id="{D6F84664-6233-4564-A00D-60DC4DE6401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flipV="1">
            <a:off x="10184187" y="0"/>
            <a:ext cx="2007813" cy="1672461"/>
          </a:xfrm>
          <a:prstGeom prst="rect">
            <a:avLst/>
          </a:prstGeom>
        </p:spPr>
      </p:pic>
      <p:pic>
        <p:nvPicPr>
          <p:cNvPr id="9" name="그림 8">
            <a:extLst>
              <a:ext uri="{FF2B5EF4-FFF2-40B4-BE49-F238E27FC236}">
                <a16:creationId xmlns:a16="http://schemas.microsoft.com/office/drawing/2014/main" id="{0EBDB8B6-3D56-4E00-B870-32071A019C6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flipV="1">
            <a:off x="0" y="5705765"/>
            <a:ext cx="2988073" cy="1152235"/>
          </a:xfrm>
          <a:prstGeom prst="rect">
            <a:avLst/>
          </a:prstGeom>
        </p:spPr>
      </p:pic>
    </p:spTree>
    <p:extLst>
      <p:ext uri="{BB962C8B-B14F-4D97-AF65-F5344CB8AC3E}">
        <p14:creationId xmlns:p14="http://schemas.microsoft.com/office/powerpoint/2010/main" val="2011941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21" name="Graphic 3">
            <a:hlinkClick r:id="rId2"/>
            <a:extLst>
              <a:ext uri="{FF2B5EF4-FFF2-40B4-BE49-F238E27FC236}">
                <a16:creationId xmlns:a16="http://schemas.microsoft.com/office/drawing/2014/main" id="{704B54B3-5FCA-4DC6-A4FD-37FBEFC6D17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2" name="TextBox 21">
            <a:hlinkClick r:id="rId5"/>
            <a:extLst>
              <a:ext uri="{FF2B5EF4-FFF2-40B4-BE49-F238E27FC236}">
                <a16:creationId xmlns:a16="http://schemas.microsoft.com/office/drawing/2014/main" id="{6FD54E5D-8214-4106-B44C-053CBFD77636}"/>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6DCFC5FF-D863-4D01-BF2E-F483526B7B1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0" y="5293024"/>
            <a:ext cx="3043965" cy="1564976"/>
          </a:xfrm>
          <a:prstGeom prst="rect">
            <a:avLst/>
          </a:prstGeom>
        </p:spPr>
      </p:pic>
      <p:pic>
        <p:nvPicPr>
          <p:cNvPr id="7" name="그림 6">
            <a:extLst>
              <a:ext uri="{FF2B5EF4-FFF2-40B4-BE49-F238E27FC236}">
                <a16:creationId xmlns:a16="http://schemas.microsoft.com/office/drawing/2014/main" id="{ED141B5E-0DD4-4FD0-930F-0429CA86F37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9775745" y="5168341"/>
            <a:ext cx="2416255" cy="1689659"/>
          </a:xfrm>
          <a:prstGeom prst="rect">
            <a:avLst/>
          </a:prstGeom>
        </p:spPr>
      </p:pic>
      <p:pic>
        <p:nvPicPr>
          <p:cNvPr id="8" name="그림 7">
            <a:extLst>
              <a:ext uri="{FF2B5EF4-FFF2-40B4-BE49-F238E27FC236}">
                <a16:creationId xmlns:a16="http://schemas.microsoft.com/office/drawing/2014/main" id="{D4255291-909A-47EB-B7EE-6D84704EA82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0" y="0"/>
            <a:ext cx="3121354" cy="1233924"/>
          </a:xfrm>
          <a:prstGeom prst="rect">
            <a:avLst/>
          </a:prstGeom>
        </p:spPr>
      </p:pic>
      <p:pic>
        <p:nvPicPr>
          <p:cNvPr id="9" name="그림 8">
            <a:extLst>
              <a:ext uri="{FF2B5EF4-FFF2-40B4-BE49-F238E27FC236}">
                <a16:creationId xmlns:a16="http://schemas.microsoft.com/office/drawing/2014/main" id="{10D8D4F5-31C1-4BA7-BE67-CEA5079F791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9990715" y="0"/>
            <a:ext cx="2201285" cy="1543479"/>
          </a:xfrm>
          <a:prstGeom prst="rect">
            <a:avLst/>
          </a:prstGeom>
        </p:spPr>
      </p:pic>
    </p:spTree>
    <p:extLst>
      <p:ext uri="{BB962C8B-B14F-4D97-AF65-F5344CB8AC3E}">
        <p14:creationId xmlns:p14="http://schemas.microsoft.com/office/powerpoint/2010/main" val="2466096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20" name="Graphic 3">
            <a:hlinkClick r:id="rId2"/>
            <a:extLst>
              <a:ext uri="{FF2B5EF4-FFF2-40B4-BE49-F238E27FC236}">
                <a16:creationId xmlns:a16="http://schemas.microsoft.com/office/drawing/2014/main" id="{648376E8-D558-4FCD-93B4-A3E2FE57ABD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1" name="TextBox 20">
            <a:hlinkClick r:id="rId5"/>
            <a:extLst>
              <a:ext uri="{FF2B5EF4-FFF2-40B4-BE49-F238E27FC236}">
                <a16:creationId xmlns:a16="http://schemas.microsoft.com/office/drawing/2014/main" id="{BBD9CF24-B46C-4BA8-83FF-9965AF539129}"/>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2D914F4D-C1CB-4A1E-B12A-DD8D41BAFB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10515240" y="4828691"/>
            <a:ext cx="1676760" cy="2029309"/>
          </a:xfrm>
          <a:prstGeom prst="rect">
            <a:avLst/>
          </a:prstGeom>
        </p:spPr>
      </p:pic>
      <p:pic>
        <p:nvPicPr>
          <p:cNvPr id="7" name="그림 6">
            <a:extLst>
              <a:ext uri="{FF2B5EF4-FFF2-40B4-BE49-F238E27FC236}">
                <a16:creationId xmlns:a16="http://schemas.microsoft.com/office/drawing/2014/main" id="{C47723E9-7CDE-4948-A652-5E7882D2922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flipV="1">
            <a:off x="0" y="5073755"/>
            <a:ext cx="3396514" cy="1784245"/>
          </a:xfrm>
          <a:prstGeom prst="rect">
            <a:avLst/>
          </a:prstGeom>
        </p:spPr>
      </p:pic>
      <p:pic>
        <p:nvPicPr>
          <p:cNvPr id="8" name="그림 7">
            <a:extLst>
              <a:ext uri="{FF2B5EF4-FFF2-40B4-BE49-F238E27FC236}">
                <a16:creationId xmlns:a16="http://schemas.microsoft.com/office/drawing/2014/main" id="{7901F0D3-7910-48C7-991F-7DFEFAC4EC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flipV="1">
            <a:off x="9229724" y="0"/>
            <a:ext cx="2962276" cy="2390458"/>
          </a:xfrm>
          <a:prstGeom prst="rect">
            <a:avLst/>
          </a:prstGeom>
        </p:spPr>
      </p:pic>
      <p:pic>
        <p:nvPicPr>
          <p:cNvPr id="9" name="그림 8">
            <a:extLst>
              <a:ext uri="{FF2B5EF4-FFF2-40B4-BE49-F238E27FC236}">
                <a16:creationId xmlns:a16="http://schemas.microsoft.com/office/drawing/2014/main" id="{C5092A11-DA2A-45F1-BB0A-C7A0E0870ED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flipV="1">
            <a:off x="0" y="0"/>
            <a:ext cx="2287273" cy="1853035"/>
          </a:xfrm>
          <a:prstGeom prst="rect">
            <a:avLst/>
          </a:prstGeom>
        </p:spPr>
      </p:pic>
    </p:spTree>
    <p:extLst>
      <p:ext uri="{BB962C8B-B14F-4D97-AF65-F5344CB8AC3E}">
        <p14:creationId xmlns:p14="http://schemas.microsoft.com/office/powerpoint/2010/main" val="159354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20" name="Graphic 3">
            <a:hlinkClick r:id="rId2"/>
            <a:extLst>
              <a:ext uri="{FF2B5EF4-FFF2-40B4-BE49-F238E27FC236}">
                <a16:creationId xmlns:a16="http://schemas.microsoft.com/office/drawing/2014/main" id="{4094C8B0-3305-4E2F-84BC-1B8D2F4E21B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1" name="TextBox 20">
            <a:hlinkClick r:id="rId5"/>
            <a:extLst>
              <a:ext uri="{FF2B5EF4-FFF2-40B4-BE49-F238E27FC236}">
                <a16:creationId xmlns:a16="http://schemas.microsoft.com/office/drawing/2014/main" id="{D247B712-CFFB-48DC-B2E8-A25B33D9343F}"/>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136D875E-D632-4166-8B64-D054C6D83CB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8709497" y="0"/>
            <a:ext cx="3482502" cy="2128196"/>
          </a:xfrm>
          <a:prstGeom prst="rect">
            <a:avLst/>
          </a:prstGeom>
        </p:spPr>
      </p:pic>
      <p:pic>
        <p:nvPicPr>
          <p:cNvPr id="7" name="그림 6">
            <a:extLst>
              <a:ext uri="{FF2B5EF4-FFF2-40B4-BE49-F238E27FC236}">
                <a16:creationId xmlns:a16="http://schemas.microsoft.com/office/drawing/2014/main" id="{E0DD1A97-040D-48E5-9B2C-EBA218D394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2072304" cy="1655264"/>
          </a:xfrm>
          <a:prstGeom prst="rect">
            <a:avLst/>
          </a:prstGeom>
        </p:spPr>
      </p:pic>
      <p:pic>
        <p:nvPicPr>
          <p:cNvPr id="8" name="그림 7">
            <a:extLst>
              <a:ext uri="{FF2B5EF4-FFF2-40B4-BE49-F238E27FC236}">
                <a16:creationId xmlns:a16="http://schemas.microsoft.com/office/drawing/2014/main" id="{EDA84FD3-BBDF-4886-AD53-8B17EB7871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9074946" y="5473598"/>
            <a:ext cx="3117054" cy="1384402"/>
          </a:xfrm>
          <a:prstGeom prst="rect">
            <a:avLst/>
          </a:prstGeom>
        </p:spPr>
      </p:pic>
      <p:pic>
        <p:nvPicPr>
          <p:cNvPr id="9" name="그림 8">
            <a:extLst>
              <a:ext uri="{FF2B5EF4-FFF2-40B4-BE49-F238E27FC236}">
                <a16:creationId xmlns:a16="http://schemas.microsoft.com/office/drawing/2014/main" id="{A52A7F6F-7017-4EA5-9EAB-21BD9A937B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0" y="5271527"/>
            <a:ext cx="2700014" cy="1586473"/>
          </a:xfrm>
          <a:prstGeom prst="rect">
            <a:avLst/>
          </a:prstGeom>
        </p:spPr>
      </p:pic>
    </p:spTree>
    <p:extLst>
      <p:ext uri="{BB962C8B-B14F-4D97-AF65-F5344CB8AC3E}">
        <p14:creationId xmlns:p14="http://schemas.microsoft.com/office/powerpoint/2010/main" val="2099322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20" name="Graphic 3">
            <a:hlinkClick r:id="rId2"/>
            <a:extLst>
              <a:ext uri="{FF2B5EF4-FFF2-40B4-BE49-F238E27FC236}">
                <a16:creationId xmlns:a16="http://schemas.microsoft.com/office/drawing/2014/main" id="{E5FA50D7-C9CD-465C-B6F6-8E07B874EC4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1" name="TextBox 20">
            <a:hlinkClick r:id="rId5"/>
            <a:extLst>
              <a:ext uri="{FF2B5EF4-FFF2-40B4-BE49-F238E27FC236}">
                <a16:creationId xmlns:a16="http://schemas.microsoft.com/office/drawing/2014/main" id="{420A7F7F-5763-4244-B0BB-CB9587EE8EFF}"/>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42D8668F-972E-4724-ADA0-4F147080C1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9203927" y="0"/>
            <a:ext cx="2988073" cy="1689658"/>
          </a:xfrm>
          <a:prstGeom prst="rect">
            <a:avLst/>
          </a:prstGeom>
        </p:spPr>
      </p:pic>
      <p:pic>
        <p:nvPicPr>
          <p:cNvPr id="7" name="그림 6">
            <a:extLst>
              <a:ext uri="{FF2B5EF4-FFF2-40B4-BE49-F238E27FC236}">
                <a16:creationId xmlns:a16="http://schemas.microsoft.com/office/drawing/2014/main" id="{8048B69A-7856-4DAB-89E4-58A385E7C0A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0" y="5344616"/>
            <a:ext cx="2854792" cy="1513384"/>
          </a:xfrm>
          <a:prstGeom prst="rect">
            <a:avLst/>
          </a:prstGeom>
        </p:spPr>
      </p:pic>
      <p:pic>
        <p:nvPicPr>
          <p:cNvPr id="8" name="그림 7">
            <a:extLst>
              <a:ext uri="{FF2B5EF4-FFF2-40B4-BE49-F238E27FC236}">
                <a16:creationId xmlns:a16="http://schemas.microsoft.com/office/drawing/2014/main" id="{0EC0D88E-819A-452F-8981-2858164202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0" y="0"/>
            <a:ext cx="2007813" cy="1672461"/>
          </a:xfrm>
          <a:prstGeom prst="rect">
            <a:avLst/>
          </a:prstGeom>
        </p:spPr>
      </p:pic>
      <p:pic>
        <p:nvPicPr>
          <p:cNvPr id="9" name="그림 8">
            <a:extLst>
              <a:ext uri="{FF2B5EF4-FFF2-40B4-BE49-F238E27FC236}">
                <a16:creationId xmlns:a16="http://schemas.microsoft.com/office/drawing/2014/main" id="{34975500-A2ED-408E-9B60-57C3098FE28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9203927" y="5705765"/>
            <a:ext cx="2988073" cy="1152235"/>
          </a:xfrm>
          <a:prstGeom prst="rect">
            <a:avLst/>
          </a:prstGeom>
        </p:spPr>
      </p:pic>
    </p:spTree>
    <p:extLst>
      <p:ext uri="{BB962C8B-B14F-4D97-AF65-F5344CB8AC3E}">
        <p14:creationId xmlns:p14="http://schemas.microsoft.com/office/powerpoint/2010/main" val="1935226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21" name="Graphic 3">
            <a:hlinkClick r:id="rId2"/>
            <a:extLst>
              <a:ext uri="{FF2B5EF4-FFF2-40B4-BE49-F238E27FC236}">
                <a16:creationId xmlns:a16="http://schemas.microsoft.com/office/drawing/2014/main" id="{319865A4-2A2C-47C7-9679-751C49F4C8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2" name="TextBox 21">
            <a:hlinkClick r:id="rId5"/>
            <a:extLst>
              <a:ext uri="{FF2B5EF4-FFF2-40B4-BE49-F238E27FC236}">
                <a16:creationId xmlns:a16="http://schemas.microsoft.com/office/drawing/2014/main" id="{C48E17B4-A9DA-45B4-A0F2-A6A6E2AFF75D}"/>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8F53DFE2-86D6-44B6-B9EF-6627A2EC40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flipV="1">
            <a:off x="9148035" y="5293024"/>
            <a:ext cx="3043965" cy="1564976"/>
          </a:xfrm>
          <a:prstGeom prst="rect">
            <a:avLst/>
          </a:prstGeom>
        </p:spPr>
      </p:pic>
      <p:pic>
        <p:nvPicPr>
          <p:cNvPr id="7" name="그림 6">
            <a:extLst>
              <a:ext uri="{FF2B5EF4-FFF2-40B4-BE49-F238E27FC236}">
                <a16:creationId xmlns:a16="http://schemas.microsoft.com/office/drawing/2014/main" id="{25EF1B15-8EA4-4D3F-85A2-17049F85494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flipV="1">
            <a:off x="0" y="5168341"/>
            <a:ext cx="2416255" cy="1689659"/>
          </a:xfrm>
          <a:prstGeom prst="rect">
            <a:avLst/>
          </a:prstGeom>
        </p:spPr>
      </p:pic>
      <p:pic>
        <p:nvPicPr>
          <p:cNvPr id="8" name="그림 7">
            <a:extLst>
              <a:ext uri="{FF2B5EF4-FFF2-40B4-BE49-F238E27FC236}">
                <a16:creationId xmlns:a16="http://schemas.microsoft.com/office/drawing/2014/main" id="{B1F8A77A-84E0-4E0A-8394-E9BEEC5ED90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flipV="1">
            <a:off x="9070646" y="0"/>
            <a:ext cx="3121354" cy="1233924"/>
          </a:xfrm>
          <a:prstGeom prst="rect">
            <a:avLst/>
          </a:prstGeom>
        </p:spPr>
      </p:pic>
      <p:pic>
        <p:nvPicPr>
          <p:cNvPr id="9" name="그림 8">
            <a:extLst>
              <a:ext uri="{FF2B5EF4-FFF2-40B4-BE49-F238E27FC236}">
                <a16:creationId xmlns:a16="http://schemas.microsoft.com/office/drawing/2014/main" id="{B0B7ED27-1DD0-4BD4-87B7-79E8622AFC1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flipV="1">
            <a:off x="0" y="0"/>
            <a:ext cx="2201285" cy="1543479"/>
          </a:xfrm>
          <a:prstGeom prst="rect">
            <a:avLst/>
          </a:prstGeom>
        </p:spPr>
      </p:pic>
    </p:spTree>
    <p:extLst>
      <p:ext uri="{BB962C8B-B14F-4D97-AF65-F5344CB8AC3E}">
        <p14:creationId xmlns:p14="http://schemas.microsoft.com/office/powerpoint/2010/main" val="2684636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19" name="Graphic 3">
            <a:hlinkClick r:id="rId2"/>
            <a:extLst>
              <a:ext uri="{FF2B5EF4-FFF2-40B4-BE49-F238E27FC236}">
                <a16:creationId xmlns:a16="http://schemas.microsoft.com/office/drawing/2014/main" id="{0BEC07E3-0589-4303-8B58-43236CC62F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0" name="TextBox 19">
            <a:hlinkClick r:id="rId5"/>
            <a:extLst>
              <a:ext uri="{FF2B5EF4-FFF2-40B4-BE49-F238E27FC236}">
                <a16:creationId xmlns:a16="http://schemas.microsoft.com/office/drawing/2014/main" id="{D26D7A30-AF5F-4907-A275-50209F920AA8}"/>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FE3D1762-8228-47EF-A9B8-FF8153987FC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5618647" cy="3433618"/>
          </a:xfrm>
          <a:prstGeom prst="rect">
            <a:avLst/>
          </a:prstGeom>
        </p:spPr>
      </p:pic>
      <p:pic>
        <p:nvPicPr>
          <p:cNvPr id="7" name="그림 6">
            <a:extLst>
              <a:ext uri="{FF2B5EF4-FFF2-40B4-BE49-F238E27FC236}">
                <a16:creationId xmlns:a16="http://schemas.microsoft.com/office/drawing/2014/main" id="{35F05EC5-A13F-4043-B85B-7A5D9BCE311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848558" y="0"/>
            <a:ext cx="3343442" cy="2670592"/>
          </a:xfrm>
          <a:prstGeom prst="rect">
            <a:avLst/>
          </a:prstGeom>
        </p:spPr>
      </p:pic>
      <p:pic>
        <p:nvPicPr>
          <p:cNvPr id="8" name="그림 7">
            <a:extLst>
              <a:ext uri="{FF2B5EF4-FFF2-40B4-BE49-F238E27FC236}">
                <a16:creationId xmlns:a16="http://schemas.microsoft.com/office/drawing/2014/main" id="{E1E19F19-1110-422E-BBEF-DCD0EC056D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4624414"/>
            <a:ext cx="5029036" cy="2233586"/>
          </a:xfrm>
          <a:prstGeom prst="rect">
            <a:avLst/>
          </a:prstGeom>
        </p:spPr>
      </p:pic>
      <p:pic>
        <p:nvPicPr>
          <p:cNvPr id="9" name="그림 8">
            <a:extLst>
              <a:ext uri="{FF2B5EF4-FFF2-40B4-BE49-F238E27FC236}">
                <a16:creationId xmlns:a16="http://schemas.microsoft.com/office/drawing/2014/main" id="{83A7D131-008C-429C-A57C-CDCFB38D1F2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35814" y="4298394"/>
            <a:ext cx="4356186" cy="2559606"/>
          </a:xfrm>
          <a:prstGeom prst="rect">
            <a:avLst/>
          </a:prstGeom>
        </p:spPr>
      </p:pic>
    </p:spTree>
    <p:extLst>
      <p:ext uri="{BB962C8B-B14F-4D97-AF65-F5344CB8AC3E}">
        <p14:creationId xmlns:p14="http://schemas.microsoft.com/office/powerpoint/2010/main" val="1773755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FD7B06A7-46F7-4AB6-B876-983F6AC442E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11" name="TextBox 10">
            <a:hlinkClick r:id="rId5"/>
            <a:extLst>
              <a:ext uri="{FF2B5EF4-FFF2-40B4-BE49-F238E27FC236}">
                <a16:creationId xmlns:a16="http://schemas.microsoft.com/office/drawing/2014/main" id="{D7BCDBD2-F71D-4B55-9B08-0F5CCBAB8608}"/>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 name="그림 5">
            <a:extLst>
              <a:ext uri="{FF2B5EF4-FFF2-40B4-BE49-F238E27FC236}">
                <a16:creationId xmlns:a16="http://schemas.microsoft.com/office/drawing/2014/main" id="{34E73409-B952-4748-BBD6-D33701915E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0" y="4828691"/>
            <a:ext cx="1676760" cy="2029309"/>
          </a:xfrm>
          <a:prstGeom prst="rect">
            <a:avLst/>
          </a:prstGeom>
        </p:spPr>
      </p:pic>
      <p:pic>
        <p:nvPicPr>
          <p:cNvPr id="7" name="그림 6">
            <a:extLst>
              <a:ext uri="{FF2B5EF4-FFF2-40B4-BE49-F238E27FC236}">
                <a16:creationId xmlns:a16="http://schemas.microsoft.com/office/drawing/2014/main" id="{A047BBC2-59F0-412F-8C70-022D2EB66E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8795486" y="5073755"/>
            <a:ext cx="3396514" cy="1784245"/>
          </a:xfrm>
          <a:prstGeom prst="rect">
            <a:avLst/>
          </a:prstGeom>
        </p:spPr>
      </p:pic>
      <p:pic>
        <p:nvPicPr>
          <p:cNvPr id="8" name="그림 7">
            <a:extLst>
              <a:ext uri="{FF2B5EF4-FFF2-40B4-BE49-F238E27FC236}">
                <a16:creationId xmlns:a16="http://schemas.microsoft.com/office/drawing/2014/main" id="{687D2E43-1242-4CF0-8927-3C97153B3AF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0" y="0"/>
            <a:ext cx="2962276" cy="2390458"/>
          </a:xfrm>
          <a:prstGeom prst="rect">
            <a:avLst/>
          </a:prstGeom>
        </p:spPr>
      </p:pic>
      <p:pic>
        <p:nvPicPr>
          <p:cNvPr id="9" name="그림 8">
            <a:extLst>
              <a:ext uri="{FF2B5EF4-FFF2-40B4-BE49-F238E27FC236}">
                <a16:creationId xmlns:a16="http://schemas.microsoft.com/office/drawing/2014/main" id="{1C9F3C37-81CE-472F-94C0-A162ACF72A9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9904727" y="0"/>
            <a:ext cx="2287273" cy="1853035"/>
          </a:xfrm>
          <a:prstGeom prst="rect">
            <a:avLst/>
          </a:prstGeom>
        </p:spPr>
      </p:pic>
    </p:spTree>
    <p:extLst>
      <p:ext uri="{BB962C8B-B14F-4D97-AF65-F5344CB8AC3E}">
        <p14:creationId xmlns:p14="http://schemas.microsoft.com/office/powerpoint/2010/main" val="317039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99934090-00FB-4ABF-8809-227B14DDAAF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5" name="TextBox 4">
            <a:hlinkClick r:id="rId5"/>
            <a:extLst>
              <a:ext uri="{FF2B5EF4-FFF2-40B4-BE49-F238E27FC236}">
                <a16:creationId xmlns:a16="http://schemas.microsoft.com/office/drawing/2014/main" id="{FC1392EA-311A-424A-87CC-9CFF64A0BD54}"/>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19" name="Graphic 3">
            <a:hlinkClick r:id="rId2"/>
            <a:extLst>
              <a:ext uri="{FF2B5EF4-FFF2-40B4-BE49-F238E27FC236}">
                <a16:creationId xmlns:a16="http://schemas.microsoft.com/office/drawing/2014/main" id="{0BEC07E3-0589-4303-8B58-43236CC62F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0" name="TextBox 19">
            <a:hlinkClick r:id="rId5"/>
            <a:extLst>
              <a:ext uri="{FF2B5EF4-FFF2-40B4-BE49-F238E27FC236}">
                <a16:creationId xmlns:a16="http://schemas.microsoft.com/office/drawing/2014/main" id="{D26D7A30-AF5F-4907-A275-50209F920AA8}"/>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88A7CC40-0060-4274-9EE3-3A808831FE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71062" y="4131916"/>
            <a:ext cx="4820938" cy="2726084"/>
          </a:xfrm>
          <a:prstGeom prst="rect">
            <a:avLst/>
          </a:prstGeom>
        </p:spPr>
      </p:pic>
      <p:pic>
        <p:nvPicPr>
          <p:cNvPr id="10" name="그림 9">
            <a:extLst>
              <a:ext uri="{FF2B5EF4-FFF2-40B4-BE49-F238E27FC236}">
                <a16:creationId xmlns:a16="http://schemas.microsoft.com/office/drawing/2014/main" id="{F8887732-19B8-49E6-A8E9-F00400E255E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605903" cy="2441684"/>
          </a:xfrm>
          <a:prstGeom prst="rect">
            <a:avLst/>
          </a:prstGeom>
        </p:spPr>
      </p:pic>
      <p:pic>
        <p:nvPicPr>
          <p:cNvPr id="11" name="그림 10">
            <a:extLst>
              <a:ext uri="{FF2B5EF4-FFF2-40B4-BE49-F238E27FC236}">
                <a16:creationId xmlns:a16="http://schemas.microsoft.com/office/drawing/2014/main" id="{65332382-A66C-4DDF-A725-70469A1905C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4159662"/>
            <a:ext cx="3239393" cy="2698338"/>
          </a:xfrm>
          <a:prstGeom prst="rect">
            <a:avLst/>
          </a:prstGeom>
        </p:spPr>
      </p:pic>
      <p:pic>
        <p:nvPicPr>
          <p:cNvPr id="12" name="그림 11">
            <a:extLst>
              <a:ext uri="{FF2B5EF4-FFF2-40B4-BE49-F238E27FC236}">
                <a16:creationId xmlns:a16="http://schemas.microsoft.com/office/drawing/2014/main" id="{09E9ADB4-C7E5-41FD-A8AB-45BD62B39BC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71062" y="0"/>
            <a:ext cx="4820938" cy="1859009"/>
          </a:xfrm>
          <a:prstGeom prst="rect">
            <a:avLst/>
          </a:prstGeom>
        </p:spPr>
      </p:pic>
    </p:spTree>
    <p:extLst>
      <p:ext uri="{BB962C8B-B14F-4D97-AF65-F5344CB8AC3E}">
        <p14:creationId xmlns:p14="http://schemas.microsoft.com/office/powerpoint/2010/main" val="214211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19" name="Graphic 3">
            <a:hlinkClick r:id="rId2"/>
            <a:extLst>
              <a:ext uri="{FF2B5EF4-FFF2-40B4-BE49-F238E27FC236}">
                <a16:creationId xmlns:a16="http://schemas.microsoft.com/office/drawing/2014/main" id="{0BEC07E3-0589-4303-8B58-43236CC62F9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20" name="TextBox 19">
            <a:hlinkClick r:id="rId5"/>
            <a:extLst>
              <a:ext uri="{FF2B5EF4-FFF2-40B4-BE49-F238E27FC236}">
                <a16:creationId xmlns:a16="http://schemas.microsoft.com/office/drawing/2014/main" id="{D26D7A30-AF5F-4907-A275-50209F920AA8}"/>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F18CFC73-6C90-4213-9B01-D3BA2A30180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4911114" cy="2524923"/>
          </a:xfrm>
          <a:prstGeom prst="rect">
            <a:avLst/>
          </a:prstGeom>
        </p:spPr>
      </p:pic>
      <p:pic>
        <p:nvPicPr>
          <p:cNvPr id="6" name="그림 5">
            <a:extLst>
              <a:ext uri="{FF2B5EF4-FFF2-40B4-BE49-F238E27FC236}">
                <a16:creationId xmlns:a16="http://schemas.microsoft.com/office/drawing/2014/main" id="{974E129E-E630-4DFB-87F3-7B8DB2402D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93630" y="0"/>
            <a:ext cx="3898370" cy="2726084"/>
          </a:xfrm>
          <a:prstGeom prst="rect">
            <a:avLst/>
          </a:prstGeom>
        </p:spPr>
      </p:pic>
      <p:pic>
        <p:nvPicPr>
          <p:cNvPr id="7" name="그림 6">
            <a:extLst>
              <a:ext uri="{FF2B5EF4-FFF2-40B4-BE49-F238E27FC236}">
                <a16:creationId xmlns:a16="http://schemas.microsoft.com/office/drawing/2014/main" id="{F7F75987-ACEF-47FE-A5FE-C6F9DAD736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4867195"/>
            <a:ext cx="5035973" cy="1990805"/>
          </a:xfrm>
          <a:prstGeom prst="rect">
            <a:avLst/>
          </a:prstGeom>
        </p:spPr>
      </p:pic>
      <p:pic>
        <p:nvPicPr>
          <p:cNvPr id="8" name="그림 7">
            <a:extLst>
              <a:ext uri="{FF2B5EF4-FFF2-40B4-BE49-F238E27FC236}">
                <a16:creationId xmlns:a16="http://schemas.microsoft.com/office/drawing/2014/main" id="{69F0F5EC-F38E-45B0-A30F-0B95172CB5D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40460" y="4367760"/>
            <a:ext cx="3551540" cy="2490240"/>
          </a:xfrm>
          <a:prstGeom prst="rect">
            <a:avLst/>
          </a:prstGeom>
        </p:spPr>
      </p:pic>
    </p:spTree>
    <p:extLst>
      <p:ext uri="{BB962C8B-B14F-4D97-AF65-F5344CB8AC3E}">
        <p14:creationId xmlns:p14="http://schemas.microsoft.com/office/powerpoint/2010/main" val="560426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4" name="Graphic 3">
            <a:hlinkClick r:id="rId2"/>
            <a:extLst>
              <a:ext uri="{FF2B5EF4-FFF2-40B4-BE49-F238E27FC236}">
                <a16:creationId xmlns:a16="http://schemas.microsoft.com/office/drawing/2014/main" id="{9A1335A4-B387-47F4-BD7E-187B16378C9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15" name="TextBox 14">
            <a:hlinkClick r:id="rId5"/>
            <a:extLst>
              <a:ext uri="{FF2B5EF4-FFF2-40B4-BE49-F238E27FC236}">
                <a16:creationId xmlns:a16="http://schemas.microsoft.com/office/drawing/2014/main" id="{687B16BA-1835-484C-892A-09E345D19CED}"/>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0" name="그림 9">
            <a:extLst>
              <a:ext uri="{FF2B5EF4-FFF2-40B4-BE49-F238E27FC236}">
                <a16:creationId xmlns:a16="http://schemas.microsoft.com/office/drawing/2014/main" id="{4394B17D-8275-428A-ADEC-7B5F3B6608F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1" y="4729804"/>
            <a:ext cx="3482502" cy="2128196"/>
          </a:xfrm>
          <a:prstGeom prst="rect">
            <a:avLst/>
          </a:prstGeom>
        </p:spPr>
      </p:pic>
      <p:pic>
        <p:nvPicPr>
          <p:cNvPr id="11" name="그림 10">
            <a:extLst>
              <a:ext uri="{FF2B5EF4-FFF2-40B4-BE49-F238E27FC236}">
                <a16:creationId xmlns:a16="http://schemas.microsoft.com/office/drawing/2014/main" id="{D34909A9-60D5-4EB1-B502-5EDA44EACB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10119696" y="5202736"/>
            <a:ext cx="2072304" cy="1655264"/>
          </a:xfrm>
          <a:prstGeom prst="rect">
            <a:avLst/>
          </a:prstGeom>
        </p:spPr>
      </p:pic>
      <p:pic>
        <p:nvPicPr>
          <p:cNvPr id="12" name="그림 11">
            <a:extLst>
              <a:ext uri="{FF2B5EF4-FFF2-40B4-BE49-F238E27FC236}">
                <a16:creationId xmlns:a16="http://schemas.microsoft.com/office/drawing/2014/main" id="{6D20B24F-6E00-4A24-8ED0-07ADB9FC16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V="1">
            <a:off x="0" y="0"/>
            <a:ext cx="3117054" cy="1384402"/>
          </a:xfrm>
          <a:prstGeom prst="rect">
            <a:avLst/>
          </a:prstGeom>
        </p:spPr>
      </p:pic>
      <p:pic>
        <p:nvPicPr>
          <p:cNvPr id="13" name="그림 12">
            <a:extLst>
              <a:ext uri="{FF2B5EF4-FFF2-40B4-BE49-F238E27FC236}">
                <a16:creationId xmlns:a16="http://schemas.microsoft.com/office/drawing/2014/main" id="{4A7B3049-CD19-4E2C-99DE-A85B1878917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9491986" y="0"/>
            <a:ext cx="2700014" cy="1586473"/>
          </a:xfrm>
          <a:prstGeom prst="rect">
            <a:avLst/>
          </a:prstGeom>
        </p:spPr>
      </p:pic>
    </p:spTree>
    <p:extLst>
      <p:ext uri="{BB962C8B-B14F-4D97-AF65-F5344CB8AC3E}">
        <p14:creationId xmlns:p14="http://schemas.microsoft.com/office/powerpoint/2010/main" val="2320532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4A54C570-BFB3-49C6-9248-DA2267200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5168342"/>
            <a:ext cx="2988073" cy="1689658"/>
          </a:xfrm>
          <a:prstGeom prst="rect">
            <a:avLst/>
          </a:prstGeom>
        </p:spPr>
      </p:pic>
      <p:pic>
        <p:nvPicPr>
          <p:cNvPr id="16" name="그림 15">
            <a:extLst>
              <a:ext uri="{FF2B5EF4-FFF2-40B4-BE49-F238E27FC236}">
                <a16:creationId xmlns:a16="http://schemas.microsoft.com/office/drawing/2014/main" id="{831C44D2-03C5-469E-8622-56A2D86058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37208" y="0"/>
            <a:ext cx="2854792" cy="1513384"/>
          </a:xfrm>
          <a:prstGeom prst="rect">
            <a:avLst/>
          </a:prstGeom>
        </p:spPr>
      </p:pic>
      <p:pic>
        <p:nvPicPr>
          <p:cNvPr id="17" name="그림 16">
            <a:extLst>
              <a:ext uri="{FF2B5EF4-FFF2-40B4-BE49-F238E27FC236}">
                <a16:creationId xmlns:a16="http://schemas.microsoft.com/office/drawing/2014/main" id="{296D1110-94AA-4704-9E31-E5B4767C0F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0184187" y="5185539"/>
            <a:ext cx="2007813" cy="1672461"/>
          </a:xfrm>
          <a:prstGeom prst="rect">
            <a:avLst/>
          </a:prstGeom>
        </p:spPr>
      </p:pic>
      <p:pic>
        <p:nvPicPr>
          <p:cNvPr id="18" name="그림 17">
            <a:extLst>
              <a:ext uri="{FF2B5EF4-FFF2-40B4-BE49-F238E27FC236}">
                <a16:creationId xmlns:a16="http://schemas.microsoft.com/office/drawing/2014/main" id="{58AC4B77-C66E-4E35-B5BE-CFA26DD4189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0"/>
            <a:ext cx="2988073" cy="1152235"/>
          </a:xfrm>
          <a:prstGeom prst="rect">
            <a:avLst/>
          </a:prstGeom>
        </p:spPr>
      </p:pic>
      <p:sp>
        <p:nvSpPr>
          <p:cNvPr id="14" name="그림 개체 틀 4">
            <a:extLst>
              <a:ext uri="{FF2B5EF4-FFF2-40B4-BE49-F238E27FC236}">
                <a16:creationId xmlns:a16="http://schemas.microsoft.com/office/drawing/2014/main" id="{93CA272B-11E0-4C48-A468-0256453901BF}"/>
              </a:ext>
            </a:extLst>
          </p:cNvPr>
          <p:cNvSpPr>
            <a:spLocks noGrp="1"/>
          </p:cNvSpPr>
          <p:nvPr userDrawn="1">
            <p:ph type="pic" sz="quarter" idx="12" hasCustomPrompt="1"/>
          </p:nvPr>
        </p:nvSpPr>
        <p:spPr>
          <a:xfrm>
            <a:off x="7581900" y="1110600"/>
            <a:ext cx="3488400" cy="4636800"/>
          </a:xfrm>
          <a:prstGeom prst="roundRect">
            <a:avLst>
              <a:gd name="adj" fmla="val 8416"/>
            </a:avLst>
          </a:prstGeom>
          <a:pattFill prst="pct10">
            <a:fgClr>
              <a:schemeClr val="bg1">
                <a:lumMod val="75000"/>
              </a:schemeClr>
            </a:fgClr>
            <a:bgClr>
              <a:schemeClr val="bg1">
                <a:lumMod val="95000"/>
              </a:schemeClr>
            </a:bgClr>
          </a:pattFill>
        </p:spPr>
        <p:txBody>
          <a:bodyPr bIns="468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3" name="Graphic 3">
            <a:hlinkClick r:id="rId6"/>
            <a:extLst>
              <a:ext uri="{FF2B5EF4-FFF2-40B4-BE49-F238E27FC236}">
                <a16:creationId xmlns:a16="http://schemas.microsoft.com/office/drawing/2014/main" id="{39FB711C-6558-47E6-A650-192E22C611B3}"/>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71192" y="6892703"/>
            <a:ext cx="2239204" cy="246221"/>
          </a:xfrm>
          <a:prstGeom prst="rect">
            <a:avLst/>
          </a:prstGeom>
        </p:spPr>
      </p:pic>
      <p:sp>
        <p:nvSpPr>
          <p:cNvPr id="24" name="TextBox 23">
            <a:hlinkClick r:id="rId9"/>
            <a:extLst>
              <a:ext uri="{FF2B5EF4-FFF2-40B4-BE49-F238E27FC236}">
                <a16:creationId xmlns:a16="http://schemas.microsoft.com/office/drawing/2014/main" id="{B5D0EB53-5296-4F38-ADD0-5F4D140D996A}"/>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3458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sp>
        <p:nvSpPr>
          <p:cNvPr id="10" name="그림 개체 틀 2">
            <a:extLst>
              <a:ext uri="{FF2B5EF4-FFF2-40B4-BE49-F238E27FC236}">
                <a16:creationId xmlns:a16="http://schemas.microsoft.com/office/drawing/2014/main" id="{B7FD5952-1895-4815-8D47-274989B94A52}"/>
              </a:ext>
            </a:extLst>
          </p:cNvPr>
          <p:cNvSpPr>
            <a:spLocks noGrp="1"/>
          </p:cNvSpPr>
          <p:nvPr>
            <p:ph type="pic" sz="quarter" idx="12" hasCustomPrompt="1"/>
          </p:nvPr>
        </p:nvSpPr>
        <p:spPr>
          <a:xfrm>
            <a:off x="3735528" y="19066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85EF29E-07AF-4E34-87EE-F23D08F51A25}"/>
              </a:ext>
            </a:extLst>
          </p:cNvPr>
          <p:cNvSpPr>
            <a:spLocks noGrp="1"/>
          </p:cNvSpPr>
          <p:nvPr>
            <p:ph type="pic" sz="quarter" idx="13" hasCustomPrompt="1"/>
          </p:nvPr>
        </p:nvSpPr>
        <p:spPr>
          <a:xfrm>
            <a:off x="6262958" y="19066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EC32E660-1DCA-47E2-BFDC-68F6CF52BBE6}"/>
              </a:ext>
            </a:extLst>
          </p:cNvPr>
          <p:cNvSpPr>
            <a:spLocks noGrp="1"/>
          </p:cNvSpPr>
          <p:nvPr>
            <p:ph type="pic" sz="quarter" idx="14" hasCustomPrompt="1"/>
          </p:nvPr>
        </p:nvSpPr>
        <p:spPr>
          <a:xfrm>
            <a:off x="8790387" y="19066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3" name="그림 개체 틀 2">
            <a:extLst>
              <a:ext uri="{FF2B5EF4-FFF2-40B4-BE49-F238E27FC236}">
                <a16:creationId xmlns:a16="http://schemas.microsoft.com/office/drawing/2014/main" id="{11BB8612-8BAD-4C02-91C1-27E815F72094}"/>
              </a:ext>
            </a:extLst>
          </p:cNvPr>
          <p:cNvSpPr>
            <a:spLocks noGrp="1"/>
          </p:cNvSpPr>
          <p:nvPr>
            <p:ph type="pic" sz="quarter" idx="15" hasCustomPrompt="1"/>
          </p:nvPr>
        </p:nvSpPr>
        <p:spPr>
          <a:xfrm>
            <a:off x="1208098" y="1906692"/>
            <a:ext cx="2193515" cy="2194768"/>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Graphic 3">
            <a:hlinkClick r:id="rId2"/>
            <a:extLst>
              <a:ext uri="{FF2B5EF4-FFF2-40B4-BE49-F238E27FC236}">
                <a16:creationId xmlns:a16="http://schemas.microsoft.com/office/drawing/2014/main" id="{48921C15-42E7-4DFB-9B63-06285046A29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30" name="TextBox 29">
            <a:hlinkClick r:id="rId5"/>
            <a:extLst>
              <a:ext uri="{FF2B5EF4-FFF2-40B4-BE49-F238E27FC236}">
                <a16:creationId xmlns:a16="http://schemas.microsoft.com/office/drawing/2014/main" id="{EE92EF69-9D56-43E0-82B2-7F8FF4A33066}"/>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913AF0E0-481F-40FE-A69A-A7A85732500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3043965" cy="1564976"/>
          </a:xfrm>
          <a:prstGeom prst="rect">
            <a:avLst/>
          </a:prstGeom>
        </p:spPr>
      </p:pic>
      <p:pic>
        <p:nvPicPr>
          <p:cNvPr id="18" name="그림 17">
            <a:extLst>
              <a:ext uri="{FF2B5EF4-FFF2-40B4-BE49-F238E27FC236}">
                <a16:creationId xmlns:a16="http://schemas.microsoft.com/office/drawing/2014/main" id="{18E86D4E-5019-4AE1-8677-621536AEB9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775745" y="0"/>
            <a:ext cx="2416255" cy="1689659"/>
          </a:xfrm>
          <a:prstGeom prst="rect">
            <a:avLst/>
          </a:prstGeom>
        </p:spPr>
      </p:pic>
      <p:pic>
        <p:nvPicPr>
          <p:cNvPr id="20" name="그림 19">
            <a:extLst>
              <a:ext uri="{FF2B5EF4-FFF2-40B4-BE49-F238E27FC236}">
                <a16:creationId xmlns:a16="http://schemas.microsoft.com/office/drawing/2014/main" id="{DA067752-3794-4990-9618-AC40C077ECD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5624076"/>
            <a:ext cx="3121354" cy="1233924"/>
          </a:xfrm>
          <a:prstGeom prst="rect">
            <a:avLst/>
          </a:prstGeom>
        </p:spPr>
      </p:pic>
      <p:pic>
        <p:nvPicPr>
          <p:cNvPr id="21" name="그림 20">
            <a:extLst>
              <a:ext uri="{FF2B5EF4-FFF2-40B4-BE49-F238E27FC236}">
                <a16:creationId xmlns:a16="http://schemas.microsoft.com/office/drawing/2014/main" id="{3D82C9C7-A931-4C94-BAA9-53578482D8E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990715" y="5314521"/>
            <a:ext cx="2201285" cy="1543479"/>
          </a:xfrm>
          <a:prstGeom prst="rect">
            <a:avLst/>
          </a:prstGeom>
        </p:spPr>
      </p:pic>
    </p:spTree>
    <p:extLst>
      <p:ext uri="{BB962C8B-B14F-4D97-AF65-F5344CB8AC3E}">
        <p14:creationId xmlns:p14="http://schemas.microsoft.com/office/powerpoint/2010/main" val="140483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7" name="Graphic 3">
            <a:hlinkClick r:id="rId2"/>
            <a:extLst>
              <a:ext uri="{FF2B5EF4-FFF2-40B4-BE49-F238E27FC236}">
                <a16:creationId xmlns:a16="http://schemas.microsoft.com/office/drawing/2014/main" id="{8823F0F3-5729-4F91-A0CC-649A31E8219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703"/>
            <a:ext cx="2239204" cy="246221"/>
          </a:xfrm>
          <a:prstGeom prst="rect">
            <a:avLst/>
          </a:prstGeom>
        </p:spPr>
      </p:pic>
      <p:sp>
        <p:nvSpPr>
          <p:cNvPr id="18" name="TextBox 17">
            <a:hlinkClick r:id="rId5"/>
            <a:extLst>
              <a:ext uri="{FF2B5EF4-FFF2-40B4-BE49-F238E27FC236}">
                <a16:creationId xmlns:a16="http://schemas.microsoft.com/office/drawing/2014/main" id="{EECB5E0D-83DC-4540-9B40-DB673E4F1EC9}"/>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 name="그림 4">
            <a:extLst>
              <a:ext uri="{FF2B5EF4-FFF2-40B4-BE49-F238E27FC236}">
                <a16:creationId xmlns:a16="http://schemas.microsoft.com/office/drawing/2014/main" id="{B132D065-70E5-48EF-AE8B-3C523CD122C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515240" y="0"/>
            <a:ext cx="1676760" cy="2029309"/>
          </a:xfrm>
          <a:prstGeom prst="rect">
            <a:avLst/>
          </a:prstGeom>
        </p:spPr>
      </p:pic>
      <p:pic>
        <p:nvPicPr>
          <p:cNvPr id="6" name="그림 5">
            <a:extLst>
              <a:ext uri="{FF2B5EF4-FFF2-40B4-BE49-F238E27FC236}">
                <a16:creationId xmlns:a16="http://schemas.microsoft.com/office/drawing/2014/main" id="{AC419114-BEAE-417C-8A7A-5928157F93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0" y="0"/>
            <a:ext cx="3396514" cy="1784245"/>
          </a:xfrm>
          <a:prstGeom prst="rect">
            <a:avLst/>
          </a:prstGeom>
        </p:spPr>
      </p:pic>
      <p:pic>
        <p:nvPicPr>
          <p:cNvPr id="7" name="그림 6">
            <a:extLst>
              <a:ext uri="{FF2B5EF4-FFF2-40B4-BE49-F238E27FC236}">
                <a16:creationId xmlns:a16="http://schemas.microsoft.com/office/drawing/2014/main" id="{D1DD5BC2-34C4-4F74-9FB2-B3B95872A86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9229724" y="4467542"/>
            <a:ext cx="2962276" cy="2390458"/>
          </a:xfrm>
          <a:prstGeom prst="rect">
            <a:avLst/>
          </a:prstGeom>
        </p:spPr>
      </p:pic>
      <p:pic>
        <p:nvPicPr>
          <p:cNvPr id="8" name="그림 7">
            <a:extLst>
              <a:ext uri="{FF2B5EF4-FFF2-40B4-BE49-F238E27FC236}">
                <a16:creationId xmlns:a16="http://schemas.microsoft.com/office/drawing/2014/main" id="{96F77507-9DD9-4DC1-9278-9BE13ACEF13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0" y="5004965"/>
            <a:ext cx="2287273" cy="1853035"/>
          </a:xfrm>
          <a:prstGeom prst="rect">
            <a:avLst/>
          </a:prstGeom>
        </p:spPr>
      </p:pic>
    </p:spTree>
    <p:extLst>
      <p:ext uri="{BB962C8B-B14F-4D97-AF65-F5344CB8AC3E}">
        <p14:creationId xmlns:p14="http://schemas.microsoft.com/office/powerpoint/2010/main" val="1518060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DB3374B9-5BCA-4D62-94BC-C059CE522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8709497" y="4729804"/>
            <a:ext cx="3482502" cy="2128196"/>
          </a:xfrm>
          <a:prstGeom prst="rect">
            <a:avLst/>
          </a:prstGeom>
        </p:spPr>
      </p:pic>
      <p:pic>
        <p:nvPicPr>
          <p:cNvPr id="7" name="그림 6">
            <a:extLst>
              <a:ext uri="{FF2B5EF4-FFF2-40B4-BE49-F238E27FC236}">
                <a16:creationId xmlns:a16="http://schemas.microsoft.com/office/drawing/2014/main" id="{5D4EF896-AB66-44C6-B473-5C383B2530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0" y="5202736"/>
            <a:ext cx="2072304" cy="1655264"/>
          </a:xfrm>
          <a:prstGeom prst="rect">
            <a:avLst/>
          </a:prstGeom>
        </p:spPr>
      </p:pic>
      <p:pic>
        <p:nvPicPr>
          <p:cNvPr id="8" name="그림 7">
            <a:extLst>
              <a:ext uri="{FF2B5EF4-FFF2-40B4-BE49-F238E27FC236}">
                <a16:creationId xmlns:a16="http://schemas.microsoft.com/office/drawing/2014/main" id="{95AE8015-7B7F-46E4-BD52-1BD5BEC242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flipV="1">
            <a:off x="9074946" y="0"/>
            <a:ext cx="3117054" cy="1384402"/>
          </a:xfrm>
          <a:prstGeom prst="rect">
            <a:avLst/>
          </a:prstGeom>
        </p:spPr>
      </p:pic>
      <p:pic>
        <p:nvPicPr>
          <p:cNvPr id="10" name="그림 9">
            <a:extLst>
              <a:ext uri="{FF2B5EF4-FFF2-40B4-BE49-F238E27FC236}">
                <a16:creationId xmlns:a16="http://schemas.microsoft.com/office/drawing/2014/main" id="{0E69408D-4CFE-43CA-BB43-3EBAB67537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flipV="1">
            <a:off x="0" y="0"/>
            <a:ext cx="2700014" cy="1586473"/>
          </a:xfrm>
          <a:prstGeom prst="rect">
            <a:avLst/>
          </a:prstGeom>
        </p:spPr>
      </p:pic>
      <p:sp>
        <p:nvSpPr>
          <p:cNvPr id="9" name="그림 개체 틀 4">
            <a:extLst>
              <a:ext uri="{FF2B5EF4-FFF2-40B4-BE49-F238E27FC236}">
                <a16:creationId xmlns:a16="http://schemas.microsoft.com/office/drawing/2014/main" id="{8D8F723F-9366-40AE-8ABC-E14B866A8366}"/>
              </a:ext>
            </a:extLst>
          </p:cNvPr>
          <p:cNvSpPr>
            <a:spLocks noGrp="1"/>
          </p:cNvSpPr>
          <p:nvPr userDrawn="1">
            <p:ph type="pic" sz="quarter" idx="12" hasCustomPrompt="1"/>
          </p:nvPr>
        </p:nvSpPr>
        <p:spPr>
          <a:xfrm>
            <a:off x="719400" y="3320862"/>
            <a:ext cx="10753200" cy="2817138"/>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3" name="Graphic 3">
            <a:hlinkClick r:id="rId6"/>
            <a:extLst>
              <a:ext uri="{FF2B5EF4-FFF2-40B4-BE49-F238E27FC236}">
                <a16:creationId xmlns:a16="http://schemas.microsoft.com/office/drawing/2014/main" id="{B0B9C48A-75FF-4CE9-A14C-9A32FC00B8F0}"/>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909"/>
          <a:stretch/>
        </p:blipFill>
        <p:spPr>
          <a:xfrm>
            <a:off x="5771192" y="6892703"/>
            <a:ext cx="2239204" cy="246221"/>
          </a:xfrm>
          <a:prstGeom prst="rect">
            <a:avLst/>
          </a:prstGeom>
        </p:spPr>
      </p:pic>
      <p:sp>
        <p:nvSpPr>
          <p:cNvPr id="24" name="TextBox 23">
            <a:hlinkClick r:id="rId9"/>
            <a:extLst>
              <a:ext uri="{FF2B5EF4-FFF2-40B4-BE49-F238E27FC236}">
                <a16:creationId xmlns:a16="http://schemas.microsoft.com/office/drawing/2014/main" id="{685D7CE3-6248-4FAD-92FA-419A4EA10848}"/>
              </a:ext>
            </a:extLst>
          </p:cNvPr>
          <p:cNvSpPr txBox="1"/>
          <p:nvPr userDrawn="1"/>
        </p:nvSpPr>
        <p:spPr>
          <a:xfrm>
            <a:off x="4181605" y="69484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0"/>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161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72" r:id="rId20"/>
    <p:sldLayoutId id="2147483664" r:id="rId2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2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gày 7/5/1954, toàn bộ tập đoàn cứ điểm của địch ở Điện Biên Phủ đã bị quân ta tiêu diệt, lá cờ &quot;Quyết chiến quyết thắng&quot; phấp phới bay trên nóc hầm Đờ Cát. Ảnh tư liệu: TTXVN">
            <a:extLst>
              <a:ext uri="{FF2B5EF4-FFF2-40B4-BE49-F238E27FC236}">
                <a16:creationId xmlns:a16="http://schemas.microsoft.com/office/drawing/2014/main" id="{158C2851-C2CC-A40A-0CF7-43F27A34659B}"/>
              </a:ext>
            </a:extLst>
          </p:cNvPr>
          <p:cNvPicPr>
            <a:picLocks noChangeAspect="1"/>
          </p:cNvPicPr>
          <p:nvPr/>
        </p:nvPicPr>
        <p:blipFill>
          <a:blip r:embed="rId2" cstate="print">
            <a:extLst>
              <a:ext uri="{28A0092B-C50C-407E-A947-70E740481C1C}">
                <a14:useLocalDpi xmlns:a14="http://schemas.microsoft.com/office/drawing/2010/main" val="0"/>
              </a:ext>
            </a:extLst>
          </a:blip>
          <a:srcRect l="16689" t="20456" r="11388" b="7621"/>
          <a:stretch/>
        </p:blipFill>
        <p:spPr bwMode="auto">
          <a:xfrm>
            <a:off x="299611" y="1117450"/>
            <a:ext cx="4527195" cy="2546196"/>
          </a:xfrm>
          <a:prstGeom prst="rect">
            <a:avLst/>
          </a:prstGeom>
          <a:noFill/>
          <a:ln>
            <a:noFill/>
          </a:ln>
        </p:spPr>
      </p:pic>
      <p:pic>
        <p:nvPicPr>
          <p:cNvPr id="3" name="Picture 2" descr="Ngày 2-9-1945: Bác Hồ đọc Tuyên ngôn Độc lập">
            <a:extLst>
              <a:ext uri="{FF2B5EF4-FFF2-40B4-BE49-F238E27FC236}">
                <a16:creationId xmlns:a16="http://schemas.microsoft.com/office/drawing/2014/main" id="{4F04B6E4-711E-EAD1-ECB2-1BA586B49F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0728" y="4003514"/>
            <a:ext cx="4072156" cy="2541249"/>
          </a:xfrm>
          <a:prstGeom prst="rect">
            <a:avLst/>
          </a:prstGeom>
          <a:noFill/>
          <a:ln>
            <a:noFill/>
          </a:ln>
        </p:spPr>
      </p:pic>
      <p:pic>
        <p:nvPicPr>
          <p:cNvPr id="4" name="Picture 3">
            <a:extLst>
              <a:ext uri="{FF2B5EF4-FFF2-40B4-BE49-F238E27FC236}">
                <a16:creationId xmlns:a16="http://schemas.microsoft.com/office/drawing/2014/main" id="{EFA0B785-36BB-229E-4CC9-09CE6AEAB1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01099" y="1156415"/>
            <a:ext cx="4527195" cy="2468266"/>
          </a:xfrm>
          <a:prstGeom prst="rect">
            <a:avLst/>
          </a:prstGeom>
          <a:noFill/>
          <a:ln>
            <a:noFill/>
          </a:ln>
        </p:spPr>
      </p:pic>
      <p:sp>
        <p:nvSpPr>
          <p:cNvPr id="5" name="Rectangle: Rounded Corners 4">
            <a:extLst>
              <a:ext uri="{FF2B5EF4-FFF2-40B4-BE49-F238E27FC236}">
                <a16:creationId xmlns:a16="http://schemas.microsoft.com/office/drawing/2014/main" id="{C08E34E6-99F5-1158-ED86-6734093BB570}"/>
              </a:ext>
            </a:extLst>
          </p:cNvPr>
          <p:cNvSpPr/>
          <p:nvPr/>
        </p:nvSpPr>
        <p:spPr>
          <a:xfrm>
            <a:off x="6599753" y="4309705"/>
            <a:ext cx="4927426" cy="1455724"/>
          </a:xfrm>
          <a:prstGeom prst="roundRect">
            <a:avLst/>
          </a:prstGeom>
          <a:solidFill>
            <a:schemeClr val="accent4">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3200" dirty="0" err="1">
                <a:solidFill>
                  <a:srgbClr val="2B5FD3"/>
                </a:solidFill>
                <a:latin typeface="+mj-lt"/>
              </a:rPr>
              <a:t>Sắp</a:t>
            </a:r>
            <a:r>
              <a:rPr lang="en-US" sz="3200" dirty="0">
                <a:solidFill>
                  <a:srgbClr val="2B5FD3"/>
                </a:solidFill>
                <a:latin typeface="+mj-lt"/>
              </a:rPr>
              <a:t> </a:t>
            </a:r>
            <a:r>
              <a:rPr lang="en-US" sz="3200" dirty="0" err="1">
                <a:solidFill>
                  <a:srgbClr val="2B5FD3"/>
                </a:solidFill>
                <a:latin typeface="+mj-lt"/>
              </a:rPr>
              <a:t>xếp</a:t>
            </a:r>
            <a:r>
              <a:rPr lang="en-US" sz="3200" dirty="0">
                <a:solidFill>
                  <a:srgbClr val="2B5FD3"/>
                </a:solidFill>
                <a:latin typeface="+mj-lt"/>
              </a:rPr>
              <a:t> </a:t>
            </a:r>
            <a:r>
              <a:rPr lang="en-US" sz="3200" dirty="0" err="1">
                <a:solidFill>
                  <a:srgbClr val="2B5FD3"/>
                </a:solidFill>
                <a:latin typeface="+mj-lt"/>
              </a:rPr>
              <a:t>ba</a:t>
            </a:r>
            <a:r>
              <a:rPr lang="en-US" sz="3200" dirty="0">
                <a:solidFill>
                  <a:srgbClr val="2B5FD3"/>
                </a:solidFill>
                <a:latin typeface="+mj-lt"/>
              </a:rPr>
              <a:t> </a:t>
            </a:r>
            <a:r>
              <a:rPr lang="en-US" sz="3200" dirty="0" err="1">
                <a:solidFill>
                  <a:srgbClr val="2B5FD3"/>
                </a:solidFill>
                <a:latin typeface="+mj-lt"/>
              </a:rPr>
              <a:t>bức</a:t>
            </a:r>
            <a:r>
              <a:rPr lang="en-US" sz="3200" dirty="0">
                <a:solidFill>
                  <a:srgbClr val="2B5FD3"/>
                </a:solidFill>
                <a:latin typeface="+mj-lt"/>
              </a:rPr>
              <a:t> </a:t>
            </a:r>
            <a:r>
              <a:rPr lang="en-US" sz="3200" dirty="0" err="1">
                <a:solidFill>
                  <a:srgbClr val="2B5FD3"/>
                </a:solidFill>
                <a:latin typeface="+mj-lt"/>
              </a:rPr>
              <a:t>tranh</a:t>
            </a:r>
            <a:r>
              <a:rPr lang="en-US" sz="3200" dirty="0">
                <a:solidFill>
                  <a:srgbClr val="2B5FD3"/>
                </a:solidFill>
                <a:latin typeface="+mj-lt"/>
              </a:rPr>
              <a:t> </a:t>
            </a:r>
            <a:r>
              <a:rPr lang="en-US" sz="3200" dirty="0" err="1">
                <a:solidFill>
                  <a:srgbClr val="2B5FD3"/>
                </a:solidFill>
                <a:latin typeface="+mj-lt"/>
              </a:rPr>
              <a:t>sau</a:t>
            </a:r>
            <a:r>
              <a:rPr lang="en-US" sz="3200" dirty="0">
                <a:solidFill>
                  <a:srgbClr val="2B5FD3"/>
                </a:solidFill>
                <a:latin typeface="+mj-lt"/>
              </a:rPr>
              <a:t> </a:t>
            </a:r>
            <a:r>
              <a:rPr lang="en-US" sz="3200" dirty="0" err="1">
                <a:solidFill>
                  <a:srgbClr val="2B5FD3"/>
                </a:solidFill>
                <a:latin typeface="+mj-lt"/>
              </a:rPr>
              <a:t>theo</a:t>
            </a:r>
            <a:r>
              <a:rPr lang="en-US" sz="3200" dirty="0">
                <a:solidFill>
                  <a:srgbClr val="2B5FD3"/>
                </a:solidFill>
                <a:latin typeface="+mj-lt"/>
              </a:rPr>
              <a:t> </a:t>
            </a:r>
            <a:r>
              <a:rPr lang="en-US" sz="3200" dirty="0" err="1">
                <a:solidFill>
                  <a:srgbClr val="2B5FD3"/>
                </a:solidFill>
                <a:latin typeface="+mj-lt"/>
              </a:rPr>
              <a:t>trật</a:t>
            </a:r>
            <a:r>
              <a:rPr lang="en-US" sz="3200" dirty="0">
                <a:solidFill>
                  <a:srgbClr val="2B5FD3"/>
                </a:solidFill>
                <a:latin typeface="+mj-lt"/>
              </a:rPr>
              <a:t> </a:t>
            </a:r>
            <a:r>
              <a:rPr lang="en-US" sz="3200" dirty="0" err="1">
                <a:solidFill>
                  <a:srgbClr val="2B5FD3"/>
                </a:solidFill>
                <a:latin typeface="+mj-lt"/>
              </a:rPr>
              <a:t>tự</a:t>
            </a:r>
            <a:r>
              <a:rPr lang="en-US" sz="3200" dirty="0">
                <a:solidFill>
                  <a:srgbClr val="2B5FD3"/>
                </a:solidFill>
                <a:latin typeface="+mj-lt"/>
              </a:rPr>
              <a:t> </a:t>
            </a:r>
            <a:r>
              <a:rPr lang="en-US" sz="3200" dirty="0" err="1">
                <a:solidFill>
                  <a:srgbClr val="2B5FD3"/>
                </a:solidFill>
                <a:latin typeface="+mj-lt"/>
              </a:rPr>
              <a:t>thời</a:t>
            </a:r>
            <a:r>
              <a:rPr lang="en-US" sz="3200" dirty="0">
                <a:solidFill>
                  <a:srgbClr val="2B5FD3"/>
                </a:solidFill>
                <a:latin typeface="+mj-lt"/>
              </a:rPr>
              <a:t> </a:t>
            </a:r>
            <a:r>
              <a:rPr lang="en-US" sz="3200" dirty="0" err="1">
                <a:solidFill>
                  <a:srgbClr val="2B5FD3"/>
                </a:solidFill>
                <a:latin typeface="+mj-lt"/>
              </a:rPr>
              <a:t>gian</a:t>
            </a:r>
            <a:r>
              <a:rPr lang="en-US" sz="3200" dirty="0">
                <a:solidFill>
                  <a:srgbClr val="2B5FD3"/>
                </a:solidFill>
                <a:latin typeface="+mj-lt"/>
              </a:rPr>
              <a:t> </a:t>
            </a:r>
            <a:r>
              <a:rPr lang="en-US" sz="3200" dirty="0" err="1">
                <a:solidFill>
                  <a:srgbClr val="2B5FD3"/>
                </a:solidFill>
                <a:latin typeface="+mj-lt"/>
              </a:rPr>
              <a:t>và</a:t>
            </a:r>
            <a:r>
              <a:rPr lang="en-US" sz="3200" dirty="0">
                <a:solidFill>
                  <a:srgbClr val="2B5FD3"/>
                </a:solidFill>
                <a:latin typeface="+mj-lt"/>
              </a:rPr>
              <a:t> </a:t>
            </a:r>
            <a:r>
              <a:rPr lang="en-US" sz="3200" dirty="0" err="1">
                <a:solidFill>
                  <a:srgbClr val="2B5FD3"/>
                </a:solidFill>
                <a:latin typeface="+mj-lt"/>
              </a:rPr>
              <a:t>cho</a:t>
            </a:r>
            <a:r>
              <a:rPr lang="en-US" sz="3200" dirty="0">
                <a:solidFill>
                  <a:srgbClr val="2B5FD3"/>
                </a:solidFill>
                <a:latin typeface="+mj-lt"/>
              </a:rPr>
              <a:t> </a:t>
            </a:r>
            <a:r>
              <a:rPr lang="en-US" sz="3200" dirty="0" err="1">
                <a:solidFill>
                  <a:srgbClr val="2B5FD3"/>
                </a:solidFill>
                <a:latin typeface="+mj-lt"/>
              </a:rPr>
              <a:t>biết</a:t>
            </a:r>
            <a:r>
              <a:rPr lang="en-US" sz="3200" dirty="0">
                <a:solidFill>
                  <a:srgbClr val="2B5FD3"/>
                </a:solidFill>
                <a:latin typeface="+mj-lt"/>
              </a:rPr>
              <a:t> </a:t>
            </a:r>
            <a:r>
              <a:rPr lang="en-US" sz="3200" dirty="0" err="1">
                <a:solidFill>
                  <a:srgbClr val="2B5FD3"/>
                </a:solidFill>
                <a:latin typeface="+mj-lt"/>
              </a:rPr>
              <a:t>đó</a:t>
            </a:r>
            <a:r>
              <a:rPr lang="en-US" sz="3200" dirty="0">
                <a:solidFill>
                  <a:srgbClr val="2B5FD3"/>
                </a:solidFill>
                <a:latin typeface="+mj-lt"/>
              </a:rPr>
              <a:t> </a:t>
            </a:r>
            <a:r>
              <a:rPr lang="en-US" sz="3200" dirty="0" err="1">
                <a:solidFill>
                  <a:srgbClr val="2B5FD3"/>
                </a:solidFill>
                <a:latin typeface="+mj-lt"/>
              </a:rPr>
              <a:t>là</a:t>
            </a:r>
            <a:r>
              <a:rPr lang="en-US" sz="3200" dirty="0">
                <a:solidFill>
                  <a:srgbClr val="2B5FD3"/>
                </a:solidFill>
                <a:latin typeface="+mj-lt"/>
              </a:rPr>
              <a:t> </a:t>
            </a:r>
            <a:r>
              <a:rPr lang="en-US" sz="3200" dirty="0" err="1">
                <a:solidFill>
                  <a:srgbClr val="2B5FD3"/>
                </a:solidFill>
                <a:latin typeface="+mj-lt"/>
              </a:rPr>
              <a:t>sự</a:t>
            </a:r>
            <a:r>
              <a:rPr lang="en-US" sz="3200" dirty="0">
                <a:solidFill>
                  <a:srgbClr val="2B5FD3"/>
                </a:solidFill>
                <a:latin typeface="+mj-lt"/>
              </a:rPr>
              <a:t> </a:t>
            </a:r>
            <a:r>
              <a:rPr lang="en-US" sz="3200" dirty="0" err="1">
                <a:solidFill>
                  <a:srgbClr val="2B5FD3"/>
                </a:solidFill>
                <a:latin typeface="+mj-lt"/>
              </a:rPr>
              <a:t>kiện</a:t>
            </a:r>
            <a:r>
              <a:rPr lang="en-US" sz="3200" dirty="0">
                <a:solidFill>
                  <a:srgbClr val="2B5FD3"/>
                </a:solidFill>
                <a:latin typeface="+mj-lt"/>
              </a:rPr>
              <a:t> </a:t>
            </a:r>
            <a:r>
              <a:rPr lang="en-US" sz="3200" dirty="0" err="1">
                <a:solidFill>
                  <a:srgbClr val="2B5FD3"/>
                </a:solidFill>
                <a:latin typeface="+mj-lt"/>
              </a:rPr>
              <a:t>nào</a:t>
            </a:r>
            <a:r>
              <a:rPr lang="en-US" sz="3200" dirty="0">
                <a:solidFill>
                  <a:srgbClr val="2B5FD3"/>
                </a:solidFill>
                <a:latin typeface="+mj-lt"/>
              </a:rPr>
              <a:t>.</a:t>
            </a:r>
          </a:p>
        </p:txBody>
      </p:sp>
      <p:sp>
        <p:nvSpPr>
          <p:cNvPr id="6" name="TextBox 5">
            <a:extLst>
              <a:ext uri="{FF2B5EF4-FFF2-40B4-BE49-F238E27FC236}">
                <a16:creationId xmlns:a16="http://schemas.microsoft.com/office/drawing/2014/main" id="{C0547D2F-0575-A898-6475-EADAB4F0B538}"/>
              </a:ext>
            </a:extLst>
          </p:cNvPr>
          <p:cNvSpPr txBox="1"/>
          <p:nvPr/>
        </p:nvSpPr>
        <p:spPr>
          <a:xfrm>
            <a:off x="2151226" y="594230"/>
            <a:ext cx="604653" cy="523220"/>
          </a:xfrm>
          <a:prstGeom prst="rect">
            <a:avLst/>
          </a:prstGeom>
          <a:noFill/>
        </p:spPr>
        <p:txBody>
          <a:bodyPr wrap="none" rtlCol="0">
            <a:spAutoFit/>
          </a:bodyPr>
          <a:lstStyle/>
          <a:p>
            <a:r>
              <a:rPr lang="en-US" sz="2800" b="1" dirty="0">
                <a:solidFill>
                  <a:srgbClr val="0033CC"/>
                </a:solidFill>
              </a:rPr>
              <a:t>(1)</a:t>
            </a:r>
          </a:p>
        </p:txBody>
      </p:sp>
      <p:sp>
        <p:nvSpPr>
          <p:cNvPr id="7" name="TextBox 6">
            <a:extLst>
              <a:ext uri="{FF2B5EF4-FFF2-40B4-BE49-F238E27FC236}">
                <a16:creationId xmlns:a16="http://schemas.microsoft.com/office/drawing/2014/main" id="{647052C9-FA23-EF13-8728-EAADE9DC97ED}"/>
              </a:ext>
            </a:extLst>
          </p:cNvPr>
          <p:cNvSpPr txBox="1"/>
          <p:nvPr/>
        </p:nvSpPr>
        <p:spPr>
          <a:xfrm>
            <a:off x="7490634" y="562773"/>
            <a:ext cx="604653" cy="523220"/>
          </a:xfrm>
          <a:prstGeom prst="rect">
            <a:avLst/>
          </a:prstGeom>
          <a:noFill/>
        </p:spPr>
        <p:txBody>
          <a:bodyPr wrap="none" rtlCol="0">
            <a:spAutoFit/>
          </a:bodyPr>
          <a:lstStyle/>
          <a:p>
            <a:r>
              <a:rPr lang="en-US" sz="2800" b="1" dirty="0">
                <a:solidFill>
                  <a:srgbClr val="0033CC"/>
                </a:solidFill>
              </a:rPr>
              <a:t>(2)</a:t>
            </a:r>
          </a:p>
        </p:txBody>
      </p:sp>
      <p:sp>
        <p:nvSpPr>
          <p:cNvPr id="8" name="TextBox 7">
            <a:extLst>
              <a:ext uri="{FF2B5EF4-FFF2-40B4-BE49-F238E27FC236}">
                <a16:creationId xmlns:a16="http://schemas.microsoft.com/office/drawing/2014/main" id="{91F255EA-BB9E-BA79-2BEB-989F2E16FC04}"/>
              </a:ext>
            </a:extLst>
          </p:cNvPr>
          <p:cNvSpPr txBox="1"/>
          <p:nvPr/>
        </p:nvSpPr>
        <p:spPr>
          <a:xfrm>
            <a:off x="1958555" y="4775957"/>
            <a:ext cx="604653" cy="523220"/>
          </a:xfrm>
          <a:prstGeom prst="rect">
            <a:avLst/>
          </a:prstGeom>
          <a:noFill/>
        </p:spPr>
        <p:txBody>
          <a:bodyPr wrap="none" rtlCol="0">
            <a:spAutoFit/>
          </a:bodyPr>
          <a:lstStyle/>
          <a:p>
            <a:r>
              <a:rPr lang="en-US" sz="2800" b="1" dirty="0">
                <a:solidFill>
                  <a:srgbClr val="0033CC"/>
                </a:solidFill>
              </a:rPr>
              <a:t>(3)</a:t>
            </a:r>
          </a:p>
        </p:txBody>
      </p:sp>
    </p:spTree>
    <p:extLst>
      <p:ext uri="{BB962C8B-B14F-4D97-AF65-F5344CB8AC3E}">
        <p14:creationId xmlns:p14="http://schemas.microsoft.com/office/powerpoint/2010/main" val="550910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9F9F6-D20A-5FB1-EFFD-01278162A3E7}"/>
            </a:ext>
          </a:extLst>
        </p:cNvPr>
        <p:cNvGrpSpPr/>
        <p:nvPr/>
      </p:nvGrpSpPr>
      <p:grpSpPr>
        <a:xfrm>
          <a:off x="0" y="0"/>
          <a:ext cx="0" cy="0"/>
          <a:chOff x="0" y="0"/>
          <a:chExt cx="0" cy="0"/>
        </a:xfrm>
      </p:grpSpPr>
      <p:sp>
        <p:nvSpPr>
          <p:cNvPr id="4" name="Callout: Right Arrow 3">
            <a:extLst>
              <a:ext uri="{FF2B5EF4-FFF2-40B4-BE49-F238E27FC236}">
                <a16:creationId xmlns:a16="http://schemas.microsoft.com/office/drawing/2014/main" id="{F9E7F9AB-9582-9EF6-9E9F-7F36FCD82910}"/>
              </a:ext>
            </a:extLst>
          </p:cNvPr>
          <p:cNvSpPr/>
          <p:nvPr/>
        </p:nvSpPr>
        <p:spPr>
          <a:xfrm>
            <a:off x="0" y="1729740"/>
            <a:ext cx="5135880" cy="147828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5" name="Callout: Right Arrow 4">
            <a:extLst>
              <a:ext uri="{FF2B5EF4-FFF2-40B4-BE49-F238E27FC236}">
                <a16:creationId xmlns:a16="http://schemas.microsoft.com/office/drawing/2014/main" id="{3B718191-175D-D3A1-40B9-0EE542B367DF}"/>
              </a:ext>
            </a:extLst>
          </p:cNvPr>
          <p:cNvSpPr/>
          <p:nvPr/>
        </p:nvSpPr>
        <p:spPr>
          <a:xfrm>
            <a:off x="0" y="365760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6" name="Callout: Right Arrow 5">
            <a:extLst>
              <a:ext uri="{FF2B5EF4-FFF2-40B4-BE49-F238E27FC236}">
                <a16:creationId xmlns:a16="http://schemas.microsoft.com/office/drawing/2014/main" id="{7528D546-E4D2-85B0-AE04-20EEC53CCB03}"/>
              </a:ext>
            </a:extLst>
          </p:cNvPr>
          <p:cNvSpPr/>
          <p:nvPr/>
        </p:nvSpPr>
        <p:spPr>
          <a:xfrm>
            <a:off x="0" y="559308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
        <p:nvSpPr>
          <p:cNvPr id="7" name="TextBox 6">
            <a:extLst>
              <a:ext uri="{FF2B5EF4-FFF2-40B4-BE49-F238E27FC236}">
                <a16:creationId xmlns:a16="http://schemas.microsoft.com/office/drawing/2014/main" id="{D4BBE491-456F-7D39-7630-43A38BE186EC}"/>
              </a:ext>
            </a:extLst>
          </p:cNvPr>
          <p:cNvSpPr txBox="1"/>
          <p:nvPr/>
        </p:nvSpPr>
        <p:spPr>
          <a:xfrm>
            <a:off x="5168878" y="1331357"/>
            <a:ext cx="6096000" cy="3785652"/>
          </a:xfrm>
          <a:prstGeom prst="rect">
            <a:avLst/>
          </a:prstGeom>
          <a:solidFill>
            <a:schemeClr val="accent4">
              <a:lumMod val="40000"/>
              <a:lumOff val="60000"/>
            </a:schemeClr>
          </a:solidFill>
        </p:spPr>
        <p:txBody>
          <a:bodyPr wrap="square">
            <a:spAutoFit/>
          </a:bodyPr>
          <a:lstStyle/>
          <a:p>
            <a:pPr algn="ctr" latinLnBrk="0"/>
            <a:r>
              <a:rPr lang="vi-VN" sz="3000" b="1" dirty="0"/>
              <a:t>Tháng 4 năm 1975, khi Dượng trở lại miền Nam chiến đấu:</a:t>
            </a:r>
          </a:p>
          <a:p>
            <a:pPr algn="just" latinLnBrk="0"/>
            <a:r>
              <a:rPr lang="vi-VN" sz="3000" dirty="0"/>
              <a:t>+ </a:t>
            </a:r>
            <a:r>
              <a:rPr lang="en-US" sz="3000" b="1" i="1" dirty="0"/>
              <a:t>N</a:t>
            </a:r>
            <a:r>
              <a:rPr lang="vi-VN" sz="3000" b="1" i="1" dirty="0"/>
              <a:t>áo nức </a:t>
            </a:r>
            <a:r>
              <a:rPr lang="vi-VN" sz="3000" i="1" dirty="0"/>
              <a:t>trong niềm vui chờ đợi.</a:t>
            </a:r>
          </a:p>
          <a:p>
            <a:pPr algn="just" latinLnBrk="0"/>
            <a:r>
              <a:rPr lang="vi-VN" sz="3000" i="1" dirty="0"/>
              <a:t>+</a:t>
            </a:r>
            <a:r>
              <a:rPr lang="en-US" sz="3000" i="1" dirty="0"/>
              <a:t> D</a:t>
            </a:r>
            <a:r>
              <a:rPr lang="vi-VN" sz="3000" i="1" dirty="0"/>
              <a:t>ì </a:t>
            </a:r>
            <a:r>
              <a:rPr lang="vi-VN" sz="3000" b="1" i="1" dirty="0">
                <a:solidFill>
                  <a:srgbClr val="FF0000"/>
                </a:solidFill>
              </a:rPr>
              <a:t>ngồi trước hiên nhà</a:t>
            </a:r>
            <a:r>
              <a:rPr lang="vi-VN" sz="3000" i="1" dirty="0">
                <a:solidFill>
                  <a:srgbClr val="FF0000"/>
                </a:solidFill>
              </a:rPr>
              <a:t> </a:t>
            </a:r>
            <a:r>
              <a:rPr lang="vi-VN" sz="3000" i="1" dirty="0"/>
              <a:t>mỏi mắt </a:t>
            </a:r>
            <a:r>
              <a:rPr lang="vi-VN" sz="3000" b="1" i="1" dirty="0">
                <a:solidFill>
                  <a:srgbClr val="FF0000"/>
                </a:solidFill>
              </a:rPr>
              <a:t>nhìn ra đường cái</a:t>
            </a:r>
            <a:r>
              <a:rPr lang="vi-VN" sz="3000" i="1" dirty="0"/>
              <a:t>... để ngóng chờ tin tức của dượng.</a:t>
            </a:r>
          </a:p>
          <a:p>
            <a:pPr algn="just" latinLnBrk="0"/>
            <a:r>
              <a:rPr lang="vi-VN" sz="3000" i="1" dirty="0"/>
              <a:t>+ </a:t>
            </a:r>
            <a:r>
              <a:rPr lang="en-US" sz="3000" i="1" dirty="0"/>
              <a:t>K</a:t>
            </a:r>
            <a:r>
              <a:rPr lang="vi-VN" sz="3000" i="1" dirty="0"/>
              <a:t>hi biết Dượng hi sinh: dì </a:t>
            </a:r>
            <a:r>
              <a:rPr lang="vi-VN" sz="3000" b="1" i="1" dirty="0"/>
              <a:t>nén nỗi đau</a:t>
            </a:r>
            <a:r>
              <a:rPr lang="vi-VN" sz="3000" i="1" dirty="0"/>
              <a:t> vào trong, lập bàn thờ cho dượng. </a:t>
            </a:r>
          </a:p>
        </p:txBody>
      </p:sp>
      <p:sp>
        <p:nvSpPr>
          <p:cNvPr id="2" name="Callout: Right Arrow 1">
            <a:extLst>
              <a:ext uri="{FF2B5EF4-FFF2-40B4-BE49-F238E27FC236}">
                <a16:creationId xmlns:a16="http://schemas.microsoft.com/office/drawing/2014/main" id="{4F386D10-4E58-4584-7915-BEB37BAA91EF}"/>
              </a:ext>
            </a:extLst>
          </p:cNvPr>
          <p:cNvSpPr/>
          <p:nvPr/>
        </p:nvSpPr>
        <p:spPr>
          <a:xfrm>
            <a:off x="0" y="22860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spTree>
    <p:extLst>
      <p:ext uri="{BB962C8B-B14F-4D97-AF65-F5344CB8AC3E}">
        <p14:creationId xmlns:p14="http://schemas.microsoft.com/office/powerpoint/2010/main" val="4004834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F203-0224-485E-1479-9D5F09E89209}"/>
            </a:ext>
          </a:extLst>
        </p:cNvPr>
        <p:cNvGrpSpPr/>
        <p:nvPr/>
      </p:nvGrpSpPr>
      <p:grpSpPr>
        <a:xfrm>
          <a:off x="0" y="0"/>
          <a:ext cx="0" cy="0"/>
          <a:chOff x="0" y="0"/>
          <a:chExt cx="0" cy="0"/>
        </a:xfrm>
      </p:grpSpPr>
      <p:sp>
        <p:nvSpPr>
          <p:cNvPr id="4" name="Callout: Right Arrow 3">
            <a:extLst>
              <a:ext uri="{FF2B5EF4-FFF2-40B4-BE49-F238E27FC236}">
                <a16:creationId xmlns:a16="http://schemas.microsoft.com/office/drawing/2014/main" id="{D6575A85-CD2E-6FE0-DC75-A9AFBC671290}"/>
              </a:ext>
            </a:extLst>
          </p:cNvPr>
          <p:cNvSpPr/>
          <p:nvPr/>
        </p:nvSpPr>
        <p:spPr>
          <a:xfrm>
            <a:off x="0" y="192786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5" name="Callout: Right Arrow 4">
            <a:extLst>
              <a:ext uri="{FF2B5EF4-FFF2-40B4-BE49-F238E27FC236}">
                <a16:creationId xmlns:a16="http://schemas.microsoft.com/office/drawing/2014/main" id="{FCE9E8EB-D201-27E4-8DA3-AFEE3845A6FF}"/>
              </a:ext>
            </a:extLst>
          </p:cNvPr>
          <p:cNvSpPr/>
          <p:nvPr/>
        </p:nvSpPr>
        <p:spPr>
          <a:xfrm>
            <a:off x="0" y="3657600"/>
            <a:ext cx="5135880" cy="1459409"/>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6" name="Callout: Right Arrow 5">
            <a:extLst>
              <a:ext uri="{FF2B5EF4-FFF2-40B4-BE49-F238E27FC236}">
                <a16:creationId xmlns:a16="http://schemas.microsoft.com/office/drawing/2014/main" id="{C01ED707-CE7D-714F-DFF2-E6479340CC92}"/>
              </a:ext>
            </a:extLst>
          </p:cNvPr>
          <p:cNvSpPr/>
          <p:nvPr/>
        </p:nvSpPr>
        <p:spPr>
          <a:xfrm>
            <a:off x="0" y="559308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
        <p:nvSpPr>
          <p:cNvPr id="7" name="TextBox 6">
            <a:extLst>
              <a:ext uri="{FF2B5EF4-FFF2-40B4-BE49-F238E27FC236}">
                <a16:creationId xmlns:a16="http://schemas.microsoft.com/office/drawing/2014/main" id="{09FA4B53-2DFE-2E27-2266-3673DB533DC8}"/>
              </a:ext>
            </a:extLst>
          </p:cNvPr>
          <p:cNvSpPr txBox="1"/>
          <p:nvPr/>
        </p:nvSpPr>
        <p:spPr>
          <a:xfrm>
            <a:off x="5168877" y="1971437"/>
            <a:ext cx="6096000" cy="3785652"/>
          </a:xfrm>
          <a:prstGeom prst="rect">
            <a:avLst/>
          </a:prstGeom>
          <a:solidFill>
            <a:schemeClr val="accent4">
              <a:lumMod val="40000"/>
              <a:lumOff val="60000"/>
            </a:schemeClr>
          </a:solidFill>
        </p:spPr>
        <p:txBody>
          <a:bodyPr wrap="square">
            <a:spAutoFit/>
          </a:bodyPr>
          <a:lstStyle/>
          <a:p>
            <a:pPr algn="just" latinLnBrk="0"/>
            <a:r>
              <a:rPr lang="vi-VN" sz="3000" i="1" dirty="0"/>
              <a:t>+ </a:t>
            </a:r>
            <a:r>
              <a:rPr lang="en-US" sz="3000" i="1" dirty="0"/>
              <a:t>D</a:t>
            </a:r>
            <a:r>
              <a:rPr lang="vi-VN" sz="3000" i="1" dirty="0"/>
              <a:t>ì đã ngoài 40 tuổi, không còn rung động với ai, dì </a:t>
            </a:r>
            <a:r>
              <a:rPr lang="vi-VN" sz="3000" b="1" i="1" dirty="0"/>
              <a:t>có vào </a:t>
            </a:r>
            <a:r>
              <a:rPr lang="vi-VN" sz="3000" i="1" dirty="0"/>
              <a:t>thành phố Hồ Chí Minh ít lâu nhưng nhớ quê, dì lại trở về chăm sóc bà, trông coi nhà thờ, vườn tược...</a:t>
            </a:r>
          </a:p>
          <a:p>
            <a:pPr algn="just" latinLnBrk="0"/>
            <a:r>
              <a:rPr lang="vi-VN" sz="3000" i="1" dirty="0"/>
              <a:t>+</a:t>
            </a:r>
            <a:r>
              <a:rPr lang="en-US" sz="3000" i="1" dirty="0"/>
              <a:t> B</a:t>
            </a:r>
            <a:r>
              <a:rPr lang="vi-VN" sz="3000" i="1" dirty="0"/>
              <a:t>uổi chiều muộn dì </a:t>
            </a:r>
            <a:r>
              <a:rPr lang="vi-VN" sz="3000" b="1" i="1" dirty="0">
                <a:solidFill>
                  <a:srgbClr val="FF0000"/>
                </a:solidFill>
              </a:rPr>
              <a:t>lại ra ngồi trước hiên nhìn ra con đường </a:t>
            </a:r>
            <a:r>
              <a:rPr lang="vi-VN" sz="3000" i="1" dirty="0"/>
              <a:t>kéo dài như nỗi chờ mong vô vọng...</a:t>
            </a:r>
          </a:p>
        </p:txBody>
      </p:sp>
      <p:sp>
        <p:nvSpPr>
          <p:cNvPr id="2" name="Callout: Right Arrow 1">
            <a:extLst>
              <a:ext uri="{FF2B5EF4-FFF2-40B4-BE49-F238E27FC236}">
                <a16:creationId xmlns:a16="http://schemas.microsoft.com/office/drawing/2014/main" id="{39481671-8E93-5366-86D7-AEDCEA3C85D3}"/>
              </a:ext>
            </a:extLst>
          </p:cNvPr>
          <p:cNvSpPr/>
          <p:nvPr/>
        </p:nvSpPr>
        <p:spPr>
          <a:xfrm>
            <a:off x="0" y="22860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spTree>
    <p:extLst>
      <p:ext uri="{BB962C8B-B14F-4D97-AF65-F5344CB8AC3E}">
        <p14:creationId xmlns:p14="http://schemas.microsoft.com/office/powerpoint/2010/main" val="3219456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A8D10-920E-7311-77EC-982BDBF3C767}"/>
            </a:ext>
          </a:extLst>
        </p:cNvPr>
        <p:cNvGrpSpPr/>
        <p:nvPr/>
      </p:nvGrpSpPr>
      <p:grpSpPr>
        <a:xfrm>
          <a:off x="0" y="0"/>
          <a:ext cx="0" cy="0"/>
          <a:chOff x="0" y="0"/>
          <a:chExt cx="0" cy="0"/>
        </a:xfrm>
      </p:grpSpPr>
      <p:sp>
        <p:nvSpPr>
          <p:cNvPr id="4" name="Callout: Right Arrow 3">
            <a:extLst>
              <a:ext uri="{FF2B5EF4-FFF2-40B4-BE49-F238E27FC236}">
                <a16:creationId xmlns:a16="http://schemas.microsoft.com/office/drawing/2014/main" id="{EC399BED-E4F3-66E0-8FB5-FD416FEC09B7}"/>
              </a:ext>
            </a:extLst>
          </p:cNvPr>
          <p:cNvSpPr/>
          <p:nvPr/>
        </p:nvSpPr>
        <p:spPr>
          <a:xfrm>
            <a:off x="0" y="192786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5" name="Callout: Right Arrow 4">
            <a:extLst>
              <a:ext uri="{FF2B5EF4-FFF2-40B4-BE49-F238E27FC236}">
                <a16:creationId xmlns:a16="http://schemas.microsoft.com/office/drawing/2014/main" id="{AB232CB7-EA40-FA77-B098-1FD9E47551A3}"/>
              </a:ext>
            </a:extLst>
          </p:cNvPr>
          <p:cNvSpPr/>
          <p:nvPr/>
        </p:nvSpPr>
        <p:spPr>
          <a:xfrm>
            <a:off x="0" y="3657601"/>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6" name="Callout: Right Arrow 5">
            <a:extLst>
              <a:ext uri="{FF2B5EF4-FFF2-40B4-BE49-F238E27FC236}">
                <a16:creationId xmlns:a16="http://schemas.microsoft.com/office/drawing/2014/main" id="{AB8357DD-F0FA-BBD6-B5C7-BDC9EBF41E77}"/>
              </a:ext>
            </a:extLst>
          </p:cNvPr>
          <p:cNvSpPr/>
          <p:nvPr/>
        </p:nvSpPr>
        <p:spPr>
          <a:xfrm>
            <a:off x="0" y="5117009"/>
            <a:ext cx="5135880" cy="1527631"/>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
        <p:nvSpPr>
          <p:cNvPr id="7" name="TextBox 6">
            <a:extLst>
              <a:ext uri="{FF2B5EF4-FFF2-40B4-BE49-F238E27FC236}">
                <a16:creationId xmlns:a16="http://schemas.microsoft.com/office/drawing/2014/main" id="{14578A44-28F3-67BF-BC62-E4D5A7733F94}"/>
              </a:ext>
            </a:extLst>
          </p:cNvPr>
          <p:cNvSpPr txBox="1"/>
          <p:nvPr/>
        </p:nvSpPr>
        <p:spPr>
          <a:xfrm>
            <a:off x="5140344" y="4414689"/>
            <a:ext cx="6096000" cy="1015663"/>
          </a:xfrm>
          <a:prstGeom prst="rect">
            <a:avLst/>
          </a:prstGeom>
          <a:solidFill>
            <a:schemeClr val="accent4">
              <a:lumMod val="40000"/>
              <a:lumOff val="60000"/>
            </a:schemeClr>
          </a:solidFill>
        </p:spPr>
        <p:txBody>
          <a:bodyPr wrap="square">
            <a:spAutoFit/>
          </a:bodyPr>
          <a:lstStyle/>
          <a:p>
            <a:pPr algn="just" latinLnBrk="0"/>
            <a:r>
              <a:rPr lang="en-US" sz="3000" i="1" dirty="0" err="1"/>
              <a:t>Sống</a:t>
            </a:r>
            <a:r>
              <a:rPr lang="en-US" sz="3000" i="1" dirty="0"/>
              <a:t> </a:t>
            </a:r>
            <a:r>
              <a:rPr lang="en-US" sz="3000" b="1" i="1" dirty="0" err="1"/>
              <a:t>một</a:t>
            </a:r>
            <a:r>
              <a:rPr lang="en-US" sz="3000" b="1" i="1" dirty="0"/>
              <a:t> </a:t>
            </a:r>
            <a:r>
              <a:rPr lang="en-US" sz="3000" b="1" i="1" dirty="0" err="1"/>
              <a:t>mình</a:t>
            </a:r>
            <a:r>
              <a:rPr lang="en-US" sz="3000" b="1" i="1" dirty="0"/>
              <a:t> </a:t>
            </a:r>
            <a:r>
              <a:rPr lang="en-US" sz="3000" i="1" dirty="0" err="1"/>
              <a:t>trong</a:t>
            </a:r>
            <a:r>
              <a:rPr lang="en-US" sz="3000" i="1" dirty="0"/>
              <a:t> </a:t>
            </a:r>
            <a:r>
              <a:rPr lang="en-US" sz="3000" i="1" dirty="0" err="1"/>
              <a:t>căn</a:t>
            </a:r>
            <a:r>
              <a:rPr lang="en-US" sz="3000" i="1" dirty="0"/>
              <a:t> </a:t>
            </a:r>
            <a:r>
              <a:rPr lang="en-US" sz="3000" i="1" dirty="0" err="1"/>
              <a:t>nhà</a:t>
            </a:r>
            <a:r>
              <a:rPr lang="en-US" sz="3000" i="1" dirty="0"/>
              <a:t> </a:t>
            </a:r>
            <a:r>
              <a:rPr lang="en-US" sz="3000" i="1" dirty="0" err="1"/>
              <a:t>cũ</a:t>
            </a:r>
            <a:r>
              <a:rPr lang="en-US" sz="3000" i="1" dirty="0"/>
              <a:t>, </a:t>
            </a:r>
            <a:r>
              <a:rPr lang="en-US" sz="3000" i="1" dirty="0" err="1"/>
              <a:t>tròn</a:t>
            </a:r>
            <a:r>
              <a:rPr lang="en-US" sz="3000" i="1" dirty="0"/>
              <a:t> 80 </a:t>
            </a:r>
            <a:r>
              <a:rPr lang="en-US" sz="3000" i="1" dirty="0" err="1"/>
              <a:t>tuổi</a:t>
            </a:r>
            <a:r>
              <a:rPr lang="en-US" sz="3000" i="1" dirty="0"/>
              <a:t> </a:t>
            </a:r>
            <a:r>
              <a:rPr lang="en-US" sz="3000" b="1" i="1" dirty="0" err="1"/>
              <a:t>đang</a:t>
            </a:r>
            <a:r>
              <a:rPr lang="en-US" sz="3000" b="1" i="1" dirty="0"/>
              <a:t> </a:t>
            </a:r>
            <a:r>
              <a:rPr lang="en-US" sz="3000" b="1" i="1" dirty="0" err="1">
                <a:solidFill>
                  <a:srgbClr val="FF0000"/>
                </a:solidFill>
              </a:rPr>
              <a:t>ngồi</a:t>
            </a:r>
            <a:r>
              <a:rPr lang="en-US" sz="3000" b="1" i="1" dirty="0">
                <a:solidFill>
                  <a:srgbClr val="FF0000"/>
                </a:solidFill>
              </a:rPr>
              <a:t> </a:t>
            </a:r>
            <a:r>
              <a:rPr lang="en-US" sz="3000" b="1" i="1" dirty="0" err="1">
                <a:solidFill>
                  <a:srgbClr val="FF0000"/>
                </a:solidFill>
              </a:rPr>
              <a:t>một</a:t>
            </a:r>
            <a:r>
              <a:rPr lang="en-US" sz="3000" b="1" i="1" dirty="0">
                <a:solidFill>
                  <a:srgbClr val="FF0000"/>
                </a:solidFill>
              </a:rPr>
              <a:t> </a:t>
            </a:r>
            <a:r>
              <a:rPr lang="en-US" sz="3000" b="1" i="1" dirty="0" err="1">
                <a:solidFill>
                  <a:srgbClr val="FF0000"/>
                </a:solidFill>
              </a:rPr>
              <a:t>mình</a:t>
            </a:r>
            <a:r>
              <a:rPr lang="en-US" sz="3000" b="1" i="1" dirty="0">
                <a:solidFill>
                  <a:srgbClr val="FF0000"/>
                </a:solidFill>
              </a:rPr>
              <a:t> </a:t>
            </a:r>
            <a:r>
              <a:rPr lang="en-US" sz="3000" i="1" dirty="0" err="1"/>
              <a:t>đợi</a:t>
            </a:r>
            <a:r>
              <a:rPr lang="en-US" sz="3000" i="1" dirty="0"/>
              <a:t> </a:t>
            </a:r>
            <a:r>
              <a:rPr lang="en-US" sz="3000" i="1" dirty="0" err="1"/>
              <a:t>Tết</a:t>
            </a:r>
            <a:endParaRPr lang="vi-VN" sz="3000" i="1" dirty="0"/>
          </a:p>
        </p:txBody>
      </p:sp>
      <p:sp>
        <p:nvSpPr>
          <p:cNvPr id="2" name="Callout: Right Arrow 1">
            <a:extLst>
              <a:ext uri="{FF2B5EF4-FFF2-40B4-BE49-F238E27FC236}">
                <a16:creationId xmlns:a16="http://schemas.microsoft.com/office/drawing/2014/main" id="{439EDCC0-D354-4C6C-FACE-C434AEC81BB8}"/>
              </a:ext>
            </a:extLst>
          </p:cNvPr>
          <p:cNvSpPr/>
          <p:nvPr/>
        </p:nvSpPr>
        <p:spPr>
          <a:xfrm>
            <a:off x="0" y="22860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pic>
        <p:nvPicPr>
          <p:cNvPr id="3" name="Picture 2">
            <a:extLst>
              <a:ext uri="{FF2B5EF4-FFF2-40B4-BE49-F238E27FC236}">
                <a16:creationId xmlns:a16="http://schemas.microsoft.com/office/drawing/2014/main" id="{E4D74A92-0835-DBC3-81F4-EB08DF27AA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 r="-9413"/>
          <a:stretch/>
        </p:blipFill>
        <p:spPr bwMode="auto">
          <a:xfrm>
            <a:off x="5420423" y="1493520"/>
            <a:ext cx="5715000" cy="273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065C2-72D8-CCE4-F972-4FA4B05E6349}"/>
            </a:ext>
          </a:extLst>
        </p:cNvPr>
        <p:cNvGrpSpPr/>
        <p:nvPr/>
      </p:nvGrpSpPr>
      <p:grpSpPr>
        <a:xfrm>
          <a:off x="0" y="0"/>
          <a:ext cx="0" cy="0"/>
          <a:chOff x="0" y="0"/>
          <a:chExt cx="0" cy="0"/>
        </a:xfrm>
      </p:grpSpPr>
      <p:sp>
        <p:nvSpPr>
          <p:cNvPr id="3" name="Callout: Right Arrow 2">
            <a:extLst>
              <a:ext uri="{FF2B5EF4-FFF2-40B4-BE49-F238E27FC236}">
                <a16:creationId xmlns:a16="http://schemas.microsoft.com/office/drawing/2014/main" id="{C96F2019-975F-37F4-9897-9B13778EF01D}"/>
              </a:ext>
            </a:extLst>
          </p:cNvPr>
          <p:cNvSpPr/>
          <p:nvPr/>
        </p:nvSpPr>
        <p:spPr>
          <a:xfrm>
            <a:off x="822960" y="441960"/>
            <a:ext cx="364236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sp>
        <p:nvSpPr>
          <p:cNvPr id="4" name="Callout: Right Arrow 3">
            <a:extLst>
              <a:ext uri="{FF2B5EF4-FFF2-40B4-BE49-F238E27FC236}">
                <a16:creationId xmlns:a16="http://schemas.microsoft.com/office/drawing/2014/main" id="{4116E41F-483C-5B52-E33D-1CC65AEF67E3}"/>
              </a:ext>
            </a:extLst>
          </p:cNvPr>
          <p:cNvSpPr/>
          <p:nvPr/>
        </p:nvSpPr>
        <p:spPr>
          <a:xfrm>
            <a:off x="822960" y="2156460"/>
            <a:ext cx="364236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5" name="Callout: Right Arrow 4">
            <a:extLst>
              <a:ext uri="{FF2B5EF4-FFF2-40B4-BE49-F238E27FC236}">
                <a16:creationId xmlns:a16="http://schemas.microsoft.com/office/drawing/2014/main" id="{E87078DB-4DCE-9102-9A1C-D8CC0B016196}"/>
              </a:ext>
            </a:extLst>
          </p:cNvPr>
          <p:cNvSpPr/>
          <p:nvPr/>
        </p:nvSpPr>
        <p:spPr>
          <a:xfrm>
            <a:off x="822960" y="3870960"/>
            <a:ext cx="364236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6" name="Callout: Right Arrow 5">
            <a:extLst>
              <a:ext uri="{FF2B5EF4-FFF2-40B4-BE49-F238E27FC236}">
                <a16:creationId xmlns:a16="http://schemas.microsoft.com/office/drawing/2014/main" id="{76CF0C75-5780-CE02-22EC-FB74B2324DF5}"/>
              </a:ext>
            </a:extLst>
          </p:cNvPr>
          <p:cNvSpPr/>
          <p:nvPr/>
        </p:nvSpPr>
        <p:spPr>
          <a:xfrm>
            <a:off x="822960" y="5532120"/>
            <a:ext cx="364236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
        <p:nvSpPr>
          <p:cNvPr id="7" name="Arrow: Down 6">
            <a:extLst>
              <a:ext uri="{FF2B5EF4-FFF2-40B4-BE49-F238E27FC236}">
                <a16:creationId xmlns:a16="http://schemas.microsoft.com/office/drawing/2014/main" id="{723659F9-00BA-A598-428C-EF756D2709C8}"/>
              </a:ext>
            </a:extLst>
          </p:cNvPr>
          <p:cNvSpPr/>
          <p:nvPr/>
        </p:nvSpPr>
        <p:spPr>
          <a:xfrm>
            <a:off x="2148840" y="1615440"/>
            <a:ext cx="374448" cy="48768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8" name="Arrow: Down 7">
            <a:extLst>
              <a:ext uri="{FF2B5EF4-FFF2-40B4-BE49-F238E27FC236}">
                <a16:creationId xmlns:a16="http://schemas.microsoft.com/office/drawing/2014/main" id="{7763A8FA-BB04-3F51-D14B-028813CD3FE7}"/>
              </a:ext>
            </a:extLst>
          </p:cNvPr>
          <p:cNvSpPr/>
          <p:nvPr/>
        </p:nvSpPr>
        <p:spPr>
          <a:xfrm>
            <a:off x="2141220" y="3314701"/>
            <a:ext cx="374448" cy="48768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9" name="Arrow: Down 8">
            <a:extLst>
              <a:ext uri="{FF2B5EF4-FFF2-40B4-BE49-F238E27FC236}">
                <a16:creationId xmlns:a16="http://schemas.microsoft.com/office/drawing/2014/main" id="{7F15ACEB-6EF4-1944-79B2-8746509696DE}"/>
              </a:ext>
            </a:extLst>
          </p:cNvPr>
          <p:cNvSpPr/>
          <p:nvPr/>
        </p:nvSpPr>
        <p:spPr>
          <a:xfrm>
            <a:off x="2148840" y="5006341"/>
            <a:ext cx="374448" cy="48768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15" name="Right Brace 14">
            <a:extLst>
              <a:ext uri="{FF2B5EF4-FFF2-40B4-BE49-F238E27FC236}">
                <a16:creationId xmlns:a16="http://schemas.microsoft.com/office/drawing/2014/main" id="{3F03A94B-E54B-3017-54A6-BB713C769953}"/>
              </a:ext>
            </a:extLst>
          </p:cNvPr>
          <p:cNvSpPr/>
          <p:nvPr/>
        </p:nvSpPr>
        <p:spPr>
          <a:xfrm>
            <a:off x="4693920" y="563880"/>
            <a:ext cx="548640" cy="5730240"/>
          </a:xfrm>
          <a:prstGeom prst="rightBrace">
            <a:avLst/>
          </a:prstGeom>
          <a:ln w="41275">
            <a:solidFill>
              <a:schemeClr val="accent2"/>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7" name="TextBox 16">
            <a:extLst>
              <a:ext uri="{FF2B5EF4-FFF2-40B4-BE49-F238E27FC236}">
                <a16:creationId xmlns:a16="http://schemas.microsoft.com/office/drawing/2014/main" id="{F10C1C96-36E6-9CD8-E7C2-3542848210A0}"/>
              </a:ext>
            </a:extLst>
          </p:cNvPr>
          <p:cNvSpPr txBox="1"/>
          <p:nvPr/>
        </p:nvSpPr>
        <p:spPr>
          <a:xfrm>
            <a:off x="5248137" y="1493520"/>
            <a:ext cx="6233160" cy="4247317"/>
          </a:xfrm>
          <a:prstGeom prst="rect">
            <a:avLst/>
          </a:prstGeom>
          <a:noFill/>
        </p:spPr>
        <p:txBody>
          <a:bodyPr wrap="square">
            <a:spAutoFit/>
          </a:bodyPr>
          <a:lstStyle/>
          <a:p>
            <a:pPr algn="just" latinLnBrk="0"/>
            <a:r>
              <a:rPr lang="en-US" sz="3000" dirty="0" err="1"/>
              <a:t>Hình</a:t>
            </a:r>
            <a:r>
              <a:rPr lang="en-US" sz="3000" dirty="0"/>
              <a:t> </a:t>
            </a:r>
            <a:r>
              <a:rPr lang="en-US" sz="3000" dirty="0" err="1"/>
              <a:t>ảnh</a:t>
            </a:r>
            <a:r>
              <a:rPr lang="en-US" sz="3000" dirty="0"/>
              <a:t> </a:t>
            </a:r>
            <a:r>
              <a:rPr lang="en-US" sz="3000" dirty="0" err="1"/>
              <a:t>được</a:t>
            </a:r>
            <a:r>
              <a:rPr lang="en-US" sz="3000" dirty="0"/>
              <a:t> </a:t>
            </a:r>
            <a:r>
              <a:rPr lang="en-US" sz="3000" dirty="0" err="1"/>
              <a:t>nhắc</a:t>
            </a:r>
            <a:r>
              <a:rPr lang="en-US" sz="3000" dirty="0"/>
              <a:t> </a:t>
            </a:r>
            <a:r>
              <a:rPr lang="en-US" sz="3000" dirty="0" err="1"/>
              <a:t>lại</a:t>
            </a:r>
            <a:r>
              <a:rPr lang="en-US" sz="3000" dirty="0"/>
              <a:t>: </a:t>
            </a:r>
            <a:r>
              <a:rPr lang="en-US" sz="3000" b="1" i="1" dirty="0" err="1">
                <a:solidFill>
                  <a:srgbClr val="FF0000"/>
                </a:solidFill>
              </a:rPr>
              <a:t>dì</a:t>
            </a:r>
            <a:r>
              <a:rPr lang="en-US" sz="3000" b="1" i="1" dirty="0">
                <a:solidFill>
                  <a:srgbClr val="FF0000"/>
                </a:solidFill>
              </a:rPr>
              <a:t> Bảy </a:t>
            </a:r>
            <a:r>
              <a:rPr lang="en-US" sz="3000" b="1" i="1" dirty="0" err="1">
                <a:solidFill>
                  <a:srgbClr val="FF0000"/>
                </a:solidFill>
              </a:rPr>
              <a:t>ngồi</a:t>
            </a:r>
            <a:r>
              <a:rPr lang="en-US" sz="3000" b="1" i="1" dirty="0">
                <a:solidFill>
                  <a:srgbClr val="FF0000"/>
                </a:solidFill>
              </a:rPr>
              <a:t> </a:t>
            </a:r>
            <a:r>
              <a:rPr lang="en-US" sz="3000" b="1" i="1" dirty="0" err="1">
                <a:solidFill>
                  <a:srgbClr val="FF0000"/>
                </a:solidFill>
              </a:rPr>
              <a:t>đợi</a:t>
            </a:r>
            <a:r>
              <a:rPr lang="en-US" sz="3000" b="1" i="1" dirty="0">
                <a:solidFill>
                  <a:srgbClr val="FF0000"/>
                </a:solidFill>
              </a:rPr>
              <a:t> </a:t>
            </a:r>
            <a:r>
              <a:rPr lang="en-US" sz="3000" b="1" i="1" dirty="0" err="1">
                <a:solidFill>
                  <a:srgbClr val="FF0000"/>
                </a:solidFill>
              </a:rPr>
              <a:t>dượng</a:t>
            </a:r>
            <a:r>
              <a:rPr lang="en-US" sz="3000" b="1" i="1" dirty="0">
                <a:solidFill>
                  <a:srgbClr val="FF0000"/>
                </a:solidFill>
              </a:rPr>
              <a:t> </a:t>
            </a:r>
            <a:r>
              <a:rPr lang="en-US" sz="3000" b="1" i="1" dirty="0" err="1">
                <a:solidFill>
                  <a:srgbClr val="FF0000"/>
                </a:solidFill>
              </a:rPr>
              <a:t>trước</a:t>
            </a:r>
            <a:r>
              <a:rPr lang="en-US" sz="3000" b="1" i="1" dirty="0">
                <a:solidFill>
                  <a:srgbClr val="FF0000"/>
                </a:solidFill>
              </a:rPr>
              <a:t> </a:t>
            </a:r>
            <a:r>
              <a:rPr lang="en-US" sz="3000" b="1" i="1" dirty="0" err="1">
                <a:solidFill>
                  <a:srgbClr val="FF0000"/>
                </a:solidFill>
              </a:rPr>
              <a:t>hiên</a:t>
            </a:r>
            <a:r>
              <a:rPr lang="en-US" sz="3000" b="1" i="1" dirty="0">
                <a:solidFill>
                  <a:srgbClr val="FF0000"/>
                </a:solidFill>
              </a:rPr>
              <a:t> </a:t>
            </a:r>
            <a:r>
              <a:rPr lang="en-US" sz="3000" b="1" i="1" dirty="0" err="1">
                <a:solidFill>
                  <a:srgbClr val="FF0000"/>
                </a:solidFill>
              </a:rPr>
              <a:t>nhà</a:t>
            </a:r>
            <a:r>
              <a:rPr lang="en-US" sz="3000" b="1" i="1" dirty="0">
                <a:solidFill>
                  <a:srgbClr val="FF0000"/>
                </a:solidFill>
              </a:rPr>
              <a:t> </a:t>
            </a:r>
          </a:p>
          <a:p>
            <a:pPr algn="just" latinLnBrk="0"/>
            <a:r>
              <a:rPr lang="en-US" sz="3000" dirty="0">
                <a:sym typeface="Wingdings" panose="05000000000000000000" pitchFamily="2" charset="2"/>
              </a:rPr>
              <a:t> </a:t>
            </a:r>
            <a:r>
              <a:rPr lang="en-US" sz="3000" dirty="0" err="1">
                <a:sym typeface="Wingdings" panose="05000000000000000000" pitchFamily="2" charset="2"/>
              </a:rPr>
              <a:t>Tác</a:t>
            </a:r>
            <a:r>
              <a:rPr lang="en-US" sz="3000" dirty="0">
                <a:sym typeface="Wingdings" panose="05000000000000000000" pitchFamily="2" charset="2"/>
              </a:rPr>
              <a:t> </a:t>
            </a:r>
            <a:r>
              <a:rPr lang="en-US" sz="3000" dirty="0" err="1">
                <a:sym typeface="Wingdings" panose="05000000000000000000" pitchFamily="2" charset="2"/>
              </a:rPr>
              <a:t>dụng</a:t>
            </a:r>
            <a:endParaRPr lang="en-US" sz="3000" dirty="0"/>
          </a:p>
          <a:p>
            <a:pPr algn="just" latinLnBrk="0"/>
            <a:r>
              <a:rPr lang="en-US" sz="3000" dirty="0"/>
              <a:t>+ </a:t>
            </a:r>
            <a:r>
              <a:rPr lang="en-US" sz="3000" dirty="0" err="1"/>
              <a:t>Khắc</a:t>
            </a:r>
            <a:r>
              <a:rPr lang="en-US" sz="3000" dirty="0"/>
              <a:t> </a:t>
            </a:r>
            <a:r>
              <a:rPr lang="en-US" sz="3000" dirty="0" err="1"/>
              <a:t>họa</a:t>
            </a:r>
            <a:r>
              <a:rPr lang="en-US" sz="3000" dirty="0"/>
              <a:t> </a:t>
            </a:r>
            <a:r>
              <a:rPr lang="en-US" sz="3000" dirty="0" err="1"/>
              <a:t>chân</a:t>
            </a:r>
            <a:r>
              <a:rPr lang="en-US" sz="3000" dirty="0"/>
              <a:t> </a:t>
            </a:r>
            <a:r>
              <a:rPr lang="en-US" sz="3000" dirty="0" err="1"/>
              <a:t>thực</a:t>
            </a:r>
            <a:r>
              <a:rPr lang="en-US" sz="3000" dirty="0"/>
              <a:t> </a:t>
            </a:r>
            <a:r>
              <a:rPr lang="en-US" sz="3000" dirty="0" err="1"/>
              <a:t>hành</a:t>
            </a:r>
            <a:r>
              <a:rPr lang="en-US" sz="3000" dirty="0"/>
              <a:t> </a:t>
            </a:r>
            <a:r>
              <a:rPr lang="en-US" sz="3000" dirty="0" err="1"/>
              <a:t>động</a:t>
            </a:r>
            <a:r>
              <a:rPr lang="en-US" sz="3000" dirty="0"/>
              <a:t> </a:t>
            </a:r>
            <a:r>
              <a:rPr lang="en-US" sz="3000" dirty="0" err="1"/>
              <a:t>thường</a:t>
            </a:r>
            <a:r>
              <a:rPr lang="en-US" sz="3000" dirty="0"/>
              <a:t> </a:t>
            </a:r>
            <a:r>
              <a:rPr lang="en-US" sz="3000" dirty="0" err="1"/>
              <a:t>ngày</a:t>
            </a:r>
            <a:r>
              <a:rPr lang="en-US" sz="3000" dirty="0"/>
              <a:t> </a:t>
            </a:r>
            <a:r>
              <a:rPr lang="en-US" sz="3000" dirty="0" err="1"/>
              <a:t>của</a:t>
            </a:r>
            <a:r>
              <a:rPr lang="en-US" sz="3000" dirty="0"/>
              <a:t> </a:t>
            </a:r>
            <a:r>
              <a:rPr lang="en-US" sz="3000" dirty="0" err="1"/>
              <a:t>dì</a:t>
            </a:r>
            <a:endParaRPr lang="en-US" sz="3000" dirty="0"/>
          </a:p>
          <a:p>
            <a:pPr algn="just" latinLnBrk="0"/>
            <a:r>
              <a:rPr lang="vi-VN" sz="3000" dirty="0"/>
              <a:t>+ Nhấn mạnh </a:t>
            </a:r>
            <a:r>
              <a:rPr lang="vi-VN" sz="3000" b="1" i="1" dirty="0"/>
              <a:t>tình yêu, niềm hi vọng, niềm tin</a:t>
            </a:r>
            <a:r>
              <a:rPr lang="vi-VN" sz="3000" dirty="0"/>
              <a:t> của dì dành cho dượng Bảy.</a:t>
            </a:r>
          </a:p>
          <a:p>
            <a:pPr algn="just" latinLnBrk="0"/>
            <a:r>
              <a:rPr lang="vi-VN" sz="3000" dirty="0"/>
              <a:t>+ Khắc họa chân dung dì Bảy</a:t>
            </a:r>
            <a:r>
              <a:rPr lang="en-US" sz="3000" dirty="0"/>
              <a:t> -</a:t>
            </a:r>
            <a:r>
              <a:rPr lang="vi-VN" sz="3000" dirty="0"/>
              <a:t> </a:t>
            </a:r>
            <a:r>
              <a:rPr lang="vi-VN" sz="3000" b="1" i="1" dirty="0"/>
              <a:t>vẻ đẹp của người phụ nữ Việt Nam</a:t>
            </a:r>
            <a:endParaRPr lang="vi-VN" sz="3000" dirty="0"/>
          </a:p>
        </p:txBody>
      </p:sp>
    </p:spTree>
    <p:extLst>
      <p:ext uri="{BB962C8B-B14F-4D97-AF65-F5344CB8AC3E}">
        <p14:creationId xmlns:p14="http://schemas.microsoft.com/office/powerpoint/2010/main" val="53040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D426-8141-BBC5-2C3A-1540A49963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27867AC-F4E3-8472-3DEA-6AA94B650D92}"/>
              </a:ext>
            </a:extLst>
          </p:cNvPr>
          <p:cNvSpPr txBox="1"/>
          <p:nvPr/>
        </p:nvSpPr>
        <p:spPr>
          <a:xfrm>
            <a:off x="1280160" y="2031427"/>
            <a:ext cx="9976264" cy="3046988"/>
          </a:xfrm>
          <a:prstGeom prst="rect">
            <a:avLst/>
          </a:prstGeom>
          <a:noFill/>
        </p:spPr>
        <p:txBody>
          <a:bodyPr wrap="square" rtlCol="0">
            <a:spAutoFit/>
          </a:bodyPr>
          <a:lstStyle/>
          <a:p>
            <a:pPr algn="ctr"/>
            <a:r>
              <a:rPr lang="vi-VN" altLang="ko-KR" sz="4800" b="1" dirty="0">
                <a:latin typeface="+mj-lt"/>
                <a:cs typeface="Arial" panose="020B0604020202020204" pitchFamily="34" charset="0"/>
              </a:rPr>
              <a:t>Cuối văn bản, tác giả đã đưa ra những thông tin gì về dì Bảy?</a:t>
            </a:r>
            <a:endParaRPr lang="en-US" altLang="ko-KR" sz="4800" b="1" dirty="0">
              <a:latin typeface="+mj-lt"/>
              <a:cs typeface="Arial" panose="020B0604020202020204" pitchFamily="34" charset="0"/>
            </a:endParaRPr>
          </a:p>
          <a:p>
            <a:pPr algn="ctr"/>
            <a:r>
              <a:rPr lang="vi-VN" altLang="ko-KR" sz="4800" b="1" dirty="0">
                <a:latin typeface="+mj-lt"/>
                <a:cs typeface="Arial" panose="020B0604020202020204" pitchFamily="34" charset="0"/>
              </a:rPr>
              <a:t>Việc nhắc đến thông tin của dì Bảy ở đây có tác dụng gì?</a:t>
            </a:r>
            <a:endParaRPr lang="ko-KR" altLang="en-US" sz="4800" b="1" dirty="0">
              <a:latin typeface="+mj-lt"/>
              <a:cs typeface="Arial" panose="020B0604020202020204" pitchFamily="34" charset="0"/>
            </a:endParaRPr>
          </a:p>
        </p:txBody>
      </p:sp>
    </p:spTree>
    <p:extLst>
      <p:ext uri="{BB962C8B-B14F-4D97-AF65-F5344CB8AC3E}">
        <p14:creationId xmlns:p14="http://schemas.microsoft.com/office/powerpoint/2010/main" val="25398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3229AF-5761-9007-2C51-82FD84776D5D}"/>
              </a:ext>
            </a:extLst>
          </p:cNvPr>
          <p:cNvSpPr txBox="1"/>
          <p:nvPr/>
        </p:nvSpPr>
        <p:spPr>
          <a:xfrm>
            <a:off x="537029" y="860583"/>
            <a:ext cx="9298347" cy="1938992"/>
          </a:xfrm>
          <a:prstGeom prst="rect">
            <a:avLst/>
          </a:prstGeom>
          <a:noFill/>
        </p:spPr>
        <p:txBody>
          <a:bodyPr wrap="square">
            <a:spAutoFit/>
          </a:bodyPr>
          <a:lstStyle/>
          <a:p>
            <a:pPr algn="just" latinLnBrk="0"/>
            <a:r>
              <a:rPr lang="en-US" sz="3000" b="1" dirty="0"/>
              <a:t>- Thông tin </a:t>
            </a:r>
            <a:r>
              <a:rPr lang="en-US" sz="3000" b="1" dirty="0" err="1"/>
              <a:t>về</a:t>
            </a:r>
            <a:r>
              <a:rPr lang="en-US" sz="3000" b="1" dirty="0"/>
              <a:t> </a:t>
            </a:r>
            <a:r>
              <a:rPr lang="en-US" sz="3000" b="1" dirty="0" err="1"/>
              <a:t>họ</a:t>
            </a:r>
            <a:r>
              <a:rPr lang="en-US" sz="3000" b="1" dirty="0"/>
              <a:t> </a:t>
            </a:r>
            <a:r>
              <a:rPr lang="en-US" sz="3000" b="1" dirty="0" err="1"/>
              <a:t>tên</a:t>
            </a:r>
            <a:r>
              <a:rPr lang="en-US" sz="3000" b="1" dirty="0"/>
              <a:t> </a:t>
            </a:r>
            <a:r>
              <a:rPr lang="en-US" sz="3000" b="1" dirty="0" err="1"/>
              <a:t>địa</a:t>
            </a:r>
            <a:r>
              <a:rPr lang="en-US" sz="3000" b="1" dirty="0"/>
              <a:t> </a:t>
            </a:r>
            <a:r>
              <a:rPr lang="en-US" sz="3000" b="1" dirty="0" err="1"/>
              <a:t>chỉ</a:t>
            </a:r>
            <a:r>
              <a:rPr lang="en-US" sz="3000" b="1" dirty="0"/>
              <a:t> </a:t>
            </a:r>
            <a:r>
              <a:rPr lang="en-US" sz="3000" b="1" dirty="0" err="1"/>
              <a:t>của</a:t>
            </a:r>
            <a:r>
              <a:rPr lang="en-US" sz="3000" b="1" dirty="0"/>
              <a:t> </a:t>
            </a:r>
            <a:r>
              <a:rPr lang="en-US" sz="3000" b="1" dirty="0" err="1"/>
              <a:t>dì</a:t>
            </a:r>
            <a:r>
              <a:rPr lang="en-US" sz="3000" b="1" dirty="0"/>
              <a:t> Bảy: </a:t>
            </a:r>
          </a:p>
          <a:p>
            <a:pPr algn="just" latinLnBrk="0"/>
            <a:r>
              <a:rPr lang="en-US" sz="3000" i="1" dirty="0"/>
              <a:t>+ </a:t>
            </a:r>
            <a:r>
              <a:rPr lang="en-US" sz="3000" i="1" dirty="0" err="1"/>
              <a:t>Bà</a:t>
            </a:r>
            <a:r>
              <a:rPr lang="en-US" sz="3000" i="1" dirty="0"/>
              <a:t> Lê Thị </a:t>
            </a:r>
            <a:r>
              <a:rPr lang="en-US" sz="3000" i="1" dirty="0" err="1"/>
              <a:t>Thỏa</a:t>
            </a:r>
            <a:r>
              <a:rPr lang="en-US" sz="3000" i="1" dirty="0"/>
              <a:t>, </a:t>
            </a:r>
            <a:r>
              <a:rPr lang="en-US" sz="3000" i="1" dirty="0" err="1"/>
              <a:t>năm</a:t>
            </a:r>
            <a:r>
              <a:rPr lang="en-US" sz="3000" i="1" dirty="0"/>
              <a:t> nay </a:t>
            </a:r>
            <a:r>
              <a:rPr lang="en-US" sz="3000" i="1" dirty="0" err="1"/>
              <a:t>tròn</a:t>
            </a:r>
            <a:r>
              <a:rPr lang="en-US" sz="3000" i="1" dirty="0"/>
              <a:t> 80 </a:t>
            </a:r>
            <a:r>
              <a:rPr lang="en-US" sz="3000" i="1" dirty="0" err="1"/>
              <a:t>tuổi</a:t>
            </a:r>
            <a:endParaRPr lang="en-US" sz="3000" i="1" dirty="0"/>
          </a:p>
          <a:p>
            <a:pPr algn="just" latinLnBrk="0"/>
            <a:r>
              <a:rPr lang="en-US" sz="3000" i="1" dirty="0"/>
              <a:t>+ Ở </a:t>
            </a:r>
            <a:r>
              <a:rPr lang="en-US" sz="3000" i="1" dirty="0" err="1"/>
              <a:t>ngôi</a:t>
            </a:r>
            <a:r>
              <a:rPr lang="en-US" sz="3000" i="1" dirty="0"/>
              <a:t> </a:t>
            </a:r>
            <a:r>
              <a:rPr lang="en-US" sz="3000" i="1" dirty="0" err="1"/>
              <a:t>nhà</a:t>
            </a:r>
            <a:r>
              <a:rPr lang="en-US" sz="3000" i="1" dirty="0"/>
              <a:t> </a:t>
            </a:r>
            <a:r>
              <a:rPr lang="en-US" sz="3000" i="1" dirty="0" err="1"/>
              <a:t>gần</a:t>
            </a:r>
            <a:r>
              <a:rPr lang="en-US" sz="3000" i="1" dirty="0"/>
              <a:t> </a:t>
            </a:r>
            <a:r>
              <a:rPr lang="en-US" sz="3000" i="1" dirty="0" err="1"/>
              <a:t>cầu</a:t>
            </a:r>
            <a:r>
              <a:rPr lang="en-US" sz="3000" i="1" dirty="0"/>
              <a:t> </a:t>
            </a:r>
            <a:r>
              <a:rPr lang="en-US" sz="3000" i="1" dirty="0" err="1"/>
              <a:t>Vĩnh</a:t>
            </a:r>
            <a:r>
              <a:rPr lang="en-US" sz="3000" i="1" dirty="0"/>
              <a:t> </a:t>
            </a:r>
            <a:r>
              <a:rPr lang="en-US" sz="3000" i="1" dirty="0" err="1"/>
              <a:t>Phú</a:t>
            </a:r>
            <a:r>
              <a:rPr lang="en-US" sz="3000" i="1" dirty="0"/>
              <a:t> </a:t>
            </a:r>
            <a:r>
              <a:rPr lang="en-US" sz="3000" i="1" dirty="0" err="1"/>
              <a:t>thuộc</a:t>
            </a:r>
            <a:r>
              <a:rPr lang="en-US" sz="3000" i="1" dirty="0"/>
              <a:t> </a:t>
            </a:r>
            <a:r>
              <a:rPr lang="en-US" sz="3000" i="1" dirty="0" err="1"/>
              <a:t>thị</a:t>
            </a:r>
            <a:r>
              <a:rPr lang="en-US" sz="3000" i="1" dirty="0"/>
              <a:t> </a:t>
            </a:r>
            <a:r>
              <a:rPr lang="en-US" sz="3000" i="1" dirty="0" err="1"/>
              <a:t>trấn</a:t>
            </a:r>
            <a:r>
              <a:rPr lang="en-US" sz="3000" i="1" dirty="0"/>
              <a:t> </a:t>
            </a:r>
            <a:r>
              <a:rPr lang="en-US" sz="3000" i="1" dirty="0" err="1"/>
              <a:t>Mộ</a:t>
            </a:r>
            <a:r>
              <a:rPr lang="en-US" sz="3000" i="1" dirty="0"/>
              <a:t> Đức, </a:t>
            </a:r>
            <a:r>
              <a:rPr lang="en-US" sz="3000" i="1" dirty="0" err="1"/>
              <a:t>tỉnh</a:t>
            </a:r>
            <a:r>
              <a:rPr lang="en-US" sz="3000" i="1" dirty="0"/>
              <a:t> Quảng </a:t>
            </a:r>
            <a:r>
              <a:rPr lang="en-US" sz="3000" i="1" dirty="0" err="1"/>
              <a:t>Ngãi</a:t>
            </a:r>
            <a:endParaRPr lang="en-US" sz="3000" i="1" dirty="0"/>
          </a:p>
        </p:txBody>
      </p:sp>
      <p:sp>
        <p:nvSpPr>
          <p:cNvPr id="5" name="TextBox 4">
            <a:extLst>
              <a:ext uri="{FF2B5EF4-FFF2-40B4-BE49-F238E27FC236}">
                <a16:creationId xmlns:a16="http://schemas.microsoft.com/office/drawing/2014/main" id="{7EF541E5-F653-7D03-5292-6147F98CBAF0}"/>
              </a:ext>
            </a:extLst>
          </p:cNvPr>
          <p:cNvSpPr txBox="1"/>
          <p:nvPr/>
        </p:nvSpPr>
        <p:spPr>
          <a:xfrm>
            <a:off x="667656" y="2794057"/>
            <a:ext cx="7561943" cy="2862322"/>
          </a:xfrm>
          <a:prstGeom prst="rect">
            <a:avLst/>
          </a:prstGeom>
          <a:noFill/>
        </p:spPr>
        <p:txBody>
          <a:bodyPr wrap="square">
            <a:spAutoFit/>
          </a:bodyPr>
          <a:lstStyle/>
          <a:p>
            <a:pPr algn="just" latinLnBrk="0"/>
            <a:r>
              <a:rPr lang="en-US" sz="3000" b="1" dirty="0"/>
              <a:t>- </a:t>
            </a:r>
            <a:r>
              <a:rPr lang="en-US" sz="3000" b="1" dirty="0" err="1"/>
              <a:t>Tác</a:t>
            </a:r>
            <a:r>
              <a:rPr lang="en-US" sz="3000" b="1" dirty="0"/>
              <a:t> </a:t>
            </a:r>
            <a:r>
              <a:rPr lang="en-US" sz="3000" b="1" dirty="0" err="1"/>
              <a:t>dụng</a:t>
            </a:r>
            <a:r>
              <a:rPr lang="en-US" sz="3000" b="1" dirty="0"/>
              <a:t>:</a:t>
            </a:r>
          </a:p>
          <a:p>
            <a:pPr algn="just" latinLnBrk="0"/>
            <a:r>
              <a:rPr lang="en-US" sz="3000" dirty="0"/>
              <a:t>+ </a:t>
            </a:r>
            <a:r>
              <a:rPr lang="en-US" sz="3000" dirty="0" err="1"/>
              <a:t>Giúp</a:t>
            </a:r>
            <a:r>
              <a:rPr lang="en-US" sz="3000" dirty="0"/>
              <a:t> </a:t>
            </a:r>
            <a:r>
              <a:rPr lang="en-US" sz="3000" dirty="0" err="1"/>
              <a:t>sự</a:t>
            </a:r>
            <a:r>
              <a:rPr lang="en-US" sz="3000" dirty="0"/>
              <a:t> </a:t>
            </a:r>
            <a:r>
              <a:rPr lang="en-US" sz="3000" dirty="0" err="1"/>
              <a:t>việc</a:t>
            </a:r>
            <a:r>
              <a:rPr lang="en-US" sz="3000" dirty="0"/>
              <a:t> </a:t>
            </a:r>
            <a:r>
              <a:rPr lang="en-US" sz="3000" dirty="0" err="1"/>
              <a:t>được</a:t>
            </a:r>
            <a:r>
              <a:rPr lang="en-US" sz="3000" dirty="0"/>
              <a:t> </a:t>
            </a:r>
            <a:r>
              <a:rPr lang="en-US" sz="3000" dirty="0" err="1"/>
              <a:t>kể</a:t>
            </a:r>
            <a:r>
              <a:rPr lang="en-US" sz="3000" dirty="0"/>
              <a:t> </a:t>
            </a:r>
            <a:r>
              <a:rPr lang="en-US" sz="3000" b="1" i="1" dirty="0" err="1">
                <a:solidFill>
                  <a:srgbClr val="FF0000"/>
                </a:solidFill>
              </a:rPr>
              <a:t>đáng</a:t>
            </a:r>
            <a:r>
              <a:rPr lang="en-US" sz="3000" b="1" i="1" dirty="0">
                <a:solidFill>
                  <a:srgbClr val="FF0000"/>
                </a:solidFill>
              </a:rPr>
              <a:t> tin </a:t>
            </a:r>
            <a:r>
              <a:rPr lang="en-US" sz="3000" b="1" i="1" dirty="0" err="1">
                <a:solidFill>
                  <a:srgbClr val="FF0000"/>
                </a:solidFill>
              </a:rPr>
              <a:t>cậy</a:t>
            </a:r>
            <a:endParaRPr lang="en-US" sz="3000" b="1" i="1" dirty="0">
              <a:solidFill>
                <a:srgbClr val="FF0000"/>
              </a:solidFill>
            </a:endParaRPr>
          </a:p>
          <a:p>
            <a:pPr algn="just" latinLnBrk="0"/>
            <a:r>
              <a:rPr lang="en-US" sz="3000" dirty="0"/>
              <a:t>+ </a:t>
            </a:r>
            <a:r>
              <a:rPr lang="en-US" sz="3000" dirty="0" err="1"/>
              <a:t>Tạo</a:t>
            </a:r>
            <a:r>
              <a:rPr lang="en-US" sz="3000" dirty="0"/>
              <a:t> </a:t>
            </a:r>
            <a:r>
              <a:rPr lang="en-US" sz="3000" dirty="0" err="1"/>
              <a:t>sức</a:t>
            </a:r>
            <a:r>
              <a:rPr lang="en-US" sz="3000" dirty="0"/>
              <a:t> </a:t>
            </a:r>
            <a:r>
              <a:rPr lang="en-US" sz="3000" dirty="0" err="1"/>
              <a:t>hấp</a:t>
            </a:r>
            <a:r>
              <a:rPr lang="en-US" sz="3000" dirty="0"/>
              <a:t> </a:t>
            </a:r>
            <a:r>
              <a:rPr lang="en-US" sz="3000" dirty="0" err="1"/>
              <a:t>dẫn</a:t>
            </a:r>
            <a:r>
              <a:rPr lang="en-US" sz="3000" dirty="0"/>
              <a:t> </a:t>
            </a:r>
            <a:r>
              <a:rPr lang="en-US" sz="3000" dirty="0" err="1"/>
              <a:t>về</a:t>
            </a:r>
            <a:r>
              <a:rPr lang="en-US" sz="3000" dirty="0"/>
              <a:t> </a:t>
            </a:r>
            <a:r>
              <a:rPr lang="en-US" sz="3000" dirty="0" err="1"/>
              <a:t>một</a:t>
            </a:r>
            <a:r>
              <a:rPr lang="en-US" sz="3000" dirty="0"/>
              <a:t> </a:t>
            </a:r>
            <a:r>
              <a:rPr lang="en-US" sz="3000" dirty="0" err="1"/>
              <a:t>vấn</a:t>
            </a:r>
            <a:r>
              <a:rPr lang="en-US" sz="3000" dirty="0"/>
              <a:t> </a:t>
            </a:r>
            <a:r>
              <a:rPr lang="en-US" sz="3000" dirty="0" err="1"/>
              <a:t>đề</a:t>
            </a:r>
            <a:r>
              <a:rPr lang="en-US" sz="3000" dirty="0"/>
              <a:t> </a:t>
            </a:r>
            <a:r>
              <a:rPr lang="en-US" sz="3000" dirty="0" err="1"/>
              <a:t>có</a:t>
            </a:r>
            <a:r>
              <a:rPr lang="en-US" sz="3000" dirty="0"/>
              <a:t> ý </a:t>
            </a:r>
            <a:r>
              <a:rPr lang="en-US" sz="3000" dirty="0" err="1"/>
              <a:t>nghĩa</a:t>
            </a:r>
            <a:r>
              <a:rPr lang="en-US" sz="3000" dirty="0"/>
              <a:t> </a:t>
            </a:r>
            <a:r>
              <a:rPr lang="en-US" sz="3000" dirty="0" err="1"/>
              <a:t>xã</a:t>
            </a:r>
            <a:r>
              <a:rPr lang="en-US" sz="3000" dirty="0"/>
              <a:t> </a:t>
            </a:r>
            <a:r>
              <a:rPr lang="en-US" sz="3000" dirty="0" err="1"/>
              <a:t>hội</a:t>
            </a:r>
            <a:r>
              <a:rPr lang="en-US" sz="3000" dirty="0"/>
              <a:t> </a:t>
            </a:r>
            <a:r>
              <a:rPr lang="en-US" sz="3000" dirty="0" err="1"/>
              <a:t>trong</a:t>
            </a:r>
            <a:r>
              <a:rPr lang="en-US" sz="3000" dirty="0"/>
              <a:t> </a:t>
            </a:r>
            <a:r>
              <a:rPr lang="en-US" sz="3000" dirty="0" err="1"/>
              <a:t>văn</a:t>
            </a:r>
            <a:r>
              <a:rPr lang="en-US" sz="3000" dirty="0"/>
              <a:t> </a:t>
            </a:r>
            <a:r>
              <a:rPr lang="en-US" sz="3000" dirty="0" err="1"/>
              <a:t>bản</a:t>
            </a:r>
            <a:r>
              <a:rPr lang="en-US" sz="3000" dirty="0"/>
              <a:t>: </a:t>
            </a:r>
            <a:r>
              <a:rPr lang="en-US" sz="3000" b="1" i="1" dirty="0" err="1">
                <a:solidFill>
                  <a:srgbClr val="FF0000"/>
                </a:solidFill>
              </a:rPr>
              <a:t>Sự</a:t>
            </a:r>
            <a:r>
              <a:rPr lang="en-US" sz="3000" b="1" i="1" dirty="0">
                <a:solidFill>
                  <a:srgbClr val="FF0000"/>
                </a:solidFill>
              </a:rPr>
              <a:t> hi </a:t>
            </a:r>
            <a:r>
              <a:rPr lang="en-US" sz="3000" b="1" i="1" dirty="0" err="1">
                <a:solidFill>
                  <a:srgbClr val="FF0000"/>
                </a:solidFill>
              </a:rPr>
              <a:t>sinh</a:t>
            </a:r>
            <a:r>
              <a:rPr lang="en-US" sz="3000" b="1" i="1" dirty="0">
                <a:solidFill>
                  <a:srgbClr val="FF0000"/>
                </a:solidFill>
              </a:rPr>
              <a:t> </a:t>
            </a:r>
            <a:r>
              <a:rPr lang="en-US" sz="3000" b="1" i="1" dirty="0" err="1">
                <a:solidFill>
                  <a:srgbClr val="FF0000"/>
                </a:solidFill>
              </a:rPr>
              <a:t>thầm</a:t>
            </a:r>
            <a:r>
              <a:rPr lang="en-US" sz="3000" b="1" i="1" dirty="0">
                <a:solidFill>
                  <a:srgbClr val="FF0000"/>
                </a:solidFill>
              </a:rPr>
              <a:t> </a:t>
            </a:r>
            <a:r>
              <a:rPr lang="en-US" sz="3000" b="1" i="1" dirty="0" err="1">
                <a:solidFill>
                  <a:srgbClr val="FF0000"/>
                </a:solidFill>
              </a:rPr>
              <a:t>lặng</a:t>
            </a:r>
            <a:r>
              <a:rPr lang="en-US" sz="3000" b="1" i="1" dirty="0">
                <a:solidFill>
                  <a:srgbClr val="FF0000"/>
                </a:solidFill>
              </a:rPr>
              <a:t>, </a:t>
            </a:r>
            <a:r>
              <a:rPr lang="en-US" sz="3000" b="1" i="1" dirty="0" err="1">
                <a:solidFill>
                  <a:srgbClr val="FF0000"/>
                </a:solidFill>
              </a:rPr>
              <a:t>vẻ</a:t>
            </a:r>
            <a:r>
              <a:rPr lang="en-US" sz="3000" b="1" i="1" dirty="0">
                <a:solidFill>
                  <a:srgbClr val="FF0000"/>
                </a:solidFill>
              </a:rPr>
              <a:t> </a:t>
            </a:r>
            <a:r>
              <a:rPr lang="en-US" sz="3000" b="1" i="1" dirty="0" err="1">
                <a:solidFill>
                  <a:srgbClr val="FF0000"/>
                </a:solidFill>
              </a:rPr>
              <a:t>đẹp</a:t>
            </a:r>
            <a:r>
              <a:rPr lang="en-US" sz="3000" b="1" i="1" dirty="0">
                <a:solidFill>
                  <a:srgbClr val="FF0000"/>
                </a:solidFill>
              </a:rPr>
              <a:t> </a:t>
            </a:r>
            <a:r>
              <a:rPr lang="en-US" sz="3000" b="1" i="1" dirty="0" err="1">
                <a:solidFill>
                  <a:srgbClr val="FF0000"/>
                </a:solidFill>
              </a:rPr>
              <a:t>thủy</a:t>
            </a:r>
            <a:r>
              <a:rPr lang="en-US" sz="3000" b="1" i="1" dirty="0">
                <a:solidFill>
                  <a:srgbClr val="FF0000"/>
                </a:solidFill>
              </a:rPr>
              <a:t> </a:t>
            </a:r>
            <a:r>
              <a:rPr lang="en-US" sz="3000" b="1" i="1" dirty="0" err="1">
                <a:solidFill>
                  <a:srgbClr val="FF0000"/>
                </a:solidFill>
              </a:rPr>
              <a:t>chung</a:t>
            </a:r>
            <a:r>
              <a:rPr lang="en-US" sz="3000" dirty="0"/>
              <a:t> </a:t>
            </a:r>
            <a:r>
              <a:rPr lang="en-US" sz="3000" dirty="0" err="1"/>
              <a:t>của</a:t>
            </a:r>
            <a:r>
              <a:rPr lang="en-US" sz="3000" dirty="0"/>
              <a:t> người </a:t>
            </a:r>
            <a:r>
              <a:rPr lang="en-US" sz="3000" b="1" i="1" dirty="0" err="1">
                <a:solidFill>
                  <a:srgbClr val="FF0000"/>
                </a:solidFill>
              </a:rPr>
              <a:t>phụ</a:t>
            </a:r>
            <a:r>
              <a:rPr lang="en-US" sz="3000" b="1" i="1" dirty="0">
                <a:solidFill>
                  <a:srgbClr val="FF0000"/>
                </a:solidFill>
              </a:rPr>
              <a:t> </a:t>
            </a:r>
            <a:r>
              <a:rPr lang="en-US" sz="3000" b="1" i="1" dirty="0" err="1">
                <a:solidFill>
                  <a:srgbClr val="FF0000"/>
                </a:solidFill>
              </a:rPr>
              <a:t>nữ</a:t>
            </a:r>
            <a:r>
              <a:rPr lang="en-US" sz="3000" b="1" i="1" dirty="0">
                <a:solidFill>
                  <a:srgbClr val="FF0000"/>
                </a:solidFill>
              </a:rPr>
              <a:t> Việt Nam </a:t>
            </a:r>
            <a:r>
              <a:rPr lang="en-US" sz="3000" dirty="0" err="1"/>
              <a:t>trong</a:t>
            </a:r>
            <a:r>
              <a:rPr lang="en-US" sz="3000" dirty="0"/>
              <a:t> </a:t>
            </a:r>
            <a:r>
              <a:rPr lang="en-US" sz="3000" dirty="0" err="1"/>
              <a:t>chiến</a:t>
            </a:r>
            <a:r>
              <a:rPr lang="en-US" sz="3000" dirty="0"/>
              <a:t> </a:t>
            </a:r>
            <a:r>
              <a:rPr lang="en-US" sz="3000" dirty="0" err="1"/>
              <a:t>tranh</a:t>
            </a:r>
            <a:r>
              <a:rPr lang="en-US" sz="3000" dirty="0"/>
              <a:t>.</a:t>
            </a:r>
          </a:p>
        </p:txBody>
      </p:sp>
      <p:pic>
        <p:nvPicPr>
          <p:cNvPr id="1026" name="Picture 2" descr="Phân tích Người ngồi đợi trước hiên nhà siêu hay - Văn 11">
            <a:extLst>
              <a:ext uri="{FF2B5EF4-FFF2-40B4-BE49-F238E27FC236}">
                <a16:creationId xmlns:a16="http://schemas.microsoft.com/office/drawing/2014/main" id="{1AE972DE-4EE8-2D8E-B255-FB48954F25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38" r="24313"/>
          <a:stretch/>
        </p:blipFill>
        <p:spPr bwMode="auto">
          <a:xfrm>
            <a:off x="8662749" y="2794057"/>
            <a:ext cx="2345453" cy="317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2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50AD5-10AA-BB6E-1F11-41EC5224AEA2}"/>
            </a:ext>
          </a:extLst>
        </p:cNvPr>
        <p:cNvGrpSpPr/>
        <p:nvPr/>
      </p:nvGrpSpPr>
      <p:grpSpPr>
        <a:xfrm>
          <a:off x="0" y="0"/>
          <a:ext cx="0" cy="0"/>
          <a:chOff x="0" y="0"/>
          <a:chExt cx="0" cy="0"/>
        </a:xfrm>
      </p:grpSpPr>
      <p:sp>
        <p:nvSpPr>
          <p:cNvPr id="2053" name="TextBox 2052">
            <a:extLst>
              <a:ext uri="{FF2B5EF4-FFF2-40B4-BE49-F238E27FC236}">
                <a16:creationId xmlns:a16="http://schemas.microsoft.com/office/drawing/2014/main" id="{886C4595-6C2A-2C52-2266-2A77530DC727}"/>
              </a:ext>
            </a:extLst>
          </p:cNvPr>
          <p:cNvSpPr txBox="1"/>
          <p:nvPr/>
        </p:nvSpPr>
        <p:spPr>
          <a:xfrm>
            <a:off x="717438" y="2535459"/>
            <a:ext cx="10623352" cy="523220"/>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latinLnBrk="0"/>
            <a:r>
              <a:rPr lang="en-US" sz="2800" dirty="0">
                <a:solidFill>
                  <a:schemeClr val="tx1"/>
                </a:solidFill>
              </a:rPr>
              <a:t>2. </a:t>
            </a:r>
            <a:r>
              <a:rPr lang="vi-VN" sz="2800" dirty="0">
                <a:solidFill>
                  <a:schemeClr val="tx1"/>
                </a:solidFill>
              </a:rPr>
              <a:t>Dượng Bảy cùng nhiều người con đất Quảng lên đường ra Bắc tập kết.</a:t>
            </a:r>
            <a:endParaRPr lang="en-US" sz="2800" dirty="0">
              <a:solidFill>
                <a:schemeClr val="tx1"/>
              </a:solidFill>
            </a:endParaRPr>
          </a:p>
        </p:txBody>
      </p:sp>
      <p:sp>
        <p:nvSpPr>
          <p:cNvPr id="2085" name="TextBox 2084">
            <a:extLst>
              <a:ext uri="{FF2B5EF4-FFF2-40B4-BE49-F238E27FC236}">
                <a16:creationId xmlns:a16="http://schemas.microsoft.com/office/drawing/2014/main" id="{5E373814-E094-7A00-856F-A67A3DF4A809}"/>
              </a:ext>
            </a:extLst>
          </p:cNvPr>
          <p:cNvSpPr txBox="1"/>
          <p:nvPr/>
        </p:nvSpPr>
        <p:spPr>
          <a:xfrm>
            <a:off x="778403" y="5160224"/>
            <a:ext cx="10566922" cy="954107"/>
          </a:xfrm>
          <a:prstGeom prst="rect">
            <a:avLst/>
          </a:prstGeom>
          <a:solidFill>
            <a:schemeClr val="accent2">
              <a:lumMod val="40000"/>
              <a:lumOff val="60000"/>
            </a:schemeClr>
          </a:solidFill>
        </p:spPr>
        <p:txBody>
          <a:bodyPr wrap="square">
            <a:spAutoFit/>
          </a:bodyPr>
          <a:lstStyle/>
          <a:p>
            <a:pPr algn="just" latinLnBrk="0"/>
            <a:r>
              <a:rPr lang="en-US" sz="2800" dirty="0"/>
              <a:t>5. Ra </a:t>
            </a:r>
            <a:r>
              <a:rPr lang="en-US" sz="2800" dirty="0" err="1"/>
              <a:t>miền</a:t>
            </a:r>
            <a:r>
              <a:rPr lang="en-US" sz="2800" dirty="0"/>
              <a:t> Bắc </a:t>
            </a:r>
            <a:r>
              <a:rPr lang="en-US" sz="2800" dirty="0" err="1"/>
              <a:t>rồi</a:t>
            </a:r>
            <a:r>
              <a:rPr lang="en-US" sz="2800" dirty="0"/>
              <a:t> </a:t>
            </a:r>
            <a:r>
              <a:rPr lang="en-US" sz="2800" dirty="0" err="1"/>
              <a:t>vào</a:t>
            </a:r>
            <a:r>
              <a:rPr lang="en-US" sz="2800" dirty="0"/>
              <a:t> </a:t>
            </a:r>
            <a:r>
              <a:rPr lang="en-US" sz="2800" dirty="0" err="1"/>
              <a:t>lại</a:t>
            </a:r>
            <a:r>
              <a:rPr lang="en-US" sz="2800" dirty="0"/>
              <a:t> </a:t>
            </a:r>
            <a:r>
              <a:rPr lang="en-US" sz="2800" dirty="0" err="1"/>
              <a:t>miền</a:t>
            </a:r>
            <a:r>
              <a:rPr lang="en-US" sz="2800" dirty="0"/>
              <a:t> Nam </a:t>
            </a:r>
            <a:r>
              <a:rPr lang="en-US" sz="2800" dirty="0" err="1"/>
              <a:t>chiến</a:t>
            </a:r>
            <a:r>
              <a:rPr lang="en-US" sz="2800" dirty="0"/>
              <a:t> </a:t>
            </a:r>
            <a:r>
              <a:rPr lang="en-US" sz="2800" dirty="0" err="1"/>
              <a:t>đấu</a:t>
            </a:r>
            <a:r>
              <a:rPr lang="en-US" sz="2800" dirty="0"/>
              <a:t>, </a:t>
            </a:r>
            <a:r>
              <a:rPr lang="en-US" sz="2800" dirty="0" err="1"/>
              <a:t>dượng</a:t>
            </a:r>
            <a:r>
              <a:rPr lang="en-US" sz="2800" dirty="0"/>
              <a:t> Bảy </a:t>
            </a:r>
            <a:r>
              <a:rPr lang="en-US" sz="2800" dirty="0" err="1"/>
              <a:t>vẫn</a:t>
            </a:r>
            <a:r>
              <a:rPr lang="en-US" sz="2800" dirty="0"/>
              <a:t> </a:t>
            </a:r>
            <a:r>
              <a:rPr lang="en-US" sz="2800" dirty="0" err="1"/>
              <a:t>liên</a:t>
            </a:r>
            <a:r>
              <a:rPr lang="en-US" sz="2800" dirty="0"/>
              <a:t> </a:t>
            </a:r>
            <a:r>
              <a:rPr lang="en-US" sz="2800" dirty="0" err="1"/>
              <a:t>lạc</a:t>
            </a:r>
            <a:r>
              <a:rPr lang="en-US" sz="2800" dirty="0"/>
              <a:t> </a:t>
            </a:r>
            <a:r>
              <a:rPr lang="en-US" sz="2800" dirty="0" err="1"/>
              <a:t>với</a:t>
            </a:r>
            <a:r>
              <a:rPr lang="en-US" sz="2800" dirty="0"/>
              <a:t> </a:t>
            </a:r>
            <a:r>
              <a:rPr lang="en-US" sz="2800" dirty="0" err="1"/>
              <a:t>gia</a:t>
            </a:r>
            <a:r>
              <a:rPr lang="en-US" sz="2800" dirty="0"/>
              <a:t> </a:t>
            </a:r>
            <a:r>
              <a:rPr lang="en-US" sz="2800" dirty="0" err="1"/>
              <a:t>đình</a:t>
            </a:r>
            <a:endParaRPr lang="en-US" sz="2800" dirty="0"/>
          </a:p>
        </p:txBody>
      </p:sp>
      <p:sp>
        <p:nvSpPr>
          <p:cNvPr id="2093" name="TextBox 2092">
            <a:extLst>
              <a:ext uri="{FF2B5EF4-FFF2-40B4-BE49-F238E27FC236}">
                <a16:creationId xmlns:a16="http://schemas.microsoft.com/office/drawing/2014/main" id="{83520357-3130-0A51-4539-5AD194695046}"/>
              </a:ext>
            </a:extLst>
          </p:cNvPr>
          <p:cNvSpPr txBox="1"/>
          <p:nvPr/>
        </p:nvSpPr>
        <p:spPr>
          <a:xfrm>
            <a:off x="778401" y="4009424"/>
            <a:ext cx="10566924" cy="954107"/>
          </a:xfrm>
          <a:prstGeom prst="rect">
            <a:avLst/>
          </a:prstGeom>
          <a:solidFill>
            <a:schemeClr val="accent2">
              <a:lumMod val="20000"/>
              <a:lumOff val="80000"/>
            </a:schemeClr>
          </a:solidFill>
        </p:spPr>
        <p:txBody>
          <a:bodyPr wrap="square">
            <a:spAutoFit/>
          </a:bodyPr>
          <a:lstStyle/>
          <a:p>
            <a:pPr algn="just" latinLnBrk="0"/>
            <a:r>
              <a:rPr lang="en-US" sz="2800" dirty="0"/>
              <a:t>4. </a:t>
            </a:r>
            <a:r>
              <a:rPr lang="en-US" sz="2800" dirty="0" err="1"/>
              <a:t>Dượng</a:t>
            </a:r>
            <a:r>
              <a:rPr lang="en-US" sz="2800" dirty="0"/>
              <a:t> Bảy </a:t>
            </a:r>
            <a:r>
              <a:rPr lang="en-US" sz="2800" dirty="0" err="1"/>
              <a:t>ngã</a:t>
            </a:r>
            <a:r>
              <a:rPr lang="en-US" sz="2800" dirty="0"/>
              <a:t> </a:t>
            </a:r>
            <a:r>
              <a:rPr lang="en-US" sz="2800" dirty="0" err="1"/>
              <a:t>xuống</a:t>
            </a:r>
            <a:r>
              <a:rPr lang="en-US" sz="2800" dirty="0"/>
              <a:t> </a:t>
            </a:r>
            <a:r>
              <a:rPr lang="en-US" sz="2800" dirty="0" err="1"/>
              <a:t>trong</a:t>
            </a:r>
            <a:r>
              <a:rPr lang="en-US" sz="2800" dirty="0"/>
              <a:t> </a:t>
            </a:r>
            <a:r>
              <a:rPr lang="en-US" sz="2800" dirty="0" err="1"/>
              <a:t>trận</a:t>
            </a:r>
            <a:r>
              <a:rPr lang="en-US" sz="2800" dirty="0"/>
              <a:t> </a:t>
            </a:r>
            <a:r>
              <a:rPr lang="en-US" sz="2800" dirty="0" err="1"/>
              <a:t>đánh</a:t>
            </a:r>
            <a:r>
              <a:rPr lang="en-US" sz="2800" dirty="0"/>
              <a:t> ở Xuân </a:t>
            </a:r>
            <a:r>
              <a:rPr lang="en-US" sz="2800" dirty="0" err="1"/>
              <a:t>Lộc</a:t>
            </a:r>
            <a:r>
              <a:rPr lang="en-US" sz="2800" dirty="0"/>
              <a:t>, </a:t>
            </a:r>
            <a:r>
              <a:rPr lang="en-US" sz="2800" dirty="0" err="1"/>
              <a:t>trên</a:t>
            </a:r>
            <a:r>
              <a:rPr lang="en-US" sz="2800" dirty="0"/>
              <a:t> </a:t>
            </a:r>
            <a:r>
              <a:rPr lang="en-US" sz="2800" dirty="0" err="1"/>
              <a:t>đường</a:t>
            </a:r>
            <a:r>
              <a:rPr lang="en-US" sz="2800" dirty="0"/>
              <a:t> </a:t>
            </a:r>
            <a:r>
              <a:rPr lang="en-US" sz="2800" dirty="0" err="1"/>
              <a:t>tiến</a:t>
            </a:r>
            <a:r>
              <a:rPr lang="en-US" sz="2800" dirty="0"/>
              <a:t> </a:t>
            </a:r>
            <a:r>
              <a:rPr lang="en-US" sz="2800" dirty="0" err="1"/>
              <a:t>vào</a:t>
            </a:r>
            <a:r>
              <a:rPr lang="en-US" sz="2800" dirty="0"/>
              <a:t> </a:t>
            </a:r>
            <a:r>
              <a:rPr lang="en-US" sz="2800" dirty="0" err="1"/>
              <a:t>Sài</a:t>
            </a:r>
            <a:r>
              <a:rPr lang="en-US" sz="2800" dirty="0"/>
              <a:t> Gòn</a:t>
            </a:r>
          </a:p>
        </p:txBody>
      </p:sp>
      <p:sp>
        <p:nvSpPr>
          <p:cNvPr id="2096" name="TextBox 2095">
            <a:extLst>
              <a:ext uri="{FF2B5EF4-FFF2-40B4-BE49-F238E27FC236}">
                <a16:creationId xmlns:a16="http://schemas.microsoft.com/office/drawing/2014/main" id="{A76FD631-8D1C-220F-328C-ED481938E030}"/>
              </a:ext>
            </a:extLst>
          </p:cNvPr>
          <p:cNvSpPr txBox="1"/>
          <p:nvPr/>
        </p:nvSpPr>
        <p:spPr>
          <a:xfrm>
            <a:off x="717438" y="1325226"/>
            <a:ext cx="10623352" cy="954107"/>
          </a:xfrm>
          <a:prstGeom prst="rect">
            <a:avLst/>
          </a:prstGeom>
          <a:solidFill>
            <a:schemeClr val="accent6">
              <a:lumMod val="20000"/>
              <a:lumOff val="80000"/>
            </a:schemeClr>
          </a:solidFill>
        </p:spPr>
        <p:txBody>
          <a:bodyPr wrap="square">
            <a:spAutoFit/>
          </a:bodyPr>
          <a:lstStyle/>
          <a:p>
            <a:pPr algn="just" latinLnBrk="0"/>
            <a:r>
              <a:rPr lang="en-US" sz="2800" dirty="0"/>
              <a:t>1. </a:t>
            </a:r>
            <a:r>
              <a:rPr lang="en-US" sz="2800" dirty="0" err="1"/>
              <a:t>Dì</a:t>
            </a:r>
            <a:r>
              <a:rPr lang="en-US" sz="2800" dirty="0"/>
              <a:t> </a:t>
            </a:r>
            <a:r>
              <a:rPr lang="en-US" sz="2800" dirty="0" err="1"/>
              <a:t>đã</a:t>
            </a:r>
            <a:r>
              <a:rPr lang="en-US" sz="2800" dirty="0"/>
              <a:t> qua </a:t>
            </a:r>
            <a:r>
              <a:rPr lang="en-US" sz="2800" dirty="0" err="1"/>
              <a:t>tuổi</a:t>
            </a:r>
            <a:r>
              <a:rPr lang="en-US" sz="2800" dirty="0"/>
              <a:t> 40. </a:t>
            </a:r>
            <a:r>
              <a:rPr lang="en-US" sz="2800" dirty="0" err="1"/>
              <a:t>Vẫn</a:t>
            </a:r>
            <a:r>
              <a:rPr lang="en-US" sz="2800" dirty="0"/>
              <a:t> </a:t>
            </a:r>
            <a:r>
              <a:rPr lang="en-US" sz="2800" dirty="0" err="1"/>
              <a:t>có</a:t>
            </a:r>
            <a:r>
              <a:rPr lang="en-US" sz="2800" dirty="0"/>
              <a:t> người </a:t>
            </a:r>
            <a:r>
              <a:rPr lang="en-US" sz="2800" dirty="0" err="1"/>
              <a:t>đàn</a:t>
            </a:r>
            <a:r>
              <a:rPr lang="en-US" sz="2800" dirty="0"/>
              <a:t> </a:t>
            </a:r>
            <a:r>
              <a:rPr lang="en-US" sz="2800" dirty="0" err="1"/>
              <a:t>ông</a:t>
            </a:r>
            <a:r>
              <a:rPr lang="en-US" sz="2800" dirty="0"/>
              <a:t> </a:t>
            </a:r>
            <a:r>
              <a:rPr lang="en-US" sz="2800" dirty="0" err="1"/>
              <a:t>để</a:t>
            </a:r>
            <a:r>
              <a:rPr lang="en-US" sz="2800" dirty="0"/>
              <a:t> ý </a:t>
            </a:r>
            <a:r>
              <a:rPr lang="en-US" sz="2800" dirty="0" err="1"/>
              <a:t>đến</a:t>
            </a:r>
            <a:r>
              <a:rPr lang="en-US" sz="2800" dirty="0"/>
              <a:t> </a:t>
            </a:r>
            <a:r>
              <a:rPr lang="en-US" sz="2800" dirty="0" err="1"/>
              <a:t>dì</a:t>
            </a:r>
            <a:r>
              <a:rPr lang="en-US" sz="2800" dirty="0"/>
              <a:t>, </a:t>
            </a:r>
            <a:r>
              <a:rPr lang="en-US" sz="2800" dirty="0" err="1"/>
              <a:t>nhưng</a:t>
            </a:r>
            <a:r>
              <a:rPr lang="en-US" sz="2800" dirty="0"/>
              <a:t> </a:t>
            </a:r>
            <a:r>
              <a:rPr lang="en-US" sz="2800" dirty="0" err="1"/>
              <a:t>lòng</a:t>
            </a:r>
            <a:r>
              <a:rPr lang="en-US" sz="2800" dirty="0"/>
              <a:t> </a:t>
            </a:r>
            <a:r>
              <a:rPr lang="en-US" sz="2800" dirty="0" err="1"/>
              <a:t>dì</a:t>
            </a:r>
            <a:r>
              <a:rPr lang="en-US" sz="2800" dirty="0"/>
              <a:t> </a:t>
            </a:r>
            <a:r>
              <a:rPr lang="en-US" sz="2800" dirty="0" err="1"/>
              <a:t>không</a:t>
            </a:r>
            <a:r>
              <a:rPr lang="en-US" sz="2800" dirty="0"/>
              <a:t> </a:t>
            </a:r>
            <a:r>
              <a:rPr lang="en-US" sz="2800" dirty="0" err="1"/>
              <a:t>còn</a:t>
            </a:r>
            <a:r>
              <a:rPr lang="en-US" sz="2800" dirty="0"/>
              <a:t> rung </a:t>
            </a:r>
            <a:r>
              <a:rPr lang="en-US" sz="2800" dirty="0" err="1"/>
              <a:t>động</a:t>
            </a:r>
            <a:r>
              <a:rPr lang="en-US" sz="2800" dirty="0"/>
              <a:t>.</a:t>
            </a:r>
          </a:p>
        </p:txBody>
      </p:sp>
      <p:sp>
        <p:nvSpPr>
          <p:cNvPr id="2130" name="TextBox 2129">
            <a:extLst>
              <a:ext uri="{FF2B5EF4-FFF2-40B4-BE49-F238E27FC236}">
                <a16:creationId xmlns:a16="http://schemas.microsoft.com/office/drawing/2014/main" id="{9D35CD69-32A3-EF6E-56F1-897F411A92C3}"/>
              </a:ext>
            </a:extLst>
          </p:cNvPr>
          <p:cNvSpPr txBox="1"/>
          <p:nvPr/>
        </p:nvSpPr>
        <p:spPr>
          <a:xfrm>
            <a:off x="778401" y="3320289"/>
            <a:ext cx="10566924" cy="523220"/>
          </a:xfrm>
          <a:prstGeom prst="rect">
            <a:avLst/>
          </a:prstGeom>
          <a:solidFill>
            <a:schemeClr val="accent5">
              <a:lumMod val="20000"/>
              <a:lumOff val="80000"/>
            </a:schemeClr>
          </a:solidFill>
        </p:spPr>
        <p:txBody>
          <a:bodyPr wrap="square">
            <a:spAutoFit/>
          </a:bodyPr>
          <a:lstStyle/>
          <a:p>
            <a:pPr algn="just" latinLnBrk="0"/>
            <a:r>
              <a:rPr lang="en-US" sz="2800" dirty="0"/>
              <a:t>3. </a:t>
            </a:r>
            <a:r>
              <a:rPr lang="en-US" sz="2800" dirty="0" err="1"/>
              <a:t>Dì</a:t>
            </a:r>
            <a:r>
              <a:rPr lang="en-US" sz="2800" dirty="0"/>
              <a:t> Bảy </a:t>
            </a:r>
            <a:r>
              <a:rPr lang="en-US" sz="2800" dirty="0" err="1"/>
              <a:t>năm</a:t>
            </a:r>
            <a:r>
              <a:rPr lang="en-US" sz="2800" dirty="0"/>
              <a:t> nay </a:t>
            </a:r>
            <a:r>
              <a:rPr lang="en-US" sz="2800" dirty="0" err="1"/>
              <a:t>tròn</a:t>
            </a:r>
            <a:r>
              <a:rPr lang="en-US" sz="2800" dirty="0"/>
              <a:t> 80 </a:t>
            </a:r>
            <a:r>
              <a:rPr lang="en-US" sz="2800" dirty="0" err="1"/>
              <a:t>tuổi</a:t>
            </a:r>
            <a:r>
              <a:rPr lang="en-US" sz="2800" dirty="0"/>
              <a:t>, </a:t>
            </a:r>
            <a:r>
              <a:rPr lang="en-US" sz="2800" dirty="0" err="1"/>
              <a:t>đang</a:t>
            </a:r>
            <a:r>
              <a:rPr lang="en-US" sz="2800" dirty="0"/>
              <a:t> </a:t>
            </a:r>
            <a:r>
              <a:rPr lang="en-US" sz="2800" dirty="0" err="1"/>
              <a:t>ngồi</a:t>
            </a:r>
            <a:r>
              <a:rPr lang="en-US" sz="2800" dirty="0"/>
              <a:t> </a:t>
            </a:r>
            <a:r>
              <a:rPr lang="en-US" sz="2800" dirty="0" err="1"/>
              <a:t>một</a:t>
            </a:r>
            <a:r>
              <a:rPr lang="en-US" sz="2800" dirty="0"/>
              <a:t> </a:t>
            </a:r>
            <a:r>
              <a:rPr lang="en-US" sz="2800" dirty="0" err="1"/>
              <a:t>mình</a:t>
            </a:r>
            <a:r>
              <a:rPr lang="en-US" sz="2800" dirty="0"/>
              <a:t> </a:t>
            </a:r>
            <a:r>
              <a:rPr lang="en-US" sz="2800" dirty="0" err="1"/>
              <a:t>đợi</a:t>
            </a:r>
            <a:r>
              <a:rPr lang="en-US" sz="2800" dirty="0"/>
              <a:t> </a:t>
            </a:r>
            <a:r>
              <a:rPr lang="en-US" sz="2800" dirty="0" err="1"/>
              <a:t>Tết</a:t>
            </a:r>
            <a:endParaRPr lang="en-US" sz="2800" dirty="0"/>
          </a:p>
        </p:txBody>
      </p:sp>
      <p:sp>
        <p:nvSpPr>
          <p:cNvPr id="2137" name="TextBox 2136">
            <a:extLst>
              <a:ext uri="{FF2B5EF4-FFF2-40B4-BE49-F238E27FC236}">
                <a16:creationId xmlns:a16="http://schemas.microsoft.com/office/drawing/2014/main" id="{CDEA6E62-6950-0D2A-9695-B952F14E71FD}"/>
              </a:ext>
            </a:extLst>
          </p:cNvPr>
          <p:cNvSpPr txBox="1"/>
          <p:nvPr/>
        </p:nvSpPr>
        <p:spPr>
          <a:xfrm>
            <a:off x="2545080" y="97343"/>
            <a:ext cx="7101840" cy="1077218"/>
          </a:xfrm>
          <a:prstGeom prst="rect">
            <a:avLst/>
          </a:prstGeom>
          <a:noFill/>
        </p:spPr>
        <p:txBody>
          <a:bodyPr wrap="square">
            <a:spAutoFit/>
          </a:bodyPr>
          <a:lstStyle/>
          <a:p>
            <a:pPr algn="ctr" latinLnBrk="0"/>
            <a:r>
              <a:rPr lang="en-US" sz="3200" b="1" dirty="0" err="1"/>
              <a:t>Hãy</a:t>
            </a:r>
            <a:r>
              <a:rPr lang="en-US" sz="3200" b="1" dirty="0"/>
              <a:t> </a:t>
            </a:r>
            <a:r>
              <a:rPr lang="en-US" sz="3200" b="1" dirty="0" err="1"/>
              <a:t>sắp</a:t>
            </a:r>
            <a:r>
              <a:rPr lang="en-US" sz="3200" b="1" dirty="0"/>
              <a:t> </a:t>
            </a:r>
            <a:r>
              <a:rPr lang="en-US" sz="3200" b="1" dirty="0" err="1"/>
              <a:t>xếp</a:t>
            </a:r>
            <a:r>
              <a:rPr lang="en-US" sz="3200" b="1" dirty="0"/>
              <a:t> </a:t>
            </a:r>
            <a:r>
              <a:rPr lang="en-US" sz="3200" b="1" dirty="0" err="1"/>
              <a:t>các</a:t>
            </a:r>
            <a:r>
              <a:rPr lang="en-US" sz="3200" b="1" dirty="0"/>
              <a:t> </a:t>
            </a:r>
            <a:r>
              <a:rPr lang="en-US" sz="3200" b="1" dirty="0" err="1"/>
              <a:t>sự</a:t>
            </a:r>
            <a:r>
              <a:rPr lang="en-US" sz="3200" b="1" dirty="0"/>
              <a:t> </a:t>
            </a:r>
            <a:r>
              <a:rPr lang="en-US" sz="3200" b="1" dirty="0" err="1"/>
              <a:t>kiện</a:t>
            </a:r>
            <a:r>
              <a:rPr lang="en-US" sz="3200" b="1" dirty="0"/>
              <a:t> </a:t>
            </a:r>
            <a:r>
              <a:rPr lang="en-US" sz="3200" b="1" dirty="0" err="1"/>
              <a:t>trong</a:t>
            </a:r>
            <a:endParaRPr lang="en-US" sz="3200" b="1" dirty="0"/>
          </a:p>
          <a:p>
            <a:pPr algn="ctr" latinLnBrk="0"/>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trật</a:t>
            </a:r>
            <a:r>
              <a:rPr lang="en-US" sz="3200" b="1" dirty="0"/>
              <a:t> </a:t>
            </a:r>
            <a:r>
              <a:rPr lang="en-US" sz="3200" b="1" dirty="0" err="1"/>
              <a:t>tự</a:t>
            </a:r>
            <a:r>
              <a:rPr lang="en-US" sz="3200" b="1" dirty="0"/>
              <a:t> </a:t>
            </a:r>
            <a:r>
              <a:rPr lang="en-US" sz="3200" b="1" dirty="0" err="1"/>
              <a:t>chính</a:t>
            </a:r>
            <a:r>
              <a:rPr lang="en-US" sz="3200" b="1" dirty="0"/>
              <a:t> </a:t>
            </a:r>
            <a:r>
              <a:rPr lang="en-US" sz="3200" b="1" dirty="0" err="1"/>
              <a:t>xác</a:t>
            </a:r>
            <a:r>
              <a:rPr lang="en-US" sz="3200" b="1" dirty="0"/>
              <a:t>:</a:t>
            </a:r>
          </a:p>
        </p:txBody>
      </p:sp>
    </p:spTree>
    <p:extLst>
      <p:ext uri="{BB962C8B-B14F-4D97-AF65-F5344CB8AC3E}">
        <p14:creationId xmlns:p14="http://schemas.microsoft.com/office/powerpoint/2010/main" val="40122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EE3A-A888-91A4-C0EA-685BC3EEB70E}"/>
            </a:ext>
          </a:extLst>
        </p:cNvPr>
        <p:cNvGrpSpPr/>
        <p:nvPr/>
      </p:nvGrpSpPr>
      <p:grpSpPr>
        <a:xfrm>
          <a:off x="0" y="0"/>
          <a:ext cx="0" cy="0"/>
          <a:chOff x="0" y="0"/>
          <a:chExt cx="0" cy="0"/>
        </a:xfrm>
      </p:grpSpPr>
      <p:sp>
        <p:nvSpPr>
          <p:cNvPr id="2053" name="TextBox 2052">
            <a:extLst>
              <a:ext uri="{FF2B5EF4-FFF2-40B4-BE49-F238E27FC236}">
                <a16:creationId xmlns:a16="http://schemas.microsoft.com/office/drawing/2014/main" id="{318111B2-0F59-76E6-EACD-3F20C0F9C6E2}"/>
              </a:ext>
            </a:extLst>
          </p:cNvPr>
          <p:cNvSpPr txBox="1"/>
          <p:nvPr/>
        </p:nvSpPr>
        <p:spPr>
          <a:xfrm>
            <a:off x="533074" y="1262084"/>
            <a:ext cx="11215020" cy="523220"/>
          </a:xfrm>
          <a:prstGeom prst="rect">
            <a:avLst/>
          </a:prstGeom>
          <a:solidFill>
            <a:schemeClr val="accent4">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latinLnBrk="0"/>
            <a:r>
              <a:rPr lang="en-US" sz="2800" dirty="0">
                <a:solidFill>
                  <a:schemeClr val="tx1"/>
                </a:solidFill>
              </a:rPr>
              <a:t>2. </a:t>
            </a:r>
            <a:r>
              <a:rPr lang="vi-VN" sz="2800" dirty="0">
                <a:solidFill>
                  <a:schemeClr val="tx1"/>
                </a:solidFill>
              </a:rPr>
              <a:t>Dượng Bảy cùng nhiều người con đất Quảng lên đường ra Bắc tập kết.</a:t>
            </a:r>
            <a:endParaRPr lang="en-US" sz="2800" dirty="0">
              <a:solidFill>
                <a:schemeClr val="tx1"/>
              </a:solidFill>
            </a:endParaRPr>
          </a:p>
        </p:txBody>
      </p:sp>
      <p:sp>
        <p:nvSpPr>
          <p:cNvPr id="2085" name="TextBox 2084">
            <a:extLst>
              <a:ext uri="{FF2B5EF4-FFF2-40B4-BE49-F238E27FC236}">
                <a16:creationId xmlns:a16="http://schemas.microsoft.com/office/drawing/2014/main" id="{114D76EA-CA65-A89A-AF0F-348321842481}"/>
              </a:ext>
            </a:extLst>
          </p:cNvPr>
          <p:cNvSpPr txBox="1"/>
          <p:nvPr/>
        </p:nvSpPr>
        <p:spPr>
          <a:xfrm>
            <a:off x="549379" y="2019324"/>
            <a:ext cx="11215020" cy="954107"/>
          </a:xfrm>
          <a:prstGeom prst="rect">
            <a:avLst/>
          </a:prstGeom>
          <a:solidFill>
            <a:schemeClr val="accent2">
              <a:lumMod val="40000"/>
              <a:lumOff val="60000"/>
            </a:schemeClr>
          </a:solidFill>
        </p:spPr>
        <p:txBody>
          <a:bodyPr wrap="square">
            <a:spAutoFit/>
          </a:bodyPr>
          <a:lstStyle/>
          <a:p>
            <a:pPr algn="just" latinLnBrk="0"/>
            <a:r>
              <a:rPr lang="en-US" sz="2800" dirty="0"/>
              <a:t>5. Ra </a:t>
            </a:r>
            <a:r>
              <a:rPr lang="en-US" sz="2800" dirty="0" err="1"/>
              <a:t>miền</a:t>
            </a:r>
            <a:r>
              <a:rPr lang="en-US" sz="2800" dirty="0"/>
              <a:t> Bắc </a:t>
            </a:r>
            <a:r>
              <a:rPr lang="en-US" sz="2800" dirty="0" err="1"/>
              <a:t>rồi</a:t>
            </a:r>
            <a:r>
              <a:rPr lang="en-US" sz="2800" dirty="0"/>
              <a:t> </a:t>
            </a:r>
            <a:r>
              <a:rPr lang="en-US" sz="2800" dirty="0" err="1"/>
              <a:t>vào</a:t>
            </a:r>
            <a:r>
              <a:rPr lang="en-US" sz="2800" dirty="0"/>
              <a:t> </a:t>
            </a:r>
            <a:r>
              <a:rPr lang="en-US" sz="2800" dirty="0" err="1"/>
              <a:t>lại</a:t>
            </a:r>
            <a:r>
              <a:rPr lang="en-US" sz="2800" dirty="0"/>
              <a:t> </a:t>
            </a:r>
            <a:r>
              <a:rPr lang="en-US" sz="2800" dirty="0" err="1"/>
              <a:t>miền</a:t>
            </a:r>
            <a:r>
              <a:rPr lang="en-US" sz="2800" dirty="0"/>
              <a:t> Nam </a:t>
            </a:r>
            <a:r>
              <a:rPr lang="en-US" sz="2800" dirty="0" err="1"/>
              <a:t>chiến</a:t>
            </a:r>
            <a:r>
              <a:rPr lang="en-US" sz="2800" dirty="0"/>
              <a:t> </a:t>
            </a:r>
            <a:r>
              <a:rPr lang="en-US" sz="2800" dirty="0" err="1"/>
              <a:t>đấu</a:t>
            </a:r>
            <a:r>
              <a:rPr lang="en-US" sz="2800" dirty="0"/>
              <a:t>, </a:t>
            </a:r>
            <a:r>
              <a:rPr lang="en-US" sz="2800" dirty="0" err="1"/>
              <a:t>dượng</a:t>
            </a:r>
            <a:r>
              <a:rPr lang="en-US" sz="2800" dirty="0"/>
              <a:t> Bảy </a:t>
            </a:r>
            <a:r>
              <a:rPr lang="en-US" sz="2800" dirty="0" err="1"/>
              <a:t>vẫn</a:t>
            </a:r>
            <a:r>
              <a:rPr lang="en-US" sz="2800" dirty="0"/>
              <a:t> </a:t>
            </a:r>
            <a:r>
              <a:rPr lang="en-US" sz="2800" dirty="0" err="1"/>
              <a:t>liên</a:t>
            </a:r>
            <a:r>
              <a:rPr lang="en-US" sz="2800" dirty="0"/>
              <a:t> </a:t>
            </a:r>
            <a:r>
              <a:rPr lang="en-US" sz="2800" dirty="0" err="1"/>
              <a:t>lạc</a:t>
            </a:r>
            <a:r>
              <a:rPr lang="en-US" sz="2800" dirty="0"/>
              <a:t> </a:t>
            </a:r>
            <a:r>
              <a:rPr lang="en-US" sz="2800" dirty="0" err="1"/>
              <a:t>với</a:t>
            </a:r>
            <a:r>
              <a:rPr lang="en-US" sz="2800" dirty="0"/>
              <a:t> </a:t>
            </a:r>
            <a:r>
              <a:rPr lang="en-US" sz="2800" dirty="0" err="1"/>
              <a:t>gia</a:t>
            </a:r>
            <a:r>
              <a:rPr lang="en-US" sz="2800" dirty="0"/>
              <a:t> </a:t>
            </a:r>
            <a:r>
              <a:rPr lang="en-US" sz="2800" dirty="0" err="1"/>
              <a:t>đình</a:t>
            </a:r>
            <a:endParaRPr lang="en-US" sz="2800" dirty="0"/>
          </a:p>
        </p:txBody>
      </p:sp>
      <p:sp>
        <p:nvSpPr>
          <p:cNvPr id="2093" name="TextBox 2092">
            <a:extLst>
              <a:ext uri="{FF2B5EF4-FFF2-40B4-BE49-F238E27FC236}">
                <a16:creationId xmlns:a16="http://schemas.microsoft.com/office/drawing/2014/main" id="{B2364FBE-E446-C5C5-0039-368C9F35B9BB}"/>
              </a:ext>
            </a:extLst>
          </p:cNvPr>
          <p:cNvSpPr txBox="1"/>
          <p:nvPr/>
        </p:nvSpPr>
        <p:spPr>
          <a:xfrm>
            <a:off x="533073" y="3248159"/>
            <a:ext cx="11153403" cy="954107"/>
          </a:xfrm>
          <a:prstGeom prst="rect">
            <a:avLst/>
          </a:prstGeom>
          <a:solidFill>
            <a:schemeClr val="accent2">
              <a:lumMod val="20000"/>
              <a:lumOff val="80000"/>
            </a:schemeClr>
          </a:solidFill>
        </p:spPr>
        <p:txBody>
          <a:bodyPr wrap="square">
            <a:spAutoFit/>
          </a:bodyPr>
          <a:lstStyle/>
          <a:p>
            <a:pPr algn="just" latinLnBrk="0"/>
            <a:r>
              <a:rPr lang="en-US" sz="2800" dirty="0"/>
              <a:t>4. </a:t>
            </a:r>
            <a:r>
              <a:rPr lang="en-US" sz="2800" dirty="0" err="1"/>
              <a:t>Dượng</a:t>
            </a:r>
            <a:r>
              <a:rPr lang="en-US" sz="2800" dirty="0"/>
              <a:t> Bảy </a:t>
            </a:r>
            <a:r>
              <a:rPr lang="en-US" sz="2800" dirty="0" err="1"/>
              <a:t>ngã</a:t>
            </a:r>
            <a:r>
              <a:rPr lang="en-US" sz="2800" dirty="0"/>
              <a:t> </a:t>
            </a:r>
            <a:r>
              <a:rPr lang="en-US" sz="2800" dirty="0" err="1"/>
              <a:t>xuống</a:t>
            </a:r>
            <a:r>
              <a:rPr lang="en-US" sz="2800" dirty="0"/>
              <a:t> </a:t>
            </a:r>
            <a:r>
              <a:rPr lang="en-US" sz="2800" dirty="0" err="1"/>
              <a:t>trong</a:t>
            </a:r>
            <a:r>
              <a:rPr lang="en-US" sz="2800" dirty="0"/>
              <a:t> </a:t>
            </a:r>
            <a:r>
              <a:rPr lang="en-US" sz="2800" dirty="0" err="1"/>
              <a:t>trận</a:t>
            </a:r>
            <a:r>
              <a:rPr lang="en-US" sz="2800" dirty="0"/>
              <a:t> </a:t>
            </a:r>
            <a:r>
              <a:rPr lang="en-US" sz="2800" dirty="0" err="1"/>
              <a:t>đánh</a:t>
            </a:r>
            <a:r>
              <a:rPr lang="en-US" sz="2800" dirty="0"/>
              <a:t> ở Xuân </a:t>
            </a:r>
            <a:r>
              <a:rPr lang="en-US" sz="2800" dirty="0" err="1"/>
              <a:t>Lộc</a:t>
            </a:r>
            <a:r>
              <a:rPr lang="en-US" sz="2800" dirty="0"/>
              <a:t>, </a:t>
            </a:r>
            <a:r>
              <a:rPr lang="en-US" sz="2800" dirty="0" err="1"/>
              <a:t>trên</a:t>
            </a:r>
            <a:r>
              <a:rPr lang="en-US" sz="2800" dirty="0"/>
              <a:t> </a:t>
            </a:r>
            <a:r>
              <a:rPr lang="en-US" sz="2800" dirty="0" err="1"/>
              <a:t>đường</a:t>
            </a:r>
            <a:r>
              <a:rPr lang="en-US" sz="2800" dirty="0"/>
              <a:t> </a:t>
            </a:r>
            <a:r>
              <a:rPr lang="en-US" sz="2800" dirty="0" err="1"/>
              <a:t>tiến</a:t>
            </a:r>
            <a:r>
              <a:rPr lang="en-US" sz="2800" dirty="0"/>
              <a:t> </a:t>
            </a:r>
            <a:r>
              <a:rPr lang="en-US" sz="2800" dirty="0" err="1"/>
              <a:t>vào</a:t>
            </a:r>
            <a:r>
              <a:rPr lang="en-US" sz="2800" dirty="0"/>
              <a:t> </a:t>
            </a:r>
            <a:r>
              <a:rPr lang="en-US" sz="2800" dirty="0" err="1"/>
              <a:t>Sài</a:t>
            </a:r>
            <a:r>
              <a:rPr lang="en-US" sz="2800" dirty="0"/>
              <a:t> Gòn</a:t>
            </a:r>
          </a:p>
        </p:txBody>
      </p:sp>
      <p:sp>
        <p:nvSpPr>
          <p:cNvPr id="2096" name="TextBox 2095">
            <a:extLst>
              <a:ext uri="{FF2B5EF4-FFF2-40B4-BE49-F238E27FC236}">
                <a16:creationId xmlns:a16="http://schemas.microsoft.com/office/drawing/2014/main" id="{887B8CF4-1D92-6109-0A71-45A34E9F9604}"/>
              </a:ext>
            </a:extLst>
          </p:cNvPr>
          <p:cNvSpPr txBox="1"/>
          <p:nvPr/>
        </p:nvSpPr>
        <p:spPr>
          <a:xfrm>
            <a:off x="533074" y="4513731"/>
            <a:ext cx="11153403" cy="954107"/>
          </a:xfrm>
          <a:prstGeom prst="rect">
            <a:avLst/>
          </a:prstGeom>
          <a:solidFill>
            <a:schemeClr val="accent6">
              <a:lumMod val="20000"/>
              <a:lumOff val="80000"/>
            </a:schemeClr>
          </a:solidFill>
        </p:spPr>
        <p:txBody>
          <a:bodyPr wrap="square">
            <a:spAutoFit/>
          </a:bodyPr>
          <a:lstStyle/>
          <a:p>
            <a:pPr algn="just" latinLnBrk="0"/>
            <a:r>
              <a:rPr lang="en-US" sz="2800" dirty="0"/>
              <a:t>1. </a:t>
            </a:r>
            <a:r>
              <a:rPr lang="en-US" sz="2800" dirty="0" err="1"/>
              <a:t>Dì</a:t>
            </a:r>
            <a:r>
              <a:rPr lang="en-US" sz="2800" dirty="0"/>
              <a:t> </a:t>
            </a:r>
            <a:r>
              <a:rPr lang="en-US" sz="2800" dirty="0" err="1"/>
              <a:t>đã</a:t>
            </a:r>
            <a:r>
              <a:rPr lang="en-US" sz="2800" dirty="0"/>
              <a:t> qua </a:t>
            </a:r>
            <a:r>
              <a:rPr lang="en-US" sz="2800" dirty="0" err="1"/>
              <a:t>tuổi</a:t>
            </a:r>
            <a:r>
              <a:rPr lang="en-US" sz="2800" dirty="0"/>
              <a:t> 40. </a:t>
            </a:r>
            <a:r>
              <a:rPr lang="en-US" sz="2800" dirty="0" err="1"/>
              <a:t>Vẫn</a:t>
            </a:r>
            <a:r>
              <a:rPr lang="en-US" sz="2800" dirty="0"/>
              <a:t> </a:t>
            </a:r>
            <a:r>
              <a:rPr lang="en-US" sz="2800" dirty="0" err="1"/>
              <a:t>có</a:t>
            </a:r>
            <a:r>
              <a:rPr lang="en-US" sz="2800" dirty="0"/>
              <a:t> người </a:t>
            </a:r>
            <a:r>
              <a:rPr lang="en-US" sz="2800" dirty="0" err="1"/>
              <a:t>đàn</a:t>
            </a:r>
            <a:r>
              <a:rPr lang="en-US" sz="2800" dirty="0"/>
              <a:t> </a:t>
            </a:r>
            <a:r>
              <a:rPr lang="en-US" sz="2800" dirty="0" err="1"/>
              <a:t>ông</a:t>
            </a:r>
            <a:r>
              <a:rPr lang="en-US" sz="2800" dirty="0"/>
              <a:t> </a:t>
            </a:r>
            <a:r>
              <a:rPr lang="en-US" sz="2800" dirty="0" err="1"/>
              <a:t>để</a:t>
            </a:r>
            <a:r>
              <a:rPr lang="en-US" sz="2800" dirty="0"/>
              <a:t> ý </a:t>
            </a:r>
            <a:r>
              <a:rPr lang="en-US" sz="2800" dirty="0" err="1"/>
              <a:t>đến</a:t>
            </a:r>
            <a:r>
              <a:rPr lang="en-US" sz="2800" dirty="0"/>
              <a:t> </a:t>
            </a:r>
            <a:r>
              <a:rPr lang="en-US" sz="2800" dirty="0" err="1"/>
              <a:t>dì</a:t>
            </a:r>
            <a:r>
              <a:rPr lang="en-US" sz="2800" dirty="0"/>
              <a:t>, </a:t>
            </a:r>
            <a:r>
              <a:rPr lang="en-US" sz="2800" dirty="0" err="1"/>
              <a:t>nhưng</a:t>
            </a:r>
            <a:r>
              <a:rPr lang="en-US" sz="2800" dirty="0"/>
              <a:t> </a:t>
            </a:r>
            <a:r>
              <a:rPr lang="en-US" sz="2800" dirty="0" err="1"/>
              <a:t>lòng</a:t>
            </a:r>
            <a:r>
              <a:rPr lang="en-US" sz="2800" dirty="0"/>
              <a:t> </a:t>
            </a:r>
            <a:r>
              <a:rPr lang="en-US" sz="2800" dirty="0" err="1"/>
              <a:t>dì</a:t>
            </a:r>
            <a:r>
              <a:rPr lang="en-US" sz="2800" dirty="0"/>
              <a:t> </a:t>
            </a:r>
            <a:r>
              <a:rPr lang="en-US" sz="2800" dirty="0" err="1"/>
              <a:t>không</a:t>
            </a:r>
            <a:r>
              <a:rPr lang="en-US" sz="2800" dirty="0"/>
              <a:t> </a:t>
            </a:r>
            <a:r>
              <a:rPr lang="en-US" sz="2800" dirty="0" err="1"/>
              <a:t>còn</a:t>
            </a:r>
            <a:r>
              <a:rPr lang="en-US" sz="2800" dirty="0"/>
              <a:t> rung </a:t>
            </a:r>
            <a:r>
              <a:rPr lang="en-US" sz="2800" dirty="0" err="1"/>
              <a:t>động</a:t>
            </a:r>
            <a:r>
              <a:rPr lang="en-US" sz="2800" dirty="0"/>
              <a:t>.</a:t>
            </a:r>
          </a:p>
        </p:txBody>
      </p:sp>
      <p:sp>
        <p:nvSpPr>
          <p:cNvPr id="2130" name="TextBox 2129">
            <a:extLst>
              <a:ext uri="{FF2B5EF4-FFF2-40B4-BE49-F238E27FC236}">
                <a16:creationId xmlns:a16="http://schemas.microsoft.com/office/drawing/2014/main" id="{66E152B5-B00E-70D6-B7F4-91AB8462B4A5}"/>
              </a:ext>
            </a:extLst>
          </p:cNvPr>
          <p:cNvSpPr txBox="1"/>
          <p:nvPr/>
        </p:nvSpPr>
        <p:spPr>
          <a:xfrm>
            <a:off x="533074" y="5692836"/>
            <a:ext cx="11153403" cy="523220"/>
          </a:xfrm>
          <a:prstGeom prst="rect">
            <a:avLst/>
          </a:prstGeom>
          <a:solidFill>
            <a:schemeClr val="accent5">
              <a:lumMod val="20000"/>
              <a:lumOff val="80000"/>
            </a:schemeClr>
          </a:solidFill>
        </p:spPr>
        <p:txBody>
          <a:bodyPr wrap="square">
            <a:spAutoFit/>
          </a:bodyPr>
          <a:lstStyle/>
          <a:p>
            <a:pPr algn="just" latinLnBrk="0"/>
            <a:r>
              <a:rPr lang="en-US" sz="2800" dirty="0"/>
              <a:t>3. </a:t>
            </a:r>
            <a:r>
              <a:rPr lang="en-US" sz="2800" dirty="0" err="1"/>
              <a:t>Dì</a:t>
            </a:r>
            <a:r>
              <a:rPr lang="en-US" sz="2800" dirty="0"/>
              <a:t> Bảy </a:t>
            </a:r>
            <a:r>
              <a:rPr lang="en-US" sz="2800" dirty="0" err="1"/>
              <a:t>năm</a:t>
            </a:r>
            <a:r>
              <a:rPr lang="en-US" sz="2800" dirty="0"/>
              <a:t> nay </a:t>
            </a:r>
            <a:r>
              <a:rPr lang="en-US" sz="2800" dirty="0" err="1"/>
              <a:t>tròn</a:t>
            </a:r>
            <a:r>
              <a:rPr lang="en-US" sz="2800" dirty="0"/>
              <a:t> 80 </a:t>
            </a:r>
            <a:r>
              <a:rPr lang="en-US" sz="2800" dirty="0" err="1"/>
              <a:t>tuổi</a:t>
            </a:r>
            <a:r>
              <a:rPr lang="en-US" sz="2800" dirty="0"/>
              <a:t>, </a:t>
            </a:r>
            <a:r>
              <a:rPr lang="en-US" sz="2800" dirty="0" err="1"/>
              <a:t>đang</a:t>
            </a:r>
            <a:r>
              <a:rPr lang="en-US" sz="2800" dirty="0"/>
              <a:t> </a:t>
            </a:r>
            <a:r>
              <a:rPr lang="en-US" sz="2800" dirty="0" err="1"/>
              <a:t>ngồi</a:t>
            </a:r>
            <a:r>
              <a:rPr lang="en-US" sz="2800" dirty="0"/>
              <a:t> </a:t>
            </a:r>
            <a:r>
              <a:rPr lang="en-US" sz="2800" dirty="0" err="1"/>
              <a:t>một</a:t>
            </a:r>
            <a:r>
              <a:rPr lang="en-US" sz="2800" dirty="0"/>
              <a:t> </a:t>
            </a:r>
            <a:r>
              <a:rPr lang="en-US" sz="2800" dirty="0" err="1"/>
              <a:t>mình</a:t>
            </a:r>
            <a:r>
              <a:rPr lang="en-US" sz="2800" dirty="0"/>
              <a:t> </a:t>
            </a:r>
            <a:r>
              <a:rPr lang="en-US" sz="2800" dirty="0" err="1"/>
              <a:t>đợi</a:t>
            </a:r>
            <a:r>
              <a:rPr lang="en-US" sz="2800" dirty="0"/>
              <a:t> </a:t>
            </a:r>
            <a:r>
              <a:rPr lang="en-US" sz="2800" dirty="0" err="1"/>
              <a:t>Tết</a:t>
            </a:r>
            <a:endParaRPr lang="en-US" sz="2800" dirty="0"/>
          </a:p>
        </p:txBody>
      </p:sp>
      <p:sp>
        <p:nvSpPr>
          <p:cNvPr id="2137" name="TextBox 2136">
            <a:extLst>
              <a:ext uri="{FF2B5EF4-FFF2-40B4-BE49-F238E27FC236}">
                <a16:creationId xmlns:a16="http://schemas.microsoft.com/office/drawing/2014/main" id="{4EB4C679-4D7F-7217-0CD6-A74A5341346B}"/>
              </a:ext>
            </a:extLst>
          </p:cNvPr>
          <p:cNvSpPr txBox="1"/>
          <p:nvPr/>
        </p:nvSpPr>
        <p:spPr>
          <a:xfrm>
            <a:off x="2545080" y="130796"/>
            <a:ext cx="7101840" cy="954107"/>
          </a:xfrm>
          <a:prstGeom prst="rect">
            <a:avLst/>
          </a:prstGeom>
          <a:noFill/>
        </p:spPr>
        <p:txBody>
          <a:bodyPr wrap="square">
            <a:spAutoFit/>
          </a:bodyPr>
          <a:lstStyle/>
          <a:p>
            <a:pPr algn="ctr" latinLnBrk="0"/>
            <a:r>
              <a:rPr lang="en-US" sz="2800" b="1" dirty="0" err="1"/>
              <a:t>Hãy</a:t>
            </a:r>
            <a:r>
              <a:rPr lang="en-US" sz="2800" b="1" dirty="0"/>
              <a:t> </a:t>
            </a:r>
            <a:r>
              <a:rPr lang="en-US" sz="2800" b="1" dirty="0" err="1"/>
              <a:t>sắp</a:t>
            </a:r>
            <a:r>
              <a:rPr lang="en-US" sz="2800" b="1" dirty="0"/>
              <a:t> </a:t>
            </a:r>
            <a:r>
              <a:rPr lang="en-US" sz="2800" b="1" dirty="0" err="1"/>
              <a:t>xếp</a:t>
            </a:r>
            <a:r>
              <a:rPr lang="en-US" sz="2800" b="1" dirty="0"/>
              <a:t> </a:t>
            </a:r>
            <a:r>
              <a:rPr lang="en-US" sz="2800" b="1" dirty="0" err="1"/>
              <a:t>các</a:t>
            </a:r>
            <a:r>
              <a:rPr lang="en-US" sz="2800" b="1" dirty="0"/>
              <a:t> </a:t>
            </a:r>
            <a:r>
              <a:rPr lang="en-US" sz="2800" b="1" dirty="0" err="1"/>
              <a:t>sự</a:t>
            </a:r>
            <a:r>
              <a:rPr lang="en-US" sz="2800" b="1" dirty="0"/>
              <a:t> </a:t>
            </a:r>
            <a:r>
              <a:rPr lang="en-US" sz="2800" b="1" dirty="0" err="1"/>
              <a:t>kiện</a:t>
            </a:r>
            <a:r>
              <a:rPr lang="en-US" sz="2800" b="1" dirty="0"/>
              <a:t> </a:t>
            </a:r>
            <a:r>
              <a:rPr lang="en-US" sz="2800" b="1" dirty="0" err="1"/>
              <a:t>trong</a:t>
            </a:r>
            <a:endParaRPr lang="en-US" sz="2800" b="1" dirty="0"/>
          </a:p>
          <a:p>
            <a:pPr algn="ctr" latinLnBrk="0"/>
            <a:r>
              <a:rPr lang="en-US" sz="2800" b="1" dirty="0" err="1"/>
              <a:t>câu</a:t>
            </a:r>
            <a:r>
              <a:rPr lang="en-US" sz="2800" b="1" dirty="0"/>
              <a:t> </a:t>
            </a:r>
            <a:r>
              <a:rPr lang="en-US" sz="2800" b="1" dirty="0" err="1"/>
              <a:t>chuyện</a:t>
            </a:r>
            <a:r>
              <a:rPr lang="en-US" sz="2800" b="1" dirty="0"/>
              <a:t> </a:t>
            </a:r>
            <a:r>
              <a:rPr lang="en-US" sz="2800" b="1" dirty="0" err="1"/>
              <a:t>theo</a:t>
            </a:r>
            <a:r>
              <a:rPr lang="en-US" sz="2800" b="1" dirty="0"/>
              <a:t> </a:t>
            </a:r>
            <a:r>
              <a:rPr lang="en-US" sz="2800" b="1" dirty="0" err="1"/>
              <a:t>trật</a:t>
            </a:r>
            <a:r>
              <a:rPr lang="en-US" sz="2800" b="1" dirty="0"/>
              <a:t> </a:t>
            </a:r>
            <a:r>
              <a:rPr lang="en-US" sz="2800" b="1" dirty="0" err="1"/>
              <a:t>tự</a:t>
            </a:r>
            <a:r>
              <a:rPr lang="en-US" sz="2800" b="1" dirty="0"/>
              <a:t> </a:t>
            </a:r>
            <a:r>
              <a:rPr lang="en-US" sz="2800" b="1" dirty="0" err="1"/>
              <a:t>chính</a:t>
            </a:r>
            <a:r>
              <a:rPr lang="en-US" sz="2800" b="1" dirty="0"/>
              <a:t> </a:t>
            </a:r>
            <a:r>
              <a:rPr lang="en-US" sz="2800" b="1" dirty="0" err="1"/>
              <a:t>xác</a:t>
            </a:r>
            <a:r>
              <a:rPr lang="en-US" sz="2800" b="1" dirty="0"/>
              <a:t>:</a:t>
            </a:r>
          </a:p>
        </p:txBody>
      </p:sp>
    </p:spTree>
    <p:extLst>
      <p:ext uri="{BB962C8B-B14F-4D97-AF65-F5344CB8AC3E}">
        <p14:creationId xmlns:p14="http://schemas.microsoft.com/office/powerpoint/2010/main" val="2891301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58AFE-626B-C3E0-54E5-5A53B0FF1F23}"/>
              </a:ext>
            </a:extLst>
          </p:cNvPr>
          <p:cNvSpPr txBox="1"/>
          <p:nvPr/>
        </p:nvSpPr>
        <p:spPr>
          <a:xfrm>
            <a:off x="616857" y="797510"/>
            <a:ext cx="10958285" cy="5262979"/>
          </a:xfrm>
          <a:prstGeom prst="rect">
            <a:avLst/>
          </a:prstGeom>
          <a:solidFill>
            <a:schemeClr val="accent2">
              <a:lumMod val="20000"/>
              <a:lumOff val="80000"/>
            </a:schemeClr>
          </a:solidFill>
        </p:spPr>
        <p:txBody>
          <a:bodyPr wrap="square">
            <a:spAutoFit/>
          </a:bodyPr>
          <a:lstStyle/>
          <a:p>
            <a:pPr algn="ctr" latinLnBrk="0"/>
            <a:r>
              <a:rPr lang="en-US" sz="2800" b="1" dirty="0" err="1"/>
              <a:t>Bài</a:t>
            </a:r>
            <a:r>
              <a:rPr lang="en-US" sz="2800" b="1" dirty="0"/>
              <a:t> </a:t>
            </a:r>
            <a:r>
              <a:rPr lang="en-US" sz="2800" b="1" dirty="0" err="1"/>
              <a:t>tập</a:t>
            </a:r>
            <a:r>
              <a:rPr lang="en-US" sz="2800" b="1" dirty="0"/>
              <a:t> 2: </a:t>
            </a:r>
            <a:r>
              <a:rPr lang="en-US" sz="2800" b="1" dirty="0" err="1"/>
              <a:t>Chọn</a:t>
            </a:r>
            <a:r>
              <a:rPr lang="en-US" sz="2800" b="1" dirty="0"/>
              <a:t> </a:t>
            </a:r>
            <a:r>
              <a:rPr lang="en-US" sz="2800" b="1" dirty="0" err="1"/>
              <a:t>câu</a:t>
            </a:r>
            <a:r>
              <a:rPr lang="en-US" sz="2800" b="1" dirty="0"/>
              <a:t> </a:t>
            </a:r>
            <a:r>
              <a:rPr lang="en-US" sz="2800" b="1" dirty="0" err="1"/>
              <a:t>trả</a:t>
            </a:r>
            <a:r>
              <a:rPr lang="en-US" sz="2800" b="1" dirty="0"/>
              <a:t> </a:t>
            </a:r>
            <a:r>
              <a:rPr lang="en-US" sz="2800" b="1" dirty="0" err="1"/>
              <a:t>lời</a:t>
            </a:r>
            <a:r>
              <a:rPr lang="en-US" sz="2800" b="1" dirty="0"/>
              <a:t> </a:t>
            </a:r>
            <a:r>
              <a:rPr lang="en-US" sz="2800" b="1" dirty="0" err="1">
                <a:solidFill>
                  <a:srgbClr val="FF0000"/>
                </a:solidFill>
              </a:rPr>
              <a:t>đúng</a:t>
            </a:r>
            <a:r>
              <a:rPr lang="en-US" sz="2800" b="1" dirty="0">
                <a:solidFill>
                  <a:srgbClr val="FF0000"/>
                </a:solidFill>
              </a:rPr>
              <a:t> </a:t>
            </a:r>
            <a:r>
              <a:rPr lang="en-US" sz="2800" b="1" dirty="0" err="1">
                <a:solidFill>
                  <a:srgbClr val="FF0000"/>
                </a:solidFill>
              </a:rPr>
              <a:t>nhất</a:t>
            </a:r>
            <a:endParaRPr lang="en-US" sz="2800" b="1" dirty="0">
              <a:solidFill>
                <a:srgbClr val="FF0000"/>
              </a:solidFill>
            </a:endParaRPr>
          </a:p>
          <a:p>
            <a:pPr algn="just" latinLnBrk="0"/>
            <a:r>
              <a:rPr lang="en-US" sz="2800" b="1" i="1" dirty="0"/>
              <a:t>1/ </a:t>
            </a:r>
            <a:r>
              <a:rPr lang="en-US" sz="2800" b="1" i="1" dirty="0" err="1"/>
              <a:t>Nhân</a:t>
            </a:r>
            <a:r>
              <a:rPr lang="en-US" sz="2800" b="1" i="1" dirty="0"/>
              <a:t> </a:t>
            </a:r>
            <a:r>
              <a:rPr lang="en-US" sz="2800" b="1" i="1" dirty="0" err="1"/>
              <a:t>vật</a:t>
            </a:r>
            <a:r>
              <a:rPr lang="en-US" sz="2800" b="1" i="1" dirty="0"/>
              <a:t> </a:t>
            </a:r>
            <a:r>
              <a:rPr lang="en-US" sz="2800" b="1" i="1" dirty="0" err="1"/>
              <a:t>dì</a:t>
            </a:r>
            <a:r>
              <a:rPr lang="en-US" sz="2800" b="1" i="1" dirty="0"/>
              <a:t> Bảy </a:t>
            </a:r>
            <a:r>
              <a:rPr lang="en-US" sz="2800" b="1" i="1" dirty="0" err="1"/>
              <a:t>có</a:t>
            </a:r>
            <a:r>
              <a:rPr lang="en-US" sz="2800" b="1" i="1" dirty="0"/>
              <a:t> </a:t>
            </a:r>
            <a:r>
              <a:rPr lang="en-US" sz="2800" b="1" i="1" dirty="0" err="1"/>
              <a:t>hoàn</a:t>
            </a:r>
            <a:r>
              <a:rPr lang="en-US" sz="2800" b="1" i="1" dirty="0"/>
              <a:t> </a:t>
            </a:r>
            <a:r>
              <a:rPr lang="en-US" sz="2800" b="1" i="1" dirty="0" err="1"/>
              <a:t>cảnh</a:t>
            </a:r>
            <a:r>
              <a:rPr lang="en-US" sz="2800" b="1" i="1" dirty="0"/>
              <a:t> </a:t>
            </a:r>
            <a:r>
              <a:rPr lang="en-US" sz="2800" b="1" i="1" dirty="0" err="1"/>
              <a:t>như</a:t>
            </a:r>
            <a:r>
              <a:rPr lang="en-US" sz="2800" b="1" i="1" dirty="0"/>
              <a:t> </a:t>
            </a:r>
            <a:r>
              <a:rPr lang="en-US" sz="2800" b="1" i="1" dirty="0" err="1"/>
              <a:t>thế</a:t>
            </a:r>
            <a:r>
              <a:rPr lang="en-US" sz="2800" b="1" i="1" dirty="0"/>
              <a:t> </a:t>
            </a:r>
            <a:r>
              <a:rPr lang="en-US" sz="2800" b="1" i="1" dirty="0" err="1"/>
              <a:t>nào</a:t>
            </a:r>
            <a:r>
              <a:rPr lang="en-US" sz="2800" b="1" i="1" dirty="0"/>
              <a:t>?</a:t>
            </a:r>
          </a:p>
          <a:p>
            <a:pPr algn="just" latinLnBrk="0"/>
            <a:r>
              <a:rPr lang="en-US" sz="2800" dirty="0"/>
              <a:t>a. </a:t>
            </a:r>
            <a:r>
              <a:rPr lang="en-US" sz="2800" dirty="0" err="1"/>
              <a:t>Mới</a:t>
            </a:r>
            <a:r>
              <a:rPr lang="en-US" sz="2800" dirty="0"/>
              <a:t> </a:t>
            </a:r>
            <a:r>
              <a:rPr lang="en-US" sz="2800" dirty="0" err="1"/>
              <a:t>lấy</a:t>
            </a:r>
            <a:r>
              <a:rPr lang="en-US" sz="2800" dirty="0"/>
              <a:t> </a:t>
            </a:r>
            <a:r>
              <a:rPr lang="en-US" sz="2800" dirty="0" err="1"/>
              <a:t>nhau</a:t>
            </a:r>
            <a:r>
              <a:rPr lang="en-US" sz="2800" dirty="0"/>
              <a:t> </a:t>
            </a:r>
            <a:r>
              <a:rPr lang="en-US" sz="2800" dirty="0" err="1"/>
              <a:t>được</a:t>
            </a:r>
            <a:r>
              <a:rPr lang="en-US" sz="2800" dirty="0"/>
              <a:t> 1 </a:t>
            </a:r>
            <a:r>
              <a:rPr lang="en-US" sz="2800" dirty="0" err="1"/>
              <a:t>tháng</a:t>
            </a:r>
            <a:r>
              <a:rPr lang="en-US" sz="2800" dirty="0"/>
              <a:t>, </a:t>
            </a:r>
            <a:r>
              <a:rPr lang="en-US" sz="2800" dirty="0" err="1"/>
              <a:t>dượng</a:t>
            </a:r>
            <a:r>
              <a:rPr lang="en-US" sz="2800" dirty="0"/>
              <a:t> Bảy </a:t>
            </a:r>
            <a:r>
              <a:rPr lang="en-US" sz="2800" dirty="0" err="1"/>
              <a:t>phải</a:t>
            </a:r>
            <a:r>
              <a:rPr lang="en-US" sz="2800" dirty="0"/>
              <a:t> </a:t>
            </a:r>
            <a:r>
              <a:rPr lang="en-US" sz="2800" dirty="0" err="1"/>
              <a:t>ra</a:t>
            </a:r>
            <a:r>
              <a:rPr lang="en-US" sz="2800" dirty="0"/>
              <a:t> Bắc </a:t>
            </a:r>
            <a:r>
              <a:rPr lang="en-US" sz="2800" dirty="0" err="1"/>
              <a:t>tập</a:t>
            </a:r>
            <a:r>
              <a:rPr lang="en-US" sz="2800" dirty="0"/>
              <a:t> </a:t>
            </a:r>
            <a:r>
              <a:rPr lang="en-US" sz="2800" dirty="0" err="1"/>
              <a:t>kết</a:t>
            </a:r>
            <a:r>
              <a:rPr lang="en-US" sz="2800" dirty="0"/>
              <a:t> </a:t>
            </a:r>
            <a:r>
              <a:rPr lang="en-US" sz="2800" dirty="0" err="1"/>
              <a:t>rồi</a:t>
            </a:r>
            <a:r>
              <a:rPr lang="en-US" sz="2800" dirty="0"/>
              <a:t> hi </a:t>
            </a:r>
            <a:r>
              <a:rPr lang="en-US" sz="2800" dirty="0" err="1"/>
              <a:t>sinh</a:t>
            </a:r>
            <a:endParaRPr lang="en-US" sz="2800" dirty="0"/>
          </a:p>
          <a:p>
            <a:pPr algn="just" latinLnBrk="0"/>
            <a:r>
              <a:rPr lang="en-US" sz="2800" dirty="0"/>
              <a:t>b. </a:t>
            </a:r>
            <a:r>
              <a:rPr lang="en-US" sz="2800" dirty="0" err="1"/>
              <a:t>Mới</a:t>
            </a:r>
            <a:r>
              <a:rPr lang="en-US" sz="2800" dirty="0"/>
              <a:t> </a:t>
            </a:r>
            <a:r>
              <a:rPr lang="en-US" sz="2800" dirty="0" err="1"/>
              <a:t>lấy</a:t>
            </a:r>
            <a:r>
              <a:rPr lang="en-US" sz="2800" dirty="0"/>
              <a:t> </a:t>
            </a:r>
            <a:r>
              <a:rPr lang="en-US" sz="2800" dirty="0" err="1"/>
              <a:t>nhau</a:t>
            </a:r>
            <a:r>
              <a:rPr lang="en-US" sz="2800" dirty="0"/>
              <a:t> </a:t>
            </a:r>
            <a:r>
              <a:rPr lang="en-US" sz="2800" dirty="0" err="1"/>
              <a:t>được</a:t>
            </a:r>
            <a:r>
              <a:rPr lang="en-US" sz="2800" dirty="0"/>
              <a:t> 1 </a:t>
            </a:r>
            <a:r>
              <a:rPr lang="en-US" sz="2800" dirty="0" err="1"/>
              <a:t>tháng</a:t>
            </a:r>
            <a:r>
              <a:rPr lang="en-US" sz="2800" dirty="0"/>
              <a:t>, </a:t>
            </a:r>
            <a:r>
              <a:rPr lang="en-US" sz="2800" dirty="0" err="1"/>
              <a:t>dì</a:t>
            </a:r>
            <a:r>
              <a:rPr lang="en-US" sz="2800" dirty="0"/>
              <a:t> Bảy </a:t>
            </a:r>
            <a:r>
              <a:rPr lang="en-US" sz="2800" dirty="0" err="1"/>
              <a:t>phải</a:t>
            </a:r>
            <a:r>
              <a:rPr lang="en-US" sz="2800" dirty="0"/>
              <a:t> </a:t>
            </a:r>
            <a:r>
              <a:rPr lang="en-US" sz="2800" dirty="0" err="1"/>
              <a:t>ra</a:t>
            </a:r>
            <a:r>
              <a:rPr lang="en-US" sz="2800" dirty="0"/>
              <a:t> Bắc </a:t>
            </a:r>
            <a:r>
              <a:rPr lang="en-US" sz="2800" dirty="0" err="1"/>
              <a:t>tập</a:t>
            </a:r>
            <a:r>
              <a:rPr lang="en-US" sz="2800" dirty="0"/>
              <a:t> </a:t>
            </a:r>
            <a:r>
              <a:rPr lang="en-US" sz="2800" dirty="0" err="1"/>
              <a:t>kết</a:t>
            </a:r>
            <a:endParaRPr lang="en-US" sz="2800" dirty="0"/>
          </a:p>
          <a:p>
            <a:pPr algn="just" latinLnBrk="0"/>
            <a:r>
              <a:rPr lang="en-US" sz="2800" dirty="0"/>
              <a:t>c. </a:t>
            </a:r>
            <a:r>
              <a:rPr lang="en-US" sz="2800" dirty="0" err="1"/>
              <a:t>Dượng</a:t>
            </a:r>
            <a:r>
              <a:rPr lang="en-US" sz="2800" dirty="0"/>
              <a:t> Bảy </a:t>
            </a:r>
            <a:r>
              <a:rPr lang="en-US" sz="2800" dirty="0" err="1"/>
              <a:t>phải</a:t>
            </a:r>
            <a:r>
              <a:rPr lang="en-US" sz="2800" dirty="0"/>
              <a:t> </a:t>
            </a:r>
            <a:r>
              <a:rPr lang="en-US" sz="2800" dirty="0" err="1"/>
              <a:t>đi</a:t>
            </a:r>
            <a:r>
              <a:rPr lang="en-US" sz="2800" dirty="0"/>
              <a:t> </a:t>
            </a:r>
            <a:r>
              <a:rPr lang="en-US" sz="2800" dirty="0" err="1"/>
              <a:t>làm</a:t>
            </a:r>
            <a:r>
              <a:rPr lang="en-US" sz="2800" dirty="0"/>
              <a:t> </a:t>
            </a:r>
            <a:r>
              <a:rPr lang="en-US" sz="2800" dirty="0" err="1"/>
              <a:t>ăn</a:t>
            </a:r>
            <a:r>
              <a:rPr lang="en-US" sz="2800" dirty="0"/>
              <a:t> xa </a:t>
            </a:r>
            <a:r>
              <a:rPr lang="en-US" sz="2800" dirty="0" err="1"/>
              <a:t>nhà</a:t>
            </a:r>
            <a:endParaRPr lang="en-US" sz="2800" dirty="0"/>
          </a:p>
          <a:p>
            <a:pPr algn="just" latinLnBrk="0"/>
            <a:r>
              <a:rPr lang="en-US" sz="2800" dirty="0"/>
              <a:t>d. </a:t>
            </a:r>
            <a:r>
              <a:rPr lang="en-US" sz="2800" dirty="0" err="1"/>
              <a:t>Mới</a:t>
            </a:r>
            <a:r>
              <a:rPr lang="en-US" sz="2800" dirty="0"/>
              <a:t> </a:t>
            </a:r>
            <a:r>
              <a:rPr lang="en-US" sz="2800" dirty="0" err="1"/>
              <a:t>lấy</a:t>
            </a:r>
            <a:r>
              <a:rPr lang="en-US" sz="2800" dirty="0"/>
              <a:t> </a:t>
            </a:r>
            <a:r>
              <a:rPr lang="en-US" sz="2800" dirty="0" err="1"/>
              <a:t>nhau</a:t>
            </a:r>
            <a:r>
              <a:rPr lang="en-US" sz="2800" dirty="0"/>
              <a:t> </a:t>
            </a:r>
            <a:r>
              <a:rPr lang="en-US" sz="2800" dirty="0" err="1"/>
              <a:t>được</a:t>
            </a:r>
            <a:r>
              <a:rPr lang="en-US" sz="2800" dirty="0"/>
              <a:t> 1 </a:t>
            </a:r>
            <a:r>
              <a:rPr lang="en-US" sz="2800" dirty="0" err="1"/>
              <a:t>tháng</a:t>
            </a:r>
            <a:r>
              <a:rPr lang="en-US" sz="2800" dirty="0"/>
              <a:t>, </a:t>
            </a:r>
            <a:r>
              <a:rPr lang="en-US" sz="2800" dirty="0" err="1"/>
              <a:t>dượng</a:t>
            </a:r>
            <a:r>
              <a:rPr lang="en-US" sz="2800" dirty="0"/>
              <a:t> Bảy </a:t>
            </a:r>
            <a:r>
              <a:rPr lang="en-US" sz="2800" dirty="0" err="1"/>
              <a:t>đi</a:t>
            </a:r>
            <a:r>
              <a:rPr lang="en-US" sz="2800" dirty="0"/>
              <a:t> </a:t>
            </a:r>
            <a:r>
              <a:rPr lang="en-US" sz="2800" dirty="0" err="1"/>
              <a:t>làm</a:t>
            </a:r>
            <a:r>
              <a:rPr lang="en-US" sz="2800" dirty="0"/>
              <a:t> </a:t>
            </a:r>
            <a:r>
              <a:rPr lang="en-US" sz="2800" dirty="0" err="1"/>
              <a:t>ăn</a:t>
            </a:r>
            <a:r>
              <a:rPr lang="en-US" sz="2800" dirty="0"/>
              <a:t> xa </a:t>
            </a:r>
            <a:r>
              <a:rPr lang="en-US" sz="2800" dirty="0" err="1"/>
              <a:t>nhà</a:t>
            </a:r>
            <a:endParaRPr lang="en-US" sz="2800" dirty="0"/>
          </a:p>
          <a:p>
            <a:pPr algn="just" latinLnBrk="0"/>
            <a:r>
              <a:rPr lang="en-US" sz="2800" b="1" i="1" dirty="0"/>
              <a:t>2/ </a:t>
            </a:r>
            <a:r>
              <a:rPr lang="en-US" sz="2800" b="1" i="1" dirty="0" err="1"/>
              <a:t>Hình</a:t>
            </a:r>
            <a:r>
              <a:rPr lang="en-US" sz="2800" b="1" i="1" dirty="0"/>
              <a:t> </a:t>
            </a:r>
            <a:r>
              <a:rPr lang="en-US" sz="2800" b="1" i="1" dirty="0" err="1"/>
              <a:t>ảnh</a:t>
            </a:r>
            <a:r>
              <a:rPr lang="en-US" sz="2800" b="1" i="1" dirty="0"/>
              <a:t> </a:t>
            </a:r>
            <a:r>
              <a:rPr lang="en-US" sz="2800" b="1" i="1" dirty="0" err="1"/>
              <a:t>dì</a:t>
            </a:r>
            <a:r>
              <a:rPr lang="en-US" sz="2800" b="1" i="1" dirty="0"/>
              <a:t> Bảy </a:t>
            </a:r>
            <a:r>
              <a:rPr lang="en-US" sz="2800" b="1" i="1" dirty="0" err="1"/>
              <a:t>trong</a:t>
            </a:r>
            <a:r>
              <a:rPr lang="en-US" sz="2800" b="1" i="1" dirty="0"/>
              <a:t> </a:t>
            </a:r>
            <a:r>
              <a:rPr lang="en-US" sz="2800" b="1" i="1" dirty="0" err="1"/>
              <a:t>tác</a:t>
            </a:r>
            <a:r>
              <a:rPr lang="en-US" sz="2800" b="1" i="1" dirty="0"/>
              <a:t> </a:t>
            </a:r>
            <a:r>
              <a:rPr lang="en-US" sz="2800" b="1" i="1" dirty="0" err="1"/>
              <a:t>phẩm</a:t>
            </a:r>
            <a:r>
              <a:rPr lang="en-US" sz="2800" b="1" i="1" dirty="0"/>
              <a:t> </a:t>
            </a:r>
            <a:r>
              <a:rPr lang="en-US" sz="2800" b="1" i="1" dirty="0" err="1"/>
              <a:t>hiện</a:t>
            </a:r>
            <a:r>
              <a:rPr lang="en-US" sz="2800" b="1" i="1" dirty="0"/>
              <a:t> </a:t>
            </a:r>
            <a:r>
              <a:rPr lang="en-US" sz="2800" b="1" i="1" dirty="0" err="1"/>
              <a:t>lên</a:t>
            </a:r>
            <a:r>
              <a:rPr lang="en-US" sz="2800" b="1" i="1" dirty="0"/>
              <a:t> </a:t>
            </a:r>
            <a:r>
              <a:rPr lang="en-US" sz="2800" b="1" i="1" dirty="0" err="1"/>
              <a:t>là</a:t>
            </a:r>
            <a:r>
              <a:rPr lang="en-US" sz="2800" b="1" i="1" dirty="0"/>
              <a:t> người </a:t>
            </a:r>
            <a:r>
              <a:rPr lang="en-US" sz="2800" b="1" i="1" dirty="0" err="1"/>
              <a:t>như</a:t>
            </a:r>
            <a:r>
              <a:rPr lang="en-US" sz="2800" b="1" i="1" dirty="0"/>
              <a:t> </a:t>
            </a:r>
            <a:r>
              <a:rPr lang="en-US" sz="2800" b="1" i="1" dirty="0" err="1"/>
              <a:t>thế</a:t>
            </a:r>
            <a:r>
              <a:rPr lang="en-US" sz="2800" b="1" i="1" dirty="0"/>
              <a:t> </a:t>
            </a:r>
            <a:r>
              <a:rPr lang="en-US" sz="2800" b="1" i="1" dirty="0" err="1"/>
              <a:t>nào</a:t>
            </a:r>
            <a:r>
              <a:rPr lang="en-US" sz="2800" b="1" i="1" dirty="0"/>
              <a:t>?</a:t>
            </a:r>
          </a:p>
          <a:p>
            <a:pPr algn="just" latinLnBrk="0"/>
            <a:r>
              <a:rPr lang="en-US" sz="2800" dirty="0"/>
              <a:t>a. </a:t>
            </a:r>
            <a:r>
              <a:rPr lang="en-US" sz="2800" dirty="0" err="1"/>
              <a:t>Hiền</a:t>
            </a:r>
            <a:r>
              <a:rPr lang="en-US" sz="2800" dirty="0"/>
              <a:t> </a:t>
            </a:r>
            <a:r>
              <a:rPr lang="en-US" sz="2800" dirty="0" err="1"/>
              <a:t>lành</a:t>
            </a:r>
            <a:r>
              <a:rPr lang="en-US" sz="2800" dirty="0"/>
              <a:t>, </a:t>
            </a:r>
            <a:r>
              <a:rPr lang="en-US" sz="2800" dirty="0" err="1"/>
              <a:t>thật</a:t>
            </a:r>
            <a:r>
              <a:rPr lang="en-US" sz="2800" dirty="0"/>
              <a:t> </a:t>
            </a:r>
            <a:r>
              <a:rPr lang="en-US" sz="2800" dirty="0" err="1"/>
              <a:t>thà</a:t>
            </a:r>
            <a:r>
              <a:rPr lang="en-US" sz="2800" dirty="0"/>
              <a:t>                          b. </a:t>
            </a:r>
            <a:r>
              <a:rPr lang="en-US" sz="2800" dirty="0" err="1"/>
              <a:t>Tốt</a:t>
            </a:r>
            <a:r>
              <a:rPr lang="en-US" sz="2800" dirty="0"/>
              <a:t> </a:t>
            </a:r>
            <a:r>
              <a:rPr lang="en-US" sz="2800" dirty="0" err="1"/>
              <a:t>bụng</a:t>
            </a:r>
            <a:r>
              <a:rPr lang="en-US" sz="2800" dirty="0"/>
              <a:t>, </a:t>
            </a:r>
            <a:r>
              <a:rPr lang="en-US" sz="2800" dirty="0" err="1"/>
              <a:t>thân</a:t>
            </a:r>
            <a:r>
              <a:rPr lang="en-US" sz="2800" dirty="0"/>
              <a:t> </a:t>
            </a:r>
            <a:r>
              <a:rPr lang="en-US" sz="2800" dirty="0" err="1"/>
              <a:t>thiện</a:t>
            </a:r>
            <a:endParaRPr lang="en-US" sz="2800" dirty="0"/>
          </a:p>
          <a:p>
            <a:pPr algn="just" latinLnBrk="0"/>
            <a:r>
              <a:rPr lang="en-US" sz="2800" dirty="0"/>
              <a:t>c. Hy </a:t>
            </a:r>
            <a:r>
              <a:rPr lang="en-US" sz="2800" dirty="0" err="1"/>
              <a:t>sinh</a:t>
            </a:r>
            <a:r>
              <a:rPr lang="en-US" sz="2800" dirty="0"/>
              <a:t>, </a:t>
            </a:r>
            <a:r>
              <a:rPr lang="en-US" sz="2800" dirty="0" err="1"/>
              <a:t>chung</a:t>
            </a:r>
            <a:r>
              <a:rPr lang="en-US" sz="2800" dirty="0"/>
              <a:t> </a:t>
            </a:r>
            <a:r>
              <a:rPr lang="en-US" sz="2800" dirty="0" err="1"/>
              <a:t>thủy</a:t>
            </a:r>
            <a:r>
              <a:rPr lang="en-US" sz="2800" dirty="0"/>
              <a:t>                       d. </a:t>
            </a:r>
            <a:r>
              <a:rPr lang="en-US" sz="2800" dirty="0" err="1"/>
              <a:t>Nhẹ</a:t>
            </a:r>
            <a:r>
              <a:rPr lang="en-US" sz="2800" dirty="0"/>
              <a:t> </a:t>
            </a:r>
            <a:r>
              <a:rPr lang="en-US" sz="2800" dirty="0" err="1"/>
              <a:t>nhàng</a:t>
            </a:r>
            <a:r>
              <a:rPr lang="en-US" sz="2800" dirty="0"/>
              <a:t>, </a:t>
            </a:r>
            <a:r>
              <a:rPr lang="en-US" sz="2800" dirty="0" err="1"/>
              <a:t>dịu</a:t>
            </a:r>
            <a:r>
              <a:rPr lang="en-US" sz="2800" dirty="0"/>
              <a:t> </a:t>
            </a:r>
            <a:r>
              <a:rPr lang="en-US" sz="2800" dirty="0" err="1"/>
              <a:t>dàng</a:t>
            </a:r>
            <a:endParaRPr lang="en-US" sz="2800" dirty="0"/>
          </a:p>
          <a:p>
            <a:pPr algn="just" latinLnBrk="0"/>
            <a:r>
              <a:rPr lang="en-US" sz="2800" b="1" i="1" dirty="0"/>
              <a:t>3/ </a:t>
            </a:r>
            <a:r>
              <a:rPr lang="en-US" sz="2800" b="1" i="1" dirty="0" err="1"/>
              <a:t>Để</a:t>
            </a:r>
            <a:r>
              <a:rPr lang="en-US" sz="2800" b="1" i="1" dirty="0"/>
              <a:t> </a:t>
            </a:r>
            <a:r>
              <a:rPr lang="en-US" sz="2800" b="1" i="1" dirty="0" err="1"/>
              <a:t>xây</a:t>
            </a:r>
            <a:r>
              <a:rPr lang="en-US" sz="2800" b="1" i="1" dirty="0"/>
              <a:t> </a:t>
            </a:r>
            <a:r>
              <a:rPr lang="en-US" sz="2800" b="1" i="1" dirty="0" err="1"/>
              <a:t>dựng</a:t>
            </a:r>
            <a:r>
              <a:rPr lang="en-US" sz="2800" b="1" i="1" dirty="0"/>
              <a:t> </a:t>
            </a:r>
            <a:r>
              <a:rPr lang="en-US" sz="2800" b="1" i="1" dirty="0" err="1"/>
              <a:t>hình</a:t>
            </a:r>
            <a:r>
              <a:rPr lang="en-US" sz="2800" b="1" i="1" dirty="0"/>
              <a:t> </a:t>
            </a:r>
            <a:r>
              <a:rPr lang="en-US" sz="2800" b="1" i="1" dirty="0" err="1"/>
              <a:t>ảnh</a:t>
            </a:r>
            <a:r>
              <a:rPr lang="en-US" sz="2800" b="1" i="1" dirty="0"/>
              <a:t> </a:t>
            </a:r>
            <a:r>
              <a:rPr lang="en-US" sz="2800" b="1" i="1" dirty="0" err="1"/>
              <a:t>dì</a:t>
            </a:r>
            <a:r>
              <a:rPr lang="en-US" sz="2800" b="1" i="1" dirty="0"/>
              <a:t> Bảy, </a:t>
            </a:r>
            <a:r>
              <a:rPr lang="en-US" sz="2800" b="1" i="1" dirty="0" err="1"/>
              <a:t>tác</a:t>
            </a:r>
            <a:r>
              <a:rPr lang="en-US" sz="2800" b="1" i="1" dirty="0"/>
              <a:t> </a:t>
            </a:r>
            <a:r>
              <a:rPr lang="en-US" sz="2800" b="1" i="1" dirty="0" err="1"/>
              <a:t>giả</a:t>
            </a:r>
            <a:r>
              <a:rPr lang="en-US" sz="2800" b="1" i="1" dirty="0"/>
              <a:t> </a:t>
            </a:r>
            <a:r>
              <a:rPr lang="en-US" sz="2800" b="1" i="1" dirty="0" err="1"/>
              <a:t>sử</a:t>
            </a:r>
            <a:r>
              <a:rPr lang="en-US" sz="2800" b="1" i="1" dirty="0"/>
              <a:t> </a:t>
            </a:r>
            <a:r>
              <a:rPr lang="en-US" sz="2800" b="1" i="1" dirty="0" err="1"/>
              <a:t>dụng</a:t>
            </a:r>
            <a:r>
              <a:rPr lang="en-US" sz="2800" b="1" i="1" dirty="0"/>
              <a:t> </a:t>
            </a:r>
            <a:r>
              <a:rPr lang="en-US" sz="2800" b="1" i="1" dirty="0" err="1"/>
              <a:t>nghệ</a:t>
            </a:r>
            <a:r>
              <a:rPr lang="en-US" sz="2800" b="1" i="1" dirty="0"/>
              <a:t> </a:t>
            </a:r>
            <a:r>
              <a:rPr lang="en-US" sz="2800" b="1" i="1" dirty="0" err="1"/>
              <a:t>thuật</a:t>
            </a:r>
            <a:r>
              <a:rPr lang="en-US" sz="2800" b="1" i="1" dirty="0"/>
              <a:t> </a:t>
            </a:r>
            <a:r>
              <a:rPr lang="en-US" sz="2800" b="1" i="1" dirty="0" err="1"/>
              <a:t>nổi</a:t>
            </a:r>
            <a:r>
              <a:rPr lang="en-US" sz="2800" b="1" i="1" dirty="0"/>
              <a:t> </a:t>
            </a:r>
            <a:r>
              <a:rPr lang="en-US" sz="2800" b="1" i="1" dirty="0" err="1"/>
              <a:t>bật</a:t>
            </a:r>
            <a:r>
              <a:rPr lang="en-US" sz="2800" b="1" i="1" dirty="0"/>
              <a:t> </a:t>
            </a:r>
            <a:r>
              <a:rPr lang="en-US" sz="2800" b="1" i="1" dirty="0" err="1"/>
              <a:t>nào</a:t>
            </a:r>
            <a:r>
              <a:rPr lang="en-US" sz="2800" b="1" i="1" dirty="0"/>
              <a:t>?</a:t>
            </a:r>
          </a:p>
          <a:p>
            <a:pPr algn="just" latinLnBrk="0"/>
            <a:r>
              <a:rPr lang="en-US" sz="2800" dirty="0"/>
              <a:t>a. </a:t>
            </a:r>
            <a:r>
              <a:rPr lang="en-US" sz="2800" dirty="0" err="1"/>
              <a:t>Hình</a:t>
            </a:r>
            <a:r>
              <a:rPr lang="en-US" sz="2800" dirty="0"/>
              <a:t> </a:t>
            </a:r>
            <a:r>
              <a:rPr lang="en-US" sz="2800" dirty="0" err="1"/>
              <a:t>ảnh</a:t>
            </a:r>
            <a:r>
              <a:rPr lang="en-US" sz="2800" dirty="0"/>
              <a:t> </a:t>
            </a:r>
            <a:r>
              <a:rPr lang="en-US" sz="2800" dirty="0" err="1"/>
              <a:t>lặp</a:t>
            </a:r>
            <a:r>
              <a:rPr lang="en-US" sz="2800" dirty="0"/>
              <a:t> </a:t>
            </a:r>
            <a:r>
              <a:rPr lang="en-US" sz="2800" dirty="0" err="1"/>
              <a:t>lại</a:t>
            </a:r>
            <a:r>
              <a:rPr lang="en-US" sz="2800" dirty="0"/>
              <a:t>                              b. </a:t>
            </a:r>
            <a:r>
              <a:rPr lang="en-US" sz="2800" dirty="0" err="1"/>
              <a:t>Hình</a:t>
            </a:r>
            <a:r>
              <a:rPr lang="en-US" sz="2800" dirty="0"/>
              <a:t> </a:t>
            </a:r>
            <a:r>
              <a:rPr lang="en-US" sz="2800" dirty="0" err="1"/>
              <a:t>ảnh</a:t>
            </a:r>
            <a:r>
              <a:rPr lang="en-US" sz="2800" dirty="0"/>
              <a:t> </a:t>
            </a:r>
            <a:r>
              <a:rPr lang="en-US" sz="2800" dirty="0" err="1"/>
              <a:t>đối</a:t>
            </a:r>
            <a:r>
              <a:rPr lang="en-US" sz="2800" dirty="0"/>
              <a:t> </a:t>
            </a:r>
            <a:r>
              <a:rPr lang="en-US" sz="2800" dirty="0" err="1"/>
              <a:t>lập</a:t>
            </a:r>
            <a:endParaRPr lang="en-US" sz="2800" dirty="0"/>
          </a:p>
          <a:p>
            <a:pPr algn="just" latinLnBrk="0"/>
            <a:r>
              <a:rPr lang="en-US" sz="2800" dirty="0"/>
              <a:t>c. </a:t>
            </a:r>
            <a:r>
              <a:rPr lang="en-US" sz="2800" dirty="0" err="1"/>
              <a:t>Hình</a:t>
            </a:r>
            <a:r>
              <a:rPr lang="en-US" sz="2800" dirty="0"/>
              <a:t> </a:t>
            </a:r>
            <a:r>
              <a:rPr lang="en-US" sz="2800" dirty="0" err="1"/>
              <a:t>ảnh</a:t>
            </a:r>
            <a:r>
              <a:rPr lang="en-US" sz="2800" dirty="0"/>
              <a:t> </a:t>
            </a:r>
            <a:r>
              <a:rPr lang="en-US" sz="2800" dirty="0" err="1"/>
              <a:t>khác</a:t>
            </a:r>
            <a:r>
              <a:rPr lang="en-US" sz="2800" dirty="0"/>
              <a:t> </a:t>
            </a:r>
            <a:r>
              <a:rPr lang="en-US" sz="2800" dirty="0" err="1"/>
              <a:t>thường</a:t>
            </a:r>
            <a:r>
              <a:rPr lang="en-US" sz="2800" dirty="0"/>
              <a:t>                    d. </a:t>
            </a:r>
            <a:r>
              <a:rPr lang="en-US" sz="2800" dirty="0" err="1"/>
              <a:t>Hình</a:t>
            </a:r>
            <a:r>
              <a:rPr lang="en-US" sz="2800" dirty="0"/>
              <a:t> </a:t>
            </a:r>
            <a:r>
              <a:rPr lang="en-US" sz="2800" dirty="0" err="1"/>
              <a:t>ảnh</a:t>
            </a:r>
            <a:r>
              <a:rPr lang="en-US" sz="2800" dirty="0"/>
              <a:t> </a:t>
            </a:r>
            <a:r>
              <a:rPr lang="en-US" sz="2800" dirty="0" err="1"/>
              <a:t>nhân</a:t>
            </a:r>
            <a:r>
              <a:rPr lang="en-US" sz="2800" dirty="0"/>
              <a:t> </a:t>
            </a:r>
            <a:r>
              <a:rPr lang="en-US" sz="2800" dirty="0" err="1"/>
              <a:t>hóa</a:t>
            </a:r>
            <a:endParaRPr lang="en-US" sz="2800" dirty="0"/>
          </a:p>
        </p:txBody>
      </p:sp>
      <p:sp>
        <p:nvSpPr>
          <p:cNvPr id="4" name="Oval 3">
            <a:extLst>
              <a:ext uri="{FF2B5EF4-FFF2-40B4-BE49-F238E27FC236}">
                <a16:creationId xmlns:a16="http://schemas.microsoft.com/office/drawing/2014/main" id="{4F4F3DD3-4CFB-65B5-C4A1-ED8CCFD017D1}"/>
              </a:ext>
            </a:extLst>
          </p:cNvPr>
          <p:cNvSpPr/>
          <p:nvPr/>
        </p:nvSpPr>
        <p:spPr>
          <a:xfrm>
            <a:off x="595086" y="1770743"/>
            <a:ext cx="377371" cy="406400"/>
          </a:xfrm>
          <a:prstGeom prst="ellipse">
            <a:avLst/>
          </a:prstGeom>
          <a:noFill/>
          <a:ln w="412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000" dirty="0">
              <a:solidFill>
                <a:schemeClr val="bg1"/>
              </a:solidFill>
              <a:latin typeface="+mj-lt"/>
            </a:endParaRPr>
          </a:p>
        </p:txBody>
      </p:sp>
      <p:sp>
        <p:nvSpPr>
          <p:cNvPr id="5" name="Oval 4">
            <a:extLst>
              <a:ext uri="{FF2B5EF4-FFF2-40B4-BE49-F238E27FC236}">
                <a16:creationId xmlns:a16="http://schemas.microsoft.com/office/drawing/2014/main" id="{6DE23B1C-315B-41E5-D154-1E8B70A867CA}"/>
              </a:ext>
            </a:extLst>
          </p:cNvPr>
          <p:cNvSpPr/>
          <p:nvPr/>
        </p:nvSpPr>
        <p:spPr>
          <a:xfrm>
            <a:off x="595085" y="4274458"/>
            <a:ext cx="377371" cy="406400"/>
          </a:xfrm>
          <a:prstGeom prst="ellipse">
            <a:avLst/>
          </a:prstGeom>
          <a:noFill/>
          <a:ln w="412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000" dirty="0">
              <a:solidFill>
                <a:schemeClr val="bg1"/>
              </a:solidFill>
              <a:latin typeface="+mj-lt"/>
            </a:endParaRPr>
          </a:p>
        </p:txBody>
      </p:sp>
      <p:sp>
        <p:nvSpPr>
          <p:cNvPr id="6" name="Oval 5">
            <a:extLst>
              <a:ext uri="{FF2B5EF4-FFF2-40B4-BE49-F238E27FC236}">
                <a16:creationId xmlns:a16="http://schemas.microsoft.com/office/drawing/2014/main" id="{074162A6-7410-FBC7-D87B-20DC43C195D1}"/>
              </a:ext>
            </a:extLst>
          </p:cNvPr>
          <p:cNvSpPr/>
          <p:nvPr/>
        </p:nvSpPr>
        <p:spPr>
          <a:xfrm>
            <a:off x="595085" y="5167473"/>
            <a:ext cx="377371" cy="406400"/>
          </a:xfrm>
          <a:prstGeom prst="ellipse">
            <a:avLst/>
          </a:prstGeom>
          <a:noFill/>
          <a:ln w="412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sz="2000" dirty="0">
              <a:solidFill>
                <a:schemeClr val="bg1"/>
              </a:solidFill>
              <a:latin typeface="+mj-lt"/>
            </a:endParaRPr>
          </a:p>
        </p:txBody>
      </p:sp>
    </p:spTree>
    <p:extLst>
      <p:ext uri="{BB962C8B-B14F-4D97-AF65-F5344CB8AC3E}">
        <p14:creationId xmlns:p14="http://schemas.microsoft.com/office/powerpoint/2010/main" val="321585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A57235-50B3-AB78-FDA3-F9661197E145}"/>
              </a:ext>
            </a:extLst>
          </p:cNvPr>
          <p:cNvSpPr txBox="1"/>
          <p:nvPr/>
        </p:nvSpPr>
        <p:spPr>
          <a:xfrm>
            <a:off x="1454694" y="1997839"/>
            <a:ext cx="9282611" cy="2862322"/>
          </a:xfrm>
          <a:prstGeom prst="rect">
            <a:avLst/>
          </a:prstGeom>
          <a:noFill/>
        </p:spPr>
        <p:txBody>
          <a:bodyPr wrap="square">
            <a:spAutoFit/>
          </a:bodyPr>
          <a:lstStyle/>
          <a:p>
            <a:pPr algn="ctr" latinLnBrk="0"/>
            <a:r>
              <a:rPr lang="en-US" sz="3600" b="1" dirty="0" err="1"/>
              <a:t>Nhiệm</a:t>
            </a:r>
            <a:r>
              <a:rPr lang="en-US" sz="3600" b="1" dirty="0"/>
              <a:t> </a:t>
            </a:r>
            <a:r>
              <a:rPr lang="en-US" sz="3600" b="1" dirty="0" err="1"/>
              <a:t>vụ</a:t>
            </a:r>
            <a:r>
              <a:rPr lang="en-US" sz="3600" b="1" dirty="0"/>
              <a:t> </a:t>
            </a:r>
            <a:r>
              <a:rPr lang="en-US" sz="3600" b="1" dirty="0" err="1"/>
              <a:t>về</a:t>
            </a:r>
            <a:r>
              <a:rPr lang="en-US" sz="3600" b="1" dirty="0"/>
              <a:t> </a:t>
            </a:r>
            <a:r>
              <a:rPr lang="en-US" sz="3600" b="1" dirty="0" err="1"/>
              <a:t>nhà</a:t>
            </a:r>
            <a:r>
              <a:rPr lang="en-US" sz="3600" b="1" dirty="0"/>
              <a:t>: </a:t>
            </a:r>
          </a:p>
          <a:p>
            <a:pPr algn="just" latinLnBrk="0"/>
            <a:r>
              <a:rPr lang="en-US" sz="3600" dirty="0"/>
              <a:t>Tái </a:t>
            </a:r>
            <a:r>
              <a:rPr lang="en-US" sz="3600" dirty="0" err="1"/>
              <a:t>hiện</a:t>
            </a:r>
            <a:r>
              <a:rPr lang="en-US" sz="3600" dirty="0"/>
              <a:t> </a:t>
            </a:r>
            <a:r>
              <a:rPr lang="en-US" sz="3600" dirty="0" err="1"/>
              <a:t>lại</a:t>
            </a:r>
            <a:r>
              <a:rPr lang="en-US" sz="3600" dirty="0"/>
              <a:t> </a:t>
            </a:r>
            <a:r>
              <a:rPr lang="en-US" sz="3600" dirty="0" err="1"/>
              <a:t>hình</a:t>
            </a:r>
            <a:r>
              <a:rPr lang="en-US" sz="3600" dirty="0"/>
              <a:t> </a:t>
            </a:r>
            <a:r>
              <a:rPr lang="en-US" sz="3600" dirty="0" err="1"/>
              <a:t>ảnh</a:t>
            </a:r>
            <a:r>
              <a:rPr lang="en-US" sz="3600" dirty="0"/>
              <a:t> </a:t>
            </a:r>
            <a:r>
              <a:rPr lang="en-US" sz="3600" dirty="0" err="1"/>
              <a:t>dì</a:t>
            </a:r>
            <a:r>
              <a:rPr lang="en-US" sz="3600" dirty="0"/>
              <a:t> Bảy </a:t>
            </a:r>
            <a:r>
              <a:rPr lang="en-US" sz="3600" dirty="0" err="1"/>
              <a:t>bằng</a:t>
            </a:r>
            <a:r>
              <a:rPr lang="en-US" sz="3600" dirty="0"/>
              <a:t> </a:t>
            </a:r>
            <a:r>
              <a:rPr lang="en-US" sz="3600" dirty="0" err="1"/>
              <a:t>một</a:t>
            </a:r>
            <a:r>
              <a:rPr lang="en-US" sz="3600" dirty="0"/>
              <a:t> </a:t>
            </a:r>
            <a:r>
              <a:rPr lang="en-US" sz="3600" dirty="0" err="1"/>
              <a:t>trong</a:t>
            </a:r>
            <a:r>
              <a:rPr lang="en-US" sz="3600" dirty="0"/>
              <a:t> </a:t>
            </a:r>
            <a:r>
              <a:rPr lang="en-US" sz="3600" dirty="0" err="1"/>
              <a:t>các</a:t>
            </a:r>
            <a:r>
              <a:rPr lang="en-US" sz="3600" dirty="0"/>
              <a:t> </a:t>
            </a:r>
            <a:r>
              <a:rPr lang="en-US" sz="3600" dirty="0" err="1"/>
              <a:t>phương</a:t>
            </a:r>
            <a:r>
              <a:rPr lang="en-US" sz="3600" dirty="0"/>
              <a:t> </a:t>
            </a:r>
            <a:r>
              <a:rPr lang="en-US" sz="3600" dirty="0" err="1"/>
              <a:t>thức</a:t>
            </a:r>
            <a:r>
              <a:rPr lang="en-US" sz="3600" dirty="0"/>
              <a:t> </a:t>
            </a:r>
            <a:r>
              <a:rPr lang="en-US" sz="3600" dirty="0" err="1"/>
              <a:t>sau</a:t>
            </a:r>
            <a:r>
              <a:rPr lang="en-US" sz="3600" dirty="0"/>
              <a:t>: </a:t>
            </a:r>
            <a:r>
              <a:rPr lang="en-US" sz="3600" dirty="0" err="1"/>
              <a:t>viết</a:t>
            </a:r>
            <a:r>
              <a:rPr lang="en-US" sz="3600" dirty="0"/>
              <a:t> </a:t>
            </a:r>
            <a:r>
              <a:rPr lang="en-US" sz="3600" dirty="0" err="1"/>
              <a:t>đoạn</a:t>
            </a:r>
            <a:r>
              <a:rPr lang="en-US" sz="3600" dirty="0"/>
              <a:t> </a:t>
            </a:r>
            <a:r>
              <a:rPr lang="en-US" sz="3600" dirty="0" err="1"/>
              <a:t>văn</a:t>
            </a:r>
            <a:r>
              <a:rPr lang="en-US" sz="3600" dirty="0"/>
              <a:t>/ </a:t>
            </a:r>
            <a:r>
              <a:rPr lang="en-US" sz="3600" dirty="0" err="1"/>
              <a:t>sáng</a:t>
            </a:r>
            <a:r>
              <a:rPr lang="en-US" sz="3600" dirty="0"/>
              <a:t> </a:t>
            </a:r>
            <a:r>
              <a:rPr lang="en-US" sz="3600" dirty="0" err="1"/>
              <a:t>tác</a:t>
            </a:r>
            <a:r>
              <a:rPr lang="en-US" sz="3600" dirty="0"/>
              <a:t> </a:t>
            </a:r>
            <a:r>
              <a:rPr lang="en-US" sz="3600" dirty="0" err="1"/>
              <a:t>thơ</a:t>
            </a:r>
            <a:r>
              <a:rPr lang="en-US" sz="3600" dirty="0"/>
              <a:t>/ </a:t>
            </a:r>
            <a:r>
              <a:rPr lang="en-US" sz="3600" dirty="0" err="1"/>
              <a:t>vẽ</a:t>
            </a:r>
            <a:r>
              <a:rPr lang="en-US" sz="3600" dirty="0"/>
              <a:t> </a:t>
            </a:r>
            <a:r>
              <a:rPr lang="en-US" sz="3600" dirty="0" err="1"/>
              <a:t>tranh</a:t>
            </a:r>
            <a:r>
              <a:rPr lang="en-US" sz="3600" dirty="0"/>
              <a:t> (</a:t>
            </a:r>
            <a:r>
              <a:rPr lang="en-US" sz="3600" dirty="0" err="1"/>
              <a:t>kèm</a:t>
            </a:r>
            <a:r>
              <a:rPr lang="en-US" sz="3600" dirty="0"/>
              <a:t> </a:t>
            </a:r>
            <a:r>
              <a:rPr lang="en-US" sz="3600" dirty="0" err="1"/>
              <a:t>theo</a:t>
            </a:r>
            <a:r>
              <a:rPr lang="en-US" sz="3600" dirty="0"/>
              <a:t> </a:t>
            </a:r>
            <a:r>
              <a:rPr lang="en-US" sz="3600" dirty="0" err="1"/>
              <a:t>một</a:t>
            </a:r>
            <a:r>
              <a:rPr lang="en-US" sz="3600" dirty="0"/>
              <a:t> </a:t>
            </a:r>
            <a:r>
              <a:rPr lang="en-US" sz="3600" dirty="0" err="1"/>
              <a:t>đoạn</a:t>
            </a:r>
            <a:r>
              <a:rPr lang="en-US" sz="3600" dirty="0"/>
              <a:t> </a:t>
            </a:r>
            <a:r>
              <a:rPr lang="en-US" sz="3600" dirty="0" err="1"/>
              <a:t>lời</a:t>
            </a:r>
            <a:r>
              <a:rPr lang="en-US" sz="3600" dirty="0"/>
              <a:t> </a:t>
            </a:r>
            <a:r>
              <a:rPr lang="en-US" sz="3600" dirty="0" err="1"/>
              <a:t>bình</a:t>
            </a:r>
            <a:r>
              <a:rPr lang="en-US" sz="3600" dirty="0"/>
              <a:t> </a:t>
            </a:r>
            <a:r>
              <a:rPr lang="en-US" sz="3600" dirty="0" err="1"/>
              <a:t>ngắn</a:t>
            </a:r>
            <a:r>
              <a:rPr lang="en-US" sz="3600" dirty="0"/>
              <a:t> </a:t>
            </a:r>
            <a:r>
              <a:rPr lang="en-US" sz="3600" dirty="0" err="1"/>
              <a:t>thể</a:t>
            </a:r>
            <a:r>
              <a:rPr lang="en-US" sz="3600" dirty="0"/>
              <a:t> </a:t>
            </a:r>
            <a:r>
              <a:rPr lang="en-US" sz="3600" dirty="0" err="1"/>
              <a:t>hiện</a:t>
            </a:r>
            <a:r>
              <a:rPr lang="en-US" sz="3600" dirty="0"/>
              <a:t> </a:t>
            </a:r>
            <a:r>
              <a:rPr lang="en-US" sz="3600" dirty="0" err="1"/>
              <a:t>suy</a:t>
            </a:r>
            <a:r>
              <a:rPr lang="en-US" sz="3600" dirty="0"/>
              <a:t> </a:t>
            </a:r>
            <a:r>
              <a:rPr lang="en-US" sz="3600" dirty="0" err="1"/>
              <a:t>nghĩ</a:t>
            </a:r>
            <a:r>
              <a:rPr lang="en-US" sz="3600" dirty="0"/>
              <a:t> </a:t>
            </a:r>
            <a:r>
              <a:rPr lang="en-US" sz="3600" dirty="0" err="1"/>
              <a:t>của</a:t>
            </a:r>
            <a:r>
              <a:rPr lang="en-US" sz="3600" dirty="0"/>
              <a:t> </a:t>
            </a:r>
            <a:r>
              <a:rPr lang="en-US" sz="3600" dirty="0" err="1"/>
              <a:t>bản</a:t>
            </a:r>
            <a:r>
              <a:rPr lang="en-US" sz="3600" dirty="0"/>
              <a:t> </a:t>
            </a:r>
            <a:r>
              <a:rPr lang="en-US" sz="3600" dirty="0" err="1"/>
              <a:t>thân</a:t>
            </a:r>
            <a:r>
              <a:rPr lang="en-US" sz="3600" dirty="0"/>
              <a:t> </a:t>
            </a:r>
            <a:r>
              <a:rPr lang="en-US" sz="3600" dirty="0" err="1"/>
              <a:t>về</a:t>
            </a:r>
            <a:r>
              <a:rPr lang="en-US" sz="3600" dirty="0"/>
              <a:t> </a:t>
            </a:r>
            <a:r>
              <a:rPr lang="en-US" sz="3600" dirty="0" err="1"/>
              <a:t>nhân</a:t>
            </a:r>
            <a:r>
              <a:rPr lang="en-US" sz="3600" dirty="0"/>
              <a:t> </a:t>
            </a:r>
            <a:r>
              <a:rPr lang="en-US" sz="3600" dirty="0" err="1"/>
              <a:t>vật</a:t>
            </a:r>
            <a:r>
              <a:rPr lang="en-US" sz="3600" dirty="0"/>
              <a:t>).</a:t>
            </a:r>
          </a:p>
        </p:txBody>
      </p:sp>
    </p:spTree>
    <p:extLst>
      <p:ext uri="{BB962C8B-B14F-4D97-AF65-F5344CB8AC3E}">
        <p14:creationId xmlns:p14="http://schemas.microsoft.com/office/powerpoint/2010/main" val="266092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A7F9CD-EF4E-483D-8241-FE171A9196B5}"/>
              </a:ext>
            </a:extLst>
          </p:cNvPr>
          <p:cNvSpPr txBox="1"/>
          <p:nvPr/>
        </p:nvSpPr>
        <p:spPr>
          <a:xfrm>
            <a:off x="2489735" y="2325762"/>
            <a:ext cx="7212530" cy="1941173"/>
          </a:xfrm>
          <a:prstGeom prst="rect">
            <a:avLst/>
          </a:prstGeom>
          <a:noFill/>
        </p:spPr>
        <p:txBody>
          <a:bodyPr wrap="square" tIns="46800" bIns="46800" rtlCol="0" anchor="ctr" anchorCtr="0">
            <a:spAutoFit/>
          </a:bodyPr>
          <a:lstStyle/>
          <a:p>
            <a:pPr algn="ctr"/>
            <a:r>
              <a:rPr lang="en-US" altLang="ko-KR" sz="6000" b="1" dirty="0">
                <a:latin typeface="Times New Roman" panose="02020603050405020304" pitchFamily="18" charset="0"/>
                <a:cs typeface="Times New Roman" panose="02020603050405020304" pitchFamily="18" charset="0"/>
              </a:rPr>
              <a:t>NGƯỜI NGỒI ĐỢI TRƯỚC HIÊN NHÀ</a:t>
            </a:r>
            <a:endParaRPr lang="ko-KR" altLang="en-US" sz="6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09AD755-024B-4152-A072-211CBD159438}"/>
              </a:ext>
            </a:extLst>
          </p:cNvPr>
          <p:cNvSpPr txBox="1"/>
          <p:nvPr/>
        </p:nvSpPr>
        <p:spPr>
          <a:xfrm>
            <a:off x="2489735" y="4040771"/>
            <a:ext cx="7212530" cy="845617"/>
          </a:xfrm>
          <a:prstGeom prst="rect">
            <a:avLst/>
          </a:prstGeom>
          <a:noFill/>
        </p:spPr>
        <p:txBody>
          <a:bodyPr wrap="square" tIns="46800" bIns="46800" rtlCol="0" anchor="ctr" anchorCtr="0">
            <a:spAutoFit/>
          </a:bodyPr>
          <a:lstStyle/>
          <a:p>
            <a:pPr algn="ctr">
              <a:lnSpc>
                <a:spcPct val="150000"/>
              </a:lnSpc>
            </a:pPr>
            <a:r>
              <a:rPr lang="en-US" altLang="ko-KR" sz="3600" dirty="0">
                <a:latin typeface="Aptos Display" panose="020B0004020202020204" pitchFamily="34" charset="0"/>
                <a:cs typeface="Arial" panose="020B0604020202020204" pitchFamily="34" charset="0"/>
              </a:rPr>
              <a:t>Huỳnh Như Phương</a:t>
            </a:r>
          </a:p>
        </p:txBody>
      </p:sp>
      <p:sp>
        <p:nvSpPr>
          <p:cNvPr id="10" name="사각형: 둥근 모서리 9">
            <a:extLst>
              <a:ext uri="{FF2B5EF4-FFF2-40B4-BE49-F238E27FC236}">
                <a16:creationId xmlns:a16="http://schemas.microsoft.com/office/drawing/2014/main" id="{071FD5BF-457A-42E1-99FB-06AD9A37E7FA}"/>
              </a:ext>
            </a:extLst>
          </p:cNvPr>
          <p:cNvSpPr/>
          <p:nvPr/>
        </p:nvSpPr>
        <p:spPr>
          <a:xfrm>
            <a:off x="1260702" y="1489149"/>
            <a:ext cx="5710368" cy="647393"/>
          </a:xfrm>
          <a:prstGeom prst="roundRect">
            <a:avLst>
              <a:gd name="adj" fmla="val 50000"/>
            </a:avLst>
          </a:prstGeom>
          <a:solidFill>
            <a:srgbClr val="CA3B0B"/>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bIns="46800" rtlCol="0" anchor="ctr" anchorCtr="0"/>
          <a:lstStyle/>
          <a:p>
            <a:pPr algn="ctr"/>
            <a:r>
              <a:rPr lang="en-US" altLang="ko-KR" sz="3200" u="sng" dirty="0" err="1">
                <a:solidFill>
                  <a:schemeClr val="bg1"/>
                </a:solidFill>
                <a:latin typeface="Times New Roman" panose="02020603050405020304" pitchFamily="18" charset="0"/>
                <a:cs typeface="Times New Roman" panose="02020603050405020304" pitchFamily="18" charset="0"/>
              </a:rPr>
              <a:t>Tiết</a:t>
            </a:r>
            <a:r>
              <a:rPr lang="en-US" altLang="ko-KR" sz="3200" u="sng" dirty="0">
                <a:solidFill>
                  <a:schemeClr val="bg1"/>
                </a:solidFill>
                <a:latin typeface="Times New Roman" panose="02020603050405020304" pitchFamily="18" charset="0"/>
                <a:cs typeface="Times New Roman" panose="02020603050405020304" pitchFamily="18" charset="0"/>
              </a:rPr>
              <a:t> 116</a:t>
            </a:r>
            <a:r>
              <a:rPr lang="en-US" altLang="ko-KR" sz="3200" dirty="0">
                <a:solidFill>
                  <a:schemeClr val="bg1"/>
                </a:solidFill>
                <a:latin typeface="Times New Roman" panose="02020603050405020304" pitchFamily="18" charset="0"/>
                <a:cs typeface="Times New Roman" panose="02020603050405020304" pitchFamily="18" charset="0"/>
              </a:rPr>
              <a:t>: </a:t>
            </a:r>
            <a:r>
              <a:rPr lang="en-US" altLang="ko-KR" sz="3200" dirty="0" err="1">
                <a:solidFill>
                  <a:schemeClr val="bg1"/>
                </a:solidFill>
                <a:latin typeface="Times New Roman" panose="02020603050405020304" pitchFamily="18" charset="0"/>
                <a:cs typeface="Times New Roman" panose="02020603050405020304" pitchFamily="18" charset="0"/>
              </a:rPr>
              <a:t>Đọc</a:t>
            </a:r>
            <a:r>
              <a:rPr lang="en-US" altLang="ko-KR" sz="3200" dirty="0">
                <a:solidFill>
                  <a:schemeClr val="bg1"/>
                </a:solidFill>
                <a:latin typeface="Times New Roman" panose="02020603050405020304" pitchFamily="18" charset="0"/>
                <a:cs typeface="Times New Roman" panose="02020603050405020304" pitchFamily="18" charset="0"/>
              </a:rPr>
              <a:t> </a:t>
            </a:r>
            <a:r>
              <a:rPr lang="en-US" altLang="ko-KR" sz="3200" dirty="0" err="1">
                <a:solidFill>
                  <a:schemeClr val="bg1"/>
                </a:solidFill>
                <a:latin typeface="Times New Roman" panose="02020603050405020304" pitchFamily="18" charset="0"/>
                <a:cs typeface="Times New Roman" panose="02020603050405020304" pitchFamily="18" charset="0"/>
              </a:rPr>
              <a:t>hiểu</a:t>
            </a:r>
            <a:r>
              <a:rPr lang="en-US" altLang="ko-KR" sz="3200" dirty="0">
                <a:solidFill>
                  <a:schemeClr val="bg1"/>
                </a:solidFill>
                <a:latin typeface="Times New Roman" panose="02020603050405020304" pitchFamily="18" charset="0"/>
                <a:cs typeface="Times New Roman" panose="02020603050405020304" pitchFamily="18" charset="0"/>
              </a:rPr>
              <a:t> </a:t>
            </a:r>
            <a:r>
              <a:rPr lang="en-US" altLang="ko-KR" sz="3200" dirty="0" err="1">
                <a:solidFill>
                  <a:schemeClr val="bg1"/>
                </a:solidFill>
                <a:latin typeface="Times New Roman" panose="02020603050405020304" pitchFamily="18" charset="0"/>
                <a:cs typeface="Times New Roman" panose="02020603050405020304" pitchFamily="18" charset="0"/>
              </a:rPr>
              <a:t>văn</a:t>
            </a:r>
            <a:r>
              <a:rPr lang="en-US" altLang="ko-KR" sz="3200" dirty="0">
                <a:solidFill>
                  <a:schemeClr val="bg1"/>
                </a:solidFill>
                <a:latin typeface="Times New Roman" panose="02020603050405020304" pitchFamily="18" charset="0"/>
                <a:cs typeface="Times New Roman" panose="02020603050405020304" pitchFamily="18" charset="0"/>
              </a:rPr>
              <a:t> </a:t>
            </a:r>
            <a:r>
              <a:rPr lang="en-US" altLang="ko-KR" sz="3200" dirty="0" err="1">
                <a:solidFill>
                  <a:schemeClr val="bg1"/>
                </a:solidFill>
                <a:latin typeface="Times New Roman" panose="02020603050405020304" pitchFamily="18" charset="0"/>
                <a:cs typeface="Times New Roman" panose="02020603050405020304" pitchFamily="18" charset="0"/>
              </a:rPr>
              <a:t>bản</a:t>
            </a:r>
            <a:endParaRPr lang="ko-KR" alt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514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1A81DD-715E-46D3-A726-4B2584B3BF22}"/>
              </a:ext>
            </a:extLst>
          </p:cNvPr>
          <p:cNvSpPr txBox="1"/>
          <p:nvPr/>
        </p:nvSpPr>
        <p:spPr>
          <a:xfrm>
            <a:off x="1234440" y="2598003"/>
            <a:ext cx="9976264" cy="1015663"/>
          </a:xfrm>
          <a:prstGeom prst="rect">
            <a:avLst/>
          </a:prstGeom>
          <a:noFill/>
        </p:spPr>
        <p:txBody>
          <a:bodyPr wrap="square" rtlCol="0">
            <a:spAutoFit/>
          </a:bodyPr>
          <a:lstStyle/>
          <a:p>
            <a:pPr algn="ctr"/>
            <a:r>
              <a:rPr lang="en-US" altLang="ko-KR" sz="6000" b="1" dirty="0">
                <a:latin typeface="+mj-lt"/>
                <a:cs typeface="Arial" panose="020B0604020202020204" pitchFamily="34" charset="0"/>
              </a:rPr>
              <a:t>THANK YOU</a:t>
            </a:r>
            <a:endParaRPr lang="ko-KR" altLang="en-US" sz="6000" b="1" dirty="0">
              <a:latin typeface="+mj-lt"/>
              <a:cs typeface="Arial" panose="020B0604020202020204" pitchFamily="34" charset="0"/>
            </a:endParaRPr>
          </a:p>
        </p:txBody>
      </p:sp>
    </p:spTree>
    <p:extLst>
      <p:ext uri="{BB962C8B-B14F-4D97-AF65-F5344CB8AC3E}">
        <p14:creationId xmlns:p14="http://schemas.microsoft.com/office/powerpoint/2010/main" val="1973637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23342D1-F3CD-4892-81BA-6B8B9440C84E}"/>
              </a:ext>
            </a:extLst>
          </p:cNvPr>
          <p:cNvSpPr txBox="1"/>
          <p:nvPr/>
        </p:nvSpPr>
        <p:spPr>
          <a:xfrm>
            <a:off x="2718736" y="900281"/>
            <a:ext cx="6754528" cy="715089"/>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altLang="ko-KR" sz="3600" b="1" dirty="0" err="1">
                <a:latin typeface="+mj-lt"/>
                <a:cs typeface="Arial" panose="020B0604020202020204" pitchFamily="34" charset="0"/>
              </a:rPr>
              <a:t>Nhiệm</a:t>
            </a:r>
            <a:r>
              <a:rPr lang="en-US" altLang="ko-KR" sz="3600" b="1" dirty="0">
                <a:latin typeface="+mj-lt"/>
                <a:cs typeface="Arial" panose="020B0604020202020204" pitchFamily="34" charset="0"/>
              </a:rPr>
              <a:t> </a:t>
            </a:r>
            <a:r>
              <a:rPr lang="en-US" altLang="ko-KR" sz="3600" b="1" dirty="0" err="1">
                <a:latin typeface="+mj-lt"/>
                <a:cs typeface="Arial" panose="020B0604020202020204" pitchFamily="34" charset="0"/>
              </a:rPr>
              <a:t>vụ</a:t>
            </a:r>
            <a:r>
              <a:rPr lang="en-US" altLang="ko-KR" sz="3600" b="1" dirty="0">
                <a:latin typeface="+mj-lt"/>
                <a:cs typeface="Arial" panose="020B0604020202020204" pitchFamily="34" charset="0"/>
              </a:rPr>
              <a:t> </a:t>
            </a:r>
            <a:r>
              <a:rPr lang="en-US" altLang="ko-KR" sz="3600" b="1" dirty="0" err="1">
                <a:latin typeface="+mj-lt"/>
                <a:cs typeface="Arial" panose="020B0604020202020204" pitchFamily="34" charset="0"/>
              </a:rPr>
              <a:t>về</a:t>
            </a:r>
            <a:r>
              <a:rPr lang="en-US" altLang="ko-KR" sz="3600" b="1" dirty="0">
                <a:latin typeface="+mj-lt"/>
                <a:cs typeface="Arial" panose="020B0604020202020204" pitchFamily="34" charset="0"/>
              </a:rPr>
              <a:t> </a:t>
            </a:r>
            <a:r>
              <a:rPr lang="en-US" altLang="ko-KR" sz="3600" b="1" dirty="0" err="1">
                <a:latin typeface="+mj-lt"/>
                <a:cs typeface="Arial" panose="020B0604020202020204" pitchFamily="34" charset="0"/>
              </a:rPr>
              <a:t>nhà</a:t>
            </a:r>
            <a:endParaRPr lang="ko-KR" altLang="en-US" sz="3600" b="1" dirty="0">
              <a:latin typeface="+mj-lt"/>
              <a:cs typeface="Arial" panose="020B0604020202020204" pitchFamily="34" charset="0"/>
            </a:endParaRPr>
          </a:p>
        </p:txBody>
      </p:sp>
      <p:sp>
        <p:nvSpPr>
          <p:cNvPr id="4" name="TextBox 3">
            <a:extLst>
              <a:ext uri="{FF2B5EF4-FFF2-40B4-BE49-F238E27FC236}">
                <a16:creationId xmlns:a16="http://schemas.microsoft.com/office/drawing/2014/main" id="{E39ECA1B-8CC9-4D38-0507-044D612B205F}"/>
              </a:ext>
            </a:extLst>
          </p:cNvPr>
          <p:cNvSpPr txBox="1"/>
          <p:nvPr/>
        </p:nvSpPr>
        <p:spPr>
          <a:xfrm>
            <a:off x="1445810" y="2134953"/>
            <a:ext cx="9467997" cy="2862322"/>
          </a:xfrm>
          <a:prstGeom prst="rect">
            <a:avLst/>
          </a:prstGeom>
          <a:noFill/>
        </p:spPr>
        <p:txBody>
          <a:bodyPr wrap="square" rtlCol="0">
            <a:spAutoFit/>
          </a:bodyPr>
          <a:lstStyle/>
          <a:p>
            <a:pPr algn="just" latinLnBrk="0"/>
            <a:r>
              <a:rPr lang="en-US" sz="3000" dirty="0" err="1">
                <a:latin typeface="+mj-lt"/>
              </a:rPr>
              <a:t>Thiết</a:t>
            </a:r>
            <a:r>
              <a:rPr lang="en-US" sz="3000" dirty="0">
                <a:latin typeface="+mj-lt"/>
              </a:rPr>
              <a:t> </a:t>
            </a:r>
            <a:r>
              <a:rPr lang="en-US" sz="3000" dirty="0" err="1">
                <a:latin typeface="+mj-lt"/>
              </a:rPr>
              <a:t>kế</a:t>
            </a:r>
            <a:r>
              <a:rPr lang="en-US" sz="3000" dirty="0">
                <a:latin typeface="+mj-lt"/>
              </a:rPr>
              <a:t> </a:t>
            </a:r>
            <a:r>
              <a:rPr lang="vi-VN" sz="3000" dirty="0">
                <a:latin typeface="+mj-lt"/>
              </a:rPr>
              <a:t>inforgraphic</a:t>
            </a:r>
            <a:r>
              <a:rPr lang="en-US" sz="3000" dirty="0">
                <a:latin typeface="+mj-lt"/>
              </a:rPr>
              <a:t>, </a:t>
            </a:r>
            <a:r>
              <a:rPr lang="en-US" sz="3000" dirty="0" err="1">
                <a:latin typeface="+mj-lt"/>
              </a:rPr>
              <a:t>sơ</a:t>
            </a:r>
            <a:r>
              <a:rPr lang="en-US" sz="3000" dirty="0">
                <a:latin typeface="+mj-lt"/>
              </a:rPr>
              <a:t> </a:t>
            </a:r>
            <a:r>
              <a:rPr lang="en-US" sz="3000" dirty="0" err="1">
                <a:latin typeface="+mj-lt"/>
              </a:rPr>
              <a:t>đồ</a:t>
            </a:r>
            <a:r>
              <a:rPr lang="en-US" sz="3000" dirty="0">
                <a:latin typeface="+mj-lt"/>
              </a:rPr>
              <a:t> </a:t>
            </a:r>
            <a:r>
              <a:rPr lang="en-US" sz="3000" dirty="0" err="1">
                <a:latin typeface="+mj-lt"/>
              </a:rPr>
              <a:t>tư</a:t>
            </a:r>
            <a:r>
              <a:rPr lang="en-US" sz="3000" dirty="0">
                <a:latin typeface="+mj-lt"/>
              </a:rPr>
              <a:t> </a:t>
            </a:r>
            <a:r>
              <a:rPr lang="en-US" sz="3000" dirty="0" err="1">
                <a:latin typeface="+mj-lt"/>
              </a:rPr>
              <a:t>duy</a:t>
            </a:r>
            <a:r>
              <a:rPr lang="en-US" sz="3000" dirty="0">
                <a:latin typeface="+mj-lt"/>
              </a:rPr>
              <a:t>,… </a:t>
            </a:r>
            <a:r>
              <a:rPr lang="en-US" sz="3000" dirty="0" err="1">
                <a:latin typeface="+mj-lt"/>
              </a:rPr>
              <a:t>giới</a:t>
            </a:r>
            <a:r>
              <a:rPr lang="en-US" sz="3000" dirty="0">
                <a:latin typeface="+mj-lt"/>
              </a:rPr>
              <a:t> </a:t>
            </a:r>
            <a:r>
              <a:rPr lang="en-US" sz="3000" dirty="0" err="1">
                <a:latin typeface="+mj-lt"/>
              </a:rPr>
              <a:t>thiệu</a:t>
            </a:r>
            <a:r>
              <a:rPr lang="en-US" sz="3000" dirty="0">
                <a:latin typeface="+mj-lt"/>
              </a:rPr>
              <a:t> </a:t>
            </a:r>
            <a:r>
              <a:rPr lang="en-US" sz="3000" dirty="0" err="1">
                <a:latin typeface="+mj-lt"/>
              </a:rPr>
              <a:t>những</a:t>
            </a:r>
            <a:r>
              <a:rPr lang="en-US" sz="3000" dirty="0">
                <a:latin typeface="+mj-lt"/>
              </a:rPr>
              <a:t> </a:t>
            </a:r>
            <a:r>
              <a:rPr lang="en-US" sz="3000" dirty="0" err="1">
                <a:latin typeface="+mj-lt"/>
              </a:rPr>
              <a:t>nét</a:t>
            </a:r>
            <a:r>
              <a:rPr lang="en-US" sz="3000" dirty="0">
                <a:latin typeface="+mj-lt"/>
              </a:rPr>
              <a:t> </a:t>
            </a:r>
            <a:r>
              <a:rPr lang="en-US" sz="3000" dirty="0" err="1">
                <a:latin typeface="+mj-lt"/>
              </a:rPr>
              <a:t>chung</a:t>
            </a:r>
            <a:r>
              <a:rPr lang="en-US" sz="3000" dirty="0">
                <a:latin typeface="+mj-lt"/>
              </a:rPr>
              <a:t> </a:t>
            </a:r>
            <a:r>
              <a:rPr lang="en-US" sz="3000" dirty="0" err="1">
                <a:latin typeface="+mj-lt"/>
              </a:rPr>
              <a:t>về</a:t>
            </a:r>
            <a:r>
              <a:rPr lang="en-US" sz="3000" dirty="0">
                <a:latin typeface="+mj-lt"/>
              </a:rPr>
              <a:t>:</a:t>
            </a:r>
          </a:p>
          <a:p>
            <a:pPr algn="just" latinLnBrk="0"/>
            <a:r>
              <a:rPr lang="en-US" sz="3000" b="1" i="1" dirty="0">
                <a:latin typeface="+mj-lt"/>
              </a:rPr>
              <a:t>+ T</a:t>
            </a:r>
            <a:r>
              <a:rPr lang="vi-VN" sz="3000" b="1" i="1" dirty="0">
                <a:latin typeface="+mj-lt"/>
              </a:rPr>
              <a:t>ác giả </a:t>
            </a:r>
            <a:r>
              <a:rPr lang="vi-VN" sz="3000" dirty="0">
                <a:latin typeface="+mj-lt"/>
              </a:rPr>
              <a:t>Huỳnh Như Phương (Tên, năm sinh, quê quán, phong cách sáng tác, tác phẩm tiêu biểu,…) </a:t>
            </a:r>
            <a:endParaRPr lang="en-US" sz="3000" dirty="0">
              <a:latin typeface="+mj-lt"/>
            </a:endParaRPr>
          </a:p>
          <a:p>
            <a:pPr algn="just" latinLnBrk="0"/>
            <a:r>
              <a:rPr lang="en-US" sz="3000" b="1" i="1" dirty="0">
                <a:latin typeface="+mj-lt"/>
              </a:rPr>
              <a:t>+ T</a:t>
            </a:r>
            <a:r>
              <a:rPr lang="vi-VN" sz="3000" b="1" i="1" dirty="0">
                <a:latin typeface="+mj-lt"/>
              </a:rPr>
              <a:t>ác phẩm </a:t>
            </a:r>
            <a:r>
              <a:rPr lang="vi-VN" sz="3000" dirty="0">
                <a:latin typeface="+mj-lt"/>
              </a:rPr>
              <a:t>(xuất xứ, phương thức biểu đạt, nhân vật chính, các mốc thời gian gắn với các sự kiện, bố cục, thể loại</a:t>
            </a:r>
            <a:r>
              <a:rPr lang="en-US" sz="3000" dirty="0">
                <a:latin typeface="+mj-lt"/>
              </a:rPr>
              <a:t>)</a:t>
            </a:r>
          </a:p>
        </p:txBody>
      </p:sp>
    </p:spTree>
    <p:extLst>
      <p:ext uri="{BB962C8B-B14F-4D97-AF65-F5344CB8AC3E}">
        <p14:creationId xmlns:p14="http://schemas.microsoft.com/office/powerpoint/2010/main" val="224906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4C63-81D9-C341-5041-CB1FAAF6E59C}"/>
            </a:ext>
          </a:extLst>
        </p:cNvPr>
        <p:cNvGrpSpPr/>
        <p:nvPr/>
      </p:nvGrpSpPr>
      <p:grpSpPr>
        <a:xfrm>
          <a:off x="0" y="0"/>
          <a:ext cx="0" cy="0"/>
          <a:chOff x="0" y="0"/>
          <a:chExt cx="0" cy="0"/>
        </a:xfrm>
      </p:grpSpPr>
      <p:sp>
        <p:nvSpPr>
          <p:cNvPr id="36" name="TextBox 35">
            <a:extLst>
              <a:ext uri="{FF2B5EF4-FFF2-40B4-BE49-F238E27FC236}">
                <a16:creationId xmlns:a16="http://schemas.microsoft.com/office/drawing/2014/main" id="{CE246010-912B-4758-D90C-1F002917B4A5}"/>
              </a:ext>
            </a:extLst>
          </p:cNvPr>
          <p:cNvSpPr txBox="1"/>
          <p:nvPr/>
        </p:nvSpPr>
        <p:spPr>
          <a:xfrm>
            <a:off x="2459656" y="972229"/>
            <a:ext cx="6754528" cy="646331"/>
          </a:xfrm>
          <a:prstGeom prst="rect">
            <a:avLst/>
          </a:prstGeom>
          <a:noFill/>
        </p:spPr>
        <p:txBody>
          <a:bodyPr wrap="square" rtlCol="0">
            <a:spAutoFit/>
          </a:bodyPr>
          <a:lstStyle/>
          <a:p>
            <a:pPr algn="ctr"/>
            <a:r>
              <a:rPr lang="en-US" altLang="ko-KR" sz="3600" b="1" dirty="0">
                <a:latin typeface="+mj-lt"/>
                <a:cs typeface="Arial" panose="020B0604020202020204" pitchFamily="34" charset="0"/>
              </a:rPr>
              <a:t>HUỲNH NHƯ PHƯƠNG</a:t>
            </a:r>
            <a:endParaRPr lang="ko-KR" altLang="en-US" sz="3600" b="1" dirty="0">
              <a:latin typeface="+mj-lt"/>
              <a:cs typeface="Arial" panose="020B0604020202020204" pitchFamily="34" charset="0"/>
            </a:endParaRPr>
          </a:p>
        </p:txBody>
      </p:sp>
      <p:pic>
        <p:nvPicPr>
          <p:cNvPr id="4" name="Picture 3">
            <a:extLst>
              <a:ext uri="{FF2B5EF4-FFF2-40B4-BE49-F238E27FC236}">
                <a16:creationId xmlns:a16="http://schemas.microsoft.com/office/drawing/2014/main" id="{FFFD3E82-54B9-C8F6-16EE-29DB331762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7785" b="93937" l="37372" r="83068">
                        <a14:foregroundMark x1="74585" y1="58529" x2="80740" y2="70897"/>
                        <a14:foregroundMark x1="80740" y1="70897" x2="79560" y2="89733"/>
                        <a14:foregroundMark x1="79560" y1="89733" x2="61607" y2="93007"/>
                        <a14:foregroundMark x1="61607" y1="93007" x2="69165" y2="72029"/>
                        <a14:foregroundMark x1="69165" y1="72029" x2="77105" y2="65279"/>
                        <a14:foregroundMark x1="83610" y1="68027" x2="85682" y2="83630"/>
                        <a14:foregroundMark x1="85682" y1="83630" x2="84503" y2="92886"/>
                        <a14:foregroundMark x1="84503" y1="92886" x2="80740" y2="84155"/>
                        <a14:foregroundMark x1="80740" y1="84155" x2="83131" y2="75020"/>
                        <a14:foregroundMark x1="39031" y1="77769" x2="37404" y2="86783"/>
                        <a14:foregroundMark x1="37404" y1="86783" x2="41199" y2="92199"/>
                        <a14:foregroundMark x1="41199" y1="92199" x2="40466" y2="82377"/>
                        <a14:foregroundMark x1="40466" y1="82377" x2="39031" y2="79466"/>
                        <a14:foregroundMark x1="49554" y1="57882" x2="46811" y2="65602"/>
                        <a14:foregroundMark x1="46811" y1="65602" x2="47736" y2="74939"/>
                        <a14:foregroundMark x1="47736" y1="74939" x2="52710" y2="62449"/>
                        <a14:foregroundMark x1="52710" y1="62449" x2="50383" y2="58529"/>
                        <a14:foregroundMark x1="48724" y1="71019" x2="45121" y2="78496"/>
                        <a14:foregroundMark x1="45121" y1="78496" x2="47258" y2="86176"/>
                        <a14:foregroundMark x1="47258" y1="86176" x2="54624" y2="78658"/>
                        <a14:foregroundMark x1="54624" y1="78658" x2="50510" y2="71584"/>
                        <a14:foregroundMark x1="50510" y1="71584" x2="47034" y2="76071"/>
                        <a14:foregroundMark x1="50383" y1="93856" x2="56409" y2="92724"/>
                        <a14:foregroundMark x1="56409" y1="92724" x2="65816" y2="93209"/>
                        <a14:foregroundMark x1="65816" y1="93209" x2="59152" y2="95513"/>
                        <a14:foregroundMark x1="59152" y1="95513" x2="51722" y2="93937"/>
                        <a14:foregroundMark x1="51722" y1="93937" x2="50733" y2="93250"/>
                        <a14:foregroundMark x1="48565" y1="34600" x2="49203" y2="34398"/>
                      </a14:backgroundRemoval>
                    </a14:imgEffect>
                  </a14:imgLayer>
                </a14:imgProps>
              </a:ext>
              <a:ext uri="{28A0092B-C50C-407E-A947-70E740481C1C}">
                <a14:useLocalDpi xmlns:a14="http://schemas.microsoft.com/office/drawing/2010/main" val="0"/>
              </a:ext>
            </a:extLst>
          </a:blip>
          <a:srcRect l="33301" t="8677" r="13597"/>
          <a:stretch/>
        </p:blipFill>
        <p:spPr>
          <a:xfrm>
            <a:off x="7874958" y="972229"/>
            <a:ext cx="3742793" cy="5078664"/>
          </a:xfrm>
          <a:prstGeom prst="rect">
            <a:avLst/>
          </a:prstGeom>
        </p:spPr>
      </p:pic>
      <p:sp>
        <p:nvSpPr>
          <p:cNvPr id="5" name="TextBox 4">
            <a:extLst>
              <a:ext uri="{FF2B5EF4-FFF2-40B4-BE49-F238E27FC236}">
                <a16:creationId xmlns:a16="http://schemas.microsoft.com/office/drawing/2014/main" id="{A16A152B-BB65-BE9F-8103-FF291FB000DB}"/>
              </a:ext>
            </a:extLst>
          </p:cNvPr>
          <p:cNvSpPr txBox="1"/>
          <p:nvPr/>
        </p:nvSpPr>
        <p:spPr>
          <a:xfrm>
            <a:off x="1166225" y="1621680"/>
            <a:ext cx="7010400" cy="4031873"/>
          </a:xfrm>
          <a:prstGeom prst="rect">
            <a:avLst/>
          </a:prstGeom>
          <a:noFill/>
        </p:spPr>
        <p:txBody>
          <a:bodyPr wrap="square" rtlCol="0">
            <a:spAutoFit/>
          </a:bodyPr>
          <a:lstStyle/>
          <a:p>
            <a:pPr algn="just" latinLnBrk="0"/>
            <a:r>
              <a:rPr lang="en-US" sz="3200" b="1" i="1" dirty="0"/>
              <a:t>- S</a:t>
            </a:r>
            <a:r>
              <a:rPr lang="vi-VN" sz="3200" b="1" i="1" dirty="0"/>
              <a:t>inh năm</a:t>
            </a:r>
            <a:r>
              <a:rPr lang="en-US" sz="3200" i="1" dirty="0"/>
              <a:t>:</a:t>
            </a:r>
            <a:r>
              <a:rPr lang="vi-VN" sz="3200" i="1" dirty="0"/>
              <a:t> </a:t>
            </a:r>
            <a:r>
              <a:rPr lang="vi-VN" sz="3200" dirty="0"/>
              <a:t>1955</a:t>
            </a:r>
          </a:p>
          <a:p>
            <a:pPr algn="just" latinLnBrk="0"/>
            <a:r>
              <a:rPr lang="vi-VN" sz="3200" b="1" i="1" dirty="0"/>
              <a:t>- Quê quán: </a:t>
            </a:r>
            <a:r>
              <a:rPr lang="vi-VN" sz="3200" dirty="0"/>
              <a:t>Quảng Ngãi</a:t>
            </a:r>
          </a:p>
          <a:p>
            <a:pPr algn="just" latinLnBrk="0"/>
            <a:r>
              <a:rPr lang="vi-VN" sz="3200" dirty="0"/>
              <a:t>- Là giảng viên đại học, nhà nghiên cứu phê bình văn học trước năm 1975</a:t>
            </a:r>
          </a:p>
          <a:p>
            <a:pPr algn="just" latinLnBrk="0"/>
            <a:r>
              <a:rPr lang="vi-VN" sz="3200" b="1" i="1" dirty="0"/>
              <a:t>- Phong cách sáng tác: </a:t>
            </a:r>
            <a:r>
              <a:rPr lang="vi-VN" sz="3200" dirty="0"/>
              <a:t>Sắc bén nhưng điềm đạm, văn phong mềm mại nhưng quả quyết</a:t>
            </a:r>
          </a:p>
          <a:p>
            <a:pPr algn="just" latinLnBrk="0"/>
            <a:r>
              <a:rPr lang="vi-VN" sz="3200" b="1" i="1" dirty="0"/>
              <a:t>- Thể loại sáng tác: </a:t>
            </a:r>
            <a:r>
              <a:rPr lang="vi-VN" sz="3200" dirty="0"/>
              <a:t>Phê bình văn học. </a:t>
            </a:r>
          </a:p>
        </p:txBody>
      </p:sp>
    </p:spTree>
    <p:extLst>
      <p:ext uri="{BB962C8B-B14F-4D97-AF65-F5344CB8AC3E}">
        <p14:creationId xmlns:p14="http://schemas.microsoft.com/office/powerpoint/2010/main" val="93416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ải Trường phái hình thức Nga - Giáo trình PDF">
            <a:extLst>
              <a:ext uri="{FF2B5EF4-FFF2-40B4-BE49-F238E27FC236}">
                <a16:creationId xmlns:a16="http://schemas.microsoft.com/office/drawing/2014/main" id="{6108B658-E2C3-C510-A589-CE1020E7B9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Trường Phái Hình Thức Nga (NXB Đại Học Quốc Gia 2007) - Huỳnh Như Phương,  195 Trang | Sách Việt Nam">
            <a:extLst>
              <a:ext uri="{FF2B5EF4-FFF2-40B4-BE49-F238E27FC236}">
                <a16:creationId xmlns:a16="http://schemas.microsoft.com/office/drawing/2014/main" id="{300E86B2-03D1-C326-2A8E-317197D96E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5701">
            <a:off x="9504387" y="2028883"/>
            <a:ext cx="1866483" cy="27997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uyển tập sách tác giả Huỳnh Như Phương, giảm giá đến 40% | tiki.vn">
            <a:extLst>
              <a:ext uri="{FF2B5EF4-FFF2-40B4-BE49-F238E27FC236}">
                <a16:creationId xmlns:a16="http://schemas.microsoft.com/office/drawing/2014/main" id="{E1029814-110B-DD83-1BEB-AB1D6F92CF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14" b="92857" l="10000" r="90000">
                        <a14:foregroundMark x1="67143" y1="13929" x2="73929" y2="20714"/>
                        <a14:foregroundMark x1="66429" y1="10000" x2="74643" y2="19643"/>
                        <a14:foregroundMark x1="68929" y1="13571" x2="73929" y2="19643"/>
                        <a14:foregroundMark x1="68214" y1="11071" x2="73571" y2="20714"/>
                        <a14:foregroundMark x1="70714" y1="12857" x2="73571" y2="18571"/>
                        <a14:foregroundMark x1="72857" y1="13929" x2="75714" y2="20357"/>
                        <a14:foregroundMark x1="19286" y1="25357" x2="19286" y2="35714"/>
                        <a14:foregroundMark x1="17500" y1="82500" x2="44286" y2="90714"/>
                        <a14:foregroundMark x1="20357" y1="84286" x2="35714" y2="93214"/>
                        <a14:foregroundMark x1="35714" y1="93214" x2="20357" y2="88214"/>
                        <a14:foregroundMark x1="26429" y1="7143" x2="50000" y2="8214"/>
                        <a14:foregroundMark x1="50000" y1="8214" x2="33571" y2="13929"/>
                      </a14:backgroundRemoval>
                    </a14:imgEffect>
                    <a14:imgEffect>
                      <a14:sharpenSoften amount="50000"/>
                    </a14:imgEffect>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150615">
            <a:off x="7057178" y="1794277"/>
            <a:ext cx="3268933" cy="3268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D2401F-EFF8-D331-C472-E8DD9C00264A}"/>
              </a:ext>
            </a:extLst>
          </p:cNvPr>
          <p:cNvSpPr txBox="1"/>
          <p:nvPr/>
        </p:nvSpPr>
        <p:spPr>
          <a:xfrm>
            <a:off x="1386840" y="2094162"/>
            <a:ext cx="5928360" cy="2862322"/>
          </a:xfrm>
          <a:prstGeom prst="rect">
            <a:avLst/>
          </a:prstGeom>
          <a:noFill/>
        </p:spPr>
        <p:txBody>
          <a:bodyPr wrap="square">
            <a:spAutoFit/>
          </a:bodyPr>
          <a:lstStyle/>
          <a:p>
            <a:pPr marL="571500" indent="-571500" algn="just" latinLnBrk="0">
              <a:buFontTx/>
              <a:buChar char="-"/>
            </a:pPr>
            <a:r>
              <a:rPr lang="en-US" sz="3600" b="1" dirty="0" err="1"/>
              <a:t>Tác</a:t>
            </a:r>
            <a:r>
              <a:rPr lang="en-US" sz="3600" b="1" dirty="0"/>
              <a:t> </a:t>
            </a:r>
            <a:r>
              <a:rPr lang="en-US" sz="3600" b="1" dirty="0" err="1"/>
              <a:t>phẩm</a:t>
            </a:r>
            <a:r>
              <a:rPr lang="en-US" sz="3600" b="1" dirty="0"/>
              <a:t> </a:t>
            </a:r>
            <a:r>
              <a:rPr lang="en-US" sz="3600" b="1" dirty="0" err="1"/>
              <a:t>tiêu</a:t>
            </a:r>
            <a:r>
              <a:rPr lang="en-US" sz="3600" b="1" dirty="0"/>
              <a:t> </a:t>
            </a:r>
            <a:r>
              <a:rPr lang="en-US" sz="3600" b="1" dirty="0" err="1"/>
              <a:t>biểu</a:t>
            </a:r>
            <a:r>
              <a:rPr lang="en-US" sz="3600" b="1" dirty="0"/>
              <a:t>:</a:t>
            </a:r>
          </a:p>
          <a:p>
            <a:pPr algn="just" latinLnBrk="0"/>
            <a:r>
              <a:rPr lang="en-US" sz="3600" i="1" dirty="0" err="1"/>
              <a:t>Dẫn</a:t>
            </a:r>
            <a:r>
              <a:rPr lang="en-US" sz="3600" i="1" dirty="0"/>
              <a:t> </a:t>
            </a:r>
            <a:r>
              <a:rPr lang="en-US" sz="3600" i="1" dirty="0" err="1"/>
              <a:t>vào</a:t>
            </a:r>
            <a:r>
              <a:rPr lang="en-US" sz="3600" i="1" dirty="0"/>
              <a:t> </a:t>
            </a:r>
            <a:r>
              <a:rPr lang="en-US" sz="3600" i="1" dirty="0" err="1"/>
              <a:t>tác</a:t>
            </a:r>
            <a:r>
              <a:rPr lang="en-US" sz="3600" i="1" dirty="0"/>
              <a:t> </a:t>
            </a:r>
            <a:r>
              <a:rPr lang="en-US" sz="3600" i="1" dirty="0" err="1"/>
              <a:t>phẩm</a:t>
            </a:r>
            <a:r>
              <a:rPr lang="en-US" sz="3600" i="1" dirty="0"/>
              <a:t> </a:t>
            </a:r>
            <a:r>
              <a:rPr lang="en-US" sz="3600" i="1" dirty="0" err="1"/>
              <a:t>văn</a:t>
            </a:r>
            <a:r>
              <a:rPr lang="en-US" sz="3600" i="1" dirty="0"/>
              <a:t> </a:t>
            </a:r>
            <a:r>
              <a:rPr lang="en-US" sz="3600" i="1" dirty="0" err="1"/>
              <a:t>chương</a:t>
            </a:r>
            <a:r>
              <a:rPr lang="en-US" sz="3600" i="1" dirty="0"/>
              <a:t> </a:t>
            </a:r>
            <a:r>
              <a:rPr lang="en-US" sz="3600" dirty="0"/>
              <a:t>(1986); </a:t>
            </a:r>
            <a:r>
              <a:rPr lang="en-US" sz="3600" i="1" dirty="0"/>
              <a:t>Trường </a:t>
            </a:r>
            <a:r>
              <a:rPr lang="en-US" sz="3600" i="1" dirty="0" err="1"/>
              <a:t>phái</a:t>
            </a:r>
            <a:r>
              <a:rPr lang="en-US" sz="3600" i="1" dirty="0"/>
              <a:t> </a:t>
            </a:r>
            <a:r>
              <a:rPr lang="en-US" sz="3600" i="1" dirty="0" err="1"/>
              <a:t>Hình</a:t>
            </a:r>
            <a:r>
              <a:rPr lang="en-US" sz="3600" i="1" dirty="0"/>
              <a:t> </a:t>
            </a:r>
            <a:r>
              <a:rPr lang="en-US" sz="3600" i="1" dirty="0" err="1"/>
              <a:t>thức</a:t>
            </a:r>
            <a:r>
              <a:rPr lang="en-US" sz="3600" i="1" dirty="0"/>
              <a:t> Nga</a:t>
            </a:r>
            <a:r>
              <a:rPr lang="en-US" sz="3600" dirty="0"/>
              <a:t> (2007), </a:t>
            </a:r>
            <a:r>
              <a:rPr lang="en-US" sz="3600" i="1" dirty="0" err="1"/>
              <a:t>Những</a:t>
            </a:r>
            <a:r>
              <a:rPr lang="en-US" sz="3600" i="1" dirty="0"/>
              <a:t> </a:t>
            </a:r>
            <a:r>
              <a:rPr lang="en-US" sz="3600" i="1" dirty="0" err="1"/>
              <a:t>nguồn</a:t>
            </a:r>
            <a:r>
              <a:rPr lang="en-US" sz="3600" i="1" dirty="0"/>
              <a:t> </a:t>
            </a:r>
            <a:r>
              <a:rPr lang="en-US" sz="3600" i="1" dirty="0" err="1"/>
              <a:t>cảm</a:t>
            </a:r>
            <a:r>
              <a:rPr lang="en-US" sz="3600" i="1" dirty="0"/>
              <a:t> </a:t>
            </a:r>
            <a:r>
              <a:rPr lang="en-US" sz="3600" i="1" dirty="0" err="1"/>
              <a:t>hứng</a:t>
            </a:r>
            <a:r>
              <a:rPr lang="en-US" sz="3600" i="1" dirty="0"/>
              <a:t> </a:t>
            </a:r>
            <a:r>
              <a:rPr lang="en-US" sz="3600" i="1" dirty="0" err="1"/>
              <a:t>trong</a:t>
            </a:r>
            <a:r>
              <a:rPr lang="en-US" sz="3600" i="1" dirty="0"/>
              <a:t> </a:t>
            </a:r>
            <a:r>
              <a:rPr lang="en-US" sz="3600" i="1" dirty="0" err="1"/>
              <a:t>văn</a:t>
            </a:r>
            <a:r>
              <a:rPr lang="en-US" sz="3600" i="1" dirty="0"/>
              <a:t> </a:t>
            </a:r>
            <a:r>
              <a:rPr lang="en-US" sz="3600" i="1" dirty="0" err="1"/>
              <a:t>học</a:t>
            </a:r>
            <a:r>
              <a:rPr lang="en-US" sz="3600" i="1" dirty="0"/>
              <a:t> </a:t>
            </a:r>
            <a:r>
              <a:rPr lang="en-US" sz="3600" dirty="0"/>
              <a:t>(2008),…</a:t>
            </a:r>
          </a:p>
        </p:txBody>
      </p:sp>
      <p:sp>
        <p:nvSpPr>
          <p:cNvPr id="5" name="TextBox 4">
            <a:extLst>
              <a:ext uri="{FF2B5EF4-FFF2-40B4-BE49-F238E27FC236}">
                <a16:creationId xmlns:a16="http://schemas.microsoft.com/office/drawing/2014/main" id="{7F694514-17E7-9431-FFCF-EAEF4FC5481A}"/>
              </a:ext>
            </a:extLst>
          </p:cNvPr>
          <p:cNvSpPr txBox="1"/>
          <p:nvPr/>
        </p:nvSpPr>
        <p:spPr>
          <a:xfrm>
            <a:off x="2459656" y="972229"/>
            <a:ext cx="6754528" cy="646331"/>
          </a:xfrm>
          <a:prstGeom prst="rect">
            <a:avLst/>
          </a:prstGeom>
          <a:noFill/>
        </p:spPr>
        <p:txBody>
          <a:bodyPr wrap="square" rtlCol="0">
            <a:spAutoFit/>
          </a:bodyPr>
          <a:lstStyle/>
          <a:p>
            <a:pPr algn="ctr"/>
            <a:r>
              <a:rPr lang="en-US" altLang="ko-KR" sz="3600" b="1" dirty="0">
                <a:latin typeface="+mj-lt"/>
                <a:cs typeface="Arial" panose="020B0604020202020204" pitchFamily="34" charset="0"/>
              </a:rPr>
              <a:t>HUỲNH NHƯ PHƯƠNG</a:t>
            </a:r>
            <a:endParaRPr lang="ko-KR" altLang="en-US" sz="3600" b="1" dirty="0">
              <a:latin typeface="+mj-lt"/>
              <a:cs typeface="Arial" panose="020B0604020202020204" pitchFamily="34" charset="0"/>
            </a:endParaRPr>
          </a:p>
        </p:txBody>
      </p:sp>
      <p:pic>
        <p:nvPicPr>
          <p:cNvPr id="6" name="Picture 5">
            <a:extLst>
              <a:ext uri="{FF2B5EF4-FFF2-40B4-BE49-F238E27FC236}">
                <a16:creationId xmlns:a16="http://schemas.microsoft.com/office/drawing/2014/main" id="{419CD766-617B-45FF-A783-53A1B84EC27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785" b="93937" l="37372" r="83068">
                        <a14:foregroundMark x1="74585" y1="58529" x2="80740" y2="70897"/>
                        <a14:foregroundMark x1="80740" y1="70897" x2="79560" y2="89733"/>
                        <a14:foregroundMark x1="79560" y1="89733" x2="61607" y2="93007"/>
                        <a14:foregroundMark x1="61607" y1="93007" x2="69165" y2="72029"/>
                        <a14:foregroundMark x1="69165" y1="72029" x2="77105" y2="65279"/>
                        <a14:foregroundMark x1="83610" y1="68027" x2="85682" y2="83630"/>
                        <a14:foregroundMark x1="85682" y1="83630" x2="84503" y2="92886"/>
                        <a14:foregroundMark x1="84503" y1="92886" x2="80740" y2="84155"/>
                        <a14:foregroundMark x1="80740" y1="84155" x2="83131" y2="75020"/>
                        <a14:foregroundMark x1="39031" y1="77769" x2="37404" y2="86783"/>
                        <a14:foregroundMark x1="37404" y1="86783" x2="41199" y2="92199"/>
                        <a14:foregroundMark x1="41199" y1="92199" x2="40466" y2="82377"/>
                        <a14:foregroundMark x1="40466" y1="82377" x2="39031" y2="79466"/>
                        <a14:foregroundMark x1="49554" y1="57882" x2="46811" y2="65602"/>
                        <a14:foregroundMark x1="46811" y1="65602" x2="47736" y2="74939"/>
                        <a14:foregroundMark x1="47736" y1="74939" x2="52710" y2="62449"/>
                        <a14:foregroundMark x1="52710" y1="62449" x2="50383" y2="58529"/>
                        <a14:foregroundMark x1="48724" y1="71019" x2="45121" y2="78496"/>
                        <a14:foregroundMark x1="45121" y1="78496" x2="47258" y2="86176"/>
                        <a14:foregroundMark x1="47258" y1="86176" x2="54624" y2="78658"/>
                        <a14:foregroundMark x1="54624" y1="78658" x2="50510" y2="71584"/>
                        <a14:foregroundMark x1="50510" y1="71584" x2="47034" y2="76071"/>
                        <a14:foregroundMark x1="50383" y1="93856" x2="56409" y2="92724"/>
                        <a14:foregroundMark x1="56409" y1="92724" x2="65816" y2="93209"/>
                        <a14:foregroundMark x1="65816" y1="93209" x2="59152" y2="95513"/>
                        <a14:foregroundMark x1="59152" y1="95513" x2="51722" y2="93937"/>
                        <a14:foregroundMark x1="51722" y1="93937" x2="50733" y2="93250"/>
                        <a14:foregroundMark x1="48565" y1="34600" x2="49203" y2="34398"/>
                      </a14:backgroundRemoval>
                    </a14:imgEffect>
                  </a14:imgLayer>
                </a14:imgProps>
              </a:ext>
              <a:ext uri="{28A0092B-C50C-407E-A947-70E740481C1C}">
                <a14:useLocalDpi xmlns:a14="http://schemas.microsoft.com/office/drawing/2010/main" val="0"/>
              </a:ext>
            </a:extLst>
          </a:blip>
          <a:srcRect l="33301" t="8677" r="13597"/>
          <a:stretch/>
        </p:blipFill>
        <p:spPr>
          <a:xfrm>
            <a:off x="7921960" y="3547466"/>
            <a:ext cx="2752953" cy="3735532"/>
          </a:xfrm>
          <a:prstGeom prst="rect">
            <a:avLst/>
          </a:prstGeom>
        </p:spPr>
      </p:pic>
    </p:spTree>
    <p:extLst>
      <p:ext uri="{BB962C8B-B14F-4D97-AF65-F5344CB8AC3E}">
        <p14:creationId xmlns:p14="http://schemas.microsoft.com/office/powerpoint/2010/main" val="1019051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B26A1-3C6D-91F1-F4EF-784166C5C0E5}"/>
            </a:ext>
          </a:extLst>
        </p:cNvPr>
        <p:cNvGrpSpPr/>
        <p:nvPr/>
      </p:nvGrpSpPr>
      <p:grpSpPr>
        <a:xfrm>
          <a:off x="0" y="0"/>
          <a:ext cx="0" cy="0"/>
          <a:chOff x="0" y="0"/>
          <a:chExt cx="0" cy="0"/>
        </a:xfrm>
      </p:grpSpPr>
      <p:sp>
        <p:nvSpPr>
          <p:cNvPr id="4" name="AutoShape 4" descr="Tải Trường phái hình thức Nga - Giáo trình PDF">
            <a:extLst>
              <a:ext uri="{FF2B5EF4-FFF2-40B4-BE49-F238E27FC236}">
                <a16:creationId xmlns:a16="http://schemas.microsoft.com/office/drawing/2014/main" id="{6F7061B9-6CA1-6AD0-A787-5DBB032828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22885DF3-64F5-ACB3-021C-F321A2932E46}"/>
              </a:ext>
            </a:extLst>
          </p:cNvPr>
          <p:cNvSpPr txBox="1"/>
          <p:nvPr/>
        </p:nvSpPr>
        <p:spPr>
          <a:xfrm>
            <a:off x="681991" y="1504176"/>
            <a:ext cx="7227569" cy="4524315"/>
          </a:xfrm>
          <a:prstGeom prst="rect">
            <a:avLst/>
          </a:prstGeom>
          <a:solidFill>
            <a:schemeClr val="accent6">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latinLnBrk="0"/>
            <a:r>
              <a:rPr lang="vi-VN" sz="3600" dirty="0">
                <a:solidFill>
                  <a:schemeClr val="tx1"/>
                </a:solidFill>
              </a:rPr>
              <a:t>- </a:t>
            </a:r>
            <a:r>
              <a:rPr lang="vi-VN" sz="3600" b="1" i="1" dirty="0">
                <a:solidFill>
                  <a:schemeClr val="tx1"/>
                </a:solidFill>
              </a:rPr>
              <a:t>Xuất xứ: </a:t>
            </a:r>
            <a:r>
              <a:rPr lang="vi-VN" sz="3600" dirty="0">
                <a:solidFill>
                  <a:schemeClr val="tx1"/>
                </a:solidFill>
              </a:rPr>
              <a:t>Trích trong </a:t>
            </a:r>
            <a:r>
              <a:rPr lang="vi-VN" sz="3600" i="1" dirty="0">
                <a:solidFill>
                  <a:schemeClr val="tx1"/>
                </a:solidFill>
              </a:rPr>
              <a:t>Thành phố - những thước phim quay chậm</a:t>
            </a:r>
            <a:r>
              <a:rPr lang="vi-VN" sz="3600" dirty="0">
                <a:solidFill>
                  <a:schemeClr val="tx1"/>
                </a:solidFill>
              </a:rPr>
              <a:t>, NXB Trẻ, TP. Hồ Chí Minh, 2018.   </a:t>
            </a:r>
          </a:p>
          <a:p>
            <a:pPr algn="just" latinLnBrk="0"/>
            <a:r>
              <a:rPr lang="vi-VN" sz="3600" dirty="0">
                <a:solidFill>
                  <a:schemeClr val="tx1"/>
                </a:solidFill>
              </a:rPr>
              <a:t>- </a:t>
            </a:r>
            <a:r>
              <a:rPr lang="vi-VN" sz="3600" b="1" i="1" dirty="0">
                <a:solidFill>
                  <a:schemeClr val="tx1"/>
                </a:solidFill>
              </a:rPr>
              <a:t>Thể loại: </a:t>
            </a:r>
            <a:r>
              <a:rPr lang="vi-VN" sz="3600" dirty="0">
                <a:solidFill>
                  <a:schemeClr val="tx1"/>
                </a:solidFill>
              </a:rPr>
              <a:t>tản văn</a:t>
            </a:r>
          </a:p>
          <a:p>
            <a:pPr algn="just" latinLnBrk="0"/>
            <a:r>
              <a:rPr lang="en-US" sz="3600" dirty="0">
                <a:solidFill>
                  <a:schemeClr val="tx1"/>
                </a:solidFill>
              </a:rPr>
              <a:t>- </a:t>
            </a:r>
            <a:r>
              <a:rPr lang="vi-VN" sz="3600" b="1" i="1" dirty="0">
                <a:solidFill>
                  <a:schemeClr val="tx1"/>
                </a:solidFill>
              </a:rPr>
              <a:t>Phương thức biểu đạt: </a:t>
            </a:r>
            <a:r>
              <a:rPr lang="vi-VN" sz="3600" dirty="0">
                <a:solidFill>
                  <a:schemeClr val="tx1"/>
                </a:solidFill>
              </a:rPr>
              <a:t>Tự sự kết hợp miêu tả, biểu cảm.</a:t>
            </a:r>
          </a:p>
          <a:p>
            <a:pPr algn="just" latinLnBrk="0"/>
            <a:r>
              <a:rPr lang="en-US" sz="3600" dirty="0">
                <a:solidFill>
                  <a:schemeClr val="tx1"/>
                </a:solidFill>
              </a:rPr>
              <a:t>- </a:t>
            </a:r>
            <a:r>
              <a:rPr lang="vi-VN" sz="3600" b="1" i="1" dirty="0">
                <a:solidFill>
                  <a:schemeClr val="tx1"/>
                </a:solidFill>
              </a:rPr>
              <a:t>Ngôi kể: </a:t>
            </a:r>
            <a:r>
              <a:rPr lang="vi-VN" sz="3600" dirty="0">
                <a:solidFill>
                  <a:schemeClr val="tx1"/>
                </a:solidFill>
              </a:rPr>
              <a:t>Kể theo ngôi thứ nhất, xưng “tôi”</a:t>
            </a:r>
          </a:p>
        </p:txBody>
      </p:sp>
      <p:sp>
        <p:nvSpPr>
          <p:cNvPr id="5" name="TextBox 4">
            <a:extLst>
              <a:ext uri="{FF2B5EF4-FFF2-40B4-BE49-F238E27FC236}">
                <a16:creationId xmlns:a16="http://schemas.microsoft.com/office/drawing/2014/main" id="{A9A17FF2-4388-7143-A89B-0726C4C7D36E}"/>
              </a:ext>
            </a:extLst>
          </p:cNvPr>
          <p:cNvSpPr txBox="1"/>
          <p:nvPr/>
        </p:nvSpPr>
        <p:spPr>
          <a:xfrm>
            <a:off x="2078520" y="377566"/>
            <a:ext cx="8558864" cy="715089"/>
          </a:xfrm>
          <a:prstGeom prst="roundRect">
            <a:avLst/>
          </a:prstGeom>
          <a:solidFill>
            <a:schemeClr val="accent1">
              <a:lumMod val="75000"/>
            </a:schemeClr>
          </a:solidFill>
        </p:spPr>
        <p:txBody>
          <a:bodyPr wrap="square" rtlCol="0">
            <a:spAutoFit/>
          </a:bodyPr>
          <a:lstStyle/>
          <a:p>
            <a:pPr algn="ctr"/>
            <a:r>
              <a:rPr lang="en-US" altLang="ko-KR" sz="3600" b="1" dirty="0">
                <a:solidFill>
                  <a:schemeClr val="bg1"/>
                </a:solidFill>
                <a:latin typeface="+mj-lt"/>
                <a:cs typeface="Arial" panose="020B0604020202020204" pitchFamily="34" charset="0"/>
              </a:rPr>
              <a:t>NGƯỜI NGỒI ĐỢI TRƯỚC HIÊN NHÀ</a:t>
            </a:r>
            <a:endParaRPr lang="ko-KR" altLang="en-US" sz="3600" b="1" dirty="0">
              <a:solidFill>
                <a:schemeClr val="bg1"/>
              </a:solidFill>
              <a:latin typeface="+mj-lt"/>
              <a:cs typeface="Arial" panose="020B0604020202020204" pitchFamily="34" charset="0"/>
            </a:endParaRPr>
          </a:p>
        </p:txBody>
      </p:sp>
      <p:pic>
        <p:nvPicPr>
          <p:cNvPr id="2050" name="Picture 2">
            <a:extLst>
              <a:ext uri="{FF2B5EF4-FFF2-40B4-BE49-F238E27FC236}">
                <a16:creationId xmlns:a16="http://schemas.microsoft.com/office/drawing/2014/main" id="{54B3E615-BBA6-2B3B-047C-5507DD7ECB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8" r="21241"/>
          <a:stretch/>
        </p:blipFill>
        <p:spPr bwMode="auto">
          <a:xfrm>
            <a:off x="8016240" y="2328478"/>
            <a:ext cx="3627120" cy="273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5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97B0708-A84F-745F-C080-2AD8FC178170}"/>
              </a:ext>
            </a:extLst>
          </p:cNvPr>
          <p:cNvGraphicFramePr>
            <a:graphicFrameLocks noGrp="1"/>
          </p:cNvGraphicFramePr>
          <p:nvPr>
            <p:extLst>
              <p:ext uri="{D42A27DB-BD31-4B8C-83A1-F6EECF244321}">
                <p14:modId xmlns:p14="http://schemas.microsoft.com/office/powerpoint/2010/main" val="1208322995"/>
              </p:ext>
            </p:extLst>
          </p:nvPr>
        </p:nvGraphicFramePr>
        <p:xfrm>
          <a:off x="325755" y="2449802"/>
          <a:ext cx="4733925" cy="3115169"/>
        </p:xfrm>
        <a:graphic>
          <a:graphicData uri="http://schemas.openxmlformats.org/drawingml/2006/table">
            <a:tbl>
              <a:tblPr firstRow="1" bandRow="1">
                <a:tableStyleId>{5940675A-B579-460E-94D1-54222C63F5DA}</a:tableStyleId>
              </a:tblPr>
              <a:tblGrid>
                <a:gridCol w="1164947">
                  <a:extLst>
                    <a:ext uri="{9D8B030D-6E8A-4147-A177-3AD203B41FA5}">
                      <a16:colId xmlns:a16="http://schemas.microsoft.com/office/drawing/2014/main" val="1576224302"/>
                    </a:ext>
                  </a:extLst>
                </a:gridCol>
                <a:gridCol w="2253934">
                  <a:extLst>
                    <a:ext uri="{9D8B030D-6E8A-4147-A177-3AD203B41FA5}">
                      <a16:colId xmlns:a16="http://schemas.microsoft.com/office/drawing/2014/main" val="289275418"/>
                    </a:ext>
                  </a:extLst>
                </a:gridCol>
                <a:gridCol w="1315044">
                  <a:extLst>
                    <a:ext uri="{9D8B030D-6E8A-4147-A177-3AD203B41FA5}">
                      <a16:colId xmlns:a16="http://schemas.microsoft.com/office/drawing/2014/main" val="550262513"/>
                    </a:ext>
                  </a:extLst>
                </a:gridCol>
              </a:tblGrid>
              <a:tr h="802742">
                <a:tc>
                  <a:txBody>
                    <a:bodyPr/>
                    <a:lstStyle/>
                    <a:p>
                      <a:pPr latinLnBrk="0"/>
                      <a:endParaRPr lang="en-US" sz="25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latinLnBrk="0"/>
                      <a:r>
                        <a:rPr lang="en-US" sz="2500" dirty="0">
                          <a:latin typeface="Arial" panose="020B0604020202020204" pitchFamily="34" charset="0"/>
                          <a:ea typeface="Tahoma" panose="020B0604030504040204" pitchFamily="34" charset="0"/>
                          <a:cs typeface="Arial" panose="020B0604020202020204" pitchFamily="34" charset="0"/>
                        </a:rPr>
                        <a:t>NHÓM HS1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0"/>
                      <a:endParaRPr lang="en-US" sz="25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2034595559"/>
                  </a:ext>
                </a:extLst>
              </a:tr>
              <a:tr h="1572037">
                <a:tc>
                  <a:txBody>
                    <a:bodyPr/>
                    <a:lstStyle/>
                    <a:p>
                      <a:pPr latinLnBrk="0"/>
                      <a:endParaRPr lang="en-US" sz="2500" dirty="0">
                        <a:latin typeface="Arial" panose="020B0604020202020204" pitchFamily="34" charset="0"/>
                        <a:cs typeface="Arial" panose="020B0604020202020204" pitchFamily="34" charset="0"/>
                      </a:endParaRPr>
                    </a:p>
                    <a:p>
                      <a:pPr algn="ctr" latinLnBrk="0"/>
                      <a:r>
                        <a:rPr lang="en-US" sz="2500" dirty="0">
                          <a:latin typeface="Arial" panose="020B0604020202020204" pitchFamily="34" charset="0"/>
                          <a:cs typeface="Arial" panose="020B0604020202020204" pitchFamily="34" charset="0"/>
                        </a:rPr>
                        <a:t>NHÓM HS2</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latinLnBrk="0"/>
                      <a:r>
                        <a:rPr lang="en-US" sz="2500" u="sng" dirty="0">
                          <a:latin typeface="Arial" panose="020B0604020202020204" pitchFamily="34" charset="0"/>
                          <a:cs typeface="Arial" panose="020B0604020202020204" pitchFamily="34" charset="0"/>
                        </a:rPr>
                        <a:t>CẢ TỔ</a:t>
                      </a:r>
                    </a:p>
                  </a:txBody>
                  <a:tcPr anchor="ctr"/>
                </a:tc>
                <a:tc>
                  <a:txBody>
                    <a:bodyPr/>
                    <a:lstStyle/>
                    <a:p>
                      <a:pPr algn="ctr" latinLnBrk="0"/>
                      <a:r>
                        <a:rPr lang="en-US" sz="2500" dirty="0">
                          <a:latin typeface="Arial" panose="020B0604020202020204" pitchFamily="34" charset="0"/>
                          <a:cs typeface="Arial" panose="020B0604020202020204" pitchFamily="34" charset="0"/>
                        </a:rPr>
                        <a:t>NHÓM HS4</a:t>
                      </a:r>
                    </a:p>
                  </a:txBody>
                  <a:tcPr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95045872"/>
                  </a:ext>
                </a:extLst>
              </a:tr>
              <a:tr h="740390">
                <a:tc>
                  <a:txBody>
                    <a:bodyPr/>
                    <a:lstStyle/>
                    <a:p>
                      <a:pPr latinLnBrk="0"/>
                      <a:endParaRPr lang="en-US" sz="25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a:txBody>
                    <a:bodyPr/>
                    <a:lstStyle/>
                    <a:p>
                      <a:pPr algn="ctr" latinLnBrk="0"/>
                      <a:r>
                        <a:rPr lang="en-US" sz="2500" dirty="0">
                          <a:latin typeface="Arial" panose="020B0604020202020204" pitchFamily="34" charset="0"/>
                          <a:cs typeface="Arial" panose="020B0604020202020204" pitchFamily="34" charset="0"/>
                        </a:rPr>
                        <a:t>NHÓM HS3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latinLnBrk="0"/>
                      <a:endParaRPr lang="en-US" sz="25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lnTlToBr w="12700" cap="flat" cmpd="sng" algn="ctr">
                      <a:solidFill>
                        <a:schemeClr val="tx1"/>
                      </a:solidFill>
                      <a:prstDash val="solid"/>
                      <a:round/>
                      <a:headEnd type="none" w="med" len="med"/>
                      <a:tailEnd type="none" w="med" len="med"/>
                    </a:lnTlToBr>
                  </a:tcPr>
                </a:tc>
                <a:extLst>
                  <a:ext uri="{0D108BD9-81ED-4DB2-BD59-A6C34878D82A}">
                    <a16:rowId xmlns:a16="http://schemas.microsoft.com/office/drawing/2014/main" val="3872853701"/>
                  </a:ext>
                </a:extLst>
              </a:tr>
            </a:tbl>
          </a:graphicData>
        </a:graphic>
      </p:graphicFrame>
      <p:sp>
        <p:nvSpPr>
          <p:cNvPr id="3" name="TextBox 2">
            <a:extLst>
              <a:ext uri="{FF2B5EF4-FFF2-40B4-BE49-F238E27FC236}">
                <a16:creationId xmlns:a16="http://schemas.microsoft.com/office/drawing/2014/main" id="{E1B2DCB4-7A70-4A14-C9E9-CE1E66AC2918}"/>
              </a:ext>
            </a:extLst>
          </p:cNvPr>
          <p:cNvSpPr txBox="1"/>
          <p:nvPr/>
        </p:nvSpPr>
        <p:spPr>
          <a:xfrm>
            <a:off x="5071811" y="2183294"/>
            <a:ext cx="6537960" cy="3749424"/>
          </a:xfrm>
          <a:prstGeom prst="rect">
            <a:avLst/>
          </a:prstGeom>
          <a:noFill/>
        </p:spPr>
        <p:txBody>
          <a:bodyPr wrap="square" rtlCol="0">
            <a:spAutoFit/>
          </a:bodyPr>
          <a:lstStyle/>
          <a:p>
            <a:pPr marR="2540" indent="201930" algn="just" latinLnBrk="0">
              <a:lnSpc>
                <a:spcPct val="107000"/>
              </a:lnSpc>
            </a:pP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vi-VN" sz="2800" b="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Nhóm HS1: </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Sau hiệp định Giơ - ne – vơ</a:t>
            </a:r>
          </a:p>
          <a:p>
            <a:pPr marR="2540" indent="201930" algn="just" latinLnBrk="0">
              <a:lnSpc>
                <a:spcPct val="107000"/>
              </a:lnSpc>
            </a:pP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vi-VN" sz="2800" b="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Nhóm HS2:</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Những ngày chiến đấu </a:t>
            </a:r>
          </a:p>
          <a:p>
            <a:pPr marR="2540" indent="201930" algn="just" latinLnBrk="0">
              <a:lnSpc>
                <a:spcPct val="107000"/>
              </a:lnSpc>
            </a:pP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vi-VN" sz="2800" b="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Nhóm HS3: </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Khi hòa bình</a:t>
            </a:r>
          </a:p>
          <a:p>
            <a:pPr marR="2540" indent="201930" algn="just" latinLnBrk="0">
              <a:lnSpc>
                <a:spcPct val="107000"/>
              </a:lnSpc>
            </a:pP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vi-VN" sz="2800" b="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Nhóm HS4: </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Hiện tại</a:t>
            </a:r>
            <a:endParaRPr lang="en-US" sz="2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endParaRPr>
          </a:p>
          <a:p>
            <a:pPr marR="2540" algn="just" latinLnBrk="0">
              <a:lnSpc>
                <a:spcPct val="107000"/>
              </a:lnSpc>
            </a:pPr>
            <a:r>
              <a:rPr lang="en-US" sz="2800" dirty="0">
                <a:solidFill>
                  <a:srgbClr val="000000"/>
                </a:solidFill>
                <a:latin typeface="Times New Roman" panose="02020603050405020304" pitchFamily="18" charset="0"/>
                <a:ea typeface="DengXian" panose="02010600030101010101" pitchFamily="2" charset="-122"/>
                <a:cs typeface="Times New Roman" panose="02020603050405020304" pitchFamily="18" charset="0"/>
                <a:sym typeface="Wingdings" panose="05000000000000000000" pitchFamily="2" charset="2"/>
              </a:rPr>
              <a:t> </a:t>
            </a:r>
            <a:r>
              <a:rPr lang="vi-VN" sz="2800" b="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Cả nhóm:</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US"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h</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ình ảnh nào được </a:t>
            </a:r>
            <a:r>
              <a:rPr lang="vi-VN" sz="2800" b="1" u="sng"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lặp lại </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qua các mốc thời gian mà em tìm hiểu? Điều đó góp phần thể hiện </a:t>
            </a:r>
            <a:r>
              <a:rPr lang="vi-VN" sz="2800" b="1" u="sng"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ý nghĩa</a:t>
            </a:r>
            <a:r>
              <a:rPr lang="en-US" sz="2800" b="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gì? Qua đó, em hãy </a:t>
            </a:r>
            <a:r>
              <a:rPr lang="vi-VN" sz="2800" b="1" i="1"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nhận xét về hình ảnh của dì Bảy</a:t>
            </a:r>
            <a:r>
              <a:rPr lang="vi-VN" sz="28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a:t>
            </a:r>
          </a:p>
        </p:txBody>
      </p:sp>
      <p:sp>
        <p:nvSpPr>
          <p:cNvPr id="5" name="TextBox 4">
            <a:extLst>
              <a:ext uri="{FF2B5EF4-FFF2-40B4-BE49-F238E27FC236}">
                <a16:creationId xmlns:a16="http://schemas.microsoft.com/office/drawing/2014/main" id="{62ACDCB4-BC35-FEFC-E439-7E6479C9B87B}"/>
              </a:ext>
            </a:extLst>
          </p:cNvPr>
          <p:cNvSpPr txBox="1"/>
          <p:nvPr/>
        </p:nvSpPr>
        <p:spPr>
          <a:xfrm>
            <a:off x="784860" y="1119813"/>
            <a:ext cx="10622280" cy="983283"/>
          </a:xfrm>
          <a:prstGeom prst="rect">
            <a:avLst/>
          </a:prstGeom>
          <a:solidFill>
            <a:schemeClr val="accent4">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a:spAutoFit/>
          </a:bodyPr>
          <a:lstStyle/>
          <a:p>
            <a:pPr marR="2540" indent="201930" algn="just" latinLnBrk="0">
              <a:lnSpc>
                <a:spcPct val="107000"/>
              </a:lnSpc>
            </a:pPr>
            <a:r>
              <a:rPr lang="vi-VN" sz="2800" b="1" i="1" dirty="0">
                <a:solidFill>
                  <a:schemeClr val="accent1"/>
                </a:solidFill>
                <a:effectLst/>
                <a:latin typeface="Times New Roman" panose="02020603050405020304" pitchFamily="18" charset="0"/>
                <a:ea typeface="DengXian" panose="02010600030101010101" pitchFamily="2" charset="-122"/>
                <a:cs typeface="Times New Roman" panose="02020603050405020304" pitchFamily="18" charset="0"/>
              </a:rPr>
              <a:t>Chỉ ra những </a:t>
            </a:r>
            <a:r>
              <a:rPr lang="vi-VN" sz="2800" b="1" i="1" u="sng"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chi tiết </a:t>
            </a:r>
            <a:r>
              <a:rPr lang="vi-VN" sz="2800" b="1" i="1" dirty="0">
                <a:solidFill>
                  <a:schemeClr val="accent1"/>
                </a:solidFill>
                <a:effectLst/>
                <a:latin typeface="Times New Roman" panose="02020603050405020304" pitchFamily="18" charset="0"/>
                <a:ea typeface="DengXian" panose="02010600030101010101" pitchFamily="2" charset="-122"/>
                <a:cs typeface="Times New Roman" panose="02020603050405020304" pitchFamily="18" charset="0"/>
              </a:rPr>
              <a:t>gắn với nhân vật trung tâm trong mỗi khoảng thời gian, từ đó </a:t>
            </a:r>
            <a:r>
              <a:rPr lang="vi-VN" sz="2800" b="1" i="1" u="sng"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nêu cảm nghĩ </a:t>
            </a:r>
            <a:r>
              <a:rPr lang="vi-VN" sz="2800" b="1" i="1" dirty="0">
                <a:solidFill>
                  <a:schemeClr val="accent1"/>
                </a:solidFill>
                <a:effectLst/>
                <a:latin typeface="Times New Roman" panose="02020603050405020304" pitchFamily="18" charset="0"/>
                <a:ea typeface="DengXian" panose="02010600030101010101" pitchFamily="2" charset="-122"/>
                <a:cs typeface="Times New Roman" panose="02020603050405020304" pitchFamily="18" charset="0"/>
              </a:rPr>
              <a:t>của em về nhân vật đó, cụ thể:</a:t>
            </a:r>
          </a:p>
        </p:txBody>
      </p:sp>
      <p:sp>
        <p:nvSpPr>
          <p:cNvPr id="6" name="TextBox 5">
            <a:extLst>
              <a:ext uri="{FF2B5EF4-FFF2-40B4-BE49-F238E27FC236}">
                <a16:creationId xmlns:a16="http://schemas.microsoft.com/office/drawing/2014/main" id="{5C2925B1-CC40-502A-AD99-FB12C3BA9FE3}"/>
              </a:ext>
            </a:extLst>
          </p:cNvPr>
          <p:cNvSpPr txBox="1"/>
          <p:nvPr/>
        </p:nvSpPr>
        <p:spPr>
          <a:xfrm>
            <a:off x="4015740" y="493502"/>
            <a:ext cx="4160520" cy="553998"/>
          </a:xfrm>
          <a:prstGeom prst="rect">
            <a:avLst/>
          </a:prstGeom>
          <a:noFill/>
        </p:spPr>
        <p:txBody>
          <a:bodyPr wrap="square" rtlCol="0">
            <a:spAutoFit/>
          </a:bodyPr>
          <a:lstStyle/>
          <a:p>
            <a:pPr algn="ctr"/>
            <a:r>
              <a:rPr lang="en-US" sz="3000" b="1" dirty="0"/>
              <a:t>HOẠT ĐỘNG NHÓM</a:t>
            </a:r>
          </a:p>
        </p:txBody>
      </p:sp>
      <p:sp>
        <p:nvSpPr>
          <p:cNvPr id="7" name="Callout: Right Arrow 6">
            <a:extLst>
              <a:ext uri="{FF2B5EF4-FFF2-40B4-BE49-F238E27FC236}">
                <a16:creationId xmlns:a16="http://schemas.microsoft.com/office/drawing/2014/main" id="{5E802671-53B7-A11C-B786-2A8006387C7A}"/>
              </a:ext>
            </a:extLst>
          </p:cNvPr>
          <p:cNvSpPr/>
          <p:nvPr/>
        </p:nvSpPr>
        <p:spPr>
          <a:xfrm>
            <a:off x="-5044440" y="44196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sp>
        <p:nvSpPr>
          <p:cNvPr id="8" name="Callout: Right Arrow 7">
            <a:extLst>
              <a:ext uri="{FF2B5EF4-FFF2-40B4-BE49-F238E27FC236}">
                <a16:creationId xmlns:a16="http://schemas.microsoft.com/office/drawing/2014/main" id="{AD6E7A91-3476-C494-8DE3-0EC2423B138D}"/>
              </a:ext>
            </a:extLst>
          </p:cNvPr>
          <p:cNvSpPr/>
          <p:nvPr/>
        </p:nvSpPr>
        <p:spPr>
          <a:xfrm>
            <a:off x="-5044440" y="215646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9" name="Callout: Right Arrow 8">
            <a:extLst>
              <a:ext uri="{FF2B5EF4-FFF2-40B4-BE49-F238E27FC236}">
                <a16:creationId xmlns:a16="http://schemas.microsoft.com/office/drawing/2014/main" id="{E3C4EEF4-D6D0-6C34-36AF-D66F19059AB4}"/>
              </a:ext>
            </a:extLst>
          </p:cNvPr>
          <p:cNvSpPr/>
          <p:nvPr/>
        </p:nvSpPr>
        <p:spPr>
          <a:xfrm>
            <a:off x="-5044440" y="387096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10" name="Callout: Right Arrow 9">
            <a:extLst>
              <a:ext uri="{FF2B5EF4-FFF2-40B4-BE49-F238E27FC236}">
                <a16:creationId xmlns:a16="http://schemas.microsoft.com/office/drawing/2014/main" id="{BDDCBC1C-AFB2-9CE5-3414-1071B26D4DEC}"/>
              </a:ext>
            </a:extLst>
          </p:cNvPr>
          <p:cNvSpPr/>
          <p:nvPr/>
        </p:nvSpPr>
        <p:spPr>
          <a:xfrm>
            <a:off x="-5044440" y="553212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Tree>
    <p:extLst>
      <p:ext uri="{BB962C8B-B14F-4D97-AF65-F5344CB8AC3E}">
        <p14:creationId xmlns:p14="http://schemas.microsoft.com/office/powerpoint/2010/main" val="312510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llout: Right Arrow 2">
            <a:extLst>
              <a:ext uri="{FF2B5EF4-FFF2-40B4-BE49-F238E27FC236}">
                <a16:creationId xmlns:a16="http://schemas.microsoft.com/office/drawing/2014/main" id="{41C8B2A5-CEBC-0D25-2B38-5F5D30603958}"/>
              </a:ext>
            </a:extLst>
          </p:cNvPr>
          <p:cNvSpPr/>
          <p:nvPr/>
        </p:nvSpPr>
        <p:spPr>
          <a:xfrm>
            <a:off x="4084320" y="44196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sp>
        <p:nvSpPr>
          <p:cNvPr id="4" name="Callout: Right Arrow 3">
            <a:extLst>
              <a:ext uri="{FF2B5EF4-FFF2-40B4-BE49-F238E27FC236}">
                <a16:creationId xmlns:a16="http://schemas.microsoft.com/office/drawing/2014/main" id="{94976676-3344-0EE2-A54E-3281041B2AB2}"/>
              </a:ext>
            </a:extLst>
          </p:cNvPr>
          <p:cNvSpPr/>
          <p:nvPr/>
        </p:nvSpPr>
        <p:spPr>
          <a:xfrm>
            <a:off x="4084320" y="215646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5" name="Callout: Right Arrow 4">
            <a:extLst>
              <a:ext uri="{FF2B5EF4-FFF2-40B4-BE49-F238E27FC236}">
                <a16:creationId xmlns:a16="http://schemas.microsoft.com/office/drawing/2014/main" id="{8D4C51A0-2435-29AF-205C-5FCDDE6BD1C2}"/>
              </a:ext>
            </a:extLst>
          </p:cNvPr>
          <p:cNvSpPr/>
          <p:nvPr/>
        </p:nvSpPr>
        <p:spPr>
          <a:xfrm>
            <a:off x="4084320" y="387096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6" name="Callout: Right Arrow 5">
            <a:extLst>
              <a:ext uri="{FF2B5EF4-FFF2-40B4-BE49-F238E27FC236}">
                <a16:creationId xmlns:a16="http://schemas.microsoft.com/office/drawing/2014/main" id="{6F328B5C-5106-166C-5806-0E178129FAF9}"/>
              </a:ext>
            </a:extLst>
          </p:cNvPr>
          <p:cNvSpPr/>
          <p:nvPr/>
        </p:nvSpPr>
        <p:spPr>
          <a:xfrm>
            <a:off x="4084320" y="5532120"/>
            <a:ext cx="48920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
        <p:nvSpPr>
          <p:cNvPr id="7" name="Arrow: Down 6">
            <a:extLst>
              <a:ext uri="{FF2B5EF4-FFF2-40B4-BE49-F238E27FC236}">
                <a16:creationId xmlns:a16="http://schemas.microsoft.com/office/drawing/2014/main" id="{5634AC12-5938-5248-D096-37DCB949576C}"/>
              </a:ext>
            </a:extLst>
          </p:cNvPr>
          <p:cNvSpPr/>
          <p:nvPr/>
        </p:nvSpPr>
        <p:spPr>
          <a:xfrm>
            <a:off x="5958840" y="1615440"/>
            <a:ext cx="502920" cy="48768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8" name="Arrow: Down 7">
            <a:extLst>
              <a:ext uri="{FF2B5EF4-FFF2-40B4-BE49-F238E27FC236}">
                <a16:creationId xmlns:a16="http://schemas.microsoft.com/office/drawing/2014/main" id="{4031663E-8B50-D2E9-9DA3-E9995AD7B0FB}"/>
              </a:ext>
            </a:extLst>
          </p:cNvPr>
          <p:cNvSpPr/>
          <p:nvPr/>
        </p:nvSpPr>
        <p:spPr>
          <a:xfrm>
            <a:off x="5951220" y="3314701"/>
            <a:ext cx="502920" cy="48768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9" name="Arrow: Down 8">
            <a:extLst>
              <a:ext uri="{FF2B5EF4-FFF2-40B4-BE49-F238E27FC236}">
                <a16:creationId xmlns:a16="http://schemas.microsoft.com/office/drawing/2014/main" id="{F16EA6BB-DCBF-969E-A357-1F93398777E0}"/>
              </a:ext>
            </a:extLst>
          </p:cNvPr>
          <p:cNvSpPr/>
          <p:nvPr/>
        </p:nvSpPr>
        <p:spPr>
          <a:xfrm>
            <a:off x="5958840" y="5006341"/>
            <a:ext cx="502920" cy="48768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mj-lt"/>
            </a:endParaRPr>
          </a:p>
        </p:txBody>
      </p:sp>
    </p:spTree>
    <p:extLst>
      <p:ext uri="{BB962C8B-B14F-4D97-AF65-F5344CB8AC3E}">
        <p14:creationId xmlns:p14="http://schemas.microsoft.com/office/powerpoint/2010/main" val="193684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4BE1-D6AE-5BED-6882-0C3FF55C58E4}"/>
            </a:ext>
          </a:extLst>
        </p:cNvPr>
        <p:cNvGrpSpPr/>
        <p:nvPr/>
      </p:nvGrpSpPr>
      <p:grpSpPr>
        <a:xfrm>
          <a:off x="0" y="0"/>
          <a:ext cx="0" cy="0"/>
          <a:chOff x="0" y="0"/>
          <a:chExt cx="0" cy="0"/>
        </a:xfrm>
      </p:grpSpPr>
      <p:sp>
        <p:nvSpPr>
          <p:cNvPr id="3" name="Callout: Right Arrow 2">
            <a:extLst>
              <a:ext uri="{FF2B5EF4-FFF2-40B4-BE49-F238E27FC236}">
                <a16:creationId xmlns:a16="http://schemas.microsoft.com/office/drawing/2014/main" id="{F7202AEB-4FC9-3F43-0145-7DEFB7FDF67E}"/>
              </a:ext>
            </a:extLst>
          </p:cNvPr>
          <p:cNvSpPr/>
          <p:nvPr/>
        </p:nvSpPr>
        <p:spPr>
          <a:xfrm>
            <a:off x="0" y="441960"/>
            <a:ext cx="5135880" cy="147828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SAU HIỆP ĐỊNH</a:t>
            </a:r>
          </a:p>
          <a:p>
            <a:pPr algn="ctr" latinLnBrk="0"/>
            <a:r>
              <a:rPr lang="en-US" sz="2800" b="1" dirty="0">
                <a:solidFill>
                  <a:schemeClr val="bg1"/>
                </a:solidFill>
                <a:latin typeface="+mj-lt"/>
              </a:rPr>
              <a:t>GIƠ – NE - VƠ</a:t>
            </a:r>
          </a:p>
        </p:txBody>
      </p:sp>
      <p:sp>
        <p:nvSpPr>
          <p:cNvPr id="4" name="Callout: Right Arrow 3">
            <a:extLst>
              <a:ext uri="{FF2B5EF4-FFF2-40B4-BE49-F238E27FC236}">
                <a16:creationId xmlns:a16="http://schemas.microsoft.com/office/drawing/2014/main" id="{56AF65B9-2718-9CBA-CD30-112F68137AF2}"/>
              </a:ext>
            </a:extLst>
          </p:cNvPr>
          <p:cNvSpPr/>
          <p:nvPr/>
        </p:nvSpPr>
        <p:spPr>
          <a:xfrm>
            <a:off x="0" y="215646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NHỮNG NGÀY</a:t>
            </a:r>
          </a:p>
          <a:p>
            <a:pPr algn="ctr" latinLnBrk="0"/>
            <a:r>
              <a:rPr lang="en-US" sz="2800" b="1" dirty="0">
                <a:solidFill>
                  <a:schemeClr val="bg1"/>
                </a:solidFill>
                <a:latin typeface="+mj-lt"/>
              </a:rPr>
              <a:t>CHIẾN ĐẤU</a:t>
            </a:r>
          </a:p>
        </p:txBody>
      </p:sp>
      <p:sp>
        <p:nvSpPr>
          <p:cNvPr id="5" name="Callout: Right Arrow 4">
            <a:extLst>
              <a:ext uri="{FF2B5EF4-FFF2-40B4-BE49-F238E27FC236}">
                <a16:creationId xmlns:a16="http://schemas.microsoft.com/office/drawing/2014/main" id="{9F9050F3-3FD8-BEBF-F83C-9FA600CA1658}"/>
              </a:ext>
            </a:extLst>
          </p:cNvPr>
          <p:cNvSpPr/>
          <p:nvPr/>
        </p:nvSpPr>
        <p:spPr>
          <a:xfrm>
            <a:off x="0" y="387096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KHI HÒA BÌNH</a:t>
            </a:r>
          </a:p>
        </p:txBody>
      </p:sp>
      <p:sp>
        <p:nvSpPr>
          <p:cNvPr id="6" name="Callout: Right Arrow 5">
            <a:extLst>
              <a:ext uri="{FF2B5EF4-FFF2-40B4-BE49-F238E27FC236}">
                <a16:creationId xmlns:a16="http://schemas.microsoft.com/office/drawing/2014/main" id="{32C27426-C610-53CD-78EE-D36BCE6D8E8D}"/>
              </a:ext>
            </a:extLst>
          </p:cNvPr>
          <p:cNvSpPr/>
          <p:nvPr/>
        </p:nvSpPr>
        <p:spPr>
          <a:xfrm>
            <a:off x="0" y="5806440"/>
            <a:ext cx="3825240" cy="1051560"/>
          </a:xfrm>
          <a:prstGeom prst="rightArrowCallout">
            <a:avLst>
              <a:gd name="adj1" fmla="val 25000"/>
              <a:gd name="adj2" fmla="val 28061"/>
              <a:gd name="adj3" fmla="val 25000"/>
              <a:gd name="adj4" fmla="val 84133"/>
            </a:avLst>
          </a:prstGeom>
          <a:solidFill>
            <a:srgbClr val="CA3B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en-US" sz="2800" b="1" dirty="0">
                <a:solidFill>
                  <a:schemeClr val="bg1"/>
                </a:solidFill>
                <a:latin typeface="+mj-lt"/>
              </a:rPr>
              <a:t>HIỆN TẠI</a:t>
            </a:r>
          </a:p>
        </p:txBody>
      </p:sp>
      <p:sp>
        <p:nvSpPr>
          <p:cNvPr id="7" name="TextBox 6">
            <a:extLst>
              <a:ext uri="{FF2B5EF4-FFF2-40B4-BE49-F238E27FC236}">
                <a16:creationId xmlns:a16="http://schemas.microsoft.com/office/drawing/2014/main" id="{7F3C19BF-B29B-E9E6-D571-2FEAD54F9601}"/>
              </a:ext>
            </a:extLst>
          </p:cNvPr>
          <p:cNvSpPr txBox="1"/>
          <p:nvPr/>
        </p:nvSpPr>
        <p:spPr>
          <a:xfrm>
            <a:off x="5135420" y="843677"/>
            <a:ext cx="6096000" cy="5170646"/>
          </a:xfrm>
          <a:prstGeom prst="rect">
            <a:avLst/>
          </a:prstGeom>
          <a:solidFill>
            <a:schemeClr val="accent4">
              <a:lumMod val="40000"/>
              <a:lumOff val="60000"/>
            </a:schemeClr>
          </a:solidFill>
        </p:spPr>
        <p:txBody>
          <a:bodyPr wrap="square">
            <a:spAutoFit/>
          </a:bodyPr>
          <a:lstStyle/>
          <a:p>
            <a:pPr algn="ctr" latinLnBrk="0"/>
            <a:r>
              <a:rPr lang="en-US" sz="3000" b="1" dirty="0"/>
              <a:t>Khi </a:t>
            </a:r>
            <a:r>
              <a:rPr lang="en-US" sz="3000" b="1" dirty="0" err="1"/>
              <a:t>dượng</a:t>
            </a:r>
            <a:r>
              <a:rPr lang="en-US" sz="3000" b="1" dirty="0"/>
              <a:t> Bảy </a:t>
            </a:r>
            <a:r>
              <a:rPr lang="en-US" sz="3000" b="1" dirty="0" err="1"/>
              <a:t>ra</a:t>
            </a:r>
            <a:r>
              <a:rPr lang="en-US" sz="3000" b="1" dirty="0"/>
              <a:t> Bắc </a:t>
            </a:r>
            <a:r>
              <a:rPr lang="en-US" sz="3000" b="1" dirty="0" err="1"/>
              <a:t>tập</a:t>
            </a:r>
            <a:r>
              <a:rPr lang="en-US" sz="3000" b="1" dirty="0"/>
              <a:t> </a:t>
            </a:r>
            <a:r>
              <a:rPr lang="en-US" sz="3000" b="1" dirty="0" err="1"/>
              <a:t>kết</a:t>
            </a:r>
            <a:r>
              <a:rPr lang="en-US" sz="3000" b="1" dirty="0"/>
              <a:t>:</a:t>
            </a:r>
          </a:p>
          <a:p>
            <a:pPr algn="just" latinLnBrk="0"/>
            <a:r>
              <a:rPr lang="en-US" sz="3000" i="1" dirty="0"/>
              <a:t>+ </a:t>
            </a:r>
            <a:r>
              <a:rPr lang="en-US" sz="3000" i="1" dirty="0" err="1"/>
              <a:t>Dì</a:t>
            </a:r>
            <a:r>
              <a:rPr lang="en-US" sz="3000" i="1" dirty="0"/>
              <a:t> </a:t>
            </a:r>
            <a:r>
              <a:rPr lang="en-US" sz="3000" i="1" dirty="0" err="1"/>
              <a:t>mới</a:t>
            </a:r>
            <a:r>
              <a:rPr lang="en-US" sz="3000" i="1" dirty="0"/>
              <a:t> </a:t>
            </a:r>
            <a:r>
              <a:rPr lang="en-US" sz="3000" b="1" i="1" dirty="0"/>
              <a:t>20 </a:t>
            </a:r>
            <a:r>
              <a:rPr lang="en-US" sz="3000" b="1" i="1" dirty="0" err="1"/>
              <a:t>tuổi</a:t>
            </a:r>
            <a:r>
              <a:rPr lang="en-US" sz="3000" i="1" dirty="0"/>
              <a:t>, </a:t>
            </a:r>
            <a:r>
              <a:rPr lang="en-US" sz="3000" b="1" i="1" dirty="0" err="1"/>
              <a:t>mới</a:t>
            </a:r>
            <a:r>
              <a:rPr lang="en-US" sz="3000" b="1" i="1" dirty="0"/>
              <a:t> </a:t>
            </a:r>
            <a:r>
              <a:rPr lang="en-US" sz="3000" b="1" i="1" dirty="0" err="1"/>
              <a:t>kết</a:t>
            </a:r>
            <a:r>
              <a:rPr lang="en-US" sz="3000" b="1" i="1" dirty="0"/>
              <a:t> </a:t>
            </a:r>
            <a:r>
              <a:rPr lang="en-US" sz="3000" b="1" i="1" dirty="0" err="1"/>
              <a:t>hôn</a:t>
            </a:r>
            <a:r>
              <a:rPr lang="en-US" sz="3000" b="1" i="1" dirty="0"/>
              <a:t> </a:t>
            </a:r>
            <a:r>
              <a:rPr lang="en-US" sz="3000" i="1" dirty="0" err="1"/>
              <a:t>với</a:t>
            </a:r>
            <a:r>
              <a:rPr lang="en-US" sz="3000" i="1" dirty="0"/>
              <a:t> </a:t>
            </a:r>
            <a:r>
              <a:rPr lang="en-US" sz="3000" i="1" dirty="0" err="1"/>
              <a:t>dượng</a:t>
            </a:r>
            <a:r>
              <a:rPr lang="en-US" sz="3000" i="1" dirty="0"/>
              <a:t> Bảy </a:t>
            </a:r>
            <a:r>
              <a:rPr lang="en-US" sz="3000" i="1" dirty="0" err="1"/>
              <a:t>được</a:t>
            </a:r>
            <a:r>
              <a:rPr lang="en-US" sz="3000" i="1" dirty="0"/>
              <a:t> </a:t>
            </a:r>
            <a:r>
              <a:rPr lang="en-US" sz="3000" b="1" i="1" dirty="0" err="1"/>
              <a:t>một</a:t>
            </a:r>
            <a:r>
              <a:rPr lang="en-US" sz="3000" b="1" i="1" dirty="0"/>
              <a:t> </a:t>
            </a:r>
            <a:r>
              <a:rPr lang="en-US" sz="3000" b="1" i="1" dirty="0" err="1"/>
              <a:t>tháng</a:t>
            </a:r>
            <a:r>
              <a:rPr lang="en-US" sz="3000" i="1" dirty="0"/>
              <a:t>. </a:t>
            </a:r>
          </a:p>
          <a:p>
            <a:pPr algn="just" latinLnBrk="0"/>
            <a:r>
              <a:rPr lang="en-US" sz="3000" i="1" dirty="0"/>
              <a:t>+ </a:t>
            </a:r>
            <a:r>
              <a:rPr lang="en-US" sz="3000" b="1" i="1" dirty="0"/>
              <a:t>Hai </a:t>
            </a:r>
            <a:r>
              <a:rPr lang="en-US" sz="3000" b="1" i="1" dirty="0" err="1"/>
              <a:t>mươi</a:t>
            </a:r>
            <a:r>
              <a:rPr lang="en-US" sz="3000" b="1" i="1" dirty="0"/>
              <a:t> </a:t>
            </a:r>
            <a:r>
              <a:rPr lang="en-US" sz="3000" b="1" i="1" dirty="0" err="1"/>
              <a:t>năm</a:t>
            </a:r>
            <a:r>
              <a:rPr lang="en-US" sz="3000" b="1" i="1" dirty="0"/>
              <a:t> </a:t>
            </a:r>
            <a:r>
              <a:rPr lang="en-US" sz="3000" i="1" dirty="0" err="1"/>
              <a:t>dì</a:t>
            </a:r>
            <a:r>
              <a:rPr lang="en-US" sz="3000" i="1" dirty="0"/>
              <a:t> </a:t>
            </a:r>
            <a:r>
              <a:rPr lang="en-US" sz="3000" i="1" dirty="0" err="1"/>
              <a:t>chờ</a:t>
            </a:r>
            <a:r>
              <a:rPr lang="en-US" sz="3000" i="1" dirty="0"/>
              <a:t> </a:t>
            </a:r>
            <a:r>
              <a:rPr lang="en-US" sz="3000" i="1" dirty="0" err="1"/>
              <a:t>đợi</a:t>
            </a:r>
            <a:r>
              <a:rPr lang="en-US" sz="3000" i="1" dirty="0"/>
              <a:t> </a:t>
            </a:r>
            <a:r>
              <a:rPr lang="en-US" sz="3000" i="1" dirty="0" err="1"/>
              <a:t>mỏi</a:t>
            </a:r>
            <a:r>
              <a:rPr lang="en-US" sz="3000" i="1" dirty="0"/>
              <a:t> </a:t>
            </a:r>
            <a:r>
              <a:rPr lang="en-US" sz="3000" i="1" dirty="0" err="1"/>
              <a:t>mòn</a:t>
            </a:r>
            <a:r>
              <a:rPr lang="en-US" sz="3000" i="1" dirty="0"/>
              <a:t>; </a:t>
            </a:r>
            <a:r>
              <a:rPr lang="en-US" sz="3000" i="1" dirty="0" err="1"/>
              <a:t>có</a:t>
            </a:r>
            <a:r>
              <a:rPr lang="en-US" sz="3000" i="1" dirty="0"/>
              <a:t> người </a:t>
            </a:r>
            <a:r>
              <a:rPr lang="en-US" sz="3000" i="1" dirty="0" err="1"/>
              <a:t>ngỏ</a:t>
            </a:r>
            <a:r>
              <a:rPr lang="en-US" sz="3000" i="1" dirty="0"/>
              <a:t> ý, </a:t>
            </a:r>
            <a:r>
              <a:rPr lang="en-US" sz="3000" i="1" dirty="0" err="1"/>
              <a:t>dạm</a:t>
            </a:r>
            <a:r>
              <a:rPr lang="en-US" sz="3000" i="1" dirty="0"/>
              <a:t> </a:t>
            </a:r>
            <a:r>
              <a:rPr lang="en-US" sz="3000" i="1" dirty="0" err="1"/>
              <a:t>hỏi</a:t>
            </a:r>
            <a:r>
              <a:rPr lang="en-US" sz="3000" i="1" dirty="0"/>
              <a:t>, </a:t>
            </a:r>
            <a:r>
              <a:rPr lang="en-US" sz="3000" i="1" dirty="0" err="1"/>
              <a:t>dì</a:t>
            </a:r>
            <a:r>
              <a:rPr lang="en-US" sz="3000" i="1" dirty="0"/>
              <a:t> </a:t>
            </a:r>
            <a:r>
              <a:rPr lang="en-US" sz="3000" i="1" dirty="0" err="1"/>
              <a:t>vẫn</a:t>
            </a:r>
            <a:r>
              <a:rPr lang="en-US" sz="3000" i="1" dirty="0"/>
              <a:t> </a:t>
            </a:r>
            <a:r>
              <a:rPr lang="en-US" sz="3000" b="1" i="1" dirty="0" err="1"/>
              <a:t>không</a:t>
            </a:r>
            <a:r>
              <a:rPr lang="en-US" sz="3000" b="1" i="1" dirty="0"/>
              <a:t> lung </a:t>
            </a:r>
            <a:r>
              <a:rPr lang="en-US" sz="3000" b="1" i="1" dirty="0" err="1"/>
              <a:t>lạc</a:t>
            </a:r>
            <a:r>
              <a:rPr lang="en-US" sz="3000" i="1" dirty="0"/>
              <a:t>, </a:t>
            </a:r>
            <a:r>
              <a:rPr lang="en-US" sz="3000" i="1" dirty="0" err="1"/>
              <a:t>với</a:t>
            </a:r>
            <a:r>
              <a:rPr lang="en-US" sz="3000" i="1" dirty="0"/>
              <a:t> </a:t>
            </a:r>
            <a:r>
              <a:rPr lang="en-US" sz="3000" b="1" i="1" dirty="0" err="1"/>
              <a:t>niềm</a:t>
            </a:r>
            <a:r>
              <a:rPr lang="en-US" sz="3000" b="1" i="1" dirty="0"/>
              <a:t> tin </a:t>
            </a:r>
            <a:r>
              <a:rPr lang="en-US" sz="3000" i="1" dirty="0" err="1"/>
              <a:t>sẽ</a:t>
            </a:r>
            <a:r>
              <a:rPr lang="en-US" sz="3000" i="1" dirty="0"/>
              <a:t> </a:t>
            </a:r>
            <a:r>
              <a:rPr lang="en-US" sz="3000" i="1" dirty="0" err="1"/>
              <a:t>có</a:t>
            </a:r>
            <a:r>
              <a:rPr lang="en-US" sz="3000" i="1" dirty="0"/>
              <a:t> </a:t>
            </a:r>
            <a:r>
              <a:rPr lang="en-US" sz="3000" i="1" dirty="0" err="1"/>
              <a:t>ngày</a:t>
            </a:r>
            <a:r>
              <a:rPr lang="en-US" sz="3000" i="1" dirty="0"/>
              <a:t> </a:t>
            </a:r>
            <a:r>
              <a:rPr lang="en-US" sz="3000" b="1" i="1" dirty="0" err="1"/>
              <a:t>dượng</a:t>
            </a:r>
            <a:r>
              <a:rPr lang="en-US" sz="3000" b="1" i="1" dirty="0"/>
              <a:t> </a:t>
            </a:r>
            <a:r>
              <a:rPr lang="en-US" sz="3000" b="1" i="1" dirty="0" err="1"/>
              <a:t>trở</a:t>
            </a:r>
            <a:r>
              <a:rPr lang="en-US" sz="3000" b="1" i="1" dirty="0"/>
              <a:t> </a:t>
            </a:r>
            <a:r>
              <a:rPr lang="en-US" sz="3000" b="1" i="1" dirty="0" err="1"/>
              <a:t>về</a:t>
            </a:r>
            <a:r>
              <a:rPr lang="en-US" sz="3000" b="1" i="1" dirty="0"/>
              <a:t>.</a:t>
            </a:r>
          </a:p>
          <a:p>
            <a:pPr algn="just" latinLnBrk="0"/>
            <a:r>
              <a:rPr lang="en-US" sz="3000" i="1" dirty="0"/>
              <a:t>+ </a:t>
            </a:r>
            <a:r>
              <a:rPr lang="en-US" sz="3000" i="1" dirty="0" err="1"/>
              <a:t>Dì</a:t>
            </a:r>
            <a:r>
              <a:rPr lang="en-US" sz="3000" i="1" dirty="0"/>
              <a:t> </a:t>
            </a:r>
            <a:r>
              <a:rPr lang="en-US" sz="3000" b="1" i="1" dirty="0" err="1">
                <a:solidFill>
                  <a:srgbClr val="FF0000"/>
                </a:solidFill>
              </a:rPr>
              <a:t>thường</a:t>
            </a:r>
            <a:r>
              <a:rPr lang="en-US" sz="3000" b="1" i="1" dirty="0">
                <a:solidFill>
                  <a:srgbClr val="FF0000"/>
                </a:solidFill>
              </a:rPr>
              <a:t> </a:t>
            </a:r>
            <a:r>
              <a:rPr lang="en-US" sz="3000" b="1" i="1" dirty="0" err="1">
                <a:solidFill>
                  <a:srgbClr val="FF0000"/>
                </a:solidFill>
              </a:rPr>
              <a:t>ngồi</a:t>
            </a:r>
            <a:r>
              <a:rPr lang="en-US" sz="3000" b="1" i="1" dirty="0">
                <a:solidFill>
                  <a:srgbClr val="FF0000"/>
                </a:solidFill>
              </a:rPr>
              <a:t> </a:t>
            </a:r>
            <a:r>
              <a:rPr lang="en-US" sz="3000" i="1" dirty="0" err="1"/>
              <a:t>trên</a:t>
            </a:r>
            <a:r>
              <a:rPr lang="en-US" sz="3000" i="1" dirty="0"/>
              <a:t> </a:t>
            </a:r>
            <a:r>
              <a:rPr lang="en-US" sz="3000" i="1" dirty="0" err="1"/>
              <a:t>bộ</a:t>
            </a:r>
            <a:r>
              <a:rPr lang="en-US" sz="3000" i="1" dirty="0"/>
              <a:t> </a:t>
            </a:r>
            <a:r>
              <a:rPr lang="en-US" sz="3000" i="1" dirty="0" err="1"/>
              <a:t>phản</a:t>
            </a:r>
            <a:r>
              <a:rPr lang="en-US" sz="3000" i="1" dirty="0"/>
              <a:t> </a:t>
            </a:r>
            <a:r>
              <a:rPr lang="en-US" sz="3000" i="1" dirty="0" err="1"/>
              <a:t>gỗ</a:t>
            </a:r>
            <a:r>
              <a:rPr lang="en-US" sz="3000" i="1" dirty="0"/>
              <a:t> </a:t>
            </a:r>
            <a:r>
              <a:rPr lang="en-US" sz="3000" i="1" dirty="0" err="1"/>
              <a:t>ngoài</a:t>
            </a:r>
            <a:r>
              <a:rPr lang="en-US" sz="3000" i="1" dirty="0"/>
              <a:t> </a:t>
            </a:r>
            <a:r>
              <a:rPr lang="en-US" sz="3000" i="1" dirty="0" err="1"/>
              <a:t>hiên</a:t>
            </a:r>
            <a:r>
              <a:rPr lang="en-US" sz="3000" i="1" dirty="0"/>
              <a:t> </a:t>
            </a:r>
            <a:r>
              <a:rPr lang="en-US" sz="3000" b="1" i="1" dirty="0" err="1">
                <a:solidFill>
                  <a:srgbClr val="FF0000"/>
                </a:solidFill>
              </a:rPr>
              <a:t>nhìn</a:t>
            </a:r>
            <a:r>
              <a:rPr lang="en-US" sz="3000" b="1" i="1" dirty="0">
                <a:solidFill>
                  <a:srgbClr val="FF0000"/>
                </a:solidFill>
              </a:rPr>
              <a:t> </a:t>
            </a:r>
            <a:r>
              <a:rPr lang="en-US" sz="3000" b="1" i="1" dirty="0" err="1">
                <a:solidFill>
                  <a:srgbClr val="FF0000"/>
                </a:solidFill>
              </a:rPr>
              <a:t>ra</a:t>
            </a:r>
            <a:r>
              <a:rPr lang="en-US" sz="3000" b="1" i="1" dirty="0">
                <a:solidFill>
                  <a:srgbClr val="FF0000"/>
                </a:solidFill>
              </a:rPr>
              <a:t> con </a:t>
            </a:r>
            <a:r>
              <a:rPr lang="en-US" sz="3000" b="1" i="1" dirty="0" err="1">
                <a:solidFill>
                  <a:srgbClr val="FF0000"/>
                </a:solidFill>
              </a:rPr>
              <a:t>ngõ</a:t>
            </a:r>
            <a:r>
              <a:rPr lang="en-US" sz="3000" b="1" i="1" dirty="0">
                <a:solidFill>
                  <a:srgbClr val="FF0000"/>
                </a:solidFill>
              </a:rPr>
              <a:t> </a:t>
            </a:r>
            <a:r>
              <a:rPr lang="en-US" sz="3000" b="1" i="1" dirty="0" err="1">
                <a:solidFill>
                  <a:srgbClr val="FF0000"/>
                </a:solidFill>
              </a:rPr>
              <a:t>nhỏ</a:t>
            </a:r>
            <a:r>
              <a:rPr lang="en-US" sz="3000" i="1" dirty="0"/>
              <a:t>, </a:t>
            </a:r>
            <a:r>
              <a:rPr lang="en-US" sz="3000" i="1" dirty="0" err="1"/>
              <a:t>nơi</a:t>
            </a:r>
            <a:r>
              <a:rPr lang="en-US" sz="3000" i="1" dirty="0"/>
              <a:t> </a:t>
            </a:r>
            <a:r>
              <a:rPr lang="en-US" sz="3000" i="1" dirty="0" err="1"/>
              <a:t>ngày</a:t>
            </a:r>
            <a:r>
              <a:rPr lang="en-US" sz="3000" i="1" dirty="0"/>
              <a:t> </a:t>
            </a:r>
            <a:r>
              <a:rPr lang="en-US" sz="3000" i="1" dirty="0" err="1"/>
              <a:t>xưa</a:t>
            </a:r>
            <a:r>
              <a:rPr lang="en-US" sz="3000" i="1" dirty="0"/>
              <a:t> </a:t>
            </a:r>
            <a:r>
              <a:rPr lang="en-US" sz="3000" i="1" dirty="0" err="1"/>
              <a:t>dượng</a:t>
            </a:r>
            <a:r>
              <a:rPr lang="en-US" sz="3000" i="1" dirty="0"/>
              <a:t> ... </a:t>
            </a:r>
            <a:r>
              <a:rPr lang="en-US" sz="3000" i="1" dirty="0" err="1"/>
              <a:t>lần</a:t>
            </a:r>
            <a:r>
              <a:rPr lang="en-US" sz="3000" i="1" dirty="0"/>
              <a:t> </a:t>
            </a:r>
            <a:r>
              <a:rPr lang="en-US" sz="3000" i="1" dirty="0" err="1"/>
              <a:t>đầu</a:t>
            </a:r>
            <a:r>
              <a:rPr lang="en-US" sz="3000" i="1" dirty="0"/>
              <a:t> </a:t>
            </a:r>
            <a:r>
              <a:rPr lang="en-US" sz="3000" i="1" dirty="0" err="1"/>
              <a:t>đến</a:t>
            </a:r>
            <a:r>
              <a:rPr lang="en-US" sz="3000" i="1" dirty="0"/>
              <a:t> </a:t>
            </a:r>
            <a:r>
              <a:rPr lang="en-US" sz="3000" i="1" dirty="0" err="1"/>
              <a:t>nhà</a:t>
            </a:r>
            <a:r>
              <a:rPr lang="en-US" sz="3000" i="1" dirty="0"/>
              <a:t> </a:t>
            </a:r>
            <a:r>
              <a:rPr lang="en-US" sz="3000" i="1" dirty="0" err="1"/>
              <a:t>tôi</a:t>
            </a:r>
            <a:r>
              <a:rPr lang="en-US" sz="3000" i="1" dirty="0"/>
              <a:t> </a:t>
            </a:r>
            <a:r>
              <a:rPr lang="en-US" sz="3000" i="1" dirty="0" err="1"/>
              <a:t>xin</a:t>
            </a:r>
            <a:r>
              <a:rPr lang="en-US" sz="3000" i="1" dirty="0"/>
              <a:t> </a:t>
            </a:r>
            <a:r>
              <a:rPr lang="en-US" sz="3000" i="1" dirty="0" err="1"/>
              <a:t>chỗ</a:t>
            </a:r>
            <a:r>
              <a:rPr lang="en-US" sz="3000" i="1" dirty="0"/>
              <a:t> </a:t>
            </a:r>
            <a:r>
              <a:rPr lang="en-US" sz="3000" i="1" dirty="0" err="1"/>
              <a:t>trú</a:t>
            </a:r>
            <a:r>
              <a:rPr lang="en-US" sz="3000" i="1" dirty="0"/>
              <a:t> </a:t>
            </a:r>
            <a:r>
              <a:rPr lang="en-US" sz="3000" i="1" dirty="0" err="1"/>
              <a:t>quân</a:t>
            </a:r>
            <a:r>
              <a:rPr lang="en-US" sz="3000" i="1" dirty="0"/>
              <a:t>.</a:t>
            </a:r>
          </a:p>
        </p:txBody>
      </p:sp>
    </p:spTree>
    <p:extLst>
      <p:ext uri="{BB962C8B-B14F-4D97-AF65-F5344CB8AC3E}">
        <p14:creationId xmlns:p14="http://schemas.microsoft.com/office/powerpoint/2010/main" val="289462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A3B0B"/>
        </a:solidFill>
        <a:ln>
          <a:noFill/>
        </a:ln>
        <a:effectLst/>
      </a:spPr>
      <a:bodyPr rtlCol="0" anchor="ctr"/>
      <a:lstStyle>
        <a:defPPr algn="ctr">
          <a:defRPr sz="20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E142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3837</TotalTime>
  <Words>1638</Words>
  <Application>Microsoft Office PowerPoint</Application>
  <PresentationFormat>Widescreen</PresentationFormat>
  <Paragraphs>151</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Wingdings</vt:lpstr>
      <vt:lpstr>Arial</vt:lpstr>
      <vt:lpstr>Times New Roman</vt:lpstr>
      <vt:lpstr>Aptos Display</vt:lpstr>
      <vt:lpstr>맑은 고딕</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phuong dinh</cp:lastModifiedBy>
  <cp:revision>291</cp:revision>
  <dcterms:created xsi:type="dcterms:W3CDTF">2019-04-06T05:20:47Z</dcterms:created>
  <dcterms:modified xsi:type="dcterms:W3CDTF">2025-05-17T14:06:30Z</dcterms:modified>
</cp:coreProperties>
</file>