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563" r:id="rId5"/>
    <p:sldId id="258" r:id="rId6"/>
    <p:sldId id="574" r:id="rId7"/>
    <p:sldId id="583" r:id="rId8"/>
    <p:sldId id="567" r:id="rId9"/>
    <p:sldId id="565" r:id="rId10"/>
    <p:sldId id="571" r:id="rId11"/>
    <p:sldId id="576" r:id="rId12"/>
    <p:sldId id="584" r:id="rId13"/>
    <p:sldId id="572" r:id="rId14"/>
    <p:sldId id="575" r:id="rId15"/>
    <p:sldId id="562"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52" d="100"/>
          <a:sy n="52" d="100"/>
        </p:scale>
        <p:origin x="62" y="49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D1B-BDA5-5FAF-FC85-4EBA8D45B9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449BE0-8D6D-C1E5-BDD1-9F8F5CAF4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1E0373-A17B-AD3C-8925-437BADC30E04}"/>
              </a:ext>
            </a:extLst>
          </p:cNvPr>
          <p:cNvSpPr>
            <a:spLocks noGrp="1"/>
          </p:cNvSpPr>
          <p:nvPr>
            <p:ph type="dt" sz="half" idx="10"/>
          </p:nvPr>
        </p:nvSpPr>
        <p:spPr/>
        <p:txBody>
          <a:bodyPr/>
          <a:lstStyle/>
          <a:p>
            <a:fld id="{11749453-D4CE-4A81-8925-701CF3794D58}" type="datetimeFigureOut">
              <a:rPr lang="en-US" smtClean="0"/>
              <a:t>2/11/2025</a:t>
            </a:fld>
            <a:endParaRPr lang="en-US"/>
          </a:p>
        </p:txBody>
      </p:sp>
      <p:sp>
        <p:nvSpPr>
          <p:cNvPr id="5" name="Footer Placeholder 4">
            <a:extLst>
              <a:ext uri="{FF2B5EF4-FFF2-40B4-BE49-F238E27FC236}">
                <a16:creationId xmlns:a16="http://schemas.microsoft.com/office/drawing/2014/main" id="{9565E3F1-D8B2-543E-5553-12FE61D2D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366C-EFB0-C179-208E-4B8E7E941C3D}"/>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2707510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DA14-E6C6-DEB2-FA6C-49BA109833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24BF7D-D54F-80B7-AE53-E9ABB2F564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BE448-565C-FD65-42B9-B1B24863AAD5}"/>
              </a:ext>
            </a:extLst>
          </p:cNvPr>
          <p:cNvSpPr>
            <a:spLocks noGrp="1"/>
          </p:cNvSpPr>
          <p:nvPr>
            <p:ph type="dt" sz="half" idx="10"/>
          </p:nvPr>
        </p:nvSpPr>
        <p:spPr/>
        <p:txBody>
          <a:bodyPr/>
          <a:lstStyle/>
          <a:p>
            <a:fld id="{11749453-D4CE-4A81-8925-701CF3794D58}" type="datetimeFigureOut">
              <a:rPr lang="en-US" smtClean="0"/>
              <a:t>2/11/2025</a:t>
            </a:fld>
            <a:endParaRPr lang="en-US"/>
          </a:p>
        </p:txBody>
      </p:sp>
      <p:sp>
        <p:nvSpPr>
          <p:cNvPr id="5" name="Footer Placeholder 4">
            <a:extLst>
              <a:ext uri="{FF2B5EF4-FFF2-40B4-BE49-F238E27FC236}">
                <a16:creationId xmlns:a16="http://schemas.microsoft.com/office/drawing/2014/main" id="{58E74DF2-4D2C-033F-8C82-8E0DB4B0C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41B0E-9B92-A8ED-F466-E14E99C0181E}"/>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1690286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E9E66-763E-691E-B2E1-43FE12AEE0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DFBBA6-4CA6-D4D4-9BA9-90F349CE77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F0A17-ED9C-95D3-3C6A-2218FFC2C083}"/>
              </a:ext>
            </a:extLst>
          </p:cNvPr>
          <p:cNvSpPr>
            <a:spLocks noGrp="1"/>
          </p:cNvSpPr>
          <p:nvPr>
            <p:ph type="dt" sz="half" idx="10"/>
          </p:nvPr>
        </p:nvSpPr>
        <p:spPr/>
        <p:txBody>
          <a:bodyPr/>
          <a:lstStyle/>
          <a:p>
            <a:fld id="{11749453-D4CE-4A81-8925-701CF3794D58}" type="datetimeFigureOut">
              <a:rPr lang="en-US" smtClean="0"/>
              <a:t>2/11/2025</a:t>
            </a:fld>
            <a:endParaRPr lang="en-US"/>
          </a:p>
        </p:txBody>
      </p:sp>
      <p:sp>
        <p:nvSpPr>
          <p:cNvPr id="5" name="Footer Placeholder 4">
            <a:extLst>
              <a:ext uri="{FF2B5EF4-FFF2-40B4-BE49-F238E27FC236}">
                <a16:creationId xmlns:a16="http://schemas.microsoft.com/office/drawing/2014/main" id="{E5DB4FD3-357B-A36E-E0F9-B9ED0DEBD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AE89A-D0A3-F865-EB8C-524D984A8074}"/>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3962586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8EE0-F30C-8D0A-25C1-392EF28C08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7CBD62-1C7A-BF75-F32C-704B9F1928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CBC42F-C784-1170-52FE-6378DFCCDE4A}"/>
              </a:ext>
            </a:extLst>
          </p:cNvPr>
          <p:cNvSpPr>
            <a:spLocks noGrp="1"/>
          </p:cNvSpPr>
          <p:nvPr>
            <p:ph type="dt" sz="half" idx="10"/>
          </p:nvPr>
        </p:nvSpPr>
        <p:spPr/>
        <p:txBody>
          <a:bodyPr/>
          <a:lstStyle/>
          <a:p>
            <a:fld id="{A1FA4719-566D-45AC-B838-49EE6D3E98C4}" type="datetimeFigureOut">
              <a:rPr lang="en-US" smtClean="0"/>
              <a:t>2/11/2025</a:t>
            </a:fld>
            <a:endParaRPr lang="en-US"/>
          </a:p>
        </p:txBody>
      </p:sp>
      <p:sp>
        <p:nvSpPr>
          <p:cNvPr id="5" name="Footer Placeholder 4">
            <a:extLst>
              <a:ext uri="{FF2B5EF4-FFF2-40B4-BE49-F238E27FC236}">
                <a16:creationId xmlns:a16="http://schemas.microsoft.com/office/drawing/2014/main" id="{5C4F8F77-50B9-F955-DC1B-D15629138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B4F7D-921D-3C86-4953-710D3E4449B6}"/>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2625675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3A87F-3E10-AEBE-F9E9-2EFD4FB51F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A10E9-559E-1B64-CE64-120F95A74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C923A1-50BA-EB30-6EA0-52FFD24B3D4A}"/>
              </a:ext>
            </a:extLst>
          </p:cNvPr>
          <p:cNvSpPr>
            <a:spLocks noGrp="1"/>
          </p:cNvSpPr>
          <p:nvPr>
            <p:ph type="dt" sz="half" idx="10"/>
          </p:nvPr>
        </p:nvSpPr>
        <p:spPr/>
        <p:txBody>
          <a:bodyPr/>
          <a:lstStyle/>
          <a:p>
            <a:fld id="{A1FA4719-566D-45AC-B838-49EE6D3E98C4}" type="datetimeFigureOut">
              <a:rPr lang="en-US" smtClean="0"/>
              <a:t>2/11/2025</a:t>
            </a:fld>
            <a:endParaRPr lang="en-US"/>
          </a:p>
        </p:txBody>
      </p:sp>
      <p:sp>
        <p:nvSpPr>
          <p:cNvPr id="5" name="Footer Placeholder 4">
            <a:extLst>
              <a:ext uri="{FF2B5EF4-FFF2-40B4-BE49-F238E27FC236}">
                <a16:creationId xmlns:a16="http://schemas.microsoft.com/office/drawing/2014/main" id="{609F3130-2809-3019-4D2A-C5B40230D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4AC41-4FD3-F82C-5DF9-D342B75AC360}"/>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2171946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4895-52E9-C421-E29D-FFB91E0F81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577BB5-5A10-9516-79C3-64451D284B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60C6CF-5755-A419-1910-C40E7533F5AD}"/>
              </a:ext>
            </a:extLst>
          </p:cNvPr>
          <p:cNvSpPr>
            <a:spLocks noGrp="1"/>
          </p:cNvSpPr>
          <p:nvPr>
            <p:ph type="dt" sz="half" idx="10"/>
          </p:nvPr>
        </p:nvSpPr>
        <p:spPr/>
        <p:txBody>
          <a:bodyPr/>
          <a:lstStyle/>
          <a:p>
            <a:fld id="{A1FA4719-566D-45AC-B838-49EE6D3E98C4}" type="datetimeFigureOut">
              <a:rPr lang="en-US" smtClean="0"/>
              <a:t>2/11/2025</a:t>
            </a:fld>
            <a:endParaRPr lang="en-US"/>
          </a:p>
        </p:txBody>
      </p:sp>
      <p:sp>
        <p:nvSpPr>
          <p:cNvPr id="5" name="Footer Placeholder 4">
            <a:extLst>
              <a:ext uri="{FF2B5EF4-FFF2-40B4-BE49-F238E27FC236}">
                <a16:creationId xmlns:a16="http://schemas.microsoft.com/office/drawing/2014/main" id="{D042F8BB-4A37-6951-1A2E-B14133397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97039-52E6-1CC0-75AC-531131CADB1E}"/>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115263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364FF-23DF-7585-9DE8-09A5C20603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7A5AE9-5CDC-3F3F-9679-41DEE358E6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A25955-E364-2AFC-DFFB-B5EF8BBBAB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C8DB6A-77B1-5435-F19E-E9938F0461BC}"/>
              </a:ext>
            </a:extLst>
          </p:cNvPr>
          <p:cNvSpPr>
            <a:spLocks noGrp="1"/>
          </p:cNvSpPr>
          <p:nvPr>
            <p:ph type="dt" sz="half" idx="10"/>
          </p:nvPr>
        </p:nvSpPr>
        <p:spPr/>
        <p:txBody>
          <a:bodyPr/>
          <a:lstStyle/>
          <a:p>
            <a:fld id="{A1FA4719-566D-45AC-B838-49EE6D3E98C4}" type="datetimeFigureOut">
              <a:rPr lang="en-US" smtClean="0"/>
              <a:t>2/11/2025</a:t>
            </a:fld>
            <a:endParaRPr lang="en-US"/>
          </a:p>
        </p:txBody>
      </p:sp>
      <p:sp>
        <p:nvSpPr>
          <p:cNvPr id="6" name="Footer Placeholder 5">
            <a:extLst>
              <a:ext uri="{FF2B5EF4-FFF2-40B4-BE49-F238E27FC236}">
                <a16:creationId xmlns:a16="http://schemas.microsoft.com/office/drawing/2014/main" id="{36D8E902-F379-90E4-167E-A48A38E504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8ADBB1-64BC-4E7A-B430-169E9D3D9C9E}"/>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1639127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9EB4A-D0B8-3898-6694-ACF60DB7F9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9F7C9F-7752-28CF-AB78-0113FFC9B7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FA48B-0864-EB4A-4586-3DBF1E4DAB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F1A692-5F39-C311-3F28-ADD32F151A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242117-7152-683D-4547-3E5E41FD6C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3B179-1ADA-37F1-C53B-EC9344310B09}"/>
              </a:ext>
            </a:extLst>
          </p:cNvPr>
          <p:cNvSpPr>
            <a:spLocks noGrp="1"/>
          </p:cNvSpPr>
          <p:nvPr>
            <p:ph type="dt" sz="half" idx="10"/>
          </p:nvPr>
        </p:nvSpPr>
        <p:spPr/>
        <p:txBody>
          <a:bodyPr/>
          <a:lstStyle/>
          <a:p>
            <a:fld id="{A1FA4719-566D-45AC-B838-49EE6D3E98C4}" type="datetimeFigureOut">
              <a:rPr lang="en-US" smtClean="0"/>
              <a:t>2/11/2025</a:t>
            </a:fld>
            <a:endParaRPr lang="en-US"/>
          </a:p>
        </p:txBody>
      </p:sp>
      <p:sp>
        <p:nvSpPr>
          <p:cNvPr id="8" name="Footer Placeholder 7">
            <a:extLst>
              <a:ext uri="{FF2B5EF4-FFF2-40B4-BE49-F238E27FC236}">
                <a16:creationId xmlns:a16="http://schemas.microsoft.com/office/drawing/2014/main" id="{9CFDACA2-F423-EC89-85B7-CEBB61B008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5C6CC1-33D5-48E1-5FBB-69D71228175E}"/>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2678093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6038E-8985-0B4C-1C53-193F451DC6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DFB643-275B-0A81-706F-577B01C2CEBF}"/>
              </a:ext>
            </a:extLst>
          </p:cNvPr>
          <p:cNvSpPr>
            <a:spLocks noGrp="1"/>
          </p:cNvSpPr>
          <p:nvPr>
            <p:ph type="dt" sz="half" idx="10"/>
          </p:nvPr>
        </p:nvSpPr>
        <p:spPr/>
        <p:txBody>
          <a:bodyPr/>
          <a:lstStyle/>
          <a:p>
            <a:fld id="{A1FA4719-566D-45AC-B838-49EE6D3E98C4}" type="datetimeFigureOut">
              <a:rPr lang="en-US" smtClean="0"/>
              <a:t>2/11/2025</a:t>
            </a:fld>
            <a:endParaRPr lang="en-US"/>
          </a:p>
        </p:txBody>
      </p:sp>
      <p:sp>
        <p:nvSpPr>
          <p:cNvPr id="4" name="Footer Placeholder 3">
            <a:extLst>
              <a:ext uri="{FF2B5EF4-FFF2-40B4-BE49-F238E27FC236}">
                <a16:creationId xmlns:a16="http://schemas.microsoft.com/office/drawing/2014/main" id="{C167E6A5-21D5-CC30-DF78-3AD3D4F5A4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803FE1-200A-F32E-782B-9E66BA283011}"/>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3081411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3D9D15-ECF8-3670-C526-B8D7ADD77E5D}"/>
              </a:ext>
            </a:extLst>
          </p:cNvPr>
          <p:cNvSpPr>
            <a:spLocks noGrp="1"/>
          </p:cNvSpPr>
          <p:nvPr>
            <p:ph type="dt" sz="half" idx="10"/>
          </p:nvPr>
        </p:nvSpPr>
        <p:spPr/>
        <p:txBody>
          <a:bodyPr/>
          <a:lstStyle/>
          <a:p>
            <a:fld id="{A1FA4719-566D-45AC-B838-49EE6D3E98C4}" type="datetimeFigureOut">
              <a:rPr lang="en-US" smtClean="0"/>
              <a:t>2/11/2025</a:t>
            </a:fld>
            <a:endParaRPr lang="en-US"/>
          </a:p>
        </p:txBody>
      </p:sp>
      <p:sp>
        <p:nvSpPr>
          <p:cNvPr id="3" name="Footer Placeholder 2">
            <a:extLst>
              <a:ext uri="{FF2B5EF4-FFF2-40B4-BE49-F238E27FC236}">
                <a16:creationId xmlns:a16="http://schemas.microsoft.com/office/drawing/2014/main" id="{EB8A05B4-180C-2F31-E2E3-06FB9A2416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856C49-9A06-0C44-4EAA-AD398D3BF8F2}"/>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133666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0BCD5-BCA7-4522-0B00-5F908CBF0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3BE914-2C8E-79CC-1AD2-EFC3D970E6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BA153-C848-62C7-C71D-EF6CFC5E9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0D6ECC-FC77-0DF7-3272-F52345E66E69}"/>
              </a:ext>
            </a:extLst>
          </p:cNvPr>
          <p:cNvSpPr>
            <a:spLocks noGrp="1"/>
          </p:cNvSpPr>
          <p:nvPr>
            <p:ph type="dt" sz="half" idx="10"/>
          </p:nvPr>
        </p:nvSpPr>
        <p:spPr/>
        <p:txBody>
          <a:bodyPr/>
          <a:lstStyle/>
          <a:p>
            <a:fld id="{A1FA4719-566D-45AC-B838-49EE6D3E98C4}" type="datetimeFigureOut">
              <a:rPr lang="en-US" smtClean="0"/>
              <a:t>2/11/2025</a:t>
            </a:fld>
            <a:endParaRPr lang="en-US"/>
          </a:p>
        </p:txBody>
      </p:sp>
      <p:sp>
        <p:nvSpPr>
          <p:cNvPr id="6" name="Footer Placeholder 5">
            <a:extLst>
              <a:ext uri="{FF2B5EF4-FFF2-40B4-BE49-F238E27FC236}">
                <a16:creationId xmlns:a16="http://schemas.microsoft.com/office/drawing/2014/main" id="{F5F012F4-5D68-3A0D-C93D-67E1DD7AFC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CC68B2-EC28-D62A-55C2-9A2090F55910}"/>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144869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072FA-A875-9952-8DC2-61C2201A8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68E10F-E016-B4B6-5AB6-C970AB6D8F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E60C9-97A9-E648-A2C9-5C9E01D3D43C}"/>
              </a:ext>
            </a:extLst>
          </p:cNvPr>
          <p:cNvSpPr>
            <a:spLocks noGrp="1"/>
          </p:cNvSpPr>
          <p:nvPr>
            <p:ph type="dt" sz="half" idx="10"/>
          </p:nvPr>
        </p:nvSpPr>
        <p:spPr/>
        <p:txBody>
          <a:bodyPr/>
          <a:lstStyle/>
          <a:p>
            <a:fld id="{11749453-D4CE-4A81-8925-701CF3794D58}" type="datetimeFigureOut">
              <a:rPr lang="en-US" smtClean="0"/>
              <a:t>2/11/2025</a:t>
            </a:fld>
            <a:endParaRPr lang="en-US"/>
          </a:p>
        </p:txBody>
      </p:sp>
      <p:sp>
        <p:nvSpPr>
          <p:cNvPr id="5" name="Footer Placeholder 4">
            <a:extLst>
              <a:ext uri="{FF2B5EF4-FFF2-40B4-BE49-F238E27FC236}">
                <a16:creationId xmlns:a16="http://schemas.microsoft.com/office/drawing/2014/main" id="{31677D4B-F9A7-E6DA-223F-6C07C81D3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800AC-2C20-67E8-6A00-E7714569E5B6}"/>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1745704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A25A0-3A5B-FB21-B462-DA45F8053E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7C5C7E-D1E4-231F-ACE0-79A86DA044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6DCE81-BE52-A714-9EDF-3E2D1E32F1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B1FB1A-16B9-25EA-463F-8AE2DBFB8315}"/>
              </a:ext>
            </a:extLst>
          </p:cNvPr>
          <p:cNvSpPr>
            <a:spLocks noGrp="1"/>
          </p:cNvSpPr>
          <p:nvPr>
            <p:ph type="dt" sz="half" idx="10"/>
          </p:nvPr>
        </p:nvSpPr>
        <p:spPr/>
        <p:txBody>
          <a:bodyPr/>
          <a:lstStyle/>
          <a:p>
            <a:fld id="{A1FA4719-566D-45AC-B838-49EE6D3E98C4}" type="datetimeFigureOut">
              <a:rPr lang="en-US" smtClean="0"/>
              <a:t>2/11/2025</a:t>
            </a:fld>
            <a:endParaRPr lang="en-US"/>
          </a:p>
        </p:txBody>
      </p:sp>
      <p:sp>
        <p:nvSpPr>
          <p:cNvPr id="6" name="Footer Placeholder 5">
            <a:extLst>
              <a:ext uri="{FF2B5EF4-FFF2-40B4-BE49-F238E27FC236}">
                <a16:creationId xmlns:a16="http://schemas.microsoft.com/office/drawing/2014/main" id="{C05BB471-AF3D-BCE6-3BD6-0C44F0FD4B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D98656-C1BA-0365-0686-79B6674244B6}"/>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3045517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0A50A-C6B8-8324-9AB0-E6779C1C02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D686D7-9689-06A4-3528-07F3D131FC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8224D-3011-32AA-5935-73A517DC9B14}"/>
              </a:ext>
            </a:extLst>
          </p:cNvPr>
          <p:cNvSpPr>
            <a:spLocks noGrp="1"/>
          </p:cNvSpPr>
          <p:nvPr>
            <p:ph type="dt" sz="half" idx="10"/>
          </p:nvPr>
        </p:nvSpPr>
        <p:spPr/>
        <p:txBody>
          <a:bodyPr/>
          <a:lstStyle/>
          <a:p>
            <a:fld id="{A1FA4719-566D-45AC-B838-49EE6D3E98C4}" type="datetimeFigureOut">
              <a:rPr lang="en-US" smtClean="0"/>
              <a:t>2/11/2025</a:t>
            </a:fld>
            <a:endParaRPr lang="en-US"/>
          </a:p>
        </p:txBody>
      </p:sp>
      <p:sp>
        <p:nvSpPr>
          <p:cNvPr id="5" name="Footer Placeholder 4">
            <a:extLst>
              <a:ext uri="{FF2B5EF4-FFF2-40B4-BE49-F238E27FC236}">
                <a16:creationId xmlns:a16="http://schemas.microsoft.com/office/drawing/2014/main" id="{0A6BFB18-1E8E-7BB0-0CB4-14FEC16E1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0861F-5B97-4306-2416-DE210B062AC6}"/>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3525050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72CBEC-91BD-D336-0522-BFDF5605BF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EA844B-5AE7-A036-8D91-8457B25DC2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CE0DC-A585-F469-58B2-246B30EFDE39}"/>
              </a:ext>
            </a:extLst>
          </p:cNvPr>
          <p:cNvSpPr>
            <a:spLocks noGrp="1"/>
          </p:cNvSpPr>
          <p:nvPr>
            <p:ph type="dt" sz="half" idx="10"/>
          </p:nvPr>
        </p:nvSpPr>
        <p:spPr/>
        <p:txBody>
          <a:bodyPr/>
          <a:lstStyle/>
          <a:p>
            <a:fld id="{A1FA4719-566D-45AC-B838-49EE6D3E98C4}" type="datetimeFigureOut">
              <a:rPr lang="en-US" smtClean="0"/>
              <a:t>2/11/2025</a:t>
            </a:fld>
            <a:endParaRPr lang="en-US"/>
          </a:p>
        </p:txBody>
      </p:sp>
      <p:sp>
        <p:nvSpPr>
          <p:cNvPr id="5" name="Footer Placeholder 4">
            <a:extLst>
              <a:ext uri="{FF2B5EF4-FFF2-40B4-BE49-F238E27FC236}">
                <a16:creationId xmlns:a16="http://schemas.microsoft.com/office/drawing/2014/main" id="{9990AEF7-6F47-FDA3-6BB3-14A56B0FE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14D0B-E4D0-3AFD-A025-21632DE13863}"/>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149847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EC33-033D-FD13-3B27-D85E188EA3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88E586-F158-B10C-B108-B49F5F3777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435EB-1885-5370-A22E-8E6D8D960A83}"/>
              </a:ext>
            </a:extLst>
          </p:cNvPr>
          <p:cNvSpPr>
            <a:spLocks noGrp="1"/>
          </p:cNvSpPr>
          <p:nvPr>
            <p:ph type="dt" sz="half" idx="10"/>
          </p:nvPr>
        </p:nvSpPr>
        <p:spPr/>
        <p:txBody>
          <a:bodyPr/>
          <a:lstStyle/>
          <a:p>
            <a:fld id="{11749453-D4CE-4A81-8925-701CF3794D58}" type="datetimeFigureOut">
              <a:rPr lang="en-US" smtClean="0"/>
              <a:t>2/11/2025</a:t>
            </a:fld>
            <a:endParaRPr lang="en-US"/>
          </a:p>
        </p:txBody>
      </p:sp>
      <p:sp>
        <p:nvSpPr>
          <p:cNvPr id="5" name="Footer Placeholder 4">
            <a:extLst>
              <a:ext uri="{FF2B5EF4-FFF2-40B4-BE49-F238E27FC236}">
                <a16:creationId xmlns:a16="http://schemas.microsoft.com/office/drawing/2014/main" id="{21AD159F-F47E-02B6-19D8-11105A765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C039E9-2126-850C-8E40-D3738B0651F6}"/>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290173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C384-CF68-5829-49E8-62AFF59ED4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CDCF60-8630-27BA-5A14-13FDB1DF9D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1A56D9-4A07-6019-B3BB-62D19BF7E2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33ED6E-A172-C687-46EE-67F1DBE50197}"/>
              </a:ext>
            </a:extLst>
          </p:cNvPr>
          <p:cNvSpPr>
            <a:spLocks noGrp="1"/>
          </p:cNvSpPr>
          <p:nvPr>
            <p:ph type="dt" sz="half" idx="10"/>
          </p:nvPr>
        </p:nvSpPr>
        <p:spPr/>
        <p:txBody>
          <a:bodyPr/>
          <a:lstStyle/>
          <a:p>
            <a:fld id="{11749453-D4CE-4A81-8925-701CF3794D58}" type="datetimeFigureOut">
              <a:rPr lang="en-US" smtClean="0"/>
              <a:t>2/11/2025</a:t>
            </a:fld>
            <a:endParaRPr lang="en-US"/>
          </a:p>
        </p:txBody>
      </p:sp>
      <p:sp>
        <p:nvSpPr>
          <p:cNvPr id="6" name="Footer Placeholder 5">
            <a:extLst>
              <a:ext uri="{FF2B5EF4-FFF2-40B4-BE49-F238E27FC236}">
                <a16:creationId xmlns:a16="http://schemas.microsoft.com/office/drawing/2014/main" id="{21687EC9-D347-4A17-8FD6-1BEF64659A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4A1B41-FFFF-AE01-A334-87042A7DBEFF}"/>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302761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7FEB-1174-9309-AE1A-C58FF47B7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D4741C-3CEA-6E50-0814-0E92B604A7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C977A9-F330-F5CB-41EC-D0E01072ED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5E150-AD32-380E-6C83-283C4BEDBB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D5122F-CF02-133E-9CD9-A577833590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E0CC03-06B5-4C1D-2613-7BC387D6DF89}"/>
              </a:ext>
            </a:extLst>
          </p:cNvPr>
          <p:cNvSpPr>
            <a:spLocks noGrp="1"/>
          </p:cNvSpPr>
          <p:nvPr>
            <p:ph type="dt" sz="half" idx="10"/>
          </p:nvPr>
        </p:nvSpPr>
        <p:spPr/>
        <p:txBody>
          <a:bodyPr/>
          <a:lstStyle/>
          <a:p>
            <a:fld id="{11749453-D4CE-4A81-8925-701CF3794D58}" type="datetimeFigureOut">
              <a:rPr lang="en-US" smtClean="0"/>
              <a:t>2/11/2025</a:t>
            </a:fld>
            <a:endParaRPr lang="en-US"/>
          </a:p>
        </p:txBody>
      </p:sp>
      <p:sp>
        <p:nvSpPr>
          <p:cNvPr id="8" name="Footer Placeholder 7">
            <a:extLst>
              <a:ext uri="{FF2B5EF4-FFF2-40B4-BE49-F238E27FC236}">
                <a16:creationId xmlns:a16="http://schemas.microsoft.com/office/drawing/2014/main" id="{E82495B4-F231-C3B7-E36E-934EADCC2A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6AC45C-F02D-8DA7-1DD3-A5BDED3EEA5A}"/>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2756354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2CBB-37BE-AD9A-1C14-595DF54C52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464D7A-8F18-D214-F9E5-2A626E195B49}"/>
              </a:ext>
            </a:extLst>
          </p:cNvPr>
          <p:cNvSpPr>
            <a:spLocks noGrp="1"/>
          </p:cNvSpPr>
          <p:nvPr>
            <p:ph type="dt" sz="half" idx="10"/>
          </p:nvPr>
        </p:nvSpPr>
        <p:spPr/>
        <p:txBody>
          <a:bodyPr/>
          <a:lstStyle/>
          <a:p>
            <a:fld id="{11749453-D4CE-4A81-8925-701CF3794D58}" type="datetimeFigureOut">
              <a:rPr lang="en-US" smtClean="0"/>
              <a:t>2/11/2025</a:t>
            </a:fld>
            <a:endParaRPr lang="en-US"/>
          </a:p>
        </p:txBody>
      </p:sp>
      <p:sp>
        <p:nvSpPr>
          <p:cNvPr id="4" name="Footer Placeholder 3">
            <a:extLst>
              <a:ext uri="{FF2B5EF4-FFF2-40B4-BE49-F238E27FC236}">
                <a16:creationId xmlns:a16="http://schemas.microsoft.com/office/drawing/2014/main" id="{304EE89B-EFDD-C63C-609E-A5082689A3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16C8D7-0847-6F3C-A532-8E327BB9BC6D}"/>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123279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CCFBDB-62D6-B759-1552-C0972FAF9ADA}"/>
              </a:ext>
            </a:extLst>
          </p:cNvPr>
          <p:cNvSpPr>
            <a:spLocks noGrp="1"/>
          </p:cNvSpPr>
          <p:nvPr>
            <p:ph type="dt" sz="half" idx="10"/>
          </p:nvPr>
        </p:nvSpPr>
        <p:spPr/>
        <p:txBody>
          <a:bodyPr/>
          <a:lstStyle/>
          <a:p>
            <a:fld id="{11749453-D4CE-4A81-8925-701CF3794D58}" type="datetimeFigureOut">
              <a:rPr lang="en-US" smtClean="0"/>
              <a:t>2/11/2025</a:t>
            </a:fld>
            <a:endParaRPr lang="en-US"/>
          </a:p>
        </p:txBody>
      </p:sp>
      <p:sp>
        <p:nvSpPr>
          <p:cNvPr id="3" name="Footer Placeholder 2">
            <a:extLst>
              <a:ext uri="{FF2B5EF4-FFF2-40B4-BE49-F238E27FC236}">
                <a16:creationId xmlns:a16="http://schemas.microsoft.com/office/drawing/2014/main" id="{B49FDA2C-2B84-CF16-A2DC-56DBB689C6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AD0A6D-105A-57A6-A617-24B1736BDDC5}"/>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728501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90B7-AD6A-0F1D-4C6C-97010FA19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9774A3-C4C8-C1D9-140B-DFC027862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0FC7F5-6C9A-5A3F-40E7-3EF4825F6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AB840F-BA04-7DD8-5F4D-7E6FEAC1198D}"/>
              </a:ext>
            </a:extLst>
          </p:cNvPr>
          <p:cNvSpPr>
            <a:spLocks noGrp="1"/>
          </p:cNvSpPr>
          <p:nvPr>
            <p:ph type="dt" sz="half" idx="10"/>
          </p:nvPr>
        </p:nvSpPr>
        <p:spPr/>
        <p:txBody>
          <a:bodyPr/>
          <a:lstStyle/>
          <a:p>
            <a:fld id="{11749453-D4CE-4A81-8925-701CF3794D58}" type="datetimeFigureOut">
              <a:rPr lang="en-US" smtClean="0"/>
              <a:t>2/11/2025</a:t>
            </a:fld>
            <a:endParaRPr lang="en-US"/>
          </a:p>
        </p:txBody>
      </p:sp>
      <p:sp>
        <p:nvSpPr>
          <p:cNvPr id="6" name="Footer Placeholder 5">
            <a:extLst>
              <a:ext uri="{FF2B5EF4-FFF2-40B4-BE49-F238E27FC236}">
                <a16:creationId xmlns:a16="http://schemas.microsoft.com/office/drawing/2014/main" id="{2F013F15-7FA3-5503-2BA4-A98CE07BEA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9F149E-65C6-4019-1818-E16145C40696}"/>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301401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D8BE-5C8A-1064-8371-34F152834D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61D53C-4D2D-750E-F349-131BEF5E9E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DA56A5-0A32-B89F-8A1B-5B7F52193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EFC665-3483-1C69-1B85-1ACA98929284}"/>
              </a:ext>
            </a:extLst>
          </p:cNvPr>
          <p:cNvSpPr>
            <a:spLocks noGrp="1"/>
          </p:cNvSpPr>
          <p:nvPr>
            <p:ph type="dt" sz="half" idx="10"/>
          </p:nvPr>
        </p:nvSpPr>
        <p:spPr/>
        <p:txBody>
          <a:bodyPr/>
          <a:lstStyle/>
          <a:p>
            <a:fld id="{11749453-D4CE-4A81-8925-701CF3794D58}" type="datetimeFigureOut">
              <a:rPr lang="en-US" smtClean="0"/>
              <a:t>2/11/2025</a:t>
            </a:fld>
            <a:endParaRPr lang="en-US"/>
          </a:p>
        </p:txBody>
      </p:sp>
      <p:sp>
        <p:nvSpPr>
          <p:cNvPr id="6" name="Footer Placeholder 5">
            <a:extLst>
              <a:ext uri="{FF2B5EF4-FFF2-40B4-BE49-F238E27FC236}">
                <a16:creationId xmlns:a16="http://schemas.microsoft.com/office/drawing/2014/main" id="{DB4320AA-183C-95E6-2AAE-7546387DF7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C2583-5631-10A7-9FDF-B9CE25644B51}"/>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35469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87C463-EFCC-8ADE-2BF0-4E18CA36BD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9FE9F9-82DA-6216-864D-2FB715F735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3DDE0-3925-F6A6-6BDD-8BC1ED7FC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49453-D4CE-4A81-8925-701CF3794D58}" type="datetimeFigureOut">
              <a:rPr lang="en-US" smtClean="0"/>
              <a:t>2/11/2025</a:t>
            </a:fld>
            <a:endParaRPr lang="en-US"/>
          </a:p>
        </p:txBody>
      </p:sp>
      <p:sp>
        <p:nvSpPr>
          <p:cNvPr id="5" name="Footer Placeholder 4">
            <a:extLst>
              <a:ext uri="{FF2B5EF4-FFF2-40B4-BE49-F238E27FC236}">
                <a16:creationId xmlns:a16="http://schemas.microsoft.com/office/drawing/2014/main" id="{02959149-E8FF-B53E-F34D-6892DE6A2A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E59D4C-7DE8-4918-F5EF-6A9B3FAE40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AA1A3-FB40-4BCD-A319-F13DD79DEDDA}" type="slidenum">
              <a:rPr lang="en-US" smtClean="0"/>
              <a:t>‹#›</a:t>
            </a:fld>
            <a:endParaRPr lang="en-US"/>
          </a:p>
        </p:txBody>
      </p:sp>
    </p:spTree>
    <p:extLst>
      <p:ext uri="{BB962C8B-B14F-4D97-AF65-F5344CB8AC3E}">
        <p14:creationId xmlns:p14="http://schemas.microsoft.com/office/powerpoint/2010/main" val="3930514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EC349D-2430-8427-B5B1-205D22E1FF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5E017C-FA6D-BAA0-F8E1-130EE29A2D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0907B0-4AD6-04D0-6051-43071FBD7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A4719-566D-45AC-B838-49EE6D3E98C4}" type="datetimeFigureOut">
              <a:rPr lang="en-US" smtClean="0"/>
              <a:t>2/11/2025</a:t>
            </a:fld>
            <a:endParaRPr lang="en-US"/>
          </a:p>
        </p:txBody>
      </p:sp>
      <p:sp>
        <p:nvSpPr>
          <p:cNvPr id="5" name="Footer Placeholder 4">
            <a:extLst>
              <a:ext uri="{FF2B5EF4-FFF2-40B4-BE49-F238E27FC236}">
                <a16:creationId xmlns:a16="http://schemas.microsoft.com/office/drawing/2014/main" id="{69B88FA1-809A-6A23-BCE5-9B31CE1B2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2B8891-6296-2C70-2795-7A56A0E55A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D3AAB-7081-4524-884B-CCA22AECC080}" type="slidenum">
              <a:rPr lang="en-US" smtClean="0"/>
              <a:t>‹#›</a:t>
            </a:fld>
            <a:endParaRPr lang="en-US"/>
          </a:p>
        </p:txBody>
      </p:sp>
    </p:spTree>
    <p:extLst>
      <p:ext uri="{BB962C8B-B14F-4D97-AF65-F5344CB8AC3E}">
        <p14:creationId xmlns:p14="http://schemas.microsoft.com/office/powerpoint/2010/main" val="974379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5D1050-8D45-2332-4A40-88E40E983232}"/>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786336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12674-A309-F4A4-66CA-10B7FB29D01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2985263-1C47-CE11-3FB5-1DD64B616537}"/>
              </a:ext>
            </a:extLst>
          </p:cNvPr>
          <p:cNvSpPr txBox="1"/>
          <p:nvPr/>
        </p:nvSpPr>
        <p:spPr>
          <a:xfrm>
            <a:off x="668783" y="348663"/>
            <a:ext cx="6096000" cy="584775"/>
          </a:xfrm>
          <a:prstGeom prst="rect">
            <a:avLst/>
          </a:prstGeom>
          <a:noFill/>
        </p:spPr>
        <p:txBody>
          <a:bodyPr wrap="square">
            <a:spAutoFit/>
          </a:bodyPr>
          <a:lstStyle/>
          <a:p>
            <a:pPr algn="just"/>
            <a:r>
              <a:rPr lang="en-US" sz="3200" b="1" dirty="0">
                <a:solidFill>
                  <a:srgbClr val="FF0000"/>
                </a:solidFill>
                <a:latin typeface="Times New Roman" panose="02020603050405020304" pitchFamily="18" charset="0"/>
              </a:rPr>
              <a:t>2. </a:t>
            </a:r>
            <a:r>
              <a:rPr lang="en-US" sz="3200" b="1" dirty="0" err="1">
                <a:solidFill>
                  <a:srgbClr val="FF0000"/>
                </a:solidFill>
                <a:latin typeface="Times New Roman" panose="02020603050405020304" pitchFamily="18" charset="0"/>
              </a:rPr>
              <a:t>Tìm</a:t>
            </a:r>
            <a:r>
              <a:rPr lang="en-US" sz="3200" b="1" dirty="0">
                <a:solidFill>
                  <a:srgbClr val="FF0000"/>
                </a:solidFill>
                <a:latin typeface="Times New Roman" panose="02020603050405020304" pitchFamily="18" charset="0"/>
              </a:rPr>
              <a:t> ý</a:t>
            </a:r>
          </a:p>
        </p:txBody>
      </p:sp>
      <p:graphicFrame>
        <p:nvGraphicFramePr>
          <p:cNvPr id="2" name="Table 1">
            <a:extLst>
              <a:ext uri="{FF2B5EF4-FFF2-40B4-BE49-F238E27FC236}">
                <a16:creationId xmlns:a16="http://schemas.microsoft.com/office/drawing/2014/main" id="{933A1A4A-9483-8C52-09BF-16084684C74A}"/>
              </a:ext>
            </a:extLst>
          </p:cNvPr>
          <p:cNvGraphicFramePr>
            <a:graphicFrameLocks noGrp="1"/>
          </p:cNvGraphicFramePr>
          <p:nvPr>
            <p:extLst>
              <p:ext uri="{D42A27DB-BD31-4B8C-83A1-F6EECF244321}">
                <p14:modId xmlns:p14="http://schemas.microsoft.com/office/powerpoint/2010/main" val="651101272"/>
              </p:ext>
            </p:extLst>
          </p:nvPr>
        </p:nvGraphicFramePr>
        <p:xfrm>
          <a:off x="801341" y="1505909"/>
          <a:ext cx="10211214" cy="2560320"/>
        </p:xfrm>
        <a:graphic>
          <a:graphicData uri="http://schemas.openxmlformats.org/drawingml/2006/table">
            <a:tbl>
              <a:tblPr firstRow="1" firstCol="1" bandRow="1"/>
              <a:tblGrid>
                <a:gridCol w="3120703">
                  <a:extLst>
                    <a:ext uri="{9D8B030D-6E8A-4147-A177-3AD203B41FA5}">
                      <a16:colId xmlns:a16="http://schemas.microsoft.com/office/drawing/2014/main" val="664240460"/>
                    </a:ext>
                  </a:extLst>
                </a:gridCol>
                <a:gridCol w="3458637">
                  <a:extLst>
                    <a:ext uri="{9D8B030D-6E8A-4147-A177-3AD203B41FA5}">
                      <a16:colId xmlns:a16="http://schemas.microsoft.com/office/drawing/2014/main" val="79037278"/>
                    </a:ext>
                  </a:extLst>
                </a:gridCol>
                <a:gridCol w="3631874">
                  <a:extLst>
                    <a:ext uri="{9D8B030D-6E8A-4147-A177-3AD203B41FA5}">
                      <a16:colId xmlns:a16="http://schemas.microsoft.com/office/drawing/2014/main" val="3685329606"/>
                    </a:ext>
                  </a:extLst>
                </a:gridCol>
              </a:tblGrid>
              <a:tr h="0">
                <a:tc>
                  <a:txBody>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Truyện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 ai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just"/>
                      <a:r>
                        <a:rPr lang="en-US" sz="2800">
                          <a:solidFill>
                            <a:srgbClr val="000000"/>
                          </a:solidFill>
                          <a:effectLst/>
                          <a:latin typeface="Times New Roman" panose="02020603050405020304" pitchFamily="18" charset="0"/>
                          <a:ea typeface="Times New Roman" panose="02020603050405020304" pitchFamily="18" charset="0"/>
                        </a:rPr>
                        <a:t>Nhân vật chính là người như thế nào? (Nêu các đặc điểm của nhân vật và các biểu hiện cụ thể trong tác phẩm).</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suy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512165189"/>
                  </a:ext>
                </a:extLst>
              </a:tr>
            </a:tbl>
          </a:graphicData>
        </a:graphic>
      </p:graphicFrame>
    </p:spTree>
    <p:extLst>
      <p:ext uri="{BB962C8B-B14F-4D97-AF65-F5344CB8AC3E}">
        <p14:creationId xmlns:p14="http://schemas.microsoft.com/office/powerpoint/2010/main" val="249483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12674-A309-F4A4-66CA-10B7FB29D01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2985263-1C47-CE11-3FB5-1DD64B616537}"/>
              </a:ext>
            </a:extLst>
          </p:cNvPr>
          <p:cNvSpPr txBox="1"/>
          <p:nvPr/>
        </p:nvSpPr>
        <p:spPr>
          <a:xfrm>
            <a:off x="523009" y="163132"/>
            <a:ext cx="6096000" cy="584775"/>
          </a:xfrm>
          <a:prstGeom prst="rect">
            <a:avLst/>
          </a:prstGeom>
          <a:noFill/>
        </p:spPr>
        <p:txBody>
          <a:bodyPr wrap="square">
            <a:spAutoFit/>
          </a:bodyPr>
          <a:lstStyle/>
          <a:p>
            <a:pPr algn="just"/>
            <a:r>
              <a:rPr lang="en-US" sz="3200" b="1" dirty="0">
                <a:solidFill>
                  <a:srgbClr val="FF0000"/>
                </a:solidFill>
                <a:latin typeface="Times New Roman" panose="02020603050405020304" pitchFamily="18" charset="0"/>
              </a:rPr>
              <a:t>2. </a:t>
            </a:r>
            <a:r>
              <a:rPr lang="en-US" sz="3200" b="1" dirty="0" err="1">
                <a:solidFill>
                  <a:srgbClr val="FF0000"/>
                </a:solidFill>
                <a:latin typeface="Times New Roman" panose="02020603050405020304" pitchFamily="18" charset="0"/>
              </a:rPr>
              <a:t>Lập</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dàn</a:t>
            </a:r>
            <a:r>
              <a:rPr lang="en-US" sz="3200" b="1" dirty="0">
                <a:solidFill>
                  <a:srgbClr val="FF0000"/>
                </a:solidFill>
                <a:latin typeface="Times New Roman" panose="02020603050405020304" pitchFamily="18" charset="0"/>
              </a:rPr>
              <a:t> ý</a:t>
            </a:r>
          </a:p>
        </p:txBody>
      </p:sp>
      <p:graphicFrame>
        <p:nvGraphicFramePr>
          <p:cNvPr id="2" name="Table 1">
            <a:extLst>
              <a:ext uri="{FF2B5EF4-FFF2-40B4-BE49-F238E27FC236}">
                <a16:creationId xmlns:a16="http://schemas.microsoft.com/office/drawing/2014/main" id="{7214AF69-270C-A1F7-7128-002227B3B03E}"/>
              </a:ext>
            </a:extLst>
          </p:cNvPr>
          <p:cNvGraphicFramePr>
            <a:graphicFrameLocks noGrp="1"/>
          </p:cNvGraphicFramePr>
          <p:nvPr>
            <p:extLst>
              <p:ext uri="{D42A27DB-BD31-4B8C-83A1-F6EECF244321}">
                <p14:modId xmlns:p14="http://schemas.microsoft.com/office/powerpoint/2010/main" val="1265996610"/>
              </p:ext>
            </p:extLst>
          </p:nvPr>
        </p:nvGraphicFramePr>
        <p:xfrm>
          <a:off x="928572" y="1410031"/>
          <a:ext cx="10334856" cy="4267200"/>
        </p:xfrm>
        <a:graphic>
          <a:graphicData uri="http://schemas.openxmlformats.org/drawingml/2006/table">
            <a:tbl>
              <a:tblPr firstRow="1" firstCol="1" bandRow="1"/>
              <a:tblGrid>
                <a:gridCol w="1975866">
                  <a:extLst>
                    <a:ext uri="{9D8B030D-6E8A-4147-A177-3AD203B41FA5}">
                      <a16:colId xmlns:a16="http://schemas.microsoft.com/office/drawing/2014/main" val="2619811964"/>
                    </a:ext>
                  </a:extLst>
                </a:gridCol>
                <a:gridCol w="8358990">
                  <a:extLst>
                    <a:ext uri="{9D8B030D-6E8A-4147-A177-3AD203B41FA5}">
                      <a16:colId xmlns:a16="http://schemas.microsoft.com/office/drawing/2014/main" val="187119255"/>
                    </a:ext>
                  </a:extLst>
                </a:gridCol>
              </a:tblGrid>
              <a:tr h="63190">
                <a:tc>
                  <a:txBody>
                    <a:bodyPr/>
                    <a:lstStyle/>
                    <a:p>
                      <a:r>
                        <a:rPr lang="en-US" sz="2800" b="1" dirty="0" err="1">
                          <a:solidFill>
                            <a:srgbClr val="000000"/>
                          </a:solidFill>
                          <a:effectLst/>
                          <a:latin typeface="Times New Roman" panose="02020603050405020304" pitchFamily="18" charset="0"/>
                          <a:ea typeface="Times New Roman" panose="02020603050405020304" pitchFamily="18" charset="0"/>
                        </a:rPr>
                        <a:t>Mở</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just"/>
                      <a:r>
                        <a:rPr lang="en-US" sz="2800">
                          <a:solidFill>
                            <a:srgbClr val="000000"/>
                          </a:solidFill>
                          <a:effectLst/>
                          <a:latin typeface="Times New Roman" panose="02020603050405020304" pitchFamily="18" charset="0"/>
                          <a:ea typeface="Times New Roman" panose="02020603050405020304" pitchFamily="18" charset="0"/>
                        </a:rPr>
                        <a:t>Giới thiệu đặc điểm nổi bật của nhân vật người thợ mộc trong truyện ngụ ngôn Đẽo cày giữa đường.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5001389"/>
                  </a:ext>
                </a:extLst>
              </a:tr>
              <a:tr h="0">
                <a:tc>
                  <a:txBody>
                    <a:bodyPr/>
                    <a:lstStyle/>
                    <a:p>
                      <a:r>
                        <a:rPr lang="en-US" sz="2800" b="1" dirty="0" err="1">
                          <a:solidFill>
                            <a:srgbClr val="000000"/>
                          </a:solidFill>
                          <a:effectLst/>
                          <a:latin typeface="Times New Roman" panose="02020603050405020304" pitchFamily="18" charset="0"/>
                          <a:ea typeface="Times New Roman" panose="02020603050405020304" pitchFamily="18" charset="0"/>
                        </a:rPr>
                        <a:t>Thân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lượt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tỏ</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người </a:t>
                      </a:r>
                      <a:r>
                        <a:rPr lang="en-US" sz="2800" dirty="0" err="1">
                          <a:solidFill>
                            <a:srgbClr val="000000"/>
                          </a:solidFill>
                          <a:effectLst/>
                          <a:latin typeface="Times New Roman" panose="02020603050405020304" pitchFamily="18" charset="0"/>
                          <a:ea typeface="Times New Roman" panose="02020603050405020304" pitchFamily="18" charset="0"/>
                        </a:rPr>
                        <a:t>thợ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người </a:t>
                      </a:r>
                      <a:r>
                        <a:rPr lang="en-US" sz="2800" dirty="0" err="1">
                          <a:solidFill>
                            <a:srgbClr val="000000"/>
                          </a:solidFill>
                          <a:effectLst/>
                          <a:latin typeface="Times New Roman" panose="02020603050405020304" pitchFamily="18" charset="0"/>
                          <a:ea typeface="Times New Roman" panose="02020603050405020304" pitchFamily="18" charset="0"/>
                        </a:rPr>
                        <a:t>thợ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endParaRPr lang="en-US" sz="2800" dirty="0">
                        <a:solidFill>
                          <a:srgbClr val="000000"/>
                        </a:solidFill>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Rút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847690451"/>
                  </a:ext>
                </a:extLst>
              </a:tr>
              <a:tr h="0">
                <a:tc>
                  <a:txBody>
                    <a:bodyPr/>
                    <a:lstStyle/>
                    <a:p>
                      <a:r>
                        <a:rPr lang="en-US" sz="2800" b="1" dirty="0" err="1">
                          <a:solidFill>
                            <a:srgbClr val="000000"/>
                          </a:solidFill>
                          <a:effectLst/>
                          <a:latin typeface="Times New Roman" panose="02020603050405020304" pitchFamily="18" charset="0"/>
                          <a:ea typeface="Times New Roman" panose="02020603050405020304" pitchFamily="18" charset="0"/>
                        </a:rPr>
                        <a:t>Kết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Qua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người </a:t>
                      </a:r>
                      <a:r>
                        <a:rPr lang="en-US" sz="2800" dirty="0" err="1">
                          <a:solidFill>
                            <a:srgbClr val="000000"/>
                          </a:solidFill>
                          <a:effectLst/>
                          <a:latin typeface="Times New Roman" panose="02020603050405020304" pitchFamily="18" charset="0"/>
                          <a:ea typeface="Times New Roman" panose="02020603050405020304" pitchFamily="18" charset="0"/>
                        </a:rPr>
                        <a:t>thợ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610522501"/>
                  </a:ext>
                </a:extLst>
              </a:tr>
            </a:tbl>
          </a:graphicData>
        </a:graphic>
      </p:graphicFrame>
    </p:spTree>
    <p:extLst>
      <p:ext uri="{BB962C8B-B14F-4D97-AF65-F5344CB8AC3E}">
        <p14:creationId xmlns:p14="http://schemas.microsoft.com/office/powerpoint/2010/main" val="29224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E9362B-4598-C833-7ED8-62F93B35B460}"/>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0DD304E-BEAF-8E26-DCA0-210D43F37009}"/>
              </a:ext>
            </a:extLst>
          </p:cNvPr>
          <p:cNvSpPr txBox="1"/>
          <p:nvPr/>
        </p:nvSpPr>
        <p:spPr>
          <a:xfrm>
            <a:off x="852055" y="1256061"/>
            <a:ext cx="10681854" cy="2219838"/>
          </a:xfrm>
          <a:prstGeom prst="rect">
            <a:avLst/>
          </a:prstGeom>
          <a:noFill/>
        </p:spPr>
        <p:txBody>
          <a:bodyPr wrap="square">
            <a:spAutoFit/>
          </a:bodyPr>
          <a:lstStyle/>
          <a:p>
            <a:pPr marR="30480" algn="just">
              <a:lnSpc>
                <a:spcPct val="110000"/>
              </a:lnSpc>
            </a:pP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Dựa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dàn</a:t>
            </a:r>
            <a:r>
              <a:rPr lang="en-US" sz="3200" dirty="0">
                <a:latin typeface="Times New Roman" panose="02020603050405020304" pitchFamily="18" charset="0"/>
                <a:ea typeface="Times New Roman" panose="02020603050405020304" pitchFamily="18" charset="0"/>
              </a:rPr>
              <a:t> ý </a:t>
            </a:r>
            <a:r>
              <a:rPr lang="en-US" sz="3200" dirty="0" err="1">
                <a:latin typeface="Times New Roman" panose="02020603050405020304" pitchFamily="18" charset="0"/>
                <a:ea typeface="Times New Roman" panose="02020603050405020304" pitchFamily="18" charset="0"/>
              </a:rPr>
              <a:t>đã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thực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hành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viết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yêu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cầu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nhau</a:t>
            </a:r>
            <a:r>
              <a:rPr lang="en-US" sz="3200" dirty="0">
                <a:latin typeface="Times New Roman" panose="02020603050405020304" pitchFamily="18" charset="0"/>
                <a:ea typeface="Times New Roman" panose="02020603050405020304" pitchFamily="18" charset="0"/>
              </a:rPr>
              <a:t>:</a:t>
            </a:r>
          </a:p>
          <a:p>
            <a:pPr marL="30480" marR="30480">
              <a:lnSpc>
                <a:spcPct val="110000"/>
              </a:lnSpc>
              <a:spcAft>
                <a:spcPts val="0"/>
              </a:spcAft>
            </a:pPr>
            <a:r>
              <a:rPr lang="vi-VN" sz="3200" dirty="0">
                <a:latin typeface="Times New Roman" panose="02020603050405020304" pitchFamily="18" charset="0"/>
                <a:ea typeface="Times New Roman" panose="02020603050405020304" pitchFamily="18" charset="0"/>
              </a:rPr>
              <a:t>+ Luyện tập viết đoạn mở bài và kết bài</a:t>
            </a:r>
            <a:endParaRPr lang="en-US" sz="3200" dirty="0">
              <a:latin typeface="Times New Roman" panose="02020603050405020304" pitchFamily="18" charset="0"/>
              <a:ea typeface="Times New Roman" panose="02020603050405020304" pitchFamily="18" charset="0"/>
            </a:endParaRPr>
          </a:p>
          <a:p>
            <a:pPr marL="30480" marR="30480">
              <a:lnSpc>
                <a:spcPct val="110000"/>
              </a:lnSpc>
              <a:spcAft>
                <a:spcPts val="0"/>
              </a:spcAft>
            </a:pPr>
            <a:r>
              <a:rPr lang="vi-VN" sz="3200" dirty="0">
                <a:latin typeface="Times New Roman" panose="02020603050405020304" pitchFamily="18" charset="0"/>
                <a:ea typeface="Times New Roman" panose="02020603050405020304" pitchFamily="18" charset="0"/>
              </a:rPr>
              <a:t>+ Viết đoạn văn </a:t>
            </a:r>
            <a:r>
              <a:rPr lang="en-US" sz="3200" dirty="0">
                <a:latin typeface="Times New Roman" panose="02020603050405020304" pitchFamily="18" charset="0"/>
                <a:ea typeface="Times New Roman" panose="02020603050405020304" pitchFamily="18" charset="0"/>
              </a:rPr>
              <a:t>1 ý </a:t>
            </a:r>
            <a:r>
              <a:rPr lang="en-US" sz="3200" dirty="0" err="1">
                <a:latin typeface="Times New Roman" panose="02020603050405020304" pitchFamily="18" charset="0"/>
                <a:ea typeface="Times New Roman" panose="02020603050405020304" pitchFamily="18" charset="0"/>
              </a:rPr>
              <a:t>lớn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phần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bài</a:t>
            </a:r>
            <a:endParaRPr lang="en-US" sz="3200" dirty="0">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205C48F3-A32D-5E82-B00F-6CA4540B62B1}"/>
              </a:ext>
            </a:extLst>
          </p:cNvPr>
          <p:cNvSpPr txBox="1"/>
          <p:nvPr/>
        </p:nvSpPr>
        <p:spPr>
          <a:xfrm>
            <a:off x="595746" y="462685"/>
            <a:ext cx="609600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3.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Viết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bài</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75385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B4CF2-66FB-376E-B491-8ED54CE3E971}"/>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0DD304E-BEAF-8E26-DCA0-210D43F37009}"/>
              </a:ext>
            </a:extLst>
          </p:cNvPr>
          <p:cNvSpPr txBox="1"/>
          <p:nvPr/>
        </p:nvSpPr>
        <p:spPr>
          <a:xfrm>
            <a:off x="852055" y="1256061"/>
            <a:ext cx="10681854" cy="2283702"/>
          </a:xfrm>
          <a:prstGeom prst="rect">
            <a:avLst/>
          </a:prstGeom>
          <a:noFill/>
        </p:spPr>
        <p:txBody>
          <a:bodyPr wrap="square">
            <a:spAutoFit/>
          </a:bodyPr>
          <a:lstStyle/>
          <a:p>
            <a:pPr algn="just">
              <a:lnSpc>
                <a:spcPct val="115000"/>
              </a:lnSpc>
            </a:pPr>
            <a:r>
              <a:rPr lang="vi-VN" sz="3200">
                <a:solidFill>
                  <a:srgbClr val="000000"/>
                </a:solidFill>
                <a:latin typeface="Times New Roman" panose="02020603050405020304" pitchFamily="18" charset="0"/>
                <a:ea typeface="SimSun" panose="02010600030101010101" pitchFamily="2" charset="-122"/>
              </a:rPr>
              <a:t>- Đọc lại </a:t>
            </a:r>
            <a:endParaRPr lang="en-US" sz="3200">
              <a:latin typeface="Times New Roman" panose="02020603050405020304" pitchFamily="18" charset="0"/>
              <a:ea typeface="Times New Roman" panose="02020603050405020304" pitchFamily="18" charset="0"/>
            </a:endParaRPr>
          </a:p>
          <a:p>
            <a:pPr algn="just">
              <a:lnSpc>
                <a:spcPct val="115000"/>
              </a:lnSpc>
            </a:pPr>
            <a:r>
              <a:rPr lang="en-US" sz="3200">
                <a:solidFill>
                  <a:srgbClr val="000000"/>
                </a:solidFill>
                <a:latin typeface="Times New Roman" panose="02020603050405020304" pitchFamily="18" charset="0"/>
                <a:ea typeface="SimSun" panose="02010600030101010101" pitchFamily="2" charset="-122"/>
              </a:rPr>
              <a:t>- Xem xét bố cục và nội dung các ý nêu trong đoạn văn, bài văn thuyết minh đã hợp lí và đầy đủ chưa</a:t>
            </a:r>
            <a:endParaRPr lang="en-US" sz="3200">
              <a:latin typeface="Times New Roman" panose="02020603050405020304" pitchFamily="18" charset="0"/>
              <a:ea typeface="Times New Roman" panose="02020603050405020304" pitchFamily="18" charset="0"/>
            </a:endParaRPr>
          </a:p>
          <a:p>
            <a:r>
              <a:rPr lang="vi-VN" sz="3200">
                <a:solidFill>
                  <a:srgbClr val="000000"/>
                </a:solidFill>
                <a:latin typeface="Times New Roman" panose="02020603050405020304" pitchFamily="18" charset="0"/>
                <a:ea typeface="SimSun" panose="02010600030101010101" pitchFamily="2" charset="-122"/>
              </a:rPr>
              <a:t>-</a:t>
            </a:r>
            <a:r>
              <a:rPr lang="en-US" sz="3200">
                <a:solidFill>
                  <a:srgbClr val="000000"/>
                </a:solidFill>
                <a:latin typeface="Times New Roman" panose="02020603050405020304" pitchFamily="18" charset="0"/>
                <a:ea typeface="SimSun" panose="02010600030101010101" pitchFamily="2" charset="-122"/>
              </a:rPr>
              <a:t> Rà soát, phát hiện và sửa các lỗi trong trình bày, diễn đạt</a:t>
            </a:r>
            <a:r>
              <a:rPr lang="vi-VN" sz="3200">
                <a:solidFill>
                  <a:srgbClr val="000000"/>
                </a:solidFill>
                <a:latin typeface="Times New Roman" panose="02020603050405020304" pitchFamily="18" charset="0"/>
                <a:ea typeface="SimSun" panose="02010600030101010101" pitchFamily="2" charset="-122"/>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extBox 6">
            <a:extLst>
              <a:ext uri="{FF2B5EF4-FFF2-40B4-BE49-F238E27FC236}">
                <a16:creationId xmlns:a16="http://schemas.microsoft.com/office/drawing/2014/main" id="{205C48F3-A32D-5E82-B00F-6CA4540B62B1}"/>
              </a:ext>
            </a:extLst>
          </p:cNvPr>
          <p:cNvSpPr txBox="1"/>
          <p:nvPr/>
        </p:nvSpPr>
        <p:spPr>
          <a:xfrm>
            <a:off x="595746" y="462685"/>
            <a:ext cx="9157854" cy="584775"/>
          </a:xfrm>
          <a:prstGeom prst="rect">
            <a:avLst/>
          </a:prstGeom>
          <a:noFill/>
        </p:spPr>
        <p:txBody>
          <a:bodyPr wrap="square">
            <a:spAutoFit/>
          </a:bodyPr>
          <a:lstStyle/>
          <a:p>
            <a:pPr algn="ju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3. </a:t>
            </a:r>
            <a:r>
              <a:rPr lang="en-US" sz="3200" b="1" dirty="0" err="1">
                <a:solidFill>
                  <a:srgbClr val="FF0000"/>
                </a:solidFill>
                <a:latin typeface="Times New Roman" panose="02020603050405020304" pitchFamily="18" charset="0"/>
                <a:ea typeface="Times New Roman" panose="02020603050405020304" pitchFamily="18" charset="0"/>
              </a:rPr>
              <a:t>Bước</a:t>
            </a:r>
            <a:r>
              <a:rPr lang="en-US" sz="3200" b="1" dirty="0">
                <a:solidFill>
                  <a:srgbClr val="FF0000"/>
                </a:solidFill>
                <a:latin typeface="Times New Roman" panose="02020603050405020304" pitchFamily="18" charset="0"/>
                <a:ea typeface="Times New Roman" panose="02020603050405020304" pitchFamily="18" charset="0"/>
              </a:rPr>
              <a:t> 4</a:t>
            </a:r>
            <a:r>
              <a:rPr lang="vi-VN" sz="3200" b="1" dirty="0">
                <a:solidFill>
                  <a:srgbClr val="FF0000"/>
                </a:solidFill>
                <a:latin typeface="Times New Roman" panose="02020603050405020304" pitchFamily="18" charset="0"/>
                <a:ea typeface="Times New Roman" panose="02020603050405020304" pitchFamily="18" charset="0"/>
              </a:rPr>
              <a:t>.</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Kiểm</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tra</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và</a:t>
            </a:r>
            <a:r>
              <a:rPr lang="en-US" sz="3200" b="1" dirty="0">
                <a:solidFill>
                  <a:srgbClr val="FF0000"/>
                </a:solidFill>
                <a:latin typeface="Times New Roman" panose="02020603050405020304" pitchFamily="18" charset="0"/>
                <a:ea typeface="Times New Roman" panose="02020603050405020304" pitchFamily="18" charset="0"/>
              </a:rPr>
              <a:t> c</a:t>
            </a:r>
            <a:r>
              <a:rPr lang="vi-VN" sz="3200" b="1" dirty="0">
                <a:solidFill>
                  <a:srgbClr val="FF0000"/>
                </a:solidFill>
                <a:latin typeface="Times New Roman" panose="02020603050405020304" pitchFamily="18" charset="0"/>
                <a:ea typeface="Times New Roman" panose="02020603050405020304" pitchFamily="18" charset="0"/>
              </a:rPr>
              <a:t>hỉnh sửa bài viết</a:t>
            </a:r>
            <a:endParaRPr lang="en-US" sz="32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734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E3B7B0-72CF-4335-87A4-9CCC5157366F}"/>
              </a:ext>
            </a:extLst>
          </p:cNvPr>
          <p:cNvPicPr>
            <a:picLocks noChangeAspect="1"/>
          </p:cNvPicPr>
          <p:nvPr/>
        </p:nvPicPr>
        <p:blipFill>
          <a:blip r:embed="rId2"/>
          <a:stretch>
            <a:fillRect/>
          </a:stretch>
        </p:blipFill>
        <p:spPr>
          <a:xfrm>
            <a:off x="0" y="0"/>
            <a:ext cx="12192000" cy="6858000"/>
          </a:xfrm>
          <a:prstGeom prst="rect">
            <a:avLst/>
          </a:prstGeom>
        </p:spPr>
      </p:pic>
      <p:pic>
        <p:nvPicPr>
          <p:cNvPr id="3" name="图片 66">
            <a:extLst>
              <a:ext uri="{FF2B5EF4-FFF2-40B4-BE49-F238E27FC236}">
                <a16:creationId xmlns:a16="http://schemas.microsoft.com/office/drawing/2014/main" id="{0F782BF1-FF61-4641-9DF1-F9977354D4B5}"/>
              </a:ext>
            </a:extLst>
          </p:cNvPr>
          <p:cNvPicPr>
            <a:picLocks noChangeAspect="1"/>
          </p:cNvPicPr>
          <p:nvPr/>
        </p:nvPicPr>
        <p:blipFill>
          <a:blip r:embed="rId3"/>
          <a:stretch>
            <a:fillRect/>
          </a:stretch>
        </p:blipFill>
        <p:spPr>
          <a:xfrm>
            <a:off x="4353625" y="0"/>
            <a:ext cx="3643959" cy="1523159"/>
          </a:xfrm>
          <a:prstGeom prst="rect">
            <a:avLst/>
          </a:prstGeom>
        </p:spPr>
      </p:pic>
      <p:sp>
        <p:nvSpPr>
          <p:cNvPr id="4" name="品 10">
            <a:extLst>
              <a:ext uri="{FF2B5EF4-FFF2-40B4-BE49-F238E27FC236}">
                <a16:creationId xmlns:a16="http://schemas.microsoft.com/office/drawing/2014/main" id="{CF306CC6-A023-4F03-B7AD-60865D73072C}"/>
              </a:ext>
            </a:extLst>
          </p:cNvPr>
          <p:cNvSpPr txBox="1"/>
          <p:nvPr/>
        </p:nvSpPr>
        <p:spPr>
          <a:xfrm>
            <a:off x="4435523" y="708984"/>
            <a:ext cx="347573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汉仪白棋体简" panose="02010604000101010101" pitchFamily="2" charset="-122"/>
                <a:cs typeface="Times New Roman" pitchFamily="18" charset="0"/>
              </a:rPr>
              <a:t>Hướng</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汉仪白棋体简" panose="02010604000101010101" pitchFamily="2" charset="-122"/>
                <a:cs typeface="Times New Roman" pitchFamily="18" charset="0"/>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汉仪白棋体简" panose="02010604000101010101" pitchFamily="2" charset="-122"/>
                <a:cs typeface="Times New Roman" pitchFamily="18" charset="0"/>
              </a:rPr>
              <a:t>dẫn</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汉仪白棋体简" panose="02010604000101010101" pitchFamily="2" charset="-122"/>
                <a:cs typeface="Times New Roman" pitchFamily="18" charset="0"/>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汉仪白棋体简" panose="02010604000101010101" pitchFamily="2" charset="-122"/>
                <a:cs typeface="Times New Roman" pitchFamily="18" charset="0"/>
              </a:rPr>
              <a:t>tự</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汉仪白棋体简" panose="02010604000101010101" pitchFamily="2" charset="-122"/>
                <a:cs typeface="Times New Roman" pitchFamily="18" charset="0"/>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汉仪白棋体简" panose="02010604000101010101" pitchFamily="2" charset="-122"/>
                <a:cs typeface="Times New Roman" pitchFamily="18" charset="0"/>
              </a:rPr>
              <a:t>học</a:t>
            </a:r>
            <a:endParaRPr kumimoji="0" lang="zh-CN" altLang="en-US" sz="3200" b="1" i="0" u="none" strike="noStrike" kern="1200" cap="none" spc="0" normalizeH="0" baseline="0" noProof="0" dirty="0">
              <a:ln>
                <a:noFill/>
              </a:ln>
              <a:solidFill>
                <a:srgbClr val="0000CC"/>
              </a:solidFill>
              <a:effectLst/>
              <a:uLnTx/>
              <a:uFillTx/>
              <a:latin typeface="Times New Roman" pitchFamily="18" charset="0"/>
              <a:ea typeface="汉仪白棋体简" panose="02010604000101010101" pitchFamily="2" charset="-122"/>
              <a:cs typeface="Times New Roman" pitchFamily="18" charset="0"/>
            </a:endParaRPr>
          </a:p>
        </p:txBody>
      </p:sp>
      <p:pic>
        <p:nvPicPr>
          <p:cNvPr id="10" name="图片 1">
            <a:extLst>
              <a:ext uri="{FF2B5EF4-FFF2-40B4-BE49-F238E27FC236}">
                <a16:creationId xmlns:a16="http://schemas.microsoft.com/office/drawing/2014/main" id="{0BD8E8EA-5780-4AC7-88AB-3E23CA3E11C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303" y="-103264"/>
            <a:ext cx="3172251" cy="2794046"/>
          </a:xfrm>
          <a:prstGeom prst="rect">
            <a:avLst/>
          </a:prstGeom>
        </p:spPr>
      </p:pic>
      <p:sp>
        <p:nvSpPr>
          <p:cNvPr id="9" name="TextBox 8">
            <a:extLst>
              <a:ext uri="{FF2B5EF4-FFF2-40B4-BE49-F238E27FC236}">
                <a16:creationId xmlns:a16="http://schemas.microsoft.com/office/drawing/2014/main" id="{5E62625F-8666-0A33-355E-7AA70CDDB3E7}"/>
              </a:ext>
            </a:extLst>
          </p:cNvPr>
          <p:cNvSpPr txBox="1"/>
          <p:nvPr/>
        </p:nvSpPr>
        <p:spPr>
          <a:xfrm>
            <a:off x="1911928" y="1818772"/>
            <a:ext cx="9903654" cy="3173176"/>
          </a:xfrm>
          <a:prstGeom prst="rect">
            <a:avLst/>
          </a:prstGeom>
          <a:noFill/>
          <a:ln>
            <a:solidFill>
              <a:srgbClr val="FF0000"/>
            </a:solidFill>
          </a:ln>
        </p:spPr>
        <p:txBody>
          <a:bodyPr wrap="square">
            <a:spAutoFit/>
          </a:bodyPr>
          <a:lstStyle/>
          <a:p>
            <a:pPr algn="just"/>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Hoàn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thiện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bài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văn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sửa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theo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góp</a:t>
            </a:r>
            <a:r>
              <a:rPr lang="en-US" sz="2800" dirty="0">
                <a:latin typeface="Times New Roman" panose="02020603050405020304" pitchFamily="18" charset="0"/>
                <a:ea typeface="Calibri" panose="020F0502020204030204" pitchFamily="34" charset="0"/>
              </a:rPr>
              <a:t> ý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bạn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vở</a:t>
            </a:r>
            <a:endParaRPr lang="en-US" sz="2800" dirty="0">
              <a:latin typeface="Times New Roman" panose="02020603050405020304" pitchFamily="18" charset="0"/>
              <a:ea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Chuẩn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bị</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Nói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nghe</a:t>
            </a:r>
            <a:r>
              <a:rPr lang="en-US" sz="2800" dirty="0">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Times New Roman" panose="02020603050405020304" pitchFamily="18" charset="0"/>
              </a:rPr>
              <a:t>Kể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truyện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ngụ</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ngôn</a:t>
            </a:r>
            <a:r>
              <a:rPr lang="en-US" sz="2800" dirty="0">
                <a:solidFill>
                  <a:srgbClr val="000000"/>
                </a:solidFill>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r>
              <a:rPr lang="en-US" sz="2800" b="1" dirty="0" err="1">
                <a:solidFill>
                  <a:srgbClr val="0000CC"/>
                </a:solidFill>
                <a:latin typeface="Times New Roman" panose="02020603050405020304" pitchFamily="18" charset="0"/>
                <a:ea typeface="Calibri" panose="020F0502020204030204" pitchFamily="34" charset="0"/>
              </a:rPr>
              <a:t>Chuẩn</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bị</a:t>
            </a:r>
            <a:r>
              <a:rPr lang="en-US" sz="2800" b="1" dirty="0">
                <a:solidFill>
                  <a:srgbClr val="0000CC"/>
                </a:solidFill>
                <a:latin typeface="Times New Roman" panose="02020603050405020304" pitchFamily="18" charset="0"/>
                <a:ea typeface="Calibri" panose="020F0502020204030204" pitchFamily="34" charset="0"/>
              </a:rPr>
              <a:t>:</a:t>
            </a:r>
            <a:endParaRPr lang="en-US" sz="2800" b="1" dirty="0">
              <a:solidFill>
                <a:srgbClr val="0000CC"/>
              </a:solidFill>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Đọc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kĩ</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nội</a:t>
            </a:r>
            <a:r>
              <a:rPr lang="en-US" sz="2800" dirty="0">
                <a:latin typeface="Times New Roman" panose="02020603050405020304" pitchFamily="18" charset="0"/>
                <a:ea typeface="Calibri" panose="020F0502020204030204" pitchFamily="34" charset="0"/>
              </a:rPr>
              <a:t> dung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sgk</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phần</a:t>
            </a:r>
            <a:r>
              <a:rPr lang="en-US" sz="2800" dirty="0">
                <a:latin typeface="Times New Roman" panose="02020603050405020304" pitchFamily="18" charset="0"/>
                <a:ea typeface="Calibri" panose="020F0502020204030204" pitchFamily="34" charset="0"/>
              </a:rPr>
              <a:t> 1, 2</a:t>
            </a:r>
            <a:endParaRPr lang="en-US" sz="2800" dirty="0">
              <a:latin typeface="Times New Roman" panose="02020603050405020304" pitchFamily="18" charset="0"/>
              <a:ea typeface="Times New Roman" panose="02020603050405020304" pitchFamily="18" charset="0"/>
            </a:endParaRPr>
          </a:p>
          <a:p>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Chuẩn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bị</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kĩ</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theo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dàn</a:t>
            </a:r>
            <a:r>
              <a:rPr lang="en-US" sz="2800" dirty="0">
                <a:latin typeface="Times New Roman" panose="02020603050405020304" pitchFamily="18" charset="0"/>
                <a:ea typeface="Calibri" panose="020F0502020204030204" pitchFamily="34" charset="0"/>
              </a:rPr>
              <a:t> ý </a:t>
            </a:r>
            <a:r>
              <a:rPr lang="en-US" sz="2800" dirty="0" err="1">
                <a:latin typeface="Times New Roman" panose="02020603050405020304" pitchFamily="18" charset="0"/>
                <a:ea typeface="Calibri" panose="020F0502020204030204" pitchFamily="34" charset="0"/>
              </a:rPr>
              <a:t>sgk</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gợi</a:t>
            </a:r>
            <a:r>
              <a:rPr lang="en-US" sz="2800" dirty="0">
                <a:latin typeface="Times New Roman" panose="02020603050405020304" pitchFamily="18" charset="0"/>
                <a:ea typeface="Calibri" panose="020F0502020204030204" pitchFamily="34" charset="0"/>
              </a:rPr>
              <a:t> ý. </a:t>
            </a:r>
            <a:r>
              <a:rPr lang="en-US" sz="2800" dirty="0" err="1">
                <a:latin typeface="Times New Roman" panose="02020603050405020304" pitchFamily="18" charset="0"/>
                <a:ea typeface="Calibri" panose="020F0502020204030204" pitchFamily="34" charset="0"/>
              </a:rPr>
              <a:t>Viết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thành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đoạn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văn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tập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nói</a:t>
            </a:r>
            <a:r>
              <a:rPr lang="en-US" sz="2800" dirty="0">
                <a:latin typeface="Times New Roman" panose="02020603050405020304" pitchFamily="18" charset="0"/>
                <a:ea typeface="Calibri" panose="020F0502020204030204" pitchFamily="34" charset="0"/>
              </a:rPr>
              <a:t> ở </a:t>
            </a:r>
            <a:r>
              <a:rPr lang="en-US" sz="2800" dirty="0" err="1">
                <a:latin typeface="Times New Roman" panose="02020603050405020304" pitchFamily="18" charset="0"/>
                <a:ea typeface="Calibri" panose="020F0502020204030204" pitchFamily="34" charset="0"/>
              </a:rPr>
              <a:t>nhà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hoặc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cùng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bạn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chú</a:t>
            </a:r>
            <a:r>
              <a:rPr lang="en-US" sz="2800" dirty="0">
                <a:latin typeface="Times New Roman" panose="02020603050405020304" pitchFamily="18" charset="0"/>
                <a:ea typeface="Calibri" panose="020F0502020204030204" pitchFamily="34" charset="0"/>
              </a:rPr>
              <a:t> ý </a:t>
            </a:r>
            <a:r>
              <a:rPr lang="en-US" sz="2800" dirty="0" err="1">
                <a:latin typeface="Times New Roman" panose="02020603050405020304" pitchFamily="18" charset="0"/>
                <a:ea typeface="Calibri" panose="020F0502020204030204" pitchFamily="34" charset="0"/>
              </a:rPr>
              <a:t>tác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nói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trước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tập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thể</a:t>
            </a:r>
            <a:r>
              <a:rPr lang="en-US" sz="2800" dirty="0">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16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001DA4-74A0-E02D-5E64-A98A0B3930F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7103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6C372E-4413-8C65-3A6A-F4B069B631DC}"/>
              </a:ext>
            </a:extLst>
          </p:cNvPr>
          <p:cNvPicPr>
            <a:picLocks noChangeAspect="1"/>
          </p:cNvPicPr>
          <p:nvPr/>
        </p:nvPicPr>
        <p:blipFill>
          <a:blip r:embed="rId3"/>
          <a:stretch>
            <a:fillRect/>
          </a:stretch>
        </p:blipFill>
        <p:spPr>
          <a:xfrm>
            <a:off x="0" y="0"/>
            <a:ext cx="12192000" cy="6858000"/>
          </a:xfrm>
          <a:prstGeom prst="rect">
            <a:avLst/>
          </a:prstGeom>
        </p:spPr>
      </p:pic>
      <p:sp>
        <p:nvSpPr>
          <p:cNvPr id="8" name="18">
            <a:extLst>
              <a:ext uri="{FF2B5EF4-FFF2-40B4-BE49-F238E27FC236}">
                <a16:creationId xmlns:a16="http://schemas.microsoft.com/office/drawing/2014/main" id="{1D23CF5D-5619-639E-9129-98446F560729}"/>
              </a:ext>
            </a:extLst>
          </p:cNvPr>
          <p:cNvSpPr>
            <a:spLocks noChangeArrowheads="1"/>
          </p:cNvSpPr>
          <p:nvPr>
            <p:custDataLst>
              <p:tags r:id="rId1"/>
            </p:custDataLst>
          </p:nvPr>
        </p:nvSpPr>
        <p:spPr bwMode="auto">
          <a:xfrm>
            <a:off x="4144107" y="999453"/>
            <a:ext cx="3903786" cy="61555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4000" b="1" u="sng" dirty="0">
                <a:ln w="0"/>
                <a:solidFill>
                  <a:srgbClr val="FF0000"/>
                </a:solidFill>
                <a:effectLst>
                  <a:reflection blurRad="6350" stA="53000" endA="300" endPos="35500" dir="5400000" sy="-90000" algn="bl" rotWithShape="0"/>
                </a:effectLst>
                <a:latin typeface="Times New Roman" pitchFamily="18" charset="0"/>
                <a:ea typeface="微软雅黑" panose="020B0503020204020204" pitchFamily="34" charset="-122"/>
                <a:cs typeface="Times New Roman" pitchFamily="18" charset="0"/>
              </a:rPr>
              <a:t>TIẾT: 81-82-83.</a:t>
            </a:r>
          </a:p>
        </p:txBody>
      </p:sp>
      <p:sp>
        <p:nvSpPr>
          <p:cNvPr id="4" name="TextBox 3">
            <a:extLst>
              <a:ext uri="{FF2B5EF4-FFF2-40B4-BE49-F238E27FC236}">
                <a16:creationId xmlns:a16="http://schemas.microsoft.com/office/drawing/2014/main" id="{1C153A37-7CA4-264E-BEDC-CA7B7101A1EC}"/>
              </a:ext>
            </a:extLst>
          </p:cNvPr>
          <p:cNvSpPr txBox="1"/>
          <p:nvPr/>
        </p:nvSpPr>
        <p:spPr>
          <a:xfrm>
            <a:off x="331303" y="2112845"/>
            <a:ext cx="11860697" cy="1446550"/>
          </a:xfrm>
          <a:prstGeom prst="rect">
            <a:avLst/>
          </a:prstGeom>
          <a:noFill/>
        </p:spPr>
        <p:txBody>
          <a:bodyPr wrap="square">
            <a:spAutoFit/>
          </a:bodyPr>
          <a:lstStyle/>
          <a:p>
            <a:pPr algn="ctr"/>
            <a:r>
              <a:rPr lang="en-US" sz="4400" b="1" dirty="0">
                <a:ln w="0"/>
                <a:solidFill>
                  <a:srgbClr val="0000CC"/>
                </a:solidFill>
                <a:effectLst>
                  <a:reflection blurRad="6350" stA="53000" endA="300" endPos="35500" dir="5400000" sy="-90000" algn="bl" rotWithShape="0"/>
                </a:effectLst>
                <a:latin typeface="Times New Roman" panose="02020603050405020304" pitchFamily="18" charset="0"/>
              </a:rPr>
              <a:t>VIẾT BÀI VĂN PHÂN TÍCH ĐẶC ĐIỂM NHÂN VẬT </a:t>
            </a:r>
          </a:p>
        </p:txBody>
      </p:sp>
    </p:spTree>
    <p:extLst>
      <p:ext uri="{BB962C8B-B14F-4D97-AF65-F5344CB8AC3E}">
        <p14:creationId xmlns:p14="http://schemas.microsoft.com/office/powerpoint/2010/main" val="25703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2BFAAB-D57F-E196-3BD2-D93BBFD3CF48}"/>
              </a:ext>
            </a:extLst>
          </p:cNvPr>
          <p:cNvPicPr>
            <a:picLocks noChangeAspect="1"/>
          </p:cNvPicPr>
          <p:nvPr/>
        </p:nvPicPr>
        <p:blipFill>
          <a:blip r:embed="rId2"/>
          <a:stretch>
            <a:fillRect/>
          </a:stretch>
        </p:blipFill>
        <p:spPr>
          <a:xfrm>
            <a:off x="0" y="-88184"/>
            <a:ext cx="12192000" cy="6858000"/>
          </a:xfrm>
          <a:prstGeom prst="rect">
            <a:avLst/>
          </a:prstGeom>
        </p:spPr>
      </p:pic>
      <p:sp>
        <p:nvSpPr>
          <p:cNvPr id="5" name="TextBox 4">
            <a:extLst>
              <a:ext uri="{FF2B5EF4-FFF2-40B4-BE49-F238E27FC236}">
                <a16:creationId xmlns:a16="http://schemas.microsoft.com/office/drawing/2014/main" id="{EC313589-219B-4FB2-FD19-17BE5539F717}"/>
              </a:ext>
            </a:extLst>
          </p:cNvPr>
          <p:cNvSpPr txBox="1"/>
          <p:nvPr/>
        </p:nvSpPr>
        <p:spPr>
          <a:xfrm>
            <a:off x="1149927" y="2336361"/>
            <a:ext cx="7550727" cy="1189621"/>
          </a:xfrm>
          <a:prstGeom prst="rect">
            <a:avLst/>
          </a:prstGeom>
          <a:noFill/>
        </p:spPr>
        <p:txBody>
          <a:bodyPr wrap="square">
            <a:spAutoFit/>
          </a:bodyPr>
          <a:lstStyle/>
          <a:p>
            <a:pPr algn="just">
              <a:lnSpc>
                <a:spcPct val="106000"/>
              </a:lnSpc>
            </a:pPr>
            <a:r>
              <a:rPr lang="pt-BR" sz="7200" b="1" dirty="0">
                <a:ln w="0"/>
                <a:solidFill>
                  <a:srgbClr val="0000CC"/>
                </a:solidFill>
                <a:effectLst>
                  <a:reflection blurRad="6350" stA="53000" endA="300" endPos="35500" dir="5400000" sy="-90000" algn="bl" rotWithShape="0"/>
                </a:effectLst>
                <a:latin typeface="Times New Roman" panose="02020603050405020304" pitchFamily="18" charset="0"/>
                <a:ea typeface="Calibri" panose="020F0502020204030204" pitchFamily="34" charset="0"/>
              </a:rPr>
              <a:t>I. Đ</a:t>
            </a:r>
            <a:r>
              <a:rPr lang="en-GB" sz="7200" b="1" dirty="0">
                <a:ln w="0"/>
                <a:solidFill>
                  <a:srgbClr val="0000CC"/>
                </a:solidFill>
                <a:effectLst>
                  <a:reflection blurRad="6350" stA="53000" endA="300" endPos="35500" dir="5400000" sy="-90000" algn="bl" rotWithShape="0"/>
                </a:effectLst>
                <a:latin typeface="Times New Roman" panose="02020603050405020304" pitchFamily="18" charset="0"/>
                <a:ea typeface="Calibri" panose="020F0502020204030204" pitchFamily="34" charset="0"/>
              </a:rPr>
              <a:t>ỊNH HƯỚNG</a:t>
            </a:r>
            <a:endParaRPr lang="en-US" sz="7200" b="1" dirty="0">
              <a:ln w="0"/>
              <a:solidFill>
                <a:srgbClr val="0000CC"/>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76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3537F1-C35F-3260-D10C-5361C13119FB}"/>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E5D9478-E81E-E1FC-8DDE-F04464D08F6A}"/>
              </a:ext>
            </a:extLst>
          </p:cNvPr>
          <p:cNvSpPr txBox="1"/>
          <p:nvPr/>
        </p:nvSpPr>
        <p:spPr>
          <a:xfrm>
            <a:off x="2195031" y="115505"/>
            <a:ext cx="9224605" cy="3025700"/>
          </a:xfrm>
          <a:prstGeom prst="rect">
            <a:avLst/>
          </a:prstGeom>
          <a:noFill/>
          <a:ln>
            <a:solidFill>
              <a:srgbClr val="FF0000"/>
            </a:solidFill>
          </a:ln>
        </p:spPr>
        <p:txBody>
          <a:bodyPr wrap="square">
            <a:spAutoFit/>
          </a:bodyPr>
          <a:lstStyle/>
          <a:p>
            <a:pPr algn="just">
              <a:lnSpc>
                <a:spcPct val="115000"/>
              </a:lnSpc>
              <a:tabLst>
                <a:tab pos="1386840" algn="l"/>
              </a:tabLst>
            </a:pP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Thế</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nào</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là</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phân</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tích</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đặc</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điểm</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nhân</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vật</a:t>
            </a:r>
            <a:r>
              <a:rPr lang="en-US" sz="2800" b="1" i="1" dirty="0">
                <a:latin typeface="Times New Roman" panose="02020603050405020304" pitchFamily="18" charset="0"/>
                <a:ea typeface="MS Mincho" panose="02020609040205080304" pitchFamily="49" charset="-128"/>
              </a:rPr>
              <a:t>?</a:t>
            </a:r>
            <a:endParaRPr lang="en-US" sz="2800" dirty="0">
              <a:latin typeface="Times New Roman" panose="02020603050405020304" pitchFamily="18" charset="0"/>
              <a:ea typeface="Times New Roman" panose="02020603050405020304" pitchFamily="18" charset="0"/>
            </a:endParaRPr>
          </a:p>
          <a:p>
            <a:pPr algn="just">
              <a:lnSpc>
                <a:spcPct val="115000"/>
              </a:lnSpc>
              <a:tabLst>
                <a:tab pos="1386840" algn="l"/>
              </a:tabLst>
            </a:pP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Đặc</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điểm</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của</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nhân</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vật</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thường</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được</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thể</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hiện</a:t>
            </a:r>
            <a:r>
              <a:rPr lang="en-US" sz="2800" b="1" i="1" dirty="0">
                <a:latin typeface="Times New Roman" panose="02020603050405020304" pitchFamily="18" charset="0"/>
                <a:ea typeface="MS Mincho" panose="02020609040205080304" pitchFamily="49" charset="-128"/>
              </a:rPr>
              <a:t> qua </a:t>
            </a:r>
            <a:r>
              <a:rPr lang="en-US" sz="2800" b="1" i="1" dirty="0" err="1">
                <a:latin typeface="Times New Roman" panose="02020603050405020304" pitchFamily="18" charset="0"/>
                <a:ea typeface="MS Mincho" panose="02020609040205080304" pitchFamily="49" charset="-128"/>
              </a:rPr>
              <a:t>những</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phương</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diện</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nào</a:t>
            </a:r>
            <a:r>
              <a:rPr lang="en-US" sz="2800" b="1" i="1" dirty="0">
                <a:latin typeface="Times New Roman" panose="02020603050405020304" pitchFamily="18" charset="0"/>
                <a:ea typeface="MS Mincho" panose="02020609040205080304" pitchFamily="49" charset="-128"/>
              </a:rPr>
              <a:t>?</a:t>
            </a:r>
            <a:endParaRPr lang="en-US" sz="2800" dirty="0">
              <a:latin typeface="Times New Roman" panose="02020603050405020304" pitchFamily="18" charset="0"/>
              <a:ea typeface="Times New Roman" panose="02020603050405020304" pitchFamily="18" charset="0"/>
            </a:endParaRPr>
          </a:p>
          <a:p>
            <a:pPr algn="just">
              <a:lnSpc>
                <a:spcPct val="115000"/>
              </a:lnSpc>
              <a:tabLst>
                <a:tab pos="1386840" algn="l"/>
              </a:tabLst>
            </a:pP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Bài</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phân</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tích</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đặc</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điểm</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nhân</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vật</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thuộc</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thể</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loại</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nào</a:t>
            </a:r>
            <a:r>
              <a:rPr lang="en-US" sz="2800" b="1" i="1" dirty="0">
                <a:latin typeface="Times New Roman" panose="02020603050405020304" pitchFamily="18" charset="0"/>
                <a:ea typeface="MS Mincho" panose="02020609040205080304" pitchFamily="49" charset="-128"/>
              </a:rPr>
              <a:t>?</a:t>
            </a:r>
            <a:endParaRPr lang="en-US" sz="2800" dirty="0">
              <a:latin typeface="Times New Roman" panose="02020603050405020304" pitchFamily="18" charset="0"/>
              <a:ea typeface="Times New Roman" panose="02020603050405020304" pitchFamily="18" charset="0"/>
            </a:endParaRPr>
          </a:p>
          <a:p>
            <a:pPr algn="just">
              <a:lnSpc>
                <a:spcPct val="115000"/>
              </a:lnSpc>
              <a:tabLst>
                <a:tab pos="1386840" algn="l"/>
              </a:tabLst>
            </a:pP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Để</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viết</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bài</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văn</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phân</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tích</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đặc</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điểm</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nhân</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vật</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trong</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truyện</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ngụ</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ngôn</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em</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cần</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chú</a:t>
            </a:r>
            <a:r>
              <a:rPr lang="en-US" sz="2800" b="1" i="1" dirty="0">
                <a:latin typeface="Times New Roman" panose="02020603050405020304" pitchFamily="18" charset="0"/>
                <a:ea typeface="MS Mincho" panose="02020609040205080304" pitchFamily="49" charset="-128"/>
              </a:rPr>
              <a:t> ý </a:t>
            </a:r>
            <a:r>
              <a:rPr lang="en-US" sz="2800" b="1" i="1" dirty="0" err="1">
                <a:latin typeface="Times New Roman" panose="02020603050405020304" pitchFamily="18" charset="0"/>
                <a:ea typeface="MS Mincho" panose="02020609040205080304" pitchFamily="49" charset="-128"/>
              </a:rPr>
              <a:t>những</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yêu</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cầu</a:t>
            </a:r>
            <a:r>
              <a:rPr lang="en-US" sz="2800" b="1" i="1" dirty="0">
                <a:latin typeface="Times New Roman" panose="02020603050405020304" pitchFamily="18" charset="0"/>
                <a:ea typeface="MS Mincho" panose="02020609040205080304" pitchFamily="49" charset="-128"/>
              </a:rPr>
              <a:t> </a:t>
            </a:r>
            <a:r>
              <a:rPr lang="en-US" sz="2800" b="1" i="1" dirty="0" err="1">
                <a:latin typeface="Times New Roman" panose="02020603050405020304" pitchFamily="18" charset="0"/>
                <a:ea typeface="MS Mincho" panose="02020609040205080304" pitchFamily="49" charset="-128"/>
              </a:rPr>
              <a:t>nào</a:t>
            </a:r>
            <a:r>
              <a:rPr lang="en-US" sz="2800" b="1" i="1" dirty="0">
                <a:latin typeface="Times New Roman" panose="02020603050405020304" pitchFamily="18" charset="0"/>
                <a:ea typeface="MS Mincho" panose="02020609040205080304" pitchFamily="49" charset="-128"/>
              </a:rPr>
              <a:t>?</a:t>
            </a:r>
            <a:endParaRPr lang="en-US" sz="2800" dirty="0">
              <a:latin typeface="Times New Roman" panose="02020603050405020304" pitchFamily="18" charset="0"/>
              <a:ea typeface="Times New Roman" panose="02020603050405020304" pitchFamily="18" charset="0"/>
            </a:endParaRPr>
          </a:p>
        </p:txBody>
      </p:sp>
      <p:pic>
        <p:nvPicPr>
          <p:cNvPr id="9" name="Picture 8">
            <a:extLst>
              <a:ext uri="{FF2B5EF4-FFF2-40B4-BE49-F238E27FC236}">
                <a16:creationId xmlns:a16="http://schemas.microsoft.com/office/drawing/2014/main" id="{B52D7738-93DC-7038-65BE-73633C5D4307}"/>
              </a:ext>
            </a:extLst>
          </p:cNvPr>
          <p:cNvPicPr>
            <a:picLocks noChangeAspect="1"/>
          </p:cNvPicPr>
          <p:nvPr/>
        </p:nvPicPr>
        <p:blipFill>
          <a:blip r:embed="rId3"/>
          <a:stretch>
            <a:fillRect/>
          </a:stretch>
        </p:blipFill>
        <p:spPr>
          <a:xfrm>
            <a:off x="-223712" y="-221672"/>
            <a:ext cx="2893498" cy="2262977"/>
          </a:xfrm>
          <a:prstGeom prst="rect">
            <a:avLst/>
          </a:prstGeom>
        </p:spPr>
      </p:pic>
      <p:sp>
        <p:nvSpPr>
          <p:cNvPr id="20" name="TextBox 19">
            <a:extLst>
              <a:ext uri="{FF2B5EF4-FFF2-40B4-BE49-F238E27FC236}">
                <a16:creationId xmlns:a16="http://schemas.microsoft.com/office/drawing/2014/main" id="{E91DDBFD-813A-318D-B9E8-6D1B4226E671}"/>
              </a:ext>
            </a:extLst>
          </p:cNvPr>
          <p:cNvSpPr txBox="1"/>
          <p:nvPr/>
        </p:nvSpPr>
        <p:spPr>
          <a:xfrm>
            <a:off x="734290" y="3716795"/>
            <a:ext cx="10145745" cy="2246769"/>
          </a:xfrm>
          <a:prstGeom prst="rect">
            <a:avLst/>
          </a:prstGeom>
          <a:solidFill>
            <a:schemeClr val="accent2">
              <a:lumMod val="40000"/>
              <a:lumOff val="60000"/>
            </a:schemeClr>
          </a:solidFill>
        </p:spPr>
        <p:txBody>
          <a:bodyPr wrap="square">
            <a:spAutoFit/>
          </a:bodyPr>
          <a:lstStyle/>
          <a:p>
            <a:pPr algn="just"/>
            <a:r>
              <a:rPr lang="vi-VN" sz="2800" b="1" i="1" dirty="0">
                <a:solidFill>
                  <a:srgbClr val="000000"/>
                </a:solidFill>
                <a:latin typeface="Times New Roman" panose="02020603050405020304" pitchFamily="18" charset="0"/>
                <a:ea typeface="Times New Roman" panose="02020603050405020304" pitchFamily="18" charset="0"/>
              </a:rPr>
              <a:t>- Phân tích đặc điểm nhân vật là </a:t>
            </a:r>
            <a:r>
              <a:rPr lang="vi-VN" sz="2800" dirty="0">
                <a:solidFill>
                  <a:srgbClr val="000000"/>
                </a:solidFill>
                <a:latin typeface="Times New Roman" panose="02020603050405020304" pitchFamily="18" charset="0"/>
                <a:ea typeface="Times New Roman" panose="02020603050405020304" pitchFamily="18" charset="0"/>
              </a:rPr>
              <a:t>nêu lên nhận xét về các đặc điểm của nhân vật và làm sáng tỏ các đặc điểm ấy.</a:t>
            </a:r>
            <a:endParaRPr lang="en-US" sz="2800" dirty="0">
              <a:latin typeface="Times New Roman" panose="02020603050405020304" pitchFamily="18" charset="0"/>
              <a:ea typeface="Times New Roman" panose="02020603050405020304" pitchFamily="18" charset="0"/>
            </a:endParaRPr>
          </a:p>
          <a:p>
            <a:pPr algn="just">
              <a:tabLst>
                <a:tab pos="1386840" algn="l"/>
              </a:tabLs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nét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biểu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lịch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nghĩ</a:t>
            </a:r>
            <a:r>
              <a:rPr lang="en-US" sz="2800" dirty="0">
                <a:latin typeface="Times New Roman" panose="02020603050405020304" pitchFamily="18" charset="0"/>
                <a:ea typeface="Times New Roman" panose="02020603050405020304" pitchFamily="18" charset="0"/>
              </a:rPr>
              <a:t>….</a:t>
            </a:r>
          </a:p>
        </p:txBody>
      </p:sp>
      <p:pic>
        <p:nvPicPr>
          <p:cNvPr id="27" name="图片 27">
            <a:extLst>
              <a:ext uri="{FF2B5EF4-FFF2-40B4-BE49-F238E27FC236}">
                <a16:creationId xmlns:a16="http://schemas.microsoft.com/office/drawing/2014/main" id="{0FA77ACE-A32A-569C-DA49-1E888C99A5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807" y="5970320"/>
            <a:ext cx="770967" cy="724469"/>
          </a:xfrm>
          <a:prstGeom prst="rect">
            <a:avLst/>
          </a:prstGeom>
        </p:spPr>
      </p:pic>
      <p:pic>
        <p:nvPicPr>
          <p:cNvPr id="28" name="图片 27">
            <a:extLst>
              <a:ext uri="{FF2B5EF4-FFF2-40B4-BE49-F238E27FC236}">
                <a16:creationId xmlns:a16="http://schemas.microsoft.com/office/drawing/2014/main" id="{A9F2B493-6C28-5B19-0914-E277F59595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0733" y="6041980"/>
            <a:ext cx="770967" cy="724469"/>
          </a:xfrm>
          <a:prstGeom prst="rect">
            <a:avLst/>
          </a:prstGeom>
        </p:spPr>
      </p:pic>
      <p:pic>
        <p:nvPicPr>
          <p:cNvPr id="29" name="图片 27">
            <a:extLst>
              <a:ext uri="{FF2B5EF4-FFF2-40B4-BE49-F238E27FC236}">
                <a16:creationId xmlns:a16="http://schemas.microsoft.com/office/drawing/2014/main" id="{244D1AB7-C9B3-B2B6-782B-4BD2A7CD28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1247" y="5984115"/>
            <a:ext cx="770967" cy="724469"/>
          </a:xfrm>
          <a:prstGeom prst="rect">
            <a:avLst/>
          </a:prstGeom>
        </p:spPr>
      </p:pic>
    </p:spTree>
    <p:extLst>
      <p:ext uri="{BB962C8B-B14F-4D97-AF65-F5344CB8AC3E}">
        <p14:creationId xmlns:p14="http://schemas.microsoft.com/office/powerpoint/2010/main" val="429312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5995BA-8890-ABDD-26CE-82E423373F8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00C82B4-5739-46A0-9113-AE39F7EDA577}"/>
              </a:ext>
            </a:extLst>
          </p:cNvPr>
          <p:cNvSpPr txBox="1"/>
          <p:nvPr/>
        </p:nvSpPr>
        <p:spPr>
          <a:xfrm>
            <a:off x="811695" y="735331"/>
            <a:ext cx="9909313" cy="4577407"/>
          </a:xfrm>
          <a:prstGeom prst="rect">
            <a:avLst/>
          </a:prstGeom>
          <a:solidFill>
            <a:schemeClr val="accent2">
              <a:lumMod val="20000"/>
              <a:lumOff val="80000"/>
            </a:schemeClr>
          </a:solidFill>
        </p:spPr>
        <p:txBody>
          <a:bodyPr wrap="square">
            <a:spAutoFit/>
          </a:bodyPr>
          <a:lstStyle/>
          <a:p>
            <a:pPr algn="just">
              <a:lnSpc>
                <a:spcPct val="115000"/>
              </a:lnSpc>
            </a:pPr>
            <a:r>
              <a:rPr lang="vi-VN" sz="3200" b="1" dirty="0">
                <a:solidFill>
                  <a:srgbClr val="000000"/>
                </a:solidFill>
                <a:effectLst/>
                <a:latin typeface="Times New Roman" panose="02020603050405020304" pitchFamily="18" charset="0"/>
                <a:ea typeface="MS Mincho" panose="02020609040205080304" pitchFamily="49" charset="-128"/>
              </a:rPr>
              <a:t>2. Yêu cầu đối với </a:t>
            </a:r>
            <a:r>
              <a:rPr lang="en-US" sz="3200" b="1" dirty="0" err="1">
                <a:solidFill>
                  <a:srgbClr val="000000"/>
                </a:solidFill>
                <a:effectLst/>
                <a:latin typeface="Times New Roman" panose="02020603050405020304" pitchFamily="18" charset="0"/>
                <a:ea typeface="MS Mincho" panose="02020609040205080304" pitchFamily="49" charset="-128"/>
              </a:rPr>
              <a:t>kiểu</a:t>
            </a:r>
            <a:r>
              <a:rPr lang="en-US" sz="3200" b="1" dirty="0">
                <a:solidFill>
                  <a:srgbClr val="000000"/>
                </a:solidFill>
                <a:effectLst/>
                <a:latin typeface="Times New Roman" panose="02020603050405020304" pitchFamily="18" charset="0"/>
                <a:ea typeface="MS Mincho" panose="02020609040205080304" pitchFamily="49" charset="-128"/>
              </a:rPr>
              <a:t> </a:t>
            </a:r>
            <a:r>
              <a:rPr lang="vi-VN" sz="3200" b="1" dirty="0">
                <a:solidFill>
                  <a:srgbClr val="000000"/>
                </a:solidFill>
                <a:effectLst/>
                <a:latin typeface="Times New Roman" panose="02020603050405020304" pitchFamily="18" charset="0"/>
                <a:ea typeface="MS Mincho" panose="02020609040205080304" pitchFamily="49" charset="-128"/>
              </a:rPr>
              <a:t>bài p</a:t>
            </a:r>
            <a:r>
              <a:rPr lang="en-US" sz="3200" b="1" dirty="0" err="1">
                <a:solidFill>
                  <a:srgbClr val="000000"/>
                </a:solidFill>
                <a:effectLst/>
                <a:latin typeface="Times New Roman" panose="02020603050405020304" pitchFamily="18" charset="0"/>
                <a:ea typeface="Times New Roman" panose="02020603050405020304" pitchFamily="18" charset="0"/>
              </a:rPr>
              <a:t>hân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tích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đặc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điểm</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nhân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vật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trong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truyện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ngụ</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ngôn</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a:lnSpc>
                <a:spcPct val="115000"/>
              </a:lnSpc>
            </a:pPr>
            <a:r>
              <a:rPr lang="vi-VN" sz="3200" dirty="0">
                <a:solidFill>
                  <a:srgbClr val="000000"/>
                </a:solidFill>
                <a:effectLst/>
                <a:latin typeface="Times New Roman" panose="02020603050405020304" pitchFamily="18" charset="0"/>
                <a:ea typeface="Times New Roman" panose="02020603050405020304" pitchFamily="18" charset="0"/>
              </a:rPr>
              <a:t>- Giới thiệu được nhân vật cần phân tích:</a:t>
            </a:r>
            <a:endParaRPr lang="en-US" sz="3200" dirty="0">
              <a:effectLst/>
              <a:latin typeface="Times New Roman" panose="02020603050405020304" pitchFamily="18" charset="0"/>
              <a:ea typeface="Times New Roman" panose="02020603050405020304" pitchFamily="18" charset="0"/>
            </a:endParaRPr>
          </a:p>
          <a:p>
            <a:pPr algn="just">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truyện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ngụ</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ngôn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con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sự</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hoặc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rPr>
              <a:t> con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hoá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đặc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điểm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như</a:t>
            </a:r>
            <a:r>
              <a:rPr lang="en-US" sz="3200" dirty="0">
                <a:solidFill>
                  <a:srgbClr val="000000"/>
                </a:solidFill>
                <a:effectLst/>
                <a:latin typeface="Times New Roman" panose="02020603050405020304" pitchFamily="18" charset="0"/>
                <a:ea typeface="Times New Roman" panose="02020603050405020304" pitchFamily="18" charset="0"/>
              </a:rPr>
              <a:t> con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Nêu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nhận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xét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đặc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điểm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tích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tỏ</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đặc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điểm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ấy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thông</a:t>
            </a:r>
            <a:r>
              <a:rPr lang="en-US" sz="3200" dirty="0">
                <a:solidFill>
                  <a:srgbClr val="000000"/>
                </a:solidFill>
                <a:effectLst/>
                <a:latin typeface="Times New Roman" panose="02020603050405020304" pitchFamily="18" charset="0"/>
                <a:ea typeface="Times New Roman" panose="02020603050405020304" pitchFamily="18" charset="0"/>
              </a:rPr>
              <a:t> qua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chi </a:t>
            </a:r>
            <a:r>
              <a:rPr lang="en-US" sz="3200" dirty="0" err="1">
                <a:solidFill>
                  <a:srgbClr val="000000"/>
                </a:solidFill>
                <a:effectLst/>
                <a:latin typeface="Times New Roman" panose="02020603050405020304" pitchFamily="18" charset="0"/>
                <a:ea typeface="Times New Roman" panose="02020603050405020304" pitchFamily="18" charset="0"/>
              </a:rPr>
              <a:t>tiết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tiêu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biểu</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585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9BDE7E-781C-171C-DB14-A73DE4D27E1F}"/>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00C82B4-5739-46A0-9113-AE39F7EDA577}"/>
              </a:ext>
            </a:extLst>
          </p:cNvPr>
          <p:cNvSpPr txBox="1"/>
          <p:nvPr/>
        </p:nvSpPr>
        <p:spPr>
          <a:xfrm>
            <a:off x="811695" y="735331"/>
            <a:ext cx="9909313" cy="4577407"/>
          </a:xfrm>
          <a:prstGeom prst="rect">
            <a:avLst/>
          </a:prstGeom>
          <a:solidFill>
            <a:schemeClr val="accent2">
              <a:lumMod val="20000"/>
              <a:lumOff val="80000"/>
            </a:schemeClr>
          </a:solidFill>
        </p:spPr>
        <p:txBody>
          <a:bodyPr wrap="square">
            <a:spAutoFit/>
          </a:bodyPr>
          <a:lstStyle/>
          <a:p>
            <a:pPr algn="just">
              <a:lnSpc>
                <a:spcPct val="115000"/>
              </a:lnSpc>
            </a:pPr>
            <a:r>
              <a:rPr lang="en-US" sz="3200" b="1">
                <a:solidFill>
                  <a:srgbClr val="000000"/>
                </a:solidFill>
                <a:effectLst/>
                <a:latin typeface="Times New Roman" panose="02020603050405020304" pitchFamily="18" charset="0"/>
                <a:ea typeface="Times New Roman" panose="02020603050405020304" pitchFamily="18" charset="0"/>
              </a:rPr>
              <a:t>- Bố cục của bài viết cần đảm bảo:</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solidFill>
                  <a:srgbClr val="000000"/>
                </a:solidFill>
                <a:effectLst/>
                <a:latin typeface="Times New Roman" panose="02020603050405020304" pitchFamily="18" charset="0"/>
                <a:ea typeface="Times New Roman" panose="02020603050405020304" pitchFamily="18" charset="0"/>
              </a:rPr>
              <a:t>+  </a:t>
            </a:r>
            <a:r>
              <a:rPr lang="en-US" sz="3200" i="1">
                <a:solidFill>
                  <a:srgbClr val="000000"/>
                </a:solidFill>
                <a:effectLst/>
                <a:latin typeface="Times New Roman" panose="02020603050405020304" pitchFamily="18" charset="0"/>
                <a:ea typeface="Times New Roman" panose="02020603050405020304" pitchFamily="18" charset="0"/>
              </a:rPr>
              <a:t>Mở bài:</a:t>
            </a:r>
            <a:r>
              <a:rPr lang="en-US" sz="3200">
                <a:solidFill>
                  <a:srgbClr val="000000"/>
                </a:solidFill>
                <a:effectLst/>
                <a:latin typeface="Times New Roman" panose="02020603050405020304" pitchFamily="18" charset="0"/>
                <a:ea typeface="Times New Roman" panose="02020603050405020304" pitchFamily="18" charset="0"/>
              </a:rPr>
              <a:t> Giới thiệu cần phân tích và khái quát đặc điểm nổi bật của nhân vật.</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i="1">
                <a:solidFill>
                  <a:srgbClr val="000000"/>
                </a:solidFill>
                <a:effectLst/>
                <a:latin typeface="Times New Roman" panose="02020603050405020304" pitchFamily="18" charset="0"/>
                <a:ea typeface="Times New Roman" panose="02020603050405020304" pitchFamily="18" charset="0"/>
              </a:rPr>
              <a:t>+ Thân bài:</a:t>
            </a:r>
            <a:r>
              <a:rPr lang="en-US" sz="3200">
                <a:solidFill>
                  <a:srgbClr val="000000"/>
                </a:solidFill>
                <a:effectLst/>
                <a:latin typeface="Times New Roman" panose="02020603050405020304" pitchFamily="18" charset="0"/>
                <a:ea typeface="Times New Roman" panose="02020603050405020304" pitchFamily="18" charset="0"/>
              </a:rPr>
              <a:t> Lần lượt phân tích và làm sáng tỏ từng đặc điểm của nhân vật thông qua các chi tiết cụ thể trong tác phẩm (lai lịch, hoàn cảnh, cử chỉ, hành động, suy nghĩ…)</a:t>
            </a:r>
            <a:endParaRPr lang="en-US" sz="3200">
              <a:effectLst/>
              <a:latin typeface="Times New Roman" panose="02020603050405020304" pitchFamily="18" charset="0"/>
              <a:ea typeface="Times New Roman" panose="02020603050405020304" pitchFamily="18" charset="0"/>
            </a:endParaRPr>
          </a:p>
          <a:p>
            <a:pPr algn="just">
              <a:lnSpc>
                <a:spcPct val="110000"/>
              </a:lnSpc>
            </a:pPr>
            <a:r>
              <a:rPr lang="en-US" sz="3200" i="1">
                <a:effectLst/>
                <a:latin typeface="Times New Roman" panose="02020603050405020304" pitchFamily="18" charset="0"/>
                <a:ea typeface="Times New Roman" panose="02020603050405020304" pitchFamily="18" charset="0"/>
              </a:rPr>
              <a:t>+ Kết bài:</a:t>
            </a:r>
            <a:r>
              <a:rPr lang="en-US" sz="3200">
                <a:effectLst/>
                <a:latin typeface="Times New Roman" panose="02020603050405020304" pitchFamily="18" charset="0"/>
                <a:ea typeface="Times New Roman" panose="02020603050405020304" pitchFamily="18" charset="0"/>
              </a:rPr>
              <a:t> Khái quát lại đặc điểm của nhân vật, nêu ý nghĩa hoặc rút ra bài học sâu sắc.</a:t>
            </a:r>
          </a:p>
        </p:txBody>
      </p:sp>
    </p:spTree>
    <p:extLst>
      <p:ext uri="{BB962C8B-B14F-4D97-AF65-F5344CB8AC3E}">
        <p14:creationId xmlns:p14="http://schemas.microsoft.com/office/powerpoint/2010/main" val="1666150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289C47-6FE8-EC24-8255-C5C02A5BCFE0}"/>
              </a:ext>
            </a:extLst>
          </p:cNvPr>
          <p:cNvPicPr>
            <a:picLocks noChangeAspect="1"/>
          </p:cNvPicPr>
          <p:nvPr/>
        </p:nvPicPr>
        <p:blipFill>
          <a:blip r:embed="rId2"/>
          <a:stretch>
            <a:fillRect/>
          </a:stretch>
        </p:blipFill>
        <p:spPr>
          <a:xfrm>
            <a:off x="0" y="-88184"/>
            <a:ext cx="12192000" cy="6858000"/>
          </a:xfrm>
          <a:prstGeom prst="rect">
            <a:avLst/>
          </a:prstGeom>
        </p:spPr>
      </p:pic>
      <p:sp>
        <p:nvSpPr>
          <p:cNvPr id="5" name="TextBox 4">
            <a:extLst>
              <a:ext uri="{FF2B5EF4-FFF2-40B4-BE49-F238E27FC236}">
                <a16:creationId xmlns:a16="http://schemas.microsoft.com/office/drawing/2014/main" id="{EC313589-219B-4FB2-FD19-17BE5539F717}"/>
              </a:ext>
            </a:extLst>
          </p:cNvPr>
          <p:cNvSpPr txBox="1"/>
          <p:nvPr/>
        </p:nvSpPr>
        <p:spPr>
          <a:xfrm>
            <a:off x="1149927" y="2336361"/>
            <a:ext cx="7550727" cy="1189621"/>
          </a:xfrm>
          <a:prstGeom prst="rect">
            <a:avLst/>
          </a:prstGeom>
          <a:noFill/>
        </p:spPr>
        <p:txBody>
          <a:bodyPr wrap="square">
            <a:spAutoFit/>
          </a:bodyPr>
          <a:lstStyle/>
          <a:p>
            <a:pPr algn="just">
              <a:lnSpc>
                <a:spcPct val="106000"/>
              </a:lnSpc>
            </a:pPr>
            <a:r>
              <a:rPr lang="pt-BR" sz="7200" b="1" dirty="0">
                <a:ln w="0"/>
                <a:solidFill>
                  <a:srgbClr val="0000CC"/>
                </a:solidFill>
                <a:effectLst>
                  <a:reflection blurRad="6350" stA="53000" endA="300" endPos="35500" dir="5400000" sy="-90000" algn="bl" rotWithShape="0"/>
                </a:effectLst>
                <a:latin typeface="Times New Roman" panose="02020603050405020304" pitchFamily="18" charset="0"/>
                <a:ea typeface="Calibri" panose="020F0502020204030204" pitchFamily="34" charset="0"/>
              </a:rPr>
              <a:t>II. </a:t>
            </a:r>
            <a:r>
              <a:rPr lang="en-US" sz="7200" b="1" dirty="0">
                <a:ln w="0"/>
                <a:solidFill>
                  <a:srgbClr val="0000CC"/>
                </a:solidFill>
                <a:effectLst>
                  <a:reflection blurRad="6350" stA="53000" endA="300" endPos="35500" dir="5400000" sy="-90000" algn="bl" rotWithShape="0"/>
                </a:effectLst>
                <a:latin typeface="Times New Roman" panose="02020603050405020304" pitchFamily="18" charset="0"/>
                <a:ea typeface="Calibri" panose="020F0502020204030204" pitchFamily="34" charset="0"/>
              </a:rPr>
              <a:t>THỰC HÀNH</a:t>
            </a:r>
            <a:endParaRPr lang="en-US" sz="7200" b="1" dirty="0">
              <a:ln w="0"/>
              <a:solidFill>
                <a:srgbClr val="0000CC"/>
              </a:solidFill>
              <a:effectLst>
                <a:reflection blurRad="6350" stA="53000" endA="300" endPos="35500" dir="5400000" sy="-90000" algn="bl" rotWithShape="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720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7412E5-DC34-EB50-1584-ADB65046EE15}"/>
              </a:ext>
            </a:extLst>
          </p:cNvPr>
          <p:cNvPicPr>
            <a:picLocks noChangeAspect="1"/>
          </p:cNvPicPr>
          <p:nvPr/>
        </p:nvPicPr>
        <p:blipFill>
          <a:blip r:embed="rId2"/>
          <a:stretch>
            <a:fillRect/>
          </a:stretch>
        </p:blipFill>
        <p:spPr>
          <a:xfrm>
            <a:off x="0" y="0"/>
            <a:ext cx="12192000" cy="6858000"/>
          </a:xfrm>
          <a:prstGeom prst="rect">
            <a:avLst/>
          </a:prstGeom>
        </p:spPr>
      </p:pic>
      <p:pic>
        <p:nvPicPr>
          <p:cNvPr id="15" name="图片 3">
            <a:extLst>
              <a:ext uri="{FF2B5EF4-FFF2-40B4-BE49-F238E27FC236}">
                <a16:creationId xmlns:a16="http://schemas.microsoft.com/office/drawing/2014/main" id="{32327089-EDFC-EEC2-DE73-C1F3F9E1A356}"/>
              </a:ext>
            </a:extLst>
          </p:cNvPr>
          <p:cNvPicPr>
            <a:picLocks noChangeAspect="1"/>
          </p:cNvPicPr>
          <p:nvPr/>
        </p:nvPicPr>
        <p:blipFill rotWithShape="1">
          <a:blip r:embed="rId3">
            <a:extLst>
              <a:ext uri="{28A0092B-C50C-407E-A947-70E740481C1C}">
                <a14:useLocalDpi xmlns:a14="http://schemas.microsoft.com/office/drawing/2010/main" val="0"/>
              </a:ext>
            </a:extLst>
          </a:blip>
          <a:srcRect b="3774"/>
          <a:stretch/>
        </p:blipFill>
        <p:spPr>
          <a:xfrm>
            <a:off x="0" y="245855"/>
            <a:ext cx="1922140" cy="1382926"/>
          </a:xfrm>
          <a:prstGeom prst="rect">
            <a:avLst/>
          </a:prstGeom>
        </p:spPr>
      </p:pic>
      <p:sp>
        <p:nvSpPr>
          <p:cNvPr id="6" name="TextBox 5">
            <a:extLst>
              <a:ext uri="{FF2B5EF4-FFF2-40B4-BE49-F238E27FC236}">
                <a16:creationId xmlns:a16="http://schemas.microsoft.com/office/drawing/2014/main" id="{9E5D9478-E81E-E1FC-8DDE-F04464D08F6A}"/>
              </a:ext>
            </a:extLst>
          </p:cNvPr>
          <p:cNvSpPr txBox="1"/>
          <p:nvPr/>
        </p:nvSpPr>
        <p:spPr>
          <a:xfrm>
            <a:off x="2039981" y="62675"/>
            <a:ext cx="9774993" cy="1077218"/>
          </a:xfrm>
          <a:prstGeom prst="rect">
            <a:avLst/>
          </a:prstGeom>
          <a:noFill/>
        </p:spPr>
        <p:txBody>
          <a:bodyPr wrap="square">
            <a:spAutoFit/>
          </a:bodyPr>
          <a:lstStyle/>
          <a:p>
            <a:pPr algn="just"/>
            <a:r>
              <a:rPr lang="en-US" sz="3200" b="1" dirty="0" err="1">
                <a:solidFill>
                  <a:srgbClr val="FF0000"/>
                </a:solidFill>
                <a:latin typeface="Times New Roman" panose="02020603050405020304" pitchFamily="18" charset="0"/>
                <a:ea typeface="Times New Roman" panose="02020603050405020304" pitchFamily="18" charset="0"/>
              </a:rPr>
              <a:t>Đề</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bài:Viết</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bài</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văn</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phân</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tích</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đặc</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điểm</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nhân</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vật</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người</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thợ</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mộc</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trong</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truyện</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ngụ</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ngôn</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Đẽo</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cày</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giữa</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đường</a:t>
            </a:r>
            <a:r>
              <a:rPr lang="en-US" sz="3200" b="1" dirty="0">
                <a:solidFill>
                  <a:srgbClr val="FF0000"/>
                </a:solidFill>
                <a:latin typeface="Times New Roman" panose="02020603050405020304" pitchFamily="18" charset="0"/>
                <a:ea typeface="Times New Roman" panose="02020603050405020304" pitchFamily="18" charset="0"/>
              </a:rPr>
              <a:t>”. </a:t>
            </a:r>
          </a:p>
        </p:txBody>
      </p:sp>
      <p:sp>
        <p:nvSpPr>
          <p:cNvPr id="4" name="TextBox 3">
            <a:extLst>
              <a:ext uri="{FF2B5EF4-FFF2-40B4-BE49-F238E27FC236}">
                <a16:creationId xmlns:a16="http://schemas.microsoft.com/office/drawing/2014/main" id="{8EDF6DA5-A494-CE28-7053-F40AF0390E2D}"/>
              </a:ext>
            </a:extLst>
          </p:cNvPr>
          <p:cNvSpPr txBox="1"/>
          <p:nvPr/>
        </p:nvSpPr>
        <p:spPr>
          <a:xfrm>
            <a:off x="679077" y="2671032"/>
            <a:ext cx="11334680" cy="3025700"/>
          </a:xfrm>
          <a:prstGeom prst="rect">
            <a:avLst/>
          </a:prstGeom>
          <a:noFill/>
        </p:spPr>
        <p:txBody>
          <a:bodyPr wrap="square">
            <a:spAutoFit/>
          </a:bodyPr>
          <a:lstStyle/>
          <a:p>
            <a:pPr>
              <a:lnSpc>
                <a:spcPct val="115000"/>
              </a:lnSpc>
            </a:pPr>
            <a:r>
              <a:rPr lang="vi-VN" sz="2800" dirty="0">
                <a:solidFill>
                  <a:srgbClr val="0D0D0D"/>
                </a:solidFill>
                <a:latin typeface="Times New Roman" panose="02020603050405020304" pitchFamily="18" charset="0"/>
                <a:ea typeface="Times New Roman" panose="02020603050405020304" pitchFamily="18" charset="0"/>
              </a:rPr>
              <a:t>- Đọc và xác định yêu cầu của bài tập</a:t>
            </a:r>
            <a:endParaRPr lang="en-US" sz="2800" dirty="0">
              <a:latin typeface="Times New Roman" panose="02020603050405020304" pitchFamily="18" charset="0"/>
              <a:ea typeface="Times New Roman" panose="02020603050405020304" pitchFamily="18" charset="0"/>
            </a:endParaRPr>
          </a:p>
          <a:p>
            <a:pPr>
              <a:lnSpc>
                <a:spcPct val="115000"/>
              </a:lnSpc>
            </a:pP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Đọc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lại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truyện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xem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lại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nội</a:t>
            </a:r>
            <a:r>
              <a:rPr lang="en-US" sz="2800" dirty="0">
                <a:solidFill>
                  <a:srgbClr val="0D0D0D"/>
                </a:solidFill>
                <a:latin typeface="Times New Roman" panose="02020603050405020304" pitchFamily="18" charset="0"/>
                <a:ea typeface="Times New Roman" panose="02020603050405020304" pitchFamily="18" charset="0"/>
              </a:rPr>
              <a:t> dung </a:t>
            </a:r>
            <a:r>
              <a:rPr lang="en-US" sz="2800" dirty="0" err="1">
                <a:solidFill>
                  <a:srgbClr val="0D0D0D"/>
                </a:solidFill>
                <a:latin typeface="Times New Roman" panose="02020603050405020304" pitchFamily="18" charset="0"/>
                <a:ea typeface="Times New Roman" panose="02020603050405020304" pitchFamily="18" charset="0"/>
              </a:rPr>
              <a:t>đọc</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hiểu</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truyện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ngụ</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ngôn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Đẽo</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cày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giữa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đường</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15000"/>
              </a:lnSpc>
            </a:pPr>
            <a:r>
              <a:rPr lang="en-US" sz="2800" dirty="0">
                <a:solidFill>
                  <a:srgbClr val="0D0D0D"/>
                </a:solidFill>
                <a:latin typeface="Times New Roman" panose="02020603050405020304" pitchFamily="18" charset="0"/>
                <a:ea typeface="Times New Roman" panose="02020603050405020304" pitchFamily="18" charset="0"/>
              </a:rPr>
              <a:t>(</a:t>
            </a:r>
            <a:r>
              <a:rPr lang="vi-VN" sz="2800" dirty="0">
                <a:solidFill>
                  <a:srgbClr val="000000"/>
                </a:solidFill>
                <a:latin typeface="Times New Roman" panose="02020603050405020304" pitchFamily="18" charset="0"/>
                <a:ea typeface="Times New Roman" panose="02020603050405020304" pitchFamily="18" charset="0"/>
              </a:rPr>
              <a:t>-&gt; Nội dung: Kể về một anh thợ mộc dốc hết vốn mua gỗ về đẽo cày bán. Khi đẽo cày ai khuyên gì anh ta cũng làm theo và kết quả là không có tác dụng gì và vốn liếng đi đời nhà ma</a:t>
            </a:r>
            <a:r>
              <a:rPr lang="en-US" sz="2800" dirty="0">
                <a:solidFill>
                  <a:srgbClr val="000000"/>
                </a:solidFill>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A80CF776-5594-E7C5-D17E-44D17F8CFC6C}"/>
              </a:ext>
            </a:extLst>
          </p:cNvPr>
          <p:cNvSpPr txBox="1"/>
          <p:nvPr/>
        </p:nvSpPr>
        <p:spPr>
          <a:xfrm>
            <a:off x="480294" y="1874636"/>
            <a:ext cx="6096000" cy="523220"/>
          </a:xfrm>
          <a:prstGeom prst="rect">
            <a:avLst/>
          </a:prstGeom>
          <a:noFill/>
        </p:spPr>
        <p:txBody>
          <a:bodyPr wrap="square">
            <a:spAutoFit/>
          </a:bodyPr>
          <a:lstStyle/>
          <a:p>
            <a:pPr algn="just"/>
            <a:r>
              <a:rPr lang="en-US" sz="2800" b="1" dirty="0">
                <a:solidFill>
                  <a:srgbClr val="0000CC"/>
                </a:solidFill>
                <a:effectLst/>
                <a:latin typeface="Times New Roman" panose="02020603050405020304" pitchFamily="18" charset="0"/>
                <a:ea typeface="Times New Roman" panose="02020603050405020304" pitchFamily="18" charset="0"/>
              </a:rPr>
              <a:t>1. </a:t>
            </a:r>
            <a:r>
              <a:rPr lang="en-US" sz="2800" b="1" dirty="0" err="1">
                <a:solidFill>
                  <a:srgbClr val="0000CC"/>
                </a:solidFill>
                <a:effectLst/>
                <a:latin typeface="Times New Roman" panose="02020603050405020304" pitchFamily="18" charset="0"/>
                <a:ea typeface="Times New Roman" panose="02020603050405020304" pitchFamily="18" charset="0"/>
              </a:rPr>
              <a:t>Chuẩn</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bị</a:t>
            </a:r>
            <a:endParaRPr lang="en-US" sz="2800"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679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BB8B22-49E0-57A2-A274-9AE4F09D024A}"/>
              </a:ext>
            </a:extLst>
          </p:cNvPr>
          <p:cNvPicPr>
            <a:picLocks noChangeAspect="1"/>
          </p:cNvPicPr>
          <p:nvPr/>
        </p:nvPicPr>
        <p:blipFill>
          <a:blip r:embed="rId2"/>
          <a:stretch>
            <a:fillRect/>
          </a:stretch>
        </p:blipFill>
        <p:spPr>
          <a:xfrm>
            <a:off x="-1" y="0"/>
            <a:ext cx="12192000" cy="6858000"/>
          </a:xfrm>
          <a:prstGeom prst="rect">
            <a:avLst/>
          </a:prstGeom>
        </p:spPr>
      </p:pic>
      <p:graphicFrame>
        <p:nvGraphicFramePr>
          <p:cNvPr id="2" name="Table 1">
            <a:extLst>
              <a:ext uri="{FF2B5EF4-FFF2-40B4-BE49-F238E27FC236}">
                <a16:creationId xmlns:a16="http://schemas.microsoft.com/office/drawing/2014/main" id="{05FB3BD1-2B0B-94B5-5AA7-296D98CA9D21}"/>
              </a:ext>
            </a:extLst>
          </p:cNvPr>
          <p:cNvGraphicFramePr>
            <a:graphicFrameLocks noGrp="1"/>
          </p:cNvGraphicFramePr>
          <p:nvPr>
            <p:extLst>
              <p:ext uri="{D42A27DB-BD31-4B8C-83A1-F6EECF244321}">
                <p14:modId xmlns:p14="http://schemas.microsoft.com/office/powerpoint/2010/main" val="2360028097"/>
              </p:ext>
            </p:extLst>
          </p:nvPr>
        </p:nvGraphicFramePr>
        <p:xfrm>
          <a:off x="761999" y="1894333"/>
          <a:ext cx="10108648" cy="4583430"/>
        </p:xfrm>
        <a:graphic>
          <a:graphicData uri="http://schemas.openxmlformats.org/drawingml/2006/table">
            <a:tbl>
              <a:tblPr firstRow="1" firstCol="1" bandRow="1"/>
              <a:tblGrid>
                <a:gridCol w="4213067">
                  <a:extLst>
                    <a:ext uri="{9D8B030D-6E8A-4147-A177-3AD203B41FA5}">
                      <a16:colId xmlns:a16="http://schemas.microsoft.com/office/drawing/2014/main" val="3873392074"/>
                    </a:ext>
                  </a:extLst>
                </a:gridCol>
                <a:gridCol w="5895581">
                  <a:extLst>
                    <a:ext uri="{9D8B030D-6E8A-4147-A177-3AD203B41FA5}">
                      <a16:colId xmlns:a16="http://schemas.microsoft.com/office/drawing/2014/main" val="369211485"/>
                    </a:ext>
                  </a:extLst>
                </a:gridCol>
              </a:tblGrid>
              <a:tr h="441100">
                <a:tc gridSpan="2">
                  <a:txBody>
                    <a:bodyPr/>
                    <a:lstStyle/>
                    <a:p>
                      <a:pPr>
                        <a:lnSpc>
                          <a:spcPct val="100000"/>
                        </a:lnSpc>
                      </a:pPr>
                      <a:r>
                        <a:rPr lang="en-US" sz="2800" dirty="0" err="1">
                          <a:solidFill>
                            <a:srgbClr val="0D0D0D"/>
                          </a:solidFill>
                          <a:effectLst/>
                          <a:latin typeface="Times New Roman" panose="02020603050405020304" pitchFamily="18" charset="0"/>
                          <a:ea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tích</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nSpc>
                          <a:spcPct val="100000"/>
                        </a:lnSpc>
                      </a:pPr>
                      <a:r>
                        <a:rPr lang="en-US" sz="2800" dirty="0" err="1">
                          <a:solidFill>
                            <a:srgbClr val="0D0D0D"/>
                          </a:solidFill>
                          <a:effectLst/>
                          <a:latin typeface="Times New Roman" panose="02020603050405020304" pitchFamily="18" charset="0"/>
                          <a:ea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4010757306"/>
                  </a:ext>
                </a:extLst>
              </a:tr>
              <a:tr h="438150">
                <a:tc>
                  <a:txBody>
                    <a:bodyPr/>
                    <a:lstStyle/>
                    <a:p>
                      <a:pPr algn="ctr">
                        <a:lnSpc>
                          <a:spcPct val="100000"/>
                        </a:lnSpc>
                      </a:pPr>
                      <a:r>
                        <a:rPr lang="en-US" sz="2800" b="1" dirty="0" err="1">
                          <a:solidFill>
                            <a:srgbClr val="0000CC"/>
                          </a:solidFill>
                          <a:effectLst/>
                          <a:latin typeface="Times New Roman" panose="02020603050405020304" pitchFamily="18" charset="0"/>
                          <a:ea typeface="Times New Roman" panose="02020603050405020304" pitchFamily="18" charset="0"/>
                        </a:rPr>
                        <a:t>Phương</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diện</a:t>
                      </a:r>
                      <a:endParaRPr lang="en-US" sz="2800" b="1"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pPr>
                      <a:r>
                        <a:rPr lang="en-US" sz="2800" b="1" dirty="0" err="1">
                          <a:solidFill>
                            <a:srgbClr val="0000CC"/>
                          </a:solidFill>
                          <a:effectLst/>
                          <a:latin typeface="Times New Roman" panose="02020603050405020304" pitchFamily="18" charset="0"/>
                          <a:ea typeface="Times New Roman" panose="02020603050405020304" pitchFamily="18" charset="0"/>
                        </a:rPr>
                        <a:t>Biểu</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hiện</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trong</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truyện</a:t>
                      </a:r>
                      <a:endParaRPr lang="en-US" sz="2800" b="1"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717318227"/>
                  </a:ext>
                </a:extLst>
              </a:tr>
              <a:tr h="222885">
                <a:tc>
                  <a:txBody>
                    <a:bodyPr/>
                    <a:lstStyle/>
                    <a:p>
                      <a:pPr>
                        <a:lnSpc>
                          <a:spcPct val="100000"/>
                        </a:lnSpc>
                      </a:pPr>
                      <a:r>
                        <a:rPr lang="en-US" sz="2800" dirty="0" err="1">
                          <a:solidFill>
                            <a:srgbClr val="0D0D0D"/>
                          </a:solidFill>
                          <a:effectLst/>
                          <a:latin typeface="Times New Roman" panose="02020603050405020304" pitchFamily="18" charset="0"/>
                          <a:ea typeface="Times New Roman" panose="02020603050405020304" pitchFamily="18" charset="0"/>
                        </a:rPr>
                        <a:t>Hoàn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cảnh</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nSpc>
                          <a:spcPct val="100000"/>
                        </a:lnSpc>
                      </a:pP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964206801"/>
                  </a:ext>
                </a:extLst>
              </a:tr>
              <a:tr h="215265">
                <a:tc>
                  <a:txBody>
                    <a:bodyPr/>
                    <a:lstStyle/>
                    <a:p>
                      <a:pPr>
                        <a:lnSpc>
                          <a:spcPct val="100000"/>
                        </a:lnSpc>
                      </a:pPr>
                      <a:r>
                        <a:rPr lang="en-US" sz="2800" dirty="0" err="1">
                          <a:solidFill>
                            <a:srgbClr val="0D0D0D"/>
                          </a:solidFill>
                          <a:effectLst/>
                          <a:latin typeface="Times New Roman" panose="02020603050405020304" pitchFamily="18" charset="0"/>
                          <a:ea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nSpc>
                          <a:spcPct val="100000"/>
                        </a:lnSpc>
                      </a:pPr>
                      <a:r>
                        <a:rPr lang="en-US" sz="2800">
                          <a:solidFill>
                            <a:srgbClr val="0D0D0D"/>
                          </a:solidFill>
                          <a:effectLst/>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340405890"/>
                  </a:ext>
                </a:extLst>
              </a:tr>
              <a:tr h="222885">
                <a:tc>
                  <a:txBody>
                    <a:bodyPr/>
                    <a:lstStyle/>
                    <a:p>
                      <a:pPr>
                        <a:lnSpc>
                          <a:spcPct val="100000"/>
                        </a:lnSpc>
                      </a:pPr>
                      <a:r>
                        <a:rPr lang="en-US" sz="2800">
                          <a:solidFill>
                            <a:srgbClr val="0D0D0D"/>
                          </a:solidFill>
                          <a:effectLst/>
                          <a:latin typeface="Times New Roman" panose="02020603050405020304" pitchFamily="18" charset="0"/>
                          <a:ea typeface="Times New Roman" panose="02020603050405020304" pitchFamily="18" charset="0"/>
                        </a:rPr>
                        <a:t>Suy nghĩ</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nSpc>
                          <a:spcPct val="100000"/>
                        </a:lnSpc>
                      </a:pP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735474571"/>
                  </a:ext>
                </a:extLst>
              </a:tr>
              <a:tr h="215265">
                <a:tc>
                  <a:txBody>
                    <a:bodyPr/>
                    <a:lstStyle/>
                    <a:p>
                      <a:pPr>
                        <a:lnSpc>
                          <a:spcPct val="100000"/>
                        </a:lnSpc>
                      </a:pP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nSpc>
                          <a:spcPct val="100000"/>
                        </a:lnSpc>
                      </a:pP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59591799"/>
                  </a:ext>
                </a:extLst>
              </a:tr>
              <a:tr h="845820">
                <a:tc gridSpan="2">
                  <a:txBody>
                    <a:bodyPr/>
                    <a:lstStyle/>
                    <a:p>
                      <a:pPr marL="30480" marR="30480" algn="just">
                        <a:lnSpc>
                          <a:spcPct val="10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-&gt; </a:t>
                      </a:r>
                      <a:r>
                        <a:rPr lang="en-US" sz="2800" b="1" i="1" dirty="0" err="1">
                          <a:solidFill>
                            <a:srgbClr val="000000"/>
                          </a:solidFill>
                          <a:effectLst/>
                          <a:latin typeface="Times New Roman" panose="02020603050405020304" pitchFamily="18" charset="0"/>
                          <a:ea typeface="Times New Roman" panose="02020603050405020304" pitchFamily="18" charset="0"/>
                        </a:rPr>
                        <a:t>Đặc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điểm</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nhân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vật</a:t>
                      </a:r>
                      <a:r>
                        <a:rPr lang="en-US" sz="2800" b="1"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p>
                    <a:p>
                      <a:pPr marL="30480" marR="30480" algn="just">
                        <a:lnSpc>
                          <a:spcPct val="10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a:t>
                      </a:r>
                    </a:p>
                    <a:p>
                      <a:pPr marL="30480" marR="30480" algn="just">
                        <a:lnSpc>
                          <a:spcPct val="10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extLst>
                  <a:ext uri="{0D108BD9-81ED-4DB2-BD59-A6C34878D82A}">
                    <a16:rowId xmlns:a16="http://schemas.microsoft.com/office/drawing/2014/main" val="2466617315"/>
                  </a:ext>
                </a:extLst>
              </a:tr>
            </a:tbl>
          </a:graphicData>
        </a:graphic>
      </p:graphicFrame>
      <p:sp>
        <p:nvSpPr>
          <p:cNvPr id="5" name="TextBox 4">
            <a:extLst>
              <a:ext uri="{FF2B5EF4-FFF2-40B4-BE49-F238E27FC236}">
                <a16:creationId xmlns:a16="http://schemas.microsoft.com/office/drawing/2014/main" id="{CFCDB11B-14F4-3E0E-4F9B-64726FA4BE45}"/>
              </a:ext>
            </a:extLst>
          </p:cNvPr>
          <p:cNvSpPr txBox="1"/>
          <p:nvPr/>
        </p:nvSpPr>
        <p:spPr>
          <a:xfrm>
            <a:off x="425449" y="207847"/>
            <a:ext cx="11341099" cy="1315425"/>
          </a:xfrm>
          <a:prstGeom prst="rect">
            <a:avLst/>
          </a:prstGeom>
          <a:noFill/>
        </p:spPr>
        <p:txBody>
          <a:bodyPr wrap="square">
            <a:spAutoFit/>
          </a:bodyPr>
          <a:lstStyle/>
          <a:p>
            <a:pPr algn="just">
              <a:lnSpc>
                <a:spcPct val="115000"/>
              </a:lnSpc>
            </a:pPr>
            <a:r>
              <a:rPr lang="en-US" sz="3600" b="1" dirty="0">
                <a:solidFill>
                  <a:srgbClr val="0000CC"/>
                </a:solidFill>
                <a:effectLst/>
                <a:latin typeface="Times New Roman" panose="02020603050405020304" pitchFamily="18" charset="0"/>
                <a:ea typeface="Times New Roman" panose="02020603050405020304" pitchFamily="18" charset="0"/>
              </a:rPr>
              <a:t>- </a:t>
            </a:r>
            <a:r>
              <a:rPr lang="en-US" sz="3600" b="1" dirty="0" err="1">
                <a:solidFill>
                  <a:srgbClr val="0000CC"/>
                </a:solidFill>
                <a:effectLst/>
                <a:latin typeface="Times New Roman" panose="02020603050405020304" pitchFamily="18" charset="0"/>
                <a:ea typeface="Times New Roman" panose="02020603050405020304" pitchFamily="18" charset="0"/>
              </a:rPr>
              <a:t>Xác</a:t>
            </a:r>
            <a:r>
              <a:rPr lang="en-US" sz="3600" b="1" dirty="0">
                <a:solidFill>
                  <a:srgbClr val="0000CC"/>
                </a:solidFill>
                <a:effectLst/>
                <a:latin typeface="Times New Roman" panose="02020603050405020304" pitchFamily="18" charset="0"/>
                <a:ea typeface="Times New Roman" panose="02020603050405020304" pitchFamily="18" charset="0"/>
              </a:rPr>
              <a:t> </a:t>
            </a:r>
            <a:r>
              <a:rPr lang="en-US" sz="3600" b="1" dirty="0" err="1">
                <a:solidFill>
                  <a:srgbClr val="0000CC"/>
                </a:solidFill>
                <a:effectLst/>
                <a:latin typeface="Times New Roman" panose="02020603050405020304" pitchFamily="18" charset="0"/>
                <a:ea typeface="Times New Roman" panose="02020603050405020304" pitchFamily="18" charset="0"/>
              </a:rPr>
              <a:t>định</a:t>
            </a:r>
            <a:r>
              <a:rPr lang="en-US" sz="3600" b="1" dirty="0">
                <a:solidFill>
                  <a:srgbClr val="0000CC"/>
                </a:solidFill>
                <a:effectLst/>
                <a:latin typeface="Times New Roman" panose="02020603050405020304" pitchFamily="18" charset="0"/>
                <a:ea typeface="Times New Roman" panose="02020603050405020304" pitchFamily="18" charset="0"/>
              </a:rPr>
              <a:t> </a:t>
            </a:r>
            <a:r>
              <a:rPr lang="en-US" sz="3600" b="1" dirty="0" err="1">
                <a:solidFill>
                  <a:srgbClr val="0000CC"/>
                </a:solidFill>
                <a:effectLst/>
                <a:latin typeface="Times New Roman" panose="02020603050405020304" pitchFamily="18" charset="0"/>
                <a:ea typeface="Times New Roman" panose="02020603050405020304" pitchFamily="18" charset="0"/>
              </a:rPr>
              <a:t>đặc</a:t>
            </a:r>
            <a:r>
              <a:rPr lang="en-US" sz="3600" b="1" dirty="0">
                <a:solidFill>
                  <a:srgbClr val="0000CC"/>
                </a:solidFill>
                <a:effectLst/>
                <a:latin typeface="Times New Roman" panose="02020603050405020304" pitchFamily="18" charset="0"/>
                <a:ea typeface="Times New Roman" panose="02020603050405020304" pitchFamily="18" charset="0"/>
              </a:rPr>
              <a:t> </a:t>
            </a:r>
            <a:r>
              <a:rPr lang="en-US" sz="3600" b="1" dirty="0" err="1">
                <a:solidFill>
                  <a:srgbClr val="0000CC"/>
                </a:solidFill>
                <a:effectLst/>
                <a:latin typeface="Times New Roman" panose="02020603050405020304" pitchFamily="18" charset="0"/>
                <a:ea typeface="Times New Roman" panose="02020603050405020304" pitchFamily="18" charset="0"/>
              </a:rPr>
              <a:t>điểm</a:t>
            </a:r>
            <a:r>
              <a:rPr lang="en-US" sz="3600" b="1" dirty="0">
                <a:solidFill>
                  <a:srgbClr val="0000CC"/>
                </a:solidFill>
                <a:effectLst/>
                <a:latin typeface="Times New Roman" panose="02020603050405020304" pitchFamily="18" charset="0"/>
                <a:ea typeface="Times New Roman" panose="02020603050405020304" pitchFamily="18" charset="0"/>
              </a:rPr>
              <a:t> </a:t>
            </a:r>
            <a:r>
              <a:rPr lang="en-US" sz="3600" b="1" dirty="0" err="1">
                <a:solidFill>
                  <a:srgbClr val="0000CC"/>
                </a:solidFill>
                <a:effectLst/>
                <a:latin typeface="Times New Roman" panose="02020603050405020304" pitchFamily="18" charset="0"/>
                <a:ea typeface="Times New Roman" panose="02020603050405020304" pitchFamily="18" charset="0"/>
              </a:rPr>
              <a:t>nhân</a:t>
            </a:r>
            <a:r>
              <a:rPr lang="en-US" sz="3600" b="1" dirty="0">
                <a:solidFill>
                  <a:srgbClr val="0000CC"/>
                </a:solidFill>
                <a:effectLst/>
                <a:latin typeface="Times New Roman" panose="02020603050405020304" pitchFamily="18" charset="0"/>
                <a:ea typeface="Times New Roman" panose="02020603050405020304" pitchFamily="18" charset="0"/>
              </a:rPr>
              <a:t> </a:t>
            </a:r>
            <a:r>
              <a:rPr lang="en-US" sz="3600" b="1" dirty="0" err="1">
                <a:solidFill>
                  <a:srgbClr val="0000CC"/>
                </a:solidFill>
                <a:effectLst/>
                <a:latin typeface="Times New Roman" panose="02020603050405020304" pitchFamily="18" charset="0"/>
                <a:ea typeface="Times New Roman" panose="02020603050405020304" pitchFamily="18" charset="0"/>
              </a:rPr>
              <a:t>vật</a:t>
            </a:r>
            <a:r>
              <a:rPr lang="en-US" sz="3600" b="1" dirty="0">
                <a:solidFill>
                  <a:srgbClr val="0000CC"/>
                </a:solidFill>
                <a:effectLst/>
                <a:latin typeface="Times New Roman" panose="02020603050405020304" pitchFamily="18" charset="0"/>
                <a:ea typeface="Times New Roman" panose="02020603050405020304" pitchFamily="18" charset="0"/>
              </a:rPr>
              <a:t> </a:t>
            </a:r>
            <a:r>
              <a:rPr lang="en-US" sz="3600" b="1" dirty="0" err="1">
                <a:solidFill>
                  <a:srgbClr val="0000CC"/>
                </a:solidFill>
                <a:effectLst/>
                <a:latin typeface="Times New Roman" panose="02020603050405020304" pitchFamily="18" charset="0"/>
                <a:ea typeface="Times New Roman" panose="02020603050405020304" pitchFamily="18" charset="0"/>
              </a:rPr>
              <a:t>mà</a:t>
            </a:r>
            <a:r>
              <a:rPr lang="en-US" sz="3600" b="1" dirty="0">
                <a:solidFill>
                  <a:srgbClr val="0000CC"/>
                </a:solidFill>
                <a:effectLst/>
                <a:latin typeface="Times New Roman" panose="02020603050405020304" pitchFamily="18" charset="0"/>
                <a:ea typeface="Times New Roman" panose="02020603050405020304" pitchFamily="18" charset="0"/>
              </a:rPr>
              <a:t> </a:t>
            </a:r>
            <a:r>
              <a:rPr lang="en-US" sz="3600" b="1" dirty="0" err="1">
                <a:solidFill>
                  <a:srgbClr val="0000CC"/>
                </a:solidFill>
                <a:effectLst/>
                <a:latin typeface="Times New Roman" panose="02020603050405020304" pitchFamily="18" charset="0"/>
                <a:ea typeface="Times New Roman" panose="02020603050405020304" pitchFamily="18" charset="0"/>
              </a:rPr>
              <a:t>em</a:t>
            </a:r>
            <a:r>
              <a:rPr lang="en-US" sz="3600" b="1" dirty="0">
                <a:solidFill>
                  <a:srgbClr val="0000CC"/>
                </a:solidFill>
                <a:effectLst/>
                <a:latin typeface="Times New Roman" panose="02020603050405020304" pitchFamily="18" charset="0"/>
                <a:ea typeface="Times New Roman" panose="02020603050405020304" pitchFamily="18" charset="0"/>
              </a:rPr>
              <a:t> </a:t>
            </a:r>
            <a:r>
              <a:rPr lang="en-US" sz="3600" b="1" dirty="0" err="1">
                <a:solidFill>
                  <a:srgbClr val="0000CC"/>
                </a:solidFill>
                <a:effectLst/>
                <a:latin typeface="Times New Roman" panose="02020603050405020304" pitchFamily="18" charset="0"/>
                <a:ea typeface="Times New Roman" panose="02020603050405020304" pitchFamily="18" charset="0"/>
              </a:rPr>
              <a:t>định</a:t>
            </a:r>
            <a:r>
              <a:rPr lang="en-US" sz="3600" b="1" dirty="0">
                <a:solidFill>
                  <a:srgbClr val="0000CC"/>
                </a:solidFill>
                <a:effectLst/>
                <a:latin typeface="Times New Roman" panose="02020603050405020304" pitchFamily="18" charset="0"/>
                <a:ea typeface="Times New Roman" panose="02020603050405020304" pitchFamily="18" charset="0"/>
              </a:rPr>
              <a:t> </a:t>
            </a:r>
            <a:r>
              <a:rPr lang="en-US" sz="3600" b="1" dirty="0" err="1">
                <a:solidFill>
                  <a:srgbClr val="0000CC"/>
                </a:solidFill>
                <a:effectLst/>
                <a:latin typeface="Times New Roman" panose="02020603050405020304" pitchFamily="18" charset="0"/>
                <a:ea typeface="Times New Roman" panose="02020603050405020304" pitchFamily="18" charset="0"/>
              </a:rPr>
              <a:t>viết</a:t>
            </a:r>
            <a:r>
              <a:rPr lang="en-US" sz="3600" b="1" dirty="0">
                <a:solidFill>
                  <a:srgbClr val="0000CC"/>
                </a:solidFill>
                <a:effectLst/>
                <a:latin typeface="Times New Roman" panose="02020603050405020304" pitchFamily="18" charset="0"/>
                <a:ea typeface="Times New Roman" panose="02020603050405020304" pitchFamily="18" charset="0"/>
              </a:rPr>
              <a:t> (</a:t>
            </a:r>
            <a:r>
              <a:rPr lang="en-US" sz="3600" b="1" dirty="0" err="1">
                <a:solidFill>
                  <a:srgbClr val="0000CC"/>
                </a:solidFill>
                <a:effectLst/>
                <a:latin typeface="Times New Roman" panose="02020603050405020304" pitchFamily="18" charset="0"/>
                <a:ea typeface="Times New Roman" panose="02020603050405020304" pitchFamily="18" charset="0"/>
              </a:rPr>
              <a:t>có</a:t>
            </a:r>
            <a:r>
              <a:rPr lang="en-US" sz="3600" b="1" dirty="0">
                <a:solidFill>
                  <a:srgbClr val="0000CC"/>
                </a:solidFill>
                <a:effectLst/>
                <a:latin typeface="Times New Roman" panose="02020603050405020304" pitchFamily="18" charset="0"/>
                <a:ea typeface="Times New Roman" panose="02020603050405020304" pitchFamily="18" charset="0"/>
              </a:rPr>
              <a:t> </a:t>
            </a:r>
            <a:r>
              <a:rPr lang="en-US" sz="3600" b="1" dirty="0" err="1">
                <a:solidFill>
                  <a:srgbClr val="0000CC"/>
                </a:solidFill>
                <a:effectLst/>
                <a:latin typeface="Times New Roman" panose="02020603050405020304" pitchFamily="18" charset="0"/>
                <a:ea typeface="Times New Roman" panose="02020603050405020304" pitchFamily="18" charset="0"/>
              </a:rPr>
              <a:t>thể</a:t>
            </a:r>
            <a:r>
              <a:rPr lang="en-US" sz="3600" b="1" dirty="0">
                <a:solidFill>
                  <a:srgbClr val="0000CC"/>
                </a:solidFill>
                <a:effectLst/>
                <a:latin typeface="Times New Roman" panose="02020603050405020304" pitchFamily="18" charset="0"/>
                <a:ea typeface="Times New Roman" panose="02020603050405020304" pitchFamily="18" charset="0"/>
              </a:rPr>
              <a:t> </a:t>
            </a:r>
            <a:r>
              <a:rPr lang="en-US" sz="3600" b="1" dirty="0" err="1">
                <a:solidFill>
                  <a:srgbClr val="0000CC"/>
                </a:solidFill>
                <a:effectLst/>
                <a:latin typeface="Times New Roman" panose="02020603050405020304" pitchFamily="18" charset="0"/>
                <a:ea typeface="Times New Roman" panose="02020603050405020304" pitchFamily="18" charset="0"/>
              </a:rPr>
              <a:t>theo</a:t>
            </a:r>
            <a:r>
              <a:rPr lang="en-US" sz="3600" b="1" dirty="0">
                <a:solidFill>
                  <a:srgbClr val="0000CC"/>
                </a:solidFill>
                <a:effectLst/>
                <a:latin typeface="Times New Roman" panose="02020603050405020304" pitchFamily="18" charset="0"/>
                <a:ea typeface="Times New Roman" panose="02020603050405020304" pitchFamily="18" charset="0"/>
              </a:rPr>
              <a:t> </a:t>
            </a:r>
            <a:r>
              <a:rPr lang="en-US" sz="3600" b="1" dirty="0" err="1">
                <a:solidFill>
                  <a:srgbClr val="0000CC"/>
                </a:solidFill>
                <a:effectLst/>
                <a:latin typeface="Times New Roman" panose="02020603050405020304" pitchFamily="18" charset="0"/>
                <a:ea typeface="Times New Roman" panose="02020603050405020304" pitchFamily="18" charset="0"/>
              </a:rPr>
              <a:t>bảng</a:t>
            </a:r>
            <a:r>
              <a:rPr lang="en-US" sz="3600" b="1" dirty="0">
                <a:solidFill>
                  <a:srgbClr val="0000CC"/>
                </a:solidFill>
                <a:effectLst/>
                <a:latin typeface="Times New Roman" panose="02020603050405020304" pitchFamily="18" charset="0"/>
                <a:ea typeface="Times New Roman" panose="02020603050405020304" pitchFamily="18" charset="0"/>
              </a:rPr>
              <a:t> </a:t>
            </a:r>
            <a:r>
              <a:rPr lang="en-US" sz="3600" b="1" dirty="0" err="1">
                <a:solidFill>
                  <a:srgbClr val="0000CC"/>
                </a:solidFill>
                <a:effectLst/>
                <a:latin typeface="Times New Roman" panose="02020603050405020304" pitchFamily="18" charset="0"/>
                <a:ea typeface="Times New Roman" panose="02020603050405020304" pitchFamily="18" charset="0"/>
              </a:rPr>
              <a:t>sau</a:t>
            </a:r>
            <a:r>
              <a:rPr lang="en-US" sz="3600" b="1" dirty="0">
                <a:solidFill>
                  <a:srgbClr val="0000CC"/>
                </a:solidFill>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22742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894</Words>
  <Application>Microsoft Office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phuong dinh</cp:lastModifiedBy>
  <cp:revision>18</cp:revision>
  <dcterms:created xsi:type="dcterms:W3CDTF">2022-05-31T08:18:04Z</dcterms:created>
  <dcterms:modified xsi:type="dcterms:W3CDTF">2025-02-11T16:38:54Z</dcterms:modified>
</cp:coreProperties>
</file>