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7" r:id="rId4"/>
    <p:sldMasterId id="2147483723" r:id="rId5"/>
    <p:sldMasterId id="2147483763" r:id="rId6"/>
  </p:sldMasterIdLst>
  <p:notesMasterIdLst>
    <p:notesMasterId r:id="rId29"/>
  </p:notesMasterIdLst>
  <p:sldIdLst>
    <p:sldId id="676" r:id="rId7"/>
    <p:sldId id="374" r:id="rId8"/>
    <p:sldId id="260" r:id="rId9"/>
    <p:sldId id="267" r:id="rId10"/>
    <p:sldId id="269" r:id="rId11"/>
    <p:sldId id="722" r:id="rId12"/>
    <p:sldId id="384" r:id="rId13"/>
    <p:sldId id="264" r:id="rId14"/>
    <p:sldId id="756" r:id="rId15"/>
    <p:sldId id="758" r:id="rId16"/>
    <p:sldId id="807" r:id="rId17"/>
    <p:sldId id="793" r:id="rId18"/>
    <p:sldId id="794" r:id="rId19"/>
    <p:sldId id="567" r:id="rId20"/>
    <p:sldId id="634" r:id="rId21"/>
    <p:sldId id="765" r:id="rId22"/>
    <p:sldId id="784" r:id="rId23"/>
    <p:sldId id="791" r:id="rId24"/>
    <p:sldId id="805" r:id="rId25"/>
    <p:sldId id="806" r:id="rId26"/>
    <p:sldId id="562" r:id="rId27"/>
    <p:sldId id="63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E6E6E6"/>
    <a:srgbClr val="FDDE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94291" autoAdjust="0"/>
  </p:normalViewPr>
  <p:slideViewPr>
    <p:cSldViewPr snapToGrid="0">
      <p:cViewPr varScale="1">
        <p:scale>
          <a:sx n="73" d="100"/>
          <a:sy n="73" d="100"/>
        </p:scale>
        <p:origin x="103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7D611-EDDC-4799-8F0C-873EC0707CCE}"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3C7BA-A8A6-476F-8803-E3CB107ED86A}" type="slidenum">
              <a:rPr lang="en-US" smtClean="0"/>
              <a:t>‹#›</a:t>
            </a:fld>
            <a:endParaRPr lang="en-US"/>
          </a:p>
        </p:txBody>
      </p:sp>
    </p:spTree>
    <p:extLst>
      <p:ext uri="{BB962C8B-B14F-4D97-AF65-F5344CB8AC3E}">
        <p14:creationId xmlns:p14="http://schemas.microsoft.com/office/powerpoint/2010/main" val="76412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t>6</a:t>
            </a:fld>
            <a:endParaRPr lang="en-US"/>
          </a:p>
        </p:txBody>
      </p:sp>
    </p:spTree>
    <p:extLst>
      <p:ext uri="{BB962C8B-B14F-4D97-AF65-F5344CB8AC3E}">
        <p14:creationId xmlns:p14="http://schemas.microsoft.com/office/powerpoint/2010/main" val="5039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6613C7BA-A8A6-476F-8803-E3CB107ED86A}" type="slidenum">
              <a:rPr lang="en-US" smtClean="0"/>
              <a:t>8</a:t>
            </a:fld>
            <a:endParaRPr lang="en-US"/>
          </a:p>
        </p:txBody>
      </p:sp>
    </p:spTree>
    <p:extLst>
      <p:ext uri="{BB962C8B-B14F-4D97-AF65-F5344CB8AC3E}">
        <p14:creationId xmlns:p14="http://schemas.microsoft.com/office/powerpoint/2010/main" val="189145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522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8EE0-F30C-8D0A-25C1-392EF28C08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7CBD62-1C7A-BF75-F32C-704B9F1928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CBC42F-C784-1170-52FE-6378DFCCDE4A}"/>
              </a:ext>
            </a:extLst>
          </p:cNvPr>
          <p:cNvSpPr>
            <a:spLocks noGrp="1"/>
          </p:cNvSpPr>
          <p:nvPr>
            <p:ph type="dt" sz="half" idx="10"/>
          </p:nvPr>
        </p:nvSpPr>
        <p:spPr/>
        <p:txBody>
          <a:bodyPr/>
          <a:lstStyle/>
          <a:p>
            <a:fld id="{A1FA4719-566D-45AC-B838-49EE6D3E98C4}" type="datetimeFigureOut">
              <a:rPr lang="en-US" smtClean="0"/>
              <a:t>2/7/2025</a:t>
            </a:fld>
            <a:endParaRPr lang="en-US"/>
          </a:p>
        </p:txBody>
      </p:sp>
      <p:sp>
        <p:nvSpPr>
          <p:cNvPr id="5" name="Footer Placeholder 4">
            <a:extLst>
              <a:ext uri="{FF2B5EF4-FFF2-40B4-BE49-F238E27FC236}">
                <a16:creationId xmlns:a16="http://schemas.microsoft.com/office/drawing/2014/main" id="{5C4F8F77-50B9-F955-DC1B-D15629138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B4F7D-921D-3C86-4953-710D3E4449B6}"/>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401113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A50A-C6B8-8324-9AB0-E6779C1C02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D686D7-9689-06A4-3528-07F3D131F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8224D-3011-32AA-5935-73A517DC9B14}"/>
              </a:ext>
            </a:extLst>
          </p:cNvPr>
          <p:cNvSpPr>
            <a:spLocks noGrp="1"/>
          </p:cNvSpPr>
          <p:nvPr>
            <p:ph type="dt" sz="half" idx="10"/>
          </p:nvPr>
        </p:nvSpPr>
        <p:spPr/>
        <p:txBody>
          <a:bodyPr/>
          <a:lstStyle/>
          <a:p>
            <a:fld id="{A1FA4719-566D-45AC-B838-49EE6D3E98C4}" type="datetimeFigureOut">
              <a:rPr lang="en-US" smtClean="0"/>
              <a:t>2/7/2025</a:t>
            </a:fld>
            <a:endParaRPr lang="en-US"/>
          </a:p>
        </p:txBody>
      </p:sp>
      <p:sp>
        <p:nvSpPr>
          <p:cNvPr id="5" name="Footer Placeholder 4">
            <a:extLst>
              <a:ext uri="{FF2B5EF4-FFF2-40B4-BE49-F238E27FC236}">
                <a16:creationId xmlns:a16="http://schemas.microsoft.com/office/drawing/2014/main" id="{0A6BFB18-1E8E-7BB0-0CB4-14FEC16E1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0861F-5B97-4306-2416-DE210B062AC6}"/>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225626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72CBEC-91BD-D336-0522-BFDF5605BF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EA844B-5AE7-A036-8D91-8457B25DC2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CE0DC-A585-F469-58B2-246B30EFDE39}"/>
              </a:ext>
            </a:extLst>
          </p:cNvPr>
          <p:cNvSpPr>
            <a:spLocks noGrp="1"/>
          </p:cNvSpPr>
          <p:nvPr>
            <p:ph type="dt" sz="half" idx="10"/>
          </p:nvPr>
        </p:nvSpPr>
        <p:spPr/>
        <p:txBody>
          <a:bodyPr/>
          <a:lstStyle/>
          <a:p>
            <a:fld id="{A1FA4719-566D-45AC-B838-49EE6D3E98C4}" type="datetimeFigureOut">
              <a:rPr lang="en-US" smtClean="0"/>
              <a:t>2/7/2025</a:t>
            </a:fld>
            <a:endParaRPr lang="en-US"/>
          </a:p>
        </p:txBody>
      </p:sp>
      <p:sp>
        <p:nvSpPr>
          <p:cNvPr id="5" name="Footer Placeholder 4">
            <a:extLst>
              <a:ext uri="{FF2B5EF4-FFF2-40B4-BE49-F238E27FC236}">
                <a16:creationId xmlns:a16="http://schemas.microsoft.com/office/drawing/2014/main" id="{9990AEF7-6F47-FDA3-6BB3-14A56B0FE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14D0B-E4D0-3AFD-A025-21632DE13863}"/>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115129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37798-E7EA-4FC8-A4AA-5D7E3144F0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574179-FB14-4CF7-8DD1-1ED4C0BBB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E25626-D19E-4768-8C92-DC1402338552}"/>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5" name="Footer Placeholder 4">
            <a:extLst>
              <a:ext uri="{FF2B5EF4-FFF2-40B4-BE49-F238E27FC236}">
                <a16:creationId xmlns:a16="http://schemas.microsoft.com/office/drawing/2014/main" id="{37334E6E-2E90-4CC1-AE7E-F2927D221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653E2-471D-4300-844C-EEDDB7503130}"/>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411233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A01C-B475-4348-9D88-BBA3F254E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A7D0C-CC39-43E0-879A-87701F85F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DCCC2-8421-40E8-8074-2DE9330AB2C5}"/>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5" name="Footer Placeholder 4">
            <a:extLst>
              <a:ext uri="{FF2B5EF4-FFF2-40B4-BE49-F238E27FC236}">
                <a16:creationId xmlns:a16="http://schemas.microsoft.com/office/drawing/2014/main" id="{D0FA3CD6-3C2F-4560-BF03-F90B47B56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AD671-06FB-40A7-9CBD-B3688A7884AD}"/>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640710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FDD2-C1BE-4D41-977D-2E4D4A30F1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4C490F-787A-4255-B7AF-8F76F20BCC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C81518-6A23-4D91-A4B3-30497ADC8705}"/>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5" name="Footer Placeholder 4">
            <a:extLst>
              <a:ext uri="{FF2B5EF4-FFF2-40B4-BE49-F238E27FC236}">
                <a16:creationId xmlns:a16="http://schemas.microsoft.com/office/drawing/2014/main" id="{52D84601-1D2F-46F5-9A43-04F797D86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DB935-CB8E-4C2B-8294-A8D4401BC201}"/>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463785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7D6D-6EF5-4198-AF10-91DFC428D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5BBBE-1341-43E5-9710-F4118BCD9B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FE94D0-438E-4F6B-BD06-C0253A99C3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487CA-D5AC-4724-AEA4-369533588156}"/>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6" name="Footer Placeholder 5">
            <a:extLst>
              <a:ext uri="{FF2B5EF4-FFF2-40B4-BE49-F238E27FC236}">
                <a16:creationId xmlns:a16="http://schemas.microsoft.com/office/drawing/2014/main" id="{4E33B29A-8917-4DF2-A4F5-FD1CD1577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F89E2-3661-45DF-A368-2DEE6F13B495}"/>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805257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B29D-8207-4176-AD1B-2CE6C39A17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E209D-1515-4547-8B76-98E409551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E7FA10-2771-4766-BB99-B3113837B5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805A6-5B22-41EF-A8E3-06D8FEC24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058C41-94D4-4F30-99A0-110DF841D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6B206-C54D-4459-AA5F-E3E19D5AE3F7}"/>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8" name="Footer Placeholder 7">
            <a:extLst>
              <a:ext uri="{FF2B5EF4-FFF2-40B4-BE49-F238E27FC236}">
                <a16:creationId xmlns:a16="http://schemas.microsoft.com/office/drawing/2014/main" id="{B6618845-34AE-4EDE-85F2-993F10E2B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744381-A274-4DD9-AC62-AD8F2856C7C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90753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9386-32F1-4B52-BEAA-4795C5296A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46A28F-3901-44D5-A0B4-C4822A79490D}"/>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4" name="Footer Placeholder 3">
            <a:extLst>
              <a:ext uri="{FF2B5EF4-FFF2-40B4-BE49-F238E27FC236}">
                <a16:creationId xmlns:a16="http://schemas.microsoft.com/office/drawing/2014/main" id="{65845959-63D2-4685-A357-99FE81839E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67357B-9B71-41CD-8702-6F4E62315BC8}"/>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498354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D0DCD-DDD0-4944-8E51-50E3AA6DD729}"/>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3" name="Footer Placeholder 2">
            <a:extLst>
              <a:ext uri="{FF2B5EF4-FFF2-40B4-BE49-F238E27FC236}">
                <a16:creationId xmlns:a16="http://schemas.microsoft.com/office/drawing/2014/main" id="{80BECFAD-ED90-4D45-A39B-1DBECF472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2B123C-1907-4EBE-826F-355F459EBC19}"/>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683599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B65B-2F6A-4C67-BB58-2B19AFC6D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5EFF2-3101-4F6C-9854-8646610B7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6B8D01-7B70-47BC-9878-6ADA403F6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4CFA0-BDA4-4FC7-92E9-42956F1232BF}"/>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6" name="Footer Placeholder 5">
            <a:extLst>
              <a:ext uri="{FF2B5EF4-FFF2-40B4-BE49-F238E27FC236}">
                <a16:creationId xmlns:a16="http://schemas.microsoft.com/office/drawing/2014/main" id="{FAC9C638-0C2F-4DD3-B550-6284247800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8F5CB0-AEFA-43C7-90D0-03D71083F601}"/>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389297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A87F-3E10-AEBE-F9E9-2EFD4FB51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A10E9-559E-1B64-CE64-120F95A74B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923A1-50BA-EB30-6EA0-52FFD24B3D4A}"/>
              </a:ext>
            </a:extLst>
          </p:cNvPr>
          <p:cNvSpPr>
            <a:spLocks noGrp="1"/>
          </p:cNvSpPr>
          <p:nvPr>
            <p:ph type="dt" sz="half" idx="10"/>
          </p:nvPr>
        </p:nvSpPr>
        <p:spPr/>
        <p:txBody>
          <a:bodyPr/>
          <a:lstStyle/>
          <a:p>
            <a:fld id="{A1FA4719-566D-45AC-B838-49EE6D3E98C4}" type="datetimeFigureOut">
              <a:rPr lang="en-US" smtClean="0"/>
              <a:t>2/7/2025</a:t>
            </a:fld>
            <a:endParaRPr lang="en-US"/>
          </a:p>
        </p:txBody>
      </p:sp>
      <p:sp>
        <p:nvSpPr>
          <p:cNvPr id="5" name="Footer Placeholder 4">
            <a:extLst>
              <a:ext uri="{FF2B5EF4-FFF2-40B4-BE49-F238E27FC236}">
                <a16:creationId xmlns:a16="http://schemas.microsoft.com/office/drawing/2014/main" id="{609F3130-2809-3019-4D2A-C5B40230D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4AC41-4FD3-F82C-5DF9-D342B75AC360}"/>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993033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5A75-BE1B-4248-9C42-E25DBC6E5F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B36B5D-6A25-4AFA-874A-E54EEA670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5F96C-3FB3-47C1-BA04-63DF124E7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CFC91-08E4-443A-A762-3F71FE6E448D}"/>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6" name="Footer Placeholder 5">
            <a:extLst>
              <a:ext uri="{FF2B5EF4-FFF2-40B4-BE49-F238E27FC236}">
                <a16:creationId xmlns:a16="http://schemas.microsoft.com/office/drawing/2014/main" id="{848C235E-F39F-402B-9021-44E8B23BC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2EC00-11F3-4B6B-96AC-D4B1D01A504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4146490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F2B1-75D6-4414-B132-B9C361D58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3D9B4-1F0A-46DC-8105-40C4B78B4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DA720-8654-489E-BA66-62192E67C845}"/>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5" name="Footer Placeholder 4">
            <a:extLst>
              <a:ext uri="{FF2B5EF4-FFF2-40B4-BE49-F238E27FC236}">
                <a16:creationId xmlns:a16="http://schemas.microsoft.com/office/drawing/2014/main" id="{9738CD0D-AA49-4859-846F-C1A7FB4E1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751EF-6B71-432B-A450-FF31F640A6E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628503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9744D1-DE1A-4C25-B269-A89E80574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A1985-5A02-4F9E-BF82-44FD74C569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3F2E6-5296-44EC-BFB3-1F6618B3DCA4}"/>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5" name="Footer Placeholder 4">
            <a:extLst>
              <a:ext uri="{FF2B5EF4-FFF2-40B4-BE49-F238E27FC236}">
                <a16:creationId xmlns:a16="http://schemas.microsoft.com/office/drawing/2014/main" id="{FE41D841-00ED-4B32-9C53-9E139B32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6E4A7-83DB-4E92-8FD8-CCDB22655B96}"/>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362511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790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6C3904E-D0AF-4278-BFA8-EBC74DB32B7D}" type="datetimeFigureOut">
              <a:rPr lang="en-US" smtClean="0">
                <a:solidFill>
                  <a:prstClr val="black">
                    <a:tint val="75000"/>
                  </a:prstClr>
                </a:solidFill>
              </a:rPr>
              <a:pPr>
                <a:defRPr/>
              </a:pPr>
              <a:t>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944481C-571E-41EB-B409-B43D80B19A2E}"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657761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63FCE2F-18A9-4011-8AAD-C455D6C11549}" type="datetimeFigureOut">
              <a:rPr lang="en-US" smtClean="0">
                <a:solidFill>
                  <a:prstClr val="black">
                    <a:tint val="75000"/>
                  </a:prstClr>
                </a:solidFill>
              </a:rPr>
              <a:pPr>
                <a:defRPr/>
              </a:pPr>
              <a:t>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2E40DBB-0D84-42C3-8338-EBE167CAE1A7}"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762032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BC161B6-2AAC-456C-826F-BD13A4B278B4}" type="datetimeFigureOut">
              <a:rPr lang="en-US" smtClean="0">
                <a:solidFill>
                  <a:prstClr val="black">
                    <a:tint val="75000"/>
                  </a:prstClr>
                </a:solidFill>
              </a:rPr>
              <a:pPr>
                <a:defRPr/>
              </a:pPr>
              <a:t>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B1251C8-54D4-4504-BDCA-3FD62F2EC7B3}"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374471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F437492-346E-4885-90F8-5B0DB7E5CBC2}" type="datetimeFigureOut">
              <a:rPr lang="en-US" smtClean="0">
                <a:solidFill>
                  <a:prstClr val="black">
                    <a:tint val="75000"/>
                  </a:prstClr>
                </a:solidFill>
              </a:rPr>
              <a:pPr>
                <a:defRPr/>
              </a:pPr>
              <a:t>2/7/2025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489BC8D-5BCC-4ECB-BC0C-AFBAB57F4046}"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213889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7CCE68D-B416-4BDD-A11E-E60F58B46F0C}" type="datetimeFigureOut">
              <a:rPr lang="en-US" smtClean="0">
                <a:solidFill>
                  <a:prstClr val="black">
                    <a:tint val="75000"/>
                  </a:prstClr>
                </a:solidFill>
              </a:rPr>
              <a:pPr>
                <a:defRPr/>
              </a:pPr>
              <a:t>2/7/2025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5A5FE00-C197-47C8-9C68-2A9C42F4D75A}"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944871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55A564-5202-4738-804C-26D0045BFEB5}" type="datetimeFigureOut">
              <a:rPr lang="en-US" smtClean="0">
                <a:solidFill>
                  <a:prstClr val="black">
                    <a:tint val="75000"/>
                  </a:prstClr>
                </a:solidFill>
              </a:rPr>
              <a:pPr>
                <a:defRPr/>
              </a:pPr>
              <a:t>2/7/2025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7188119-E9A9-4AB9-9031-08A2C5080262}"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89330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A4895-52E9-C421-E29D-FFB91E0F81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577BB5-5A10-9516-79C3-64451D284B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60C6CF-5755-A419-1910-C40E7533F5AD}"/>
              </a:ext>
            </a:extLst>
          </p:cNvPr>
          <p:cNvSpPr>
            <a:spLocks noGrp="1"/>
          </p:cNvSpPr>
          <p:nvPr>
            <p:ph type="dt" sz="half" idx="10"/>
          </p:nvPr>
        </p:nvSpPr>
        <p:spPr/>
        <p:txBody>
          <a:bodyPr/>
          <a:lstStyle/>
          <a:p>
            <a:fld id="{A1FA4719-566D-45AC-B838-49EE6D3E98C4}" type="datetimeFigureOut">
              <a:rPr lang="en-US" smtClean="0"/>
              <a:t>2/7/2025</a:t>
            </a:fld>
            <a:endParaRPr lang="en-US"/>
          </a:p>
        </p:txBody>
      </p:sp>
      <p:sp>
        <p:nvSpPr>
          <p:cNvPr id="5" name="Footer Placeholder 4">
            <a:extLst>
              <a:ext uri="{FF2B5EF4-FFF2-40B4-BE49-F238E27FC236}">
                <a16:creationId xmlns:a16="http://schemas.microsoft.com/office/drawing/2014/main" id="{D042F8BB-4A37-6951-1A2E-B14133397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97039-52E6-1CC0-75AC-531131CADB1E}"/>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633490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57EAAF5-2243-454E-B9C0-0B31A898A6BE}" type="datetimeFigureOut">
              <a:rPr lang="en-US" smtClean="0">
                <a:solidFill>
                  <a:prstClr val="black">
                    <a:tint val="75000"/>
                  </a:prstClr>
                </a:solidFill>
              </a:rPr>
              <a:pPr>
                <a:defRPr/>
              </a:pPr>
              <a:t>2/7/2025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42C2629-BA6D-4757-903B-CF8B4071B1C9}"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07539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4F1C51-4ACD-451B-827F-58059F8BA115}" type="datetimeFigureOut">
              <a:rPr lang="en-US" smtClean="0">
                <a:solidFill>
                  <a:prstClr val="black">
                    <a:tint val="75000"/>
                  </a:prstClr>
                </a:solidFill>
              </a:rPr>
              <a:pPr>
                <a:defRPr/>
              </a:pPr>
              <a:t>2/7/2025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26E1054-42B4-4108-9CC4-C0EEC7400EE3}"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32175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9FB9A30-4796-4200-AD3F-0A6D35BF2B99}" type="datetimeFigureOut">
              <a:rPr lang="en-US" smtClean="0">
                <a:solidFill>
                  <a:prstClr val="black">
                    <a:tint val="75000"/>
                  </a:prstClr>
                </a:solidFill>
              </a:rPr>
              <a:pPr>
                <a:defRPr/>
              </a:pPr>
              <a:t>2/7/2025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E9F08B7-9930-4C69-9BD8-F57D27465C9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729909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A9F7D5-630A-4230-9FD5-9CA0EB33BC48}" type="datetimeFigureOut">
              <a:rPr lang="en-US" smtClean="0">
                <a:solidFill>
                  <a:prstClr val="black">
                    <a:tint val="75000"/>
                  </a:prstClr>
                </a:solidFill>
              </a:rPr>
              <a:pPr>
                <a:defRPr/>
              </a:pPr>
              <a:t>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27EAB8C-1131-411D-8D6B-6027EB459EA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671734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6C9304-4B90-401D-8EBE-1ACFD999AB44}" type="datetimeFigureOut">
              <a:rPr lang="en-US" smtClean="0">
                <a:solidFill>
                  <a:prstClr val="black">
                    <a:tint val="75000"/>
                  </a:prstClr>
                </a:solidFill>
              </a:rPr>
              <a:pPr>
                <a:defRPr/>
              </a:pPr>
              <a:t>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1FECB5D-8C47-420F-878B-BEDE3F96ADE5}"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92125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 name="Shape 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25400" y="-12700"/>
            <a:ext cx="61722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hape 42"/>
          <p:cNvGrpSpPr>
            <a:grpSpLocks/>
          </p:cNvGrpSpPr>
          <p:nvPr/>
        </p:nvGrpSpPr>
        <p:grpSpPr bwMode="auto">
          <a:xfrm>
            <a:off x="821267" y="774700"/>
            <a:ext cx="10549467" cy="5308600"/>
            <a:chOff x="615225" y="581250"/>
            <a:chExt cx="7913399" cy="3981000"/>
          </a:xfrm>
        </p:grpSpPr>
        <p:sp>
          <p:nvSpPr>
            <p:cNvPr id="6" name="Shape 43"/>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endParaRPr>
            </a:p>
          </p:txBody>
        </p:sp>
        <p:sp>
          <p:nvSpPr>
            <p:cNvPr id="7" name="Shape 44"/>
            <p:cNvSpPr>
              <a:spLocks noChangeArrowheads="1"/>
            </p:cNvSpPr>
            <p:nvPr/>
          </p:nvSpPr>
          <p:spPr bwMode="auto">
            <a:xfrm>
              <a:off x="704140" y="666965"/>
              <a:ext cx="7733983" cy="3809569"/>
            </a:xfrm>
            <a:prstGeom prst="rect">
              <a:avLst/>
            </a:prstGeom>
            <a:noFill/>
            <a:ln w="9525">
              <a:solidFill>
                <a:srgbClr val="231F1C"/>
              </a:solidFill>
              <a:round/>
              <a:headEnd/>
              <a:tailEnd/>
            </a:ln>
          </p:spPr>
          <p:txBody>
            <a:bodyPr lIns="91425" tIns="91425" rIns="91425" bIns="914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endParaRPr>
            </a:p>
          </p:txBody>
        </p:sp>
      </p:grpSp>
      <p:pic>
        <p:nvPicPr>
          <p:cNvPr id="8" name="Shape 4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9863667" y="2463800"/>
            <a:ext cx="2328333"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4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25400" y="4473576"/>
            <a:ext cx="232833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hape 45"/>
          <p:cNvSpPr txBox="1">
            <a:spLocks noGrp="1"/>
          </p:cNvSpPr>
          <p:nvPr>
            <p:ph type="title"/>
          </p:nvPr>
        </p:nvSpPr>
        <p:spPr>
          <a:xfrm>
            <a:off x="1668802" y="1392236"/>
            <a:ext cx="8854399" cy="1271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2" y="2829935"/>
            <a:ext cx="8854399" cy="31031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56724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792322"/>
      </p:ext>
    </p:extLst>
  </p:cSld>
  <p:clrMapOvr>
    <a:masterClrMapping/>
  </p:clrMapOvr>
  <p:transition spd="slow" advClick="0" advTm="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85ED-A72A-46DB-AC49-165B07B5A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C85C90-827C-4046-AA92-C4A6F294D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A22E3D-0013-442D-A33E-DCCA1A91FAA0}"/>
              </a:ext>
            </a:extLst>
          </p:cNvPr>
          <p:cNvSpPr>
            <a:spLocks noGrp="1"/>
          </p:cNvSpPr>
          <p:nvPr>
            <p:ph type="dt" sz="half" idx="10"/>
          </p:nvPr>
        </p:nvSpPr>
        <p:spPr/>
        <p:txBody>
          <a:bodyPr/>
          <a:lstStyle/>
          <a:p>
            <a:fld id="{A99B1E88-9A64-47B2-9DE4-79A5E7FC3831}" type="datetimeFigureOut">
              <a:rPr lang="en-US" smtClean="0"/>
              <a:t>2/7/2025</a:t>
            </a:fld>
            <a:endParaRPr lang="en-US"/>
          </a:p>
        </p:txBody>
      </p:sp>
      <p:sp>
        <p:nvSpPr>
          <p:cNvPr id="5" name="Footer Placeholder 4">
            <a:extLst>
              <a:ext uri="{FF2B5EF4-FFF2-40B4-BE49-F238E27FC236}">
                <a16:creationId xmlns:a16="http://schemas.microsoft.com/office/drawing/2014/main" id="{27D6DA6C-F7DC-4FBA-A16D-2D15F77F6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7B171-4BFF-4B3B-B3C2-E99CC4AC6000}"/>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2797295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108A-8EF4-431B-ADA1-6511BC736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4A1774-2E12-4D73-92F1-37244D016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4C6A-5DAF-47AD-AEB5-9A52CEFCADA7}"/>
              </a:ext>
            </a:extLst>
          </p:cNvPr>
          <p:cNvSpPr>
            <a:spLocks noGrp="1"/>
          </p:cNvSpPr>
          <p:nvPr>
            <p:ph type="dt" sz="half" idx="10"/>
          </p:nvPr>
        </p:nvSpPr>
        <p:spPr/>
        <p:txBody>
          <a:bodyPr/>
          <a:lstStyle/>
          <a:p>
            <a:fld id="{A99B1E88-9A64-47B2-9DE4-79A5E7FC3831}" type="datetimeFigureOut">
              <a:rPr lang="en-US" smtClean="0"/>
              <a:t>2/7/2025</a:t>
            </a:fld>
            <a:endParaRPr lang="en-US"/>
          </a:p>
        </p:txBody>
      </p:sp>
      <p:sp>
        <p:nvSpPr>
          <p:cNvPr id="5" name="Footer Placeholder 4">
            <a:extLst>
              <a:ext uri="{FF2B5EF4-FFF2-40B4-BE49-F238E27FC236}">
                <a16:creationId xmlns:a16="http://schemas.microsoft.com/office/drawing/2014/main" id="{68F000FB-6C7B-4334-8B70-5E9C3463C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9BB0-B9F4-40E2-8F1B-2A3D7CABE4A3}"/>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2263005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6967-D499-4A99-8137-849AC6F26F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FAD0ED-3D30-4139-B2B4-26400CF8DC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3B771D-C0B6-442C-939E-8D8E7829D3C2}"/>
              </a:ext>
            </a:extLst>
          </p:cNvPr>
          <p:cNvSpPr>
            <a:spLocks noGrp="1"/>
          </p:cNvSpPr>
          <p:nvPr>
            <p:ph type="dt" sz="half" idx="10"/>
          </p:nvPr>
        </p:nvSpPr>
        <p:spPr/>
        <p:txBody>
          <a:bodyPr/>
          <a:lstStyle/>
          <a:p>
            <a:fld id="{A99B1E88-9A64-47B2-9DE4-79A5E7FC3831}" type="datetimeFigureOut">
              <a:rPr lang="en-US" smtClean="0"/>
              <a:t>2/7/2025</a:t>
            </a:fld>
            <a:endParaRPr lang="en-US"/>
          </a:p>
        </p:txBody>
      </p:sp>
      <p:sp>
        <p:nvSpPr>
          <p:cNvPr id="5" name="Footer Placeholder 4">
            <a:extLst>
              <a:ext uri="{FF2B5EF4-FFF2-40B4-BE49-F238E27FC236}">
                <a16:creationId xmlns:a16="http://schemas.microsoft.com/office/drawing/2014/main" id="{C7A70425-3769-4AFA-A058-8860B0FC2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AD6F7-1CD5-41BA-8216-29E17A544BB5}"/>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419203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64FF-23DF-7585-9DE8-09A5C2060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A5AE9-5CDC-3F3F-9679-41DEE358E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A25955-E364-2AFC-DFFB-B5EF8BBBAB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C8DB6A-77B1-5435-F19E-E9938F0461BC}"/>
              </a:ext>
            </a:extLst>
          </p:cNvPr>
          <p:cNvSpPr>
            <a:spLocks noGrp="1"/>
          </p:cNvSpPr>
          <p:nvPr>
            <p:ph type="dt" sz="half" idx="10"/>
          </p:nvPr>
        </p:nvSpPr>
        <p:spPr/>
        <p:txBody>
          <a:bodyPr/>
          <a:lstStyle/>
          <a:p>
            <a:fld id="{A1FA4719-566D-45AC-B838-49EE6D3E98C4}" type="datetimeFigureOut">
              <a:rPr lang="en-US" smtClean="0"/>
              <a:t>2/7/2025</a:t>
            </a:fld>
            <a:endParaRPr lang="en-US"/>
          </a:p>
        </p:txBody>
      </p:sp>
      <p:sp>
        <p:nvSpPr>
          <p:cNvPr id="6" name="Footer Placeholder 5">
            <a:extLst>
              <a:ext uri="{FF2B5EF4-FFF2-40B4-BE49-F238E27FC236}">
                <a16:creationId xmlns:a16="http://schemas.microsoft.com/office/drawing/2014/main" id="{36D8E902-F379-90E4-167E-A48A38E504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ADBB1-64BC-4E7A-B430-169E9D3D9C9E}"/>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3651543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D97D4-773A-4492-A8D2-0ADDD6A32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3589F-8982-4010-B97B-2235EAC4BE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E7CE79-BB2E-407B-A547-402E7D441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5A1E9D-8F36-41A2-917D-962149F698E6}"/>
              </a:ext>
            </a:extLst>
          </p:cNvPr>
          <p:cNvSpPr>
            <a:spLocks noGrp="1"/>
          </p:cNvSpPr>
          <p:nvPr>
            <p:ph type="dt" sz="half" idx="10"/>
          </p:nvPr>
        </p:nvSpPr>
        <p:spPr/>
        <p:txBody>
          <a:bodyPr/>
          <a:lstStyle/>
          <a:p>
            <a:fld id="{A99B1E88-9A64-47B2-9DE4-79A5E7FC3831}" type="datetimeFigureOut">
              <a:rPr lang="en-US" smtClean="0"/>
              <a:t>2/7/2025</a:t>
            </a:fld>
            <a:endParaRPr lang="en-US"/>
          </a:p>
        </p:txBody>
      </p:sp>
      <p:sp>
        <p:nvSpPr>
          <p:cNvPr id="6" name="Footer Placeholder 5">
            <a:extLst>
              <a:ext uri="{FF2B5EF4-FFF2-40B4-BE49-F238E27FC236}">
                <a16:creationId xmlns:a16="http://schemas.microsoft.com/office/drawing/2014/main" id="{B85C624C-83C1-4062-9D45-50B97A119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B02C7-09D2-41A7-BC32-1BB73666F9CB}"/>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19819988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CF0FB-60FB-49CD-8D2E-24DF48C48C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7D41DE-9B33-4DCE-AEE5-A90E171F2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1D5A63-8241-4C5D-8A3C-6494A0F7B5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304519-E5F8-4221-8D1F-DA69B85133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B2E41D-E165-416C-AA5C-9DEBCD277D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B6DCB-6DA7-4215-8358-AE8D19C64422}"/>
              </a:ext>
            </a:extLst>
          </p:cNvPr>
          <p:cNvSpPr>
            <a:spLocks noGrp="1"/>
          </p:cNvSpPr>
          <p:nvPr>
            <p:ph type="dt" sz="half" idx="10"/>
          </p:nvPr>
        </p:nvSpPr>
        <p:spPr/>
        <p:txBody>
          <a:bodyPr/>
          <a:lstStyle/>
          <a:p>
            <a:fld id="{A99B1E88-9A64-47B2-9DE4-79A5E7FC3831}" type="datetimeFigureOut">
              <a:rPr lang="en-US" smtClean="0"/>
              <a:t>2/7/2025</a:t>
            </a:fld>
            <a:endParaRPr lang="en-US"/>
          </a:p>
        </p:txBody>
      </p:sp>
      <p:sp>
        <p:nvSpPr>
          <p:cNvPr id="8" name="Footer Placeholder 7">
            <a:extLst>
              <a:ext uri="{FF2B5EF4-FFF2-40B4-BE49-F238E27FC236}">
                <a16:creationId xmlns:a16="http://schemas.microsoft.com/office/drawing/2014/main" id="{C855941D-9022-4BAA-83D4-CDC7E91252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0919DA-8711-4144-807D-43216914BEC3}"/>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3378150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F6AF-CE05-4609-BA5E-BA3C6025C8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47CB2E-D0F2-467C-9043-2819E614ADF1}"/>
              </a:ext>
            </a:extLst>
          </p:cNvPr>
          <p:cNvSpPr>
            <a:spLocks noGrp="1"/>
          </p:cNvSpPr>
          <p:nvPr>
            <p:ph type="dt" sz="half" idx="10"/>
          </p:nvPr>
        </p:nvSpPr>
        <p:spPr/>
        <p:txBody>
          <a:bodyPr/>
          <a:lstStyle/>
          <a:p>
            <a:fld id="{A99B1E88-9A64-47B2-9DE4-79A5E7FC3831}" type="datetimeFigureOut">
              <a:rPr lang="en-US" smtClean="0"/>
              <a:t>2/7/2025</a:t>
            </a:fld>
            <a:endParaRPr lang="en-US"/>
          </a:p>
        </p:txBody>
      </p:sp>
      <p:sp>
        <p:nvSpPr>
          <p:cNvPr id="4" name="Footer Placeholder 3">
            <a:extLst>
              <a:ext uri="{FF2B5EF4-FFF2-40B4-BE49-F238E27FC236}">
                <a16:creationId xmlns:a16="http://schemas.microsoft.com/office/drawing/2014/main" id="{F390A661-0C11-4F04-8289-EA6377319F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57B573-CC2D-4791-B17C-9D1B02F773A1}"/>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483528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E4E62-5705-46D4-AB21-EFEFB0DA4C10}"/>
              </a:ext>
            </a:extLst>
          </p:cNvPr>
          <p:cNvSpPr>
            <a:spLocks noGrp="1"/>
          </p:cNvSpPr>
          <p:nvPr>
            <p:ph type="dt" sz="half" idx="10"/>
          </p:nvPr>
        </p:nvSpPr>
        <p:spPr/>
        <p:txBody>
          <a:bodyPr/>
          <a:lstStyle/>
          <a:p>
            <a:fld id="{A99B1E88-9A64-47B2-9DE4-79A5E7FC3831}" type="datetimeFigureOut">
              <a:rPr lang="en-US" smtClean="0"/>
              <a:t>2/7/2025</a:t>
            </a:fld>
            <a:endParaRPr lang="en-US"/>
          </a:p>
        </p:txBody>
      </p:sp>
      <p:sp>
        <p:nvSpPr>
          <p:cNvPr id="3" name="Footer Placeholder 2">
            <a:extLst>
              <a:ext uri="{FF2B5EF4-FFF2-40B4-BE49-F238E27FC236}">
                <a16:creationId xmlns:a16="http://schemas.microsoft.com/office/drawing/2014/main" id="{0D21BAA7-2DF4-4A94-A987-5723F15FDA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01D22A-AA15-42A5-BC5D-2F47396466B3}"/>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3392940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9202-B578-4F15-8EFB-1E177B774D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BFEA38-11E5-47BE-95AC-5D3037B285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A52F89-A629-474F-ADDE-611FFEBF4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B6D9BB-0370-4B33-8169-2411EEE546DD}"/>
              </a:ext>
            </a:extLst>
          </p:cNvPr>
          <p:cNvSpPr>
            <a:spLocks noGrp="1"/>
          </p:cNvSpPr>
          <p:nvPr>
            <p:ph type="dt" sz="half" idx="10"/>
          </p:nvPr>
        </p:nvSpPr>
        <p:spPr/>
        <p:txBody>
          <a:bodyPr/>
          <a:lstStyle/>
          <a:p>
            <a:fld id="{A99B1E88-9A64-47B2-9DE4-79A5E7FC3831}" type="datetimeFigureOut">
              <a:rPr lang="en-US" smtClean="0"/>
              <a:t>2/7/2025</a:t>
            </a:fld>
            <a:endParaRPr lang="en-US"/>
          </a:p>
        </p:txBody>
      </p:sp>
      <p:sp>
        <p:nvSpPr>
          <p:cNvPr id="6" name="Footer Placeholder 5">
            <a:extLst>
              <a:ext uri="{FF2B5EF4-FFF2-40B4-BE49-F238E27FC236}">
                <a16:creationId xmlns:a16="http://schemas.microsoft.com/office/drawing/2014/main" id="{51B3D56C-E8F6-417A-B1F7-FCAD8609A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0868C-4C14-4B3D-BA9A-1F1C3E2390D0}"/>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4075661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CDEB-CA81-4373-9BF2-923D6D5C4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7B5A7D-F940-4DE7-B814-5A8EB7EA8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24EB35-590F-4060-8FD8-6E7CD0CAF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406A4-081B-4090-91CA-7F1A8C946937}"/>
              </a:ext>
            </a:extLst>
          </p:cNvPr>
          <p:cNvSpPr>
            <a:spLocks noGrp="1"/>
          </p:cNvSpPr>
          <p:nvPr>
            <p:ph type="dt" sz="half" idx="10"/>
          </p:nvPr>
        </p:nvSpPr>
        <p:spPr/>
        <p:txBody>
          <a:bodyPr/>
          <a:lstStyle/>
          <a:p>
            <a:fld id="{A99B1E88-9A64-47B2-9DE4-79A5E7FC3831}" type="datetimeFigureOut">
              <a:rPr lang="en-US" smtClean="0"/>
              <a:t>2/7/2025</a:t>
            </a:fld>
            <a:endParaRPr lang="en-US"/>
          </a:p>
        </p:txBody>
      </p:sp>
      <p:sp>
        <p:nvSpPr>
          <p:cNvPr id="6" name="Footer Placeholder 5">
            <a:extLst>
              <a:ext uri="{FF2B5EF4-FFF2-40B4-BE49-F238E27FC236}">
                <a16:creationId xmlns:a16="http://schemas.microsoft.com/office/drawing/2014/main" id="{EC4B3B62-3D5A-4FCB-A1C4-D5CA3F012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53A475-4368-4A4F-9C79-6BC254B094F9}"/>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5430735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97EB-C808-4F73-A769-BF8EDF0BA8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640F70-104A-4460-BAE0-04F7522342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CD272-B24C-43C0-8CA2-8223F9A1DC89}"/>
              </a:ext>
            </a:extLst>
          </p:cNvPr>
          <p:cNvSpPr>
            <a:spLocks noGrp="1"/>
          </p:cNvSpPr>
          <p:nvPr>
            <p:ph type="dt" sz="half" idx="10"/>
          </p:nvPr>
        </p:nvSpPr>
        <p:spPr/>
        <p:txBody>
          <a:bodyPr/>
          <a:lstStyle/>
          <a:p>
            <a:fld id="{A99B1E88-9A64-47B2-9DE4-79A5E7FC3831}" type="datetimeFigureOut">
              <a:rPr lang="en-US" smtClean="0"/>
              <a:t>2/7/2025</a:t>
            </a:fld>
            <a:endParaRPr lang="en-US"/>
          </a:p>
        </p:txBody>
      </p:sp>
      <p:sp>
        <p:nvSpPr>
          <p:cNvPr id="5" name="Footer Placeholder 4">
            <a:extLst>
              <a:ext uri="{FF2B5EF4-FFF2-40B4-BE49-F238E27FC236}">
                <a16:creationId xmlns:a16="http://schemas.microsoft.com/office/drawing/2014/main" id="{4FE206F1-0240-4052-9473-6EF7F5794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87A5A-E4B1-4ABF-A906-FD5F0A2AE273}"/>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858895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6FB861-3750-45EA-857F-496F9F5597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851B93-840F-41F4-9C44-C40112D2E7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098E5-C0E7-424E-971D-06C21AADFDB5}"/>
              </a:ext>
            </a:extLst>
          </p:cNvPr>
          <p:cNvSpPr>
            <a:spLocks noGrp="1"/>
          </p:cNvSpPr>
          <p:nvPr>
            <p:ph type="dt" sz="half" idx="10"/>
          </p:nvPr>
        </p:nvSpPr>
        <p:spPr/>
        <p:txBody>
          <a:bodyPr/>
          <a:lstStyle/>
          <a:p>
            <a:fld id="{A99B1E88-9A64-47B2-9DE4-79A5E7FC3831}" type="datetimeFigureOut">
              <a:rPr lang="en-US" smtClean="0"/>
              <a:t>2/7/2025</a:t>
            </a:fld>
            <a:endParaRPr lang="en-US"/>
          </a:p>
        </p:txBody>
      </p:sp>
      <p:sp>
        <p:nvSpPr>
          <p:cNvPr id="5" name="Footer Placeholder 4">
            <a:extLst>
              <a:ext uri="{FF2B5EF4-FFF2-40B4-BE49-F238E27FC236}">
                <a16:creationId xmlns:a16="http://schemas.microsoft.com/office/drawing/2014/main" id="{673924FE-FAC7-4AAE-9FDA-60D2FD467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20C56-16A9-4B0B-97BB-992760277910}"/>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4253460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F0851-4052-4098-998D-FE0A4C1940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6B6FB3-987A-424A-B6AF-EC54B7DAC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AD7C6A-3AFC-490A-A5C0-821BF423FC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32AA506-B73B-40B0-AEC3-7EA7808EF4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305159-5A15-4275-B9B8-2BD0B141DD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865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056C-3107-46F3-BC63-750C7357C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AD99D2-C562-458C-893B-BBD7DE83F1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33A82-84CB-4A9B-9F84-413B78FA31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80F4F22-7333-4F1F-B61A-42897E1C37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5510237-6404-4E67-AB25-EF372BE04A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13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EB4A-D0B8-3898-6694-ACF60DB7F9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9F7C9F-7752-28CF-AB78-0113FFC9B7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4FA48B-0864-EB4A-4586-3DBF1E4DAB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1A692-5F39-C311-3F28-ADD32F151A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242117-7152-683D-4547-3E5E41FD6C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3B179-1ADA-37F1-C53B-EC9344310B09}"/>
              </a:ext>
            </a:extLst>
          </p:cNvPr>
          <p:cNvSpPr>
            <a:spLocks noGrp="1"/>
          </p:cNvSpPr>
          <p:nvPr>
            <p:ph type="dt" sz="half" idx="10"/>
          </p:nvPr>
        </p:nvSpPr>
        <p:spPr/>
        <p:txBody>
          <a:bodyPr/>
          <a:lstStyle/>
          <a:p>
            <a:fld id="{A1FA4719-566D-45AC-B838-49EE6D3E98C4}" type="datetimeFigureOut">
              <a:rPr lang="en-US" smtClean="0"/>
              <a:t>2/7/2025</a:t>
            </a:fld>
            <a:endParaRPr lang="en-US"/>
          </a:p>
        </p:txBody>
      </p:sp>
      <p:sp>
        <p:nvSpPr>
          <p:cNvPr id="8" name="Footer Placeholder 7">
            <a:extLst>
              <a:ext uri="{FF2B5EF4-FFF2-40B4-BE49-F238E27FC236}">
                <a16:creationId xmlns:a16="http://schemas.microsoft.com/office/drawing/2014/main" id="{9CFDACA2-F423-EC89-85B7-CEBB61B008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5C6CC1-33D5-48E1-5FBB-69D71228175E}"/>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3293448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FA52-1C58-48F6-B784-73CF12956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40C9F9-0A55-44B6-BE29-2C34F3E30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B5485B-B583-4F31-9BCF-2057780321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5A8DE39-FFA7-492A-93D5-54CC0BDA67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0901C15-0BC5-4237-A326-2348B89228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090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00B5-5827-4EAD-9697-D7B0113F5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E640D4-65D5-4ED3-98E9-A06E233797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511B1-20B4-4E34-B510-E7E1AD7C85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BE0FFA-EECF-45AE-A38C-94D2692F5A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9DD85F6-31C5-40E1-A14B-77E000E440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11044E4-B84E-4DA7-847B-7D6975FA33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622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8FBAF-6F0C-46FB-A5D5-B441F587BD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06DD2C-9927-493C-8EE8-7451E33B06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4B84D5-80CF-44B5-A597-C4CCF83679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0F51F5-7AAE-4721-87A9-05F3B39DE5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2CFE5F6-5793-450E-8D14-8BA0C7C94DC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53B177-B4A4-442F-B168-E6F927E739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085CDE4-67BC-421D-A807-87454B568A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32A0338-88D7-4735-B961-299B6D0D17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25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94FF-40C6-4AF7-BC50-CDF7D8A217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86A1BE-5191-4323-8077-7B99C04247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22ABC3A-28E0-4215-B946-0CFA0D6ACB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C5EA8FA-A930-4A93-8EF8-08314A0B6F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282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7E58A-5914-45F1-8746-2424158074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651C1CF-89BE-4AB7-A9F5-05FE86717C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55B275A-5E65-4735-B67B-8A4AD5C968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315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6F11-C5CE-4D6A-89BA-DC6B8DD49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3BDB64-CD34-46E8-A7E9-FF1771FDEF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01326C-5462-4081-A4EF-4D5133EE6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26DB90-D806-4D3E-9E20-2CE85DCE4D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F42EC2F-BCBD-4742-98A0-FB2258658C5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990823C-61AC-4357-8D6E-32FAFCC49F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004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73B25-817B-42A5-99FA-E2E79BCB0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721344-E237-4E2A-86C6-2B6580CC31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2A4CFF-18E4-444D-8BC7-AD66BA060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5DFF2F-8217-46E5-B81F-FC3C31BFE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E34DD3A-4AC2-42DE-8036-C9C7BF10C6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DE12075-6069-4D94-BCE6-218E5E8263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99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1103-985E-46C6-AAB5-66F167DBB4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49FF3-410C-47BA-AE37-4BB62D8614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7D681-2CC1-4FC0-ACE3-F7E143DC34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633B9AD-2B54-4EC7-9F47-F8641A79C3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152B40-D923-4BB5-982C-BB061CA4B5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748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79E774-E9E6-4D9A-96BE-F38FE4E600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C7CBBD-0DAF-4ABB-9D73-B1DB4C106F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1DBB0-0F9A-407C-A826-F21387C99B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CD16167-F7A6-4151-B6F1-7B6EA0A31B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11022B7-90F3-42B7-914F-9F7C230783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142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37798-E7EA-4FC8-A4AA-5D7E3144F0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574179-FB14-4CF7-8DD1-1ED4C0BBB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E25626-D19E-4768-8C92-DC1402338552}"/>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5" name="Footer Placeholder 4">
            <a:extLst>
              <a:ext uri="{FF2B5EF4-FFF2-40B4-BE49-F238E27FC236}">
                <a16:creationId xmlns:a16="http://schemas.microsoft.com/office/drawing/2014/main" id="{37334E6E-2E90-4CC1-AE7E-F2927D221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653E2-471D-4300-844C-EEDDB7503130}"/>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502247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038E-8985-0B4C-1C53-193F451DC6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DFB643-275B-0A81-706F-577B01C2CEBF}"/>
              </a:ext>
            </a:extLst>
          </p:cNvPr>
          <p:cNvSpPr>
            <a:spLocks noGrp="1"/>
          </p:cNvSpPr>
          <p:nvPr>
            <p:ph type="dt" sz="half" idx="10"/>
          </p:nvPr>
        </p:nvSpPr>
        <p:spPr/>
        <p:txBody>
          <a:bodyPr/>
          <a:lstStyle/>
          <a:p>
            <a:fld id="{A1FA4719-566D-45AC-B838-49EE6D3E98C4}" type="datetimeFigureOut">
              <a:rPr lang="en-US" smtClean="0"/>
              <a:t>2/7/2025</a:t>
            </a:fld>
            <a:endParaRPr lang="en-US"/>
          </a:p>
        </p:txBody>
      </p:sp>
      <p:sp>
        <p:nvSpPr>
          <p:cNvPr id="4" name="Footer Placeholder 3">
            <a:extLst>
              <a:ext uri="{FF2B5EF4-FFF2-40B4-BE49-F238E27FC236}">
                <a16:creationId xmlns:a16="http://schemas.microsoft.com/office/drawing/2014/main" id="{C167E6A5-21D5-CC30-DF78-3AD3D4F5A4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03FE1-200A-F32E-782B-9E66BA283011}"/>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497923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A01C-B475-4348-9D88-BBA3F254E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A7D0C-CC39-43E0-879A-87701F85F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DCCC2-8421-40E8-8074-2DE9330AB2C5}"/>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5" name="Footer Placeholder 4">
            <a:extLst>
              <a:ext uri="{FF2B5EF4-FFF2-40B4-BE49-F238E27FC236}">
                <a16:creationId xmlns:a16="http://schemas.microsoft.com/office/drawing/2014/main" id="{D0FA3CD6-3C2F-4560-BF03-F90B47B56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AD671-06FB-40A7-9CBD-B3688A7884AD}"/>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274394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FDD2-C1BE-4D41-977D-2E4D4A30F1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4C490F-787A-4255-B7AF-8F76F20BCC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C81518-6A23-4D91-A4B3-30497ADC8705}"/>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5" name="Footer Placeholder 4">
            <a:extLst>
              <a:ext uri="{FF2B5EF4-FFF2-40B4-BE49-F238E27FC236}">
                <a16:creationId xmlns:a16="http://schemas.microsoft.com/office/drawing/2014/main" id="{52D84601-1D2F-46F5-9A43-04F797D86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DB935-CB8E-4C2B-8294-A8D4401BC201}"/>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7710731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7D6D-6EF5-4198-AF10-91DFC428D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5BBBE-1341-43E5-9710-F4118BCD9B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FE94D0-438E-4F6B-BD06-C0253A99C3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487CA-D5AC-4724-AEA4-369533588156}"/>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6" name="Footer Placeholder 5">
            <a:extLst>
              <a:ext uri="{FF2B5EF4-FFF2-40B4-BE49-F238E27FC236}">
                <a16:creationId xmlns:a16="http://schemas.microsoft.com/office/drawing/2014/main" id="{4E33B29A-8917-4DF2-A4F5-FD1CD1577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F89E2-3661-45DF-A368-2DEE6F13B495}"/>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635691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B29D-8207-4176-AD1B-2CE6C39A17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E209D-1515-4547-8B76-98E409551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E7FA10-2771-4766-BB99-B3113837B5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805A6-5B22-41EF-A8E3-06D8FEC24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058C41-94D4-4F30-99A0-110DF841D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6B206-C54D-4459-AA5F-E3E19D5AE3F7}"/>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8" name="Footer Placeholder 7">
            <a:extLst>
              <a:ext uri="{FF2B5EF4-FFF2-40B4-BE49-F238E27FC236}">
                <a16:creationId xmlns:a16="http://schemas.microsoft.com/office/drawing/2014/main" id="{B6618845-34AE-4EDE-85F2-993F10E2B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744381-A274-4DD9-AC62-AD8F2856C7C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786704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9386-32F1-4B52-BEAA-4795C5296A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46A28F-3901-44D5-A0B4-C4822A79490D}"/>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4" name="Footer Placeholder 3">
            <a:extLst>
              <a:ext uri="{FF2B5EF4-FFF2-40B4-BE49-F238E27FC236}">
                <a16:creationId xmlns:a16="http://schemas.microsoft.com/office/drawing/2014/main" id="{65845959-63D2-4685-A357-99FE81839E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67357B-9B71-41CD-8702-6F4E62315BC8}"/>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753753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D0DCD-DDD0-4944-8E51-50E3AA6DD729}"/>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3" name="Footer Placeholder 2">
            <a:extLst>
              <a:ext uri="{FF2B5EF4-FFF2-40B4-BE49-F238E27FC236}">
                <a16:creationId xmlns:a16="http://schemas.microsoft.com/office/drawing/2014/main" id="{80BECFAD-ED90-4D45-A39B-1DBECF472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2B123C-1907-4EBE-826F-355F459EBC19}"/>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034604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B65B-2F6A-4C67-BB58-2B19AFC6D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5EFF2-3101-4F6C-9854-8646610B7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6B8D01-7B70-47BC-9878-6ADA403F6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4CFA0-BDA4-4FC7-92E9-42956F1232BF}"/>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6" name="Footer Placeholder 5">
            <a:extLst>
              <a:ext uri="{FF2B5EF4-FFF2-40B4-BE49-F238E27FC236}">
                <a16:creationId xmlns:a16="http://schemas.microsoft.com/office/drawing/2014/main" id="{FAC9C638-0C2F-4DD3-B550-6284247800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8F5CB0-AEFA-43C7-90D0-03D71083F601}"/>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091894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5A75-BE1B-4248-9C42-E25DBC6E5F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B36B5D-6A25-4AFA-874A-E54EEA670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5F96C-3FB3-47C1-BA04-63DF124E7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CFC91-08E4-443A-A762-3F71FE6E448D}"/>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6" name="Footer Placeholder 5">
            <a:extLst>
              <a:ext uri="{FF2B5EF4-FFF2-40B4-BE49-F238E27FC236}">
                <a16:creationId xmlns:a16="http://schemas.microsoft.com/office/drawing/2014/main" id="{848C235E-F39F-402B-9021-44E8B23BC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2EC00-11F3-4B6B-96AC-D4B1D01A504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897714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F2B1-75D6-4414-B132-B9C361D58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3D9B4-1F0A-46DC-8105-40C4B78B4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DA720-8654-489E-BA66-62192E67C845}"/>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5" name="Footer Placeholder 4">
            <a:extLst>
              <a:ext uri="{FF2B5EF4-FFF2-40B4-BE49-F238E27FC236}">
                <a16:creationId xmlns:a16="http://schemas.microsoft.com/office/drawing/2014/main" id="{9738CD0D-AA49-4859-846F-C1A7FB4E1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751EF-6B71-432B-A450-FF31F640A6E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325641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9744D1-DE1A-4C25-B269-A89E80574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A1985-5A02-4F9E-BF82-44FD74C569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3F2E6-5296-44EC-BFB3-1F6618B3DCA4}"/>
              </a:ext>
            </a:extLst>
          </p:cNvPr>
          <p:cNvSpPr>
            <a:spLocks noGrp="1"/>
          </p:cNvSpPr>
          <p:nvPr>
            <p:ph type="dt" sz="half" idx="10"/>
          </p:nvPr>
        </p:nvSpPr>
        <p:spPr/>
        <p:txBody>
          <a:bodyPr/>
          <a:lstStyle/>
          <a:p>
            <a:fld id="{8BCE98BD-5768-43CF-B05F-423E8097FA3F}" type="datetimeFigureOut">
              <a:rPr lang="en-US" smtClean="0"/>
              <a:t>2/7/2025</a:t>
            </a:fld>
            <a:endParaRPr lang="en-US"/>
          </a:p>
        </p:txBody>
      </p:sp>
      <p:sp>
        <p:nvSpPr>
          <p:cNvPr id="5" name="Footer Placeholder 4">
            <a:extLst>
              <a:ext uri="{FF2B5EF4-FFF2-40B4-BE49-F238E27FC236}">
                <a16:creationId xmlns:a16="http://schemas.microsoft.com/office/drawing/2014/main" id="{FE41D841-00ED-4B32-9C53-9E139B32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6E4A7-83DB-4E92-8FD8-CCDB22655B96}"/>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93728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3D9D15-ECF8-3670-C526-B8D7ADD77E5D}"/>
              </a:ext>
            </a:extLst>
          </p:cNvPr>
          <p:cNvSpPr>
            <a:spLocks noGrp="1"/>
          </p:cNvSpPr>
          <p:nvPr>
            <p:ph type="dt" sz="half" idx="10"/>
          </p:nvPr>
        </p:nvSpPr>
        <p:spPr/>
        <p:txBody>
          <a:bodyPr/>
          <a:lstStyle/>
          <a:p>
            <a:fld id="{A1FA4719-566D-45AC-B838-49EE6D3E98C4}" type="datetimeFigureOut">
              <a:rPr lang="en-US" smtClean="0"/>
              <a:t>2/7/2025</a:t>
            </a:fld>
            <a:endParaRPr lang="en-US"/>
          </a:p>
        </p:txBody>
      </p:sp>
      <p:sp>
        <p:nvSpPr>
          <p:cNvPr id="3" name="Footer Placeholder 2">
            <a:extLst>
              <a:ext uri="{FF2B5EF4-FFF2-40B4-BE49-F238E27FC236}">
                <a16:creationId xmlns:a16="http://schemas.microsoft.com/office/drawing/2014/main" id="{EB8A05B4-180C-2F31-E2E3-06FB9A2416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856C49-9A06-0C44-4EAA-AD398D3BF8F2}"/>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2863424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BCD5-BCA7-4522-0B00-5F908CBF0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3BE914-2C8E-79CC-1AD2-EFC3D970E6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0BA153-C848-62C7-C71D-EF6CFC5E9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D6ECC-FC77-0DF7-3272-F52345E66E69}"/>
              </a:ext>
            </a:extLst>
          </p:cNvPr>
          <p:cNvSpPr>
            <a:spLocks noGrp="1"/>
          </p:cNvSpPr>
          <p:nvPr>
            <p:ph type="dt" sz="half" idx="10"/>
          </p:nvPr>
        </p:nvSpPr>
        <p:spPr/>
        <p:txBody>
          <a:bodyPr/>
          <a:lstStyle/>
          <a:p>
            <a:fld id="{A1FA4719-566D-45AC-B838-49EE6D3E98C4}" type="datetimeFigureOut">
              <a:rPr lang="en-US" smtClean="0"/>
              <a:t>2/7/2025</a:t>
            </a:fld>
            <a:endParaRPr lang="en-US"/>
          </a:p>
        </p:txBody>
      </p:sp>
      <p:sp>
        <p:nvSpPr>
          <p:cNvPr id="6" name="Footer Placeholder 5">
            <a:extLst>
              <a:ext uri="{FF2B5EF4-FFF2-40B4-BE49-F238E27FC236}">
                <a16:creationId xmlns:a16="http://schemas.microsoft.com/office/drawing/2014/main" id="{F5F012F4-5D68-3A0D-C93D-67E1DD7AF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C68B2-EC28-D62A-55C2-9A2090F55910}"/>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308262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5A0-3A5B-FB21-B462-DA45F8053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7C5C7E-D1E4-231F-ACE0-79A86DA04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6DCE81-BE52-A714-9EDF-3E2D1E32F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1FB1A-16B9-25EA-463F-8AE2DBFB8315}"/>
              </a:ext>
            </a:extLst>
          </p:cNvPr>
          <p:cNvSpPr>
            <a:spLocks noGrp="1"/>
          </p:cNvSpPr>
          <p:nvPr>
            <p:ph type="dt" sz="half" idx="10"/>
          </p:nvPr>
        </p:nvSpPr>
        <p:spPr/>
        <p:txBody>
          <a:bodyPr/>
          <a:lstStyle/>
          <a:p>
            <a:fld id="{A1FA4719-566D-45AC-B838-49EE6D3E98C4}" type="datetimeFigureOut">
              <a:rPr lang="en-US" smtClean="0"/>
              <a:t>2/7/2025</a:t>
            </a:fld>
            <a:endParaRPr lang="en-US"/>
          </a:p>
        </p:txBody>
      </p:sp>
      <p:sp>
        <p:nvSpPr>
          <p:cNvPr id="6" name="Footer Placeholder 5">
            <a:extLst>
              <a:ext uri="{FF2B5EF4-FFF2-40B4-BE49-F238E27FC236}">
                <a16:creationId xmlns:a16="http://schemas.microsoft.com/office/drawing/2014/main" id="{C05BB471-AF3D-BCE6-3BD6-0C44F0FD4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98656-C1BA-0365-0686-79B6674244B6}"/>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61028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EC349D-2430-8427-B5B1-205D22E1FF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5E017C-FA6D-BAA0-F8E1-130EE29A2D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907B0-4AD6-04D0-6051-43071FBD7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A4719-566D-45AC-B838-49EE6D3E98C4}" type="datetimeFigureOut">
              <a:rPr lang="en-US" smtClean="0"/>
              <a:t>2/7/2025</a:t>
            </a:fld>
            <a:endParaRPr lang="en-US"/>
          </a:p>
        </p:txBody>
      </p:sp>
      <p:sp>
        <p:nvSpPr>
          <p:cNvPr id="5" name="Footer Placeholder 4">
            <a:extLst>
              <a:ext uri="{FF2B5EF4-FFF2-40B4-BE49-F238E27FC236}">
                <a16:creationId xmlns:a16="http://schemas.microsoft.com/office/drawing/2014/main" id="{69B88FA1-809A-6A23-BCE5-9B31CE1B2D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2B8891-6296-2C70-2795-7A56A0E55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D3AAB-7081-4524-884B-CCA22AECC080}" type="slidenum">
              <a:rPr lang="en-US" smtClean="0"/>
              <a:t>‹#›</a:t>
            </a:fld>
            <a:endParaRPr lang="en-US"/>
          </a:p>
        </p:txBody>
      </p:sp>
    </p:spTree>
    <p:extLst>
      <p:ext uri="{BB962C8B-B14F-4D97-AF65-F5344CB8AC3E}">
        <p14:creationId xmlns:p14="http://schemas.microsoft.com/office/powerpoint/2010/main" val="192447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90884-6A9E-4409-8FEE-92E7A6B9D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099876-0B76-43EA-BBFA-671E79384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17EED-2039-40E2-AC52-E6E0D0832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E98BD-5768-43CF-B05F-423E8097FA3F}" type="datetimeFigureOut">
              <a:rPr lang="en-US" smtClean="0"/>
              <a:t>2/7/2025</a:t>
            </a:fld>
            <a:endParaRPr lang="en-US"/>
          </a:p>
        </p:txBody>
      </p:sp>
      <p:sp>
        <p:nvSpPr>
          <p:cNvPr id="5" name="Footer Placeholder 4">
            <a:extLst>
              <a:ext uri="{FF2B5EF4-FFF2-40B4-BE49-F238E27FC236}">
                <a16:creationId xmlns:a16="http://schemas.microsoft.com/office/drawing/2014/main" id="{926164CE-7447-4A36-B28D-82351F7B5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A15B9D-4808-4C2D-A184-CA5EF23FD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B32CD-A5FB-4FE3-A0C6-E6D9CEC8F63B}" type="slidenum">
              <a:rPr lang="en-US" smtClean="0"/>
              <a:t>‹#›</a:t>
            </a:fld>
            <a:endParaRPr lang="en-US"/>
          </a:p>
        </p:txBody>
      </p:sp>
    </p:spTree>
    <p:extLst>
      <p:ext uri="{BB962C8B-B14F-4D97-AF65-F5344CB8AC3E}">
        <p14:creationId xmlns:p14="http://schemas.microsoft.com/office/powerpoint/2010/main" val="1059527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F67CF4F-4016-452B-80B2-15AC316D4B24}" type="datetimeFigureOut">
              <a:rPr lang="en-US" smtClean="0">
                <a:solidFill>
                  <a:prstClr val="black">
                    <a:tint val="75000"/>
                  </a:prstClr>
                </a:solidFill>
              </a:rPr>
              <a:pPr>
                <a:defRPr/>
              </a:pPr>
              <a:t>2/7/2025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defRPr/>
            </a:pPr>
            <a:fld id="{DC5B0C63-21FD-4862-84E6-CF4041F58717}"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7287429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117EB3-39D2-4C1C-963F-148DAF38FD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B2FED-8DDE-459E-92FF-CEE7C2BBA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43961-27B9-4844-AA2D-33CF00DAD3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B1E88-9A64-47B2-9DE4-79A5E7FC3831}" type="datetimeFigureOut">
              <a:rPr lang="en-US" smtClean="0"/>
              <a:t>2/7/2025</a:t>
            </a:fld>
            <a:endParaRPr lang="en-US"/>
          </a:p>
        </p:txBody>
      </p:sp>
      <p:sp>
        <p:nvSpPr>
          <p:cNvPr id="5" name="Footer Placeholder 4">
            <a:extLst>
              <a:ext uri="{FF2B5EF4-FFF2-40B4-BE49-F238E27FC236}">
                <a16:creationId xmlns:a16="http://schemas.microsoft.com/office/drawing/2014/main" id="{4DF8D979-0853-424B-B0B6-89F9A131C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0718C7-F4DA-4ECB-80A4-E887C723BA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15270-0C44-4D92-93A9-BE01982118C3}" type="slidenum">
              <a:rPr lang="en-US" smtClean="0"/>
              <a:t>‹#›</a:t>
            </a:fld>
            <a:endParaRPr lang="en-US"/>
          </a:p>
        </p:txBody>
      </p:sp>
    </p:spTree>
    <p:extLst>
      <p:ext uri="{BB962C8B-B14F-4D97-AF65-F5344CB8AC3E}">
        <p14:creationId xmlns:p14="http://schemas.microsoft.com/office/powerpoint/2010/main" val="22415230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BAEA-143B-4073-A353-CE8EEFA56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5D6056-3BFD-4B66-B417-64D82C03B7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E8072-DBD1-41FB-975A-259BFCCF2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83900AA-C516-465A-9029-4CF99042D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AA92D8D-5EED-4538-8E28-C2B8041680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78C9199-42EE-4350-B27A-2EE172D94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5FEDD-C6A7-4451-8CFF-24F27A8DC6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345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90884-6A9E-4409-8FEE-92E7A6B9D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099876-0B76-43EA-BBFA-671E79384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17EED-2039-40E2-AC52-E6E0D0832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E98BD-5768-43CF-B05F-423E8097FA3F}" type="datetimeFigureOut">
              <a:rPr lang="en-US" smtClean="0"/>
              <a:t>2/7/2025</a:t>
            </a:fld>
            <a:endParaRPr lang="en-US"/>
          </a:p>
        </p:txBody>
      </p:sp>
      <p:sp>
        <p:nvSpPr>
          <p:cNvPr id="5" name="Footer Placeholder 4">
            <a:extLst>
              <a:ext uri="{FF2B5EF4-FFF2-40B4-BE49-F238E27FC236}">
                <a16:creationId xmlns:a16="http://schemas.microsoft.com/office/drawing/2014/main" id="{926164CE-7447-4A36-B28D-82351F7B5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A15B9D-4808-4C2D-A184-CA5EF23FD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B32CD-A5FB-4FE3-A0C6-E6D9CEC8F63B}" type="slidenum">
              <a:rPr lang="en-US" smtClean="0"/>
              <a:t>‹#›</a:t>
            </a:fld>
            <a:endParaRPr lang="en-US"/>
          </a:p>
        </p:txBody>
      </p:sp>
    </p:spTree>
    <p:extLst>
      <p:ext uri="{BB962C8B-B14F-4D97-AF65-F5344CB8AC3E}">
        <p14:creationId xmlns:p14="http://schemas.microsoft.com/office/powerpoint/2010/main" val="233184268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59.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FF2E37-A480-1F8D-59C9-A39686A2AAC8}"/>
              </a:ext>
            </a:extLst>
          </p:cNvPr>
          <p:cNvPicPr>
            <a:picLocks noChangeAspect="1"/>
          </p:cNvPicPr>
          <p:nvPr/>
        </p:nvPicPr>
        <p:blipFill rotWithShape="1">
          <a:blip r:embed="rId2"/>
          <a:srcRect t="-542" r="18095" b="9906"/>
          <a:stretch/>
        </p:blipFill>
        <p:spPr>
          <a:xfrm>
            <a:off x="0" y="0"/>
            <a:ext cx="12192000" cy="6858000"/>
          </a:xfrm>
          <a:prstGeom prst="rect">
            <a:avLst/>
          </a:prstGeom>
        </p:spPr>
      </p:pic>
    </p:spTree>
    <p:extLst>
      <p:ext uri="{BB962C8B-B14F-4D97-AF65-F5344CB8AC3E}">
        <p14:creationId xmlns:p14="http://schemas.microsoft.com/office/powerpoint/2010/main" val="3334394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5B472-CC24-BC80-01AC-B76BDB5D5638}"/>
              </a:ext>
            </a:extLst>
          </p:cNvPr>
          <p:cNvPicPr>
            <a:picLocks noChangeAspect="1"/>
          </p:cNvPicPr>
          <p:nvPr/>
        </p:nvPicPr>
        <p:blipFill>
          <a:blip r:embed="rId2"/>
          <a:stretch>
            <a:fillRect/>
          </a:stretch>
        </p:blipFill>
        <p:spPr>
          <a:xfrm>
            <a:off x="0" y="0"/>
            <a:ext cx="12168554" cy="6858000"/>
          </a:xfrm>
          <a:prstGeom prst="rect">
            <a:avLst/>
          </a:prstGeom>
        </p:spPr>
      </p:pic>
      <p:sp>
        <p:nvSpPr>
          <p:cNvPr id="5" name="TextBox 4">
            <a:extLst>
              <a:ext uri="{FF2B5EF4-FFF2-40B4-BE49-F238E27FC236}">
                <a16:creationId xmlns:a16="http://schemas.microsoft.com/office/drawing/2014/main" id="{E1FEC0D1-F8BA-5580-3B6B-33630CC4F053}"/>
              </a:ext>
            </a:extLst>
          </p:cNvPr>
          <p:cNvSpPr txBox="1"/>
          <p:nvPr/>
        </p:nvSpPr>
        <p:spPr>
          <a:xfrm>
            <a:off x="1554773" y="2158716"/>
            <a:ext cx="9119968" cy="3539430"/>
          </a:xfrm>
          <a:prstGeom prst="rect">
            <a:avLst/>
          </a:prstGeom>
          <a:noFill/>
          <a:ln w="38100">
            <a:solidFill>
              <a:schemeClr val="accent4">
                <a:lumMod val="50000"/>
              </a:schemeClr>
            </a:solidFill>
            <a:prstDash val="lgDashDot"/>
          </a:ln>
        </p:spPr>
        <p:txBody>
          <a:bodyPr wrap="square">
            <a:spAutoFit/>
          </a:bodyPr>
          <a:lstStyle/>
          <a:p>
            <a:r>
              <a:rPr lang="vi-VN" sz="3200" b="1" dirty="0">
                <a:latin typeface="+mj-lt"/>
              </a:rPr>
              <a:t>- Đề tài: </a:t>
            </a:r>
            <a:r>
              <a:rPr lang="vi-VN" sz="3200" dirty="0">
                <a:latin typeface="+mj-lt"/>
              </a:rPr>
              <a:t>gần gũi, thể hiện suy ngẫm về những bài học về lẽ sống, cách sống </a:t>
            </a:r>
          </a:p>
          <a:p>
            <a:r>
              <a:rPr lang="vi-VN" sz="3200" b="1" dirty="0">
                <a:latin typeface="+mj-lt"/>
              </a:rPr>
              <a:t>- Nhân vật</a:t>
            </a:r>
            <a:r>
              <a:rPr lang="vi-VN" sz="3200" dirty="0">
                <a:latin typeface="+mj-lt"/>
              </a:rPr>
              <a:t>: mượn con vật, con người, cơ thể để xây dựng nhân vật </a:t>
            </a:r>
          </a:p>
          <a:p>
            <a:r>
              <a:rPr lang="vi-VN" sz="3200" b="1" dirty="0">
                <a:latin typeface="+mj-lt"/>
              </a:rPr>
              <a:t>- Cách kể: </a:t>
            </a:r>
            <a:r>
              <a:rPr lang="vi-VN" sz="3200" dirty="0">
                <a:latin typeface="+mj-lt"/>
              </a:rPr>
              <a:t>ngắn gọn, ít tình tiết </a:t>
            </a:r>
          </a:p>
          <a:p>
            <a:r>
              <a:rPr lang="vi-VN" sz="3200" b="1" dirty="0">
                <a:latin typeface="+mj-lt"/>
              </a:rPr>
              <a:t>- Mục đích: </a:t>
            </a:r>
            <a:r>
              <a:rPr lang="vi-VN" sz="3200" dirty="0">
                <a:latin typeface="+mj-lt"/>
              </a:rPr>
              <a:t>nêu ra bài học để giáo dục, khuyên răn con người về cách sống, cách đối nhân xử thế </a:t>
            </a:r>
          </a:p>
        </p:txBody>
      </p:sp>
      <p:pic>
        <p:nvPicPr>
          <p:cNvPr id="6" name="Picture 5">
            <a:extLst>
              <a:ext uri="{FF2B5EF4-FFF2-40B4-BE49-F238E27FC236}">
                <a16:creationId xmlns:a16="http://schemas.microsoft.com/office/drawing/2014/main" id="{64333D16-50AF-B699-1701-1858482CC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2020" y="0"/>
            <a:ext cx="1945443" cy="1979518"/>
          </a:xfrm>
          <a:prstGeom prst="rect">
            <a:avLst/>
          </a:prstGeom>
        </p:spPr>
      </p:pic>
      <p:sp>
        <p:nvSpPr>
          <p:cNvPr id="2" name="TextBox 1">
            <a:extLst>
              <a:ext uri="{FF2B5EF4-FFF2-40B4-BE49-F238E27FC236}">
                <a16:creationId xmlns:a16="http://schemas.microsoft.com/office/drawing/2014/main" id="{88884106-1C0F-8124-A442-530B44D27D2E}"/>
              </a:ext>
            </a:extLst>
          </p:cNvPr>
          <p:cNvSpPr txBox="1"/>
          <p:nvPr/>
        </p:nvSpPr>
        <p:spPr>
          <a:xfrm>
            <a:off x="3255303" y="409858"/>
            <a:ext cx="6266069" cy="1569660"/>
          </a:xfrm>
          <a:prstGeom prst="rect">
            <a:avLst/>
          </a:prstGeom>
          <a:noFill/>
        </p:spPr>
        <p:txBody>
          <a:bodyPr wrap="square">
            <a:spAutoFit/>
          </a:bodyPr>
          <a:lstStyle/>
          <a:p>
            <a:pPr algn="ctr"/>
            <a:r>
              <a:rPr lang="en-US" sz="4800" b="1" dirty="0">
                <a:solidFill>
                  <a:srgbClr val="0000CC"/>
                </a:solidFill>
                <a:effectLst/>
                <a:latin typeface="Times New Roman" panose="02020603050405020304" pitchFamily="18" charset="0"/>
                <a:ea typeface="Times New Roman" panose="02020603050405020304" pitchFamily="18" charset="0"/>
              </a:rPr>
              <a:t>SO SÁNH ĐIỂM GIỐNG - KHÁC</a:t>
            </a:r>
            <a:endParaRPr lang="en-US" sz="4800" dirty="0">
              <a:solidFill>
                <a:srgbClr val="0000CC"/>
              </a:solidFill>
            </a:endParaRPr>
          </a:p>
        </p:txBody>
      </p:sp>
      <p:sp>
        <p:nvSpPr>
          <p:cNvPr id="4" name="Rectangle 3">
            <a:extLst>
              <a:ext uri="{FF2B5EF4-FFF2-40B4-BE49-F238E27FC236}">
                <a16:creationId xmlns:a16="http://schemas.microsoft.com/office/drawing/2014/main" id="{DCBB7C6B-C8CB-7286-7561-17C0B1B09B4D}"/>
              </a:ext>
            </a:extLst>
          </p:cNvPr>
          <p:cNvSpPr/>
          <p:nvPr/>
        </p:nvSpPr>
        <p:spPr>
          <a:xfrm>
            <a:off x="1554773" y="1636202"/>
            <a:ext cx="2015741" cy="522514"/>
          </a:xfrm>
          <a:prstGeom prst="rect">
            <a:avLst/>
          </a:prstGeom>
          <a:solidFill>
            <a:schemeClr val="accent2">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GIỐNG</a:t>
            </a:r>
          </a:p>
        </p:txBody>
      </p:sp>
    </p:spTree>
    <p:extLst>
      <p:ext uri="{BB962C8B-B14F-4D97-AF65-F5344CB8AC3E}">
        <p14:creationId xmlns:p14="http://schemas.microsoft.com/office/powerpoint/2010/main" val="372663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EF18E-322C-4C8D-1A31-F68EEBD266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AB35B8-12D0-721B-B9E9-95D0B2DF2625}"/>
              </a:ext>
            </a:extLst>
          </p:cNvPr>
          <p:cNvPicPr>
            <a:picLocks noChangeAspect="1"/>
          </p:cNvPicPr>
          <p:nvPr/>
        </p:nvPicPr>
        <p:blipFill>
          <a:blip r:embed="rId2"/>
          <a:stretch>
            <a:fillRect/>
          </a:stretch>
        </p:blipFill>
        <p:spPr>
          <a:xfrm>
            <a:off x="0" y="0"/>
            <a:ext cx="12168554" cy="6858000"/>
          </a:xfrm>
          <a:prstGeom prst="rect">
            <a:avLst/>
          </a:prstGeom>
        </p:spPr>
      </p:pic>
      <p:sp>
        <p:nvSpPr>
          <p:cNvPr id="4" name="Rectangle 3">
            <a:extLst>
              <a:ext uri="{FF2B5EF4-FFF2-40B4-BE49-F238E27FC236}">
                <a16:creationId xmlns:a16="http://schemas.microsoft.com/office/drawing/2014/main" id="{5B75AD38-B158-DBEA-DF81-E9378E8B581D}"/>
              </a:ext>
            </a:extLst>
          </p:cNvPr>
          <p:cNvSpPr/>
          <p:nvPr/>
        </p:nvSpPr>
        <p:spPr>
          <a:xfrm>
            <a:off x="4747916" y="0"/>
            <a:ext cx="2015741" cy="522514"/>
          </a:xfrm>
          <a:prstGeom prst="rect">
            <a:avLst/>
          </a:prstGeom>
          <a:solidFill>
            <a:schemeClr val="accent2">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KHÁC</a:t>
            </a:r>
          </a:p>
        </p:txBody>
      </p:sp>
      <p:graphicFrame>
        <p:nvGraphicFramePr>
          <p:cNvPr id="7" name="Table 6">
            <a:extLst>
              <a:ext uri="{FF2B5EF4-FFF2-40B4-BE49-F238E27FC236}">
                <a16:creationId xmlns:a16="http://schemas.microsoft.com/office/drawing/2014/main" id="{6BFA9258-5713-C63F-909B-161C7283DB12}"/>
              </a:ext>
            </a:extLst>
          </p:cNvPr>
          <p:cNvGraphicFramePr>
            <a:graphicFrameLocks noGrp="1"/>
          </p:cNvGraphicFramePr>
          <p:nvPr>
            <p:extLst>
              <p:ext uri="{D42A27DB-BD31-4B8C-83A1-F6EECF244321}">
                <p14:modId xmlns:p14="http://schemas.microsoft.com/office/powerpoint/2010/main" val="1986532906"/>
              </p:ext>
            </p:extLst>
          </p:nvPr>
        </p:nvGraphicFramePr>
        <p:xfrm>
          <a:off x="856343" y="937385"/>
          <a:ext cx="10232571" cy="5029200"/>
        </p:xfrm>
        <a:graphic>
          <a:graphicData uri="http://schemas.openxmlformats.org/drawingml/2006/table">
            <a:tbl>
              <a:tblPr firstRow="1" bandRow="1">
                <a:tableStyleId>{8A107856-5554-42FB-B03E-39F5DBC370BA}</a:tableStyleId>
              </a:tblPr>
              <a:tblGrid>
                <a:gridCol w="1785257">
                  <a:extLst>
                    <a:ext uri="{9D8B030D-6E8A-4147-A177-3AD203B41FA5}">
                      <a16:colId xmlns:a16="http://schemas.microsoft.com/office/drawing/2014/main" val="590467981"/>
                    </a:ext>
                  </a:extLst>
                </a:gridCol>
                <a:gridCol w="2612571">
                  <a:extLst>
                    <a:ext uri="{9D8B030D-6E8A-4147-A177-3AD203B41FA5}">
                      <a16:colId xmlns:a16="http://schemas.microsoft.com/office/drawing/2014/main" val="441141183"/>
                    </a:ext>
                  </a:extLst>
                </a:gridCol>
                <a:gridCol w="192622">
                  <a:extLst>
                    <a:ext uri="{9D8B030D-6E8A-4147-A177-3AD203B41FA5}">
                      <a16:colId xmlns:a16="http://schemas.microsoft.com/office/drawing/2014/main" val="2239984716"/>
                    </a:ext>
                  </a:extLst>
                </a:gridCol>
                <a:gridCol w="2544192">
                  <a:extLst>
                    <a:ext uri="{9D8B030D-6E8A-4147-A177-3AD203B41FA5}">
                      <a16:colId xmlns:a16="http://schemas.microsoft.com/office/drawing/2014/main" val="443278710"/>
                    </a:ext>
                  </a:extLst>
                </a:gridCol>
                <a:gridCol w="3097929">
                  <a:extLst>
                    <a:ext uri="{9D8B030D-6E8A-4147-A177-3AD203B41FA5}">
                      <a16:colId xmlns:a16="http://schemas.microsoft.com/office/drawing/2014/main" val="910387473"/>
                    </a:ext>
                  </a:extLst>
                </a:gridCol>
              </a:tblGrid>
              <a:tr h="370840">
                <a:tc>
                  <a:txBody>
                    <a:bodyPr/>
                    <a:lstStyle/>
                    <a:p>
                      <a:endParaRPr lang="en-US" sz="30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latin typeface="Times New Roman" panose="02020603050405020304" pitchFamily="18" charset="0"/>
                          <a:cs typeface="Times New Roman" panose="02020603050405020304" pitchFamily="18" charset="0"/>
                        </a:rPr>
                        <a:t>Ếch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ngồi</a:t>
                      </a:r>
                      <a:r>
                        <a:rPr lang="en-US" sz="3000" dirty="0">
                          <a:latin typeface="Times New Roman" panose="02020603050405020304" pitchFamily="18" charset="0"/>
                          <a:cs typeface="Times New Roman" panose="02020603050405020304" pitchFamily="18" charset="0"/>
                        </a:rPr>
                        <a:t> </a:t>
                      </a:r>
                    </a:p>
                    <a:p>
                      <a:pPr algn="ctr"/>
                      <a:r>
                        <a:rPr lang="en-US" sz="3000" dirty="0" err="1">
                          <a:latin typeface="Times New Roman" panose="02020603050405020304" pitchFamily="18" charset="0"/>
                          <a:cs typeface="Times New Roman" panose="02020603050405020304" pitchFamily="18" charset="0"/>
                        </a:rPr>
                        <a:t>đáy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giếng</a:t>
                      </a:r>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3000" dirty="0" err="1">
                          <a:latin typeface="Times New Roman" panose="02020603050405020304" pitchFamily="18" charset="0"/>
                          <a:cs typeface="Times New Roman" panose="02020603050405020304" pitchFamily="18" charset="0"/>
                        </a:rPr>
                        <a:t>Đẽo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cày</a:t>
                      </a:r>
                      <a:r>
                        <a:rPr lang="en-US" sz="3000" dirty="0">
                          <a:latin typeface="Times New Roman" panose="02020603050405020304" pitchFamily="18" charset="0"/>
                          <a:cs typeface="Times New Roman" panose="02020603050405020304" pitchFamily="18" charset="0"/>
                        </a:rPr>
                        <a:t> </a:t>
                      </a:r>
                    </a:p>
                    <a:p>
                      <a:pPr algn="ct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đường</a:t>
                      </a:r>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r>
                        <a:rPr lang="en-US" sz="3000" dirty="0" err="1">
                          <a:latin typeface="Times New Roman" panose="02020603050405020304" pitchFamily="18" charset="0"/>
                          <a:cs typeface="Times New Roman" panose="02020603050405020304" pitchFamily="18" charset="0"/>
                        </a:rPr>
                        <a:t>Đẽo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đường</a:t>
                      </a:r>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latin typeface="Times New Roman" panose="02020603050405020304" pitchFamily="18" charset="0"/>
                          <a:cs typeface="Times New Roman" panose="02020603050405020304" pitchFamily="18" charset="0"/>
                        </a:rPr>
                        <a:t>Bụng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Miệng</a:t>
                      </a:r>
                      <a:r>
                        <a:rPr lang="en-US" sz="3000" dirty="0">
                          <a:latin typeface="Times New Roman" panose="02020603050405020304" pitchFamily="18" charset="0"/>
                          <a:cs typeface="Times New Roman" panose="02020603050405020304" pitchFamily="18" charset="0"/>
                        </a:rPr>
                        <a:t>, Tay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1654040"/>
                  </a:ext>
                </a:extLst>
              </a:tr>
              <a:tr h="370840">
                <a:tc>
                  <a:txBody>
                    <a:bodyPr/>
                    <a:lstStyle/>
                    <a:p>
                      <a:pPr algn="ctr"/>
                      <a:r>
                        <a:rPr lang="en-US" sz="3000" b="1" dirty="0" err="1">
                          <a:latin typeface="Times New Roman" panose="02020603050405020304" pitchFamily="18" charset="0"/>
                          <a:cs typeface="Times New Roman" panose="02020603050405020304" pitchFamily="18" charset="0"/>
                        </a:rPr>
                        <a:t>Đề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tài</a:t>
                      </a:r>
                      <a:endParaRPr lang="en-US" sz="3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latin typeface="Times New Roman" panose="02020603050405020304" pitchFamily="18" charset="0"/>
                          <a:cs typeface="Times New Roman" panose="02020603050405020304" pitchFamily="18" charset="0"/>
                        </a:rPr>
                        <a:t>Phê</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con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3000" dirty="0" err="1">
                          <a:latin typeface="Times New Roman" panose="02020603050405020304" pitchFamily="18" charset="0"/>
                          <a:cs typeface="Times New Roman" panose="02020603050405020304" pitchFamily="18" charset="0"/>
                        </a:rPr>
                        <a:t>Phê</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p>
                    <a:p>
                      <a:pPr algn="ctr"/>
                      <a:r>
                        <a:rPr lang="en-US" sz="3000" dirty="0" err="1">
                          <a:latin typeface="Times New Roman" panose="02020603050405020304" pitchFamily="18" charset="0"/>
                          <a:cs typeface="Times New Roman" panose="02020603050405020304" pitchFamily="18" charset="0"/>
                        </a:rPr>
                        <a:t>chính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kiến</a:t>
                      </a:r>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r>
                        <a:rPr lang="en-US" sz="3000" dirty="0" err="1">
                          <a:latin typeface="Times New Roman" panose="02020603050405020304" pitchFamily="18" charset="0"/>
                          <a:cs typeface="Times New Roman" panose="02020603050405020304" pitchFamily="18" charset="0"/>
                        </a:rPr>
                        <a:t>Phê</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nhkẻ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kiến</a:t>
                      </a:r>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latin typeface="Times New Roman" panose="02020603050405020304" pitchFamily="18" charset="0"/>
                          <a:cs typeface="Times New Roman" panose="02020603050405020304" pitchFamily="18" charset="0"/>
                        </a:rPr>
                        <a:t>Phản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411939"/>
                  </a:ext>
                </a:extLst>
              </a:tr>
              <a:tr h="370840">
                <a:tc>
                  <a:txBody>
                    <a:bodyPr/>
                    <a:lstStyle/>
                    <a:p>
                      <a:pPr algn="ctr"/>
                      <a:r>
                        <a:rPr lang="en-US" sz="3000" b="1" dirty="0" err="1">
                          <a:latin typeface="Times New Roman" panose="02020603050405020304" pitchFamily="18" charset="0"/>
                          <a:cs typeface="Times New Roman" panose="02020603050405020304" pitchFamily="18" charset="0"/>
                        </a:rPr>
                        <a:t>Cách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kể</a:t>
                      </a:r>
                      <a:endParaRPr lang="en-US" sz="3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3000" dirty="0">
                          <a:latin typeface="Times New Roman" panose="02020603050405020304" pitchFamily="18" charset="0"/>
                          <a:cs typeface="Times New Roman" panose="02020603050405020304" pitchFamily="18" charset="0"/>
                        </a:rPr>
                        <a:t>Văn </a:t>
                      </a:r>
                      <a:r>
                        <a:rPr lang="en-US" sz="3000" dirty="0" err="1">
                          <a:latin typeface="Times New Roman" panose="02020603050405020304" pitchFamily="18" charset="0"/>
                          <a:cs typeface="Times New Roman" panose="02020603050405020304" pitchFamily="18" charset="0"/>
                        </a:rPr>
                        <a:t>xuôi</a:t>
                      </a:r>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a:latin typeface="Times New Roman" panose="02020603050405020304" pitchFamily="18" charset="0"/>
                          <a:cs typeface="Times New Roman" panose="02020603050405020304" pitchFamily="18" charset="0"/>
                        </a:rPr>
                        <a:t>Văn </a:t>
                      </a:r>
                      <a:r>
                        <a:rPr lang="en-US" sz="3000" dirty="0" err="1">
                          <a:latin typeface="Times New Roman" panose="02020603050405020304" pitchFamily="18" charset="0"/>
                          <a:cs typeface="Times New Roman" panose="02020603050405020304" pitchFamily="18" charset="0"/>
                        </a:rPr>
                        <a:t>vần</a:t>
                      </a:r>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4593033"/>
                  </a:ext>
                </a:extLst>
              </a:tr>
              <a:tr h="370840">
                <a:tc>
                  <a:txBody>
                    <a:bodyPr/>
                    <a:lstStyle/>
                    <a:p>
                      <a:pPr algn="ctr"/>
                      <a:r>
                        <a:rPr lang="en-US" sz="3000" b="1" dirty="0" err="1">
                          <a:latin typeface="Times New Roman" panose="02020603050405020304" pitchFamily="18" charset="0"/>
                          <a:cs typeface="Times New Roman" panose="02020603050405020304" pitchFamily="18" charset="0"/>
                        </a:rPr>
                        <a:t>Nhân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endParaRPr lang="en-US" sz="3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sz="3000" dirty="0">
                          <a:latin typeface="Times New Roman" panose="02020603050405020304" pitchFamily="18" charset="0"/>
                          <a:cs typeface="Times New Roman" panose="02020603050405020304" pitchFamily="18" charset="0"/>
                        </a:rPr>
                        <a:t>Con </a:t>
                      </a:r>
                      <a:r>
                        <a:rPr lang="en-US" sz="3000" dirty="0" err="1">
                          <a:latin typeface="Times New Roman" panose="02020603050405020304" pitchFamily="18" charset="0"/>
                          <a:cs typeface="Times New Roman" panose="02020603050405020304" pitchFamily="18" charset="0"/>
                        </a:rPr>
                        <a:t>vật</a:t>
                      </a:r>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a:latin typeface="Times New Roman" panose="02020603050405020304" pitchFamily="18" charset="0"/>
                          <a:cs typeface="Times New Roman" panose="02020603050405020304" pitchFamily="18" charset="0"/>
                        </a:rPr>
                        <a:t>Con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latin typeface="Times New Roman" panose="02020603050405020304" pitchFamily="18" charset="0"/>
                          <a:cs typeface="Times New Roman" panose="02020603050405020304" pitchFamily="18" charset="0"/>
                        </a:rPr>
                        <a:t>Bộ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7507110"/>
                  </a:ext>
                </a:extLst>
              </a:tr>
              <a:tr h="370840">
                <a:tc>
                  <a:txBody>
                    <a:bodyPr/>
                    <a:lstStyle/>
                    <a:p>
                      <a:pPr algn="ctr"/>
                      <a:r>
                        <a:rPr lang="en-US" sz="3000" b="1" dirty="0" err="1">
                          <a:latin typeface="Times New Roman" panose="02020603050405020304" pitchFamily="18" charset="0"/>
                          <a:cs typeface="Times New Roman" panose="02020603050405020304" pitchFamily="18" charset="0"/>
                        </a:rPr>
                        <a:t>Mục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đích</a:t>
                      </a:r>
                      <a:endParaRPr lang="en-US" sz="30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3000" dirty="0" err="1">
                          <a:latin typeface="Times New Roman" panose="02020603050405020304" pitchFamily="18" charset="0"/>
                          <a:cs typeface="Times New Roman" panose="02020603050405020304" pitchFamily="18" charset="0"/>
                        </a:rPr>
                        <a:t>Phê</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thói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hư</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xấu</a:t>
                      </a:r>
                      <a:r>
                        <a:rPr lang="en-US" sz="3000" dirty="0">
                          <a:latin typeface="Times New Roman" panose="02020603050405020304" pitchFamily="18" charset="0"/>
                          <a:cs typeface="Times New Roman" panose="02020603050405020304" pitchFamily="18" charset="0"/>
                        </a:rPr>
                        <a:t> </a:t>
                      </a:r>
                    </a:p>
                    <a:p>
                      <a:pPr algn="ct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con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sz="3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ứng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người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2074691"/>
                  </a:ext>
                </a:extLst>
              </a:tr>
            </a:tbl>
          </a:graphicData>
        </a:graphic>
      </p:graphicFrame>
      <p:pic>
        <p:nvPicPr>
          <p:cNvPr id="6" name="Picture 5">
            <a:extLst>
              <a:ext uri="{FF2B5EF4-FFF2-40B4-BE49-F238E27FC236}">
                <a16:creationId xmlns:a16="http://schemas.microsoft.com/office/drawing/2014/main" id="{28A8A251-449D-C9E1-2D7C-A2630D759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1271" y="-259809"/>
            <a:ext cx="1945443" cy="1979518"/>
          </a:xfrm>
          <a:prstGeom prst="rect">
            <a:avLst/>
          </a:prstGeom>
        </p:spPr>
      </p:pic>
    </p:spTree>
    <p:extLst>
      <p:ext uri="{BB962C8B-B14F-4D97-AF65-F5344CB8AC3E}">
        <p14:creationId xmlns:p14="http://schemas.microsoft.com/office/powerpoint/2010/main" val="332121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53DB4-A513-712C-DEF4-C6DEB71BC9FF}"/>
              </a:ext>
            </a:extLst>
          </p:cNvPr>
          <p:cNvPicPr>
            <a:picLocks noChangeAspect="1"/>
          </p:cNvPicPr>
          <p:nvPr/>
        </p:nvPicPr>
        <p:blipFill>
          <a:blip r:embed="rId2"/>
          <a:stretch>
            <a:fillRect/>
          </a:stretch>
        </p:blipFill>
        <p:spPr>
          <a:xfrm>
            <a:off x="0" y="-1"/>
            <a:ext cx="12192000" cy="6858000"/>
          </a:xfrm>
          <a:prstGeom prst="rect">
            <a:avLst/>
          </a:prstGeom>
        </p:spPr>
      </p:pic>
      <p:sp>
        <p:nvSpPr>
          <p:cNvPr id="4" name="TextBox 3">
            <a:extLst>
              <a:ext uri="{FF2B5EF4-FFF2-40B4-BE49-F238E27FC236}">
                <a16:creationId xmlns:a16="http://schemas.microsoft.com/office/drawing/2014/main" id="{0A0E61D7-4160-9E50-DD3D-AF09387DAB58}"/>
              </a:ext>
            </a:extLst>
          </p:cNvPr>
          <p:cNvSpPr txBox="1"/>
          <p:nvPr/>
        </p:nvSpPr>
        <p:spPr>
          <a:xfrm>
            <a:off x="2770265" y="2690445"/>
            <a:ext cx="9627837" cy="1064843"/>
          </a:xfrm>
          <a:prstGeom prst="rect">
            <a:avLst/>
          </a:prstGeom>
          <a:noFill/>
        </p:spPr>
        <p:txBody>
          <a:bodyPr wrap="square">
            <a:spAutoFit/>
          </a:bodyPr>
          <a:lstStyle/>
          <a:p>
            <a:pPr algn="just">
              <a:lnSpc>
                <a:spcPct val="130000"/>
              </a:lnSpc>
            </a:pPr>
            <a:r>
              <a:rPr lang="en-US" sz="5400" b="1" i="1" dirty="0">
                <a:solidFill>
                  <a:srgbClr val="0000CC"/>
                </a:solidFill>
                <a:latin typeface="Times New Roman" panose="02020603050405020304" pitchFamily="18" charset="0"/>
                <a:ea typeface="Times New Roman" panose="02020603050405020304" pitchFamily="18" charset="0"/>
              </a:rPr>
              <a:t>2. </a:t>
            </a:r>
            <a:r>
              <a:rPr lang="en-US" sz="5400" b="1" i="1" dirty="0" err="1">
                <a:solidFill>
                  <a:srgbClr val="0000CC"/>
                </a:solidFill>
                <a:latin typeface="Times New Roman" panose="02020603050405020304" pitchFamily="18" charset="0"/>
                <a:ea typeface="Times New Roman" panose="02020603050405020304" pitchFamily="18" charset="0"/>
              </a:rPr>
              <a:t>Kết</a:t>
            </a:r>
            <a:r>
              <a:rPr lang="en-US" sz="5400" b="1" i="1" dirty="0">
                <a:solidFill>
                  <a:srgbClr val="0000CC"/>
                </a:solidFill>
                <a:latin typeface="Times New Roman" panose="02020603050405020304" pitchFamily="18" charset="0"/>
                <a:ea typeface="Times New Roman" panose="02020603050405020304" pitchFamily="18" charset="0"/>
              </a:rPr>
              <a:t> </a:t>
            </a:r>
            <a:r>
              <a:rPr lang="en-US" sz="5400" b="1" i="1" dirty="0" err="1">
                <a:solidFill>
                  <a:srgbClr val="0000CC"/>
                </a:solidFill>
                <a:latin typeface="Times New Roman" panose="02020603050405020304" pitchFamily="18" charset="0"/>
                <a:ea typeface="Times New Roman" panose="02020603050405020304" pitchFamily="18" charset="0"/>
              </a:rPr>
              <a:t>quả</a:t>
            </a:r>
            <a:r>
              <a:rPr lang="en-US" sz="5400" b="1" i="1" dirty="0">
                <a:solidFill>
                  <a:srgbClr val="0000CC"/>
                </a:solidFill>
                <a:latin typeface="Times New Roman" panose="02020603050405020304" pitchFamily="18" charset="0"/>
                <a:ea typeface="Times New Roman" panose="02020603050405020304" pitchFamily="18" charset="0"/>
              </a:rPr>
              <a:t> </a:t>
            </a:r>
            <a:r>
              <a:rPr lang="en-US" sz="5400" b="1" i="1" dirty="0" err="1">
                <a:solidFill>
                  <a:srgbClr val="0000CC"/>
                </a:solidFill>
                <a:latin typeface="Times New Roman" panose="02020603050405020304" pitchFamily="18" charset="0"/>
                <a:ea typeface="Times New Roman" panose="02020603050405020304" pitchFamily="18" charset="0"/>
              </a:rPr>
              <a:t>và</a:t>
            </a:r>
            <a:r>
              <a:rPr lang="en-US" sz="5400" b="1" i="1" dirty="0">
                <a:solidFill>
                  <a:srgbClr val="0000CC"/>
                </a:solidFill>
                <a:latin typeface="Times New Roman" panose="02020603050405020304" pitchFamily="18" charset="0"/>
                <a:ea typeface="Times New Roman" panose="02020603050405020304" pitchFamily="18" charset="0"/>
              </a:rPr>
              <a:t> </a:t>
            </a:r>
            <a:r>
              <a:rPr lang="en-US" sz="5400" b="1" i="1" dirty="0" err="1">
                <a:solidFill>
                  <a:srgbClr val="0000CC"/>
                </a:solidFill>
                <a:latin typeface="Times New Roman" panose="02020603050405020304" pitchFamily="18" charset="0"/>
                <a:ea typeface="Times New Roman" panose="02020603050405020304" pitchFamily="18" charset="0"/>
              </a:rPr>
              <a:t>bài</a:t>
            </a:r>
            <a:r>
              <a:rPr lang="en-US" sz="5400" b="1" i="1" dirty="0">
                <a:solidFill>
                  <a:srgbClr val="0000CC"/>
                </a:solidFill>
                <a:latin typeface="Times New Roman" panose="02020603050405020304" pitchFamily="18" charset="0"/>
                <a:ea typeface="Times New Roman" panose="02020603050405020304" pitchFamily="18" charset="0"/>
              </a:rPr>
              <a:t> </a:t>
            </a:r>
            <a:r>
              <a:rPr lang="en-US" sz="5400" b="1" i="1" dirty="0" err="1">
                <a:solidFill>
                  <a:srgbClr val="0000CC"/>
                </a:solidFill>
                <a:latin typeface="Times New Roman" panose="02020603050405020304" pitchFamily="18" charset="0"/>
                <a:ea typeface="Times New Roman" panose="02020603050405020304" pitchFamily="18" charset="0"/>
              </a:rPr>
              <a:t>học</a:t>
            </a:r>
            <a:endParaRPr lang="en-US" sz="5400" dirty="0">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431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F743FF-B522-7488-8A77-A5400D2390CE}"/>
              </a:ext>
            </a:extLst>
          </p:cNvPr>
          <p:cNvPicPr>
            <a:picLocks noChangeAspect="1"/>
          </p:cNvPicPr>
          <p:nvPr/>
        </p:nvPicPr>
        <p:blipFill>
          <a:blip r:embed="rId2"/>
          <a:stretch>
            <a:fillRect/>
          </a:stretch>
        </p:blipFill>
        <p:spPr>
          <a:xfrm>
            <a:off x="-32490" y="-18520"/>
            <a:ext cx="12224490" cy="6876520"/>
          </a:xfrm>
          <a:prstGeom prst="rect">
            <a:avLst/>
          </a:prstGeom>
        </p:spPr>
      </p:pic>
      <p:pic>
        <p:nvPicPr>
          <p:cNvPr id="14" name="Picture 13">
            <a:extLst>
              <a:ext uri="{FF2B5EF4-FFF2-40B4-BE49-F238E27FC236}">
                <a16:creationId xmlns:a16="http://schemas.microsoft.com/office/drawing/2014/main" id="{7910FA4B-E002-0319-16CF-A9FA6599DFAC}"/>
              </a:ext>
            </a:extLst>
          </p:cNvPr>
          <p:cNvPicPr>
            <a:picLocks noChangeAspect="1"/>
          </p:cNvPicPr>
          <p:nvPr/>
        </p:nvPicPr>
        <p:blipFill>
          <a:blip r:embed="rId3"/>
          <a:stretch>
            <a:fillRect/>
          </a:stretch>
        </p:blipFill>
        <p:spPr>
          <a:xfrm>
            <a:off x="3149568" y="186379"/>
            <a:ext cx="6114818" cy="1158515"/>
          </a:xfrm>
          <a:prstGeom prst="rect">
            <a:avLst/>
          </a:prstGeom>
        </p:spPr>
      </p:pic>
      <p:pic>
        <p:nvPicPr>
          <p:cNvPr id="15" name="Picture 14">
            <a:extLst>
              <a:ext uri="{FF2B5EF4-FFF2-40B4-BE49-F238E27FC236}">
                <a16:creationId xmlns:a16="http://schemas.microsoft.com/office/drawing/2014/main" id="{A041D516-9F26-1B63-2318-546076C10F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12305" y="-494859"/>
            <a:ext cx="3827067" cy="2944720"/>
          </a:xfrm>
          <a:prstGeom prst="rect">
            <a:avLst/>
          </a:prstGeom>
        </p:spPr>
      </p:pic>
      <p:sp>
        <p:nvSpPr>
          <p:cNvPr id="5" name="TextBox 4">
            <a:extLst>
              <a:ext uri="{FF2B5EF4-FFF2-40B4-BE49-F238E27FC236}">
                <a16:creationId xmlns:a16="http://schemas.microsoft.com/office/drawing/2014/main" id="{2F122B1B-E4CF-7303-D350-2B61CAE2DC0B}"/>
              </a:ext>
            </a:extLst>
          </p:cNvPr>
          <p:cNvSpPr txBox="1"/>
          <p:nvPr/>
        </p:nvSpPr>
        <p:spPr>
          <a:xfrm>
            <a:off x="1436915" y="2482591"/>
            <a:ext cx="8941022" cy="1938992"/>
          </a:xfrm>
          <a:prstGeom prst="rect">
            <a:avLst/>
          </a:prstGeom>
          <a:noFill/>
        </p:spPr>
        <p:txBody>
          <a:bodyPr wrap="square">
            <a:spAutoFit/>
          </a:bodyPr>
          <a:lstStyle/>
          <a:p>
            <a:pPr algn="just"/>
            <a:r>
              <a:rPr lang="vi-VN" sz="3000" b="1" i="1" dirty="0">
                <a:latin typeface="+mj-lt"/>
              </a:rPr>
              <a:t>1. Sau </a:t>
            </a:r>
            <a:r>
              <a:rPr lang="en-US" sz="3000" b="1" i="1" dirty="0" err="1">
                <a:latin typeface="Times New Roman" panose="02020603050405020304" pitchFamily="18" charset="0"/>
                <a:cs typeface="Times New Roman" panose="02020603050405020304" pitchFamily="18" charset="0"/>
              </a:rPr>
              <a:t>khi</a:t>
            </a:r>
            <a:r>
              <a:rPr lang="en-US" sz="3000" b="1" i="1" dirty="0">
                <a:latin typeface="+mj-lt"/>
              </a:rPr>
              <a:t> </a:t>
            </a:r>
            <a:r>
              <a:rPr lang="vi-VN" sz="3000" b="1" i="1" dirty="0">
                <a:latin typeface="+mj-lt"/>
              </a:rPr>
              <a:t>quyết định và thực hiện hành độn</a:t>
            </a:r>
            <a:r>
              <a:rPr lang="en-US" sz="3000" b="1" i="1" dirty="0">
                <a:latin typeface="Times New Roman" panose="02020603050405020304" pitchFamily="18" charset="0"/>
                <a:cs typeface="Times New Roman" panose="02020603050405020304" pitchFamily="18" charset="0"/>
              </a:rPr>
              <a:t>g</a:t>
            </a:r>
            <a:r>
              <a:rPr lang="en-US" sz="3000" b="1" i="1" dirty="0">
                <a:latin typeface="+mj-lt"/>
              </a:rPr>
              <a:t> </a:t>
            </a:r>
            <a:r>
              <a:rPr lang="en-US" sz="3000" b="1" i="1" dirty="0" err="1">
                <a:latin typeface="Times New Roman" panose="02020603050405020304" pitchFamily="18" charset="0"/>
                <a:cs typeface="Times New Roman" panose="02020603050405020304" pitchFamily="18" charset="0"/>
              </a:rPr>
              <a:t>thì</a:t>
            </a:r>
            <a:r>
              <a:rPr lang="en-US" sz="3000" b="1" i="1" dirty="0">
                <a:latin typeface="+mj-lt"/>
              </a:rPr>
              <a:t> </a:t>
            </a:r>
            <a:r>
              <a:rPr lang="vi-VN" sz="3000" b="1" i="1" dirty="0">
                <a:latin typeface="+mj-lt"/>
              </a:rPr>
              <a:t>Răng, Miệng, Tay, Chân nhận được kết quả như thế nào? </a:t>
            </a:r>
          </a:p>
          <a:p>
            <a:pPr algn="just"/>
            <a:r>
              <a:rPr lang="vi-VN" sz="3000" b="1" i="1" dirty="0">
                <a:latin typeface="+mj-lt"/>
              </a:rPr>
              <a:t>2. Bài học cả nhóm nhận ra là gì? </a:t>
            </a:r>
          </a:p>
          <a:p>
            <a:pPr algn="just"/>
            <a:r>
              <a:rPr lang="vi-VN" sz="3000" b="1" i="1" dirty="0">
                <a:latin typeface="+mj-lt"/>
              </a:rPr>
              <a:t>3. Em rút ra được bài học nào từ câu chuyện này? </a:t>
            </a:r>
          </a:p>
        </p:txBody>
      </p:sp>
    </p:spTree>
    <p:extLst>
      <p:ext uri="{BB962C8B-B14F-4D97-AF65-F5344CB8AC3E}">
        <p14:creationId xmlns:p14="http://schemas.microsoft.com/office/powerpoint/2010/main" val="193152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BA8D214-4838-4943-B3D1-1B40667CFABD}"/>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5364"/>
          <a:stretch/>
        </p:blipFill>
        <p:spPr>
          <a:xfrm rot="16200000">
            <a:off x="7020245" y="809944"/>
            <a:ext cx="6628761" cy="3714751"/>
          </a:xfrm>
          <a:prstGeom prst="rect">
            <a:avLst/>
          </a:prstGeom>
        </p:spPr>
      </p:pic>
      <p:pic>
        <p:nvPicPr>
          <p:cNvPr id="5" name="图片 4">
            <a:extLst>
              <a:ext uri="{FF2B5EF4-FFF2-40B4-BE49-F238E27FC236}">
                <a16:creationId xmlns:a16="http://schemas.microsoft.com/office/drawing/2014/main" id="{CBA04A15-D9FB-4CC8-8069-AEA2D3AC5111}"/>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65364"/>
          <a:stretch/>
        </p:blipFill>
        <p:spPr>
          <a:xfrm rot="5400000">
            <a:off x="-1457005" y="3528651"/>
            <a:ext cx="6628761" cy="3714751"/>
          </a:xfrm>
          <a:prstGeom prst="rect">
            <a:avLst/>
          </a:prstGeom>
        </p:spPr>
      </p:pic>
      <p:grpSp>
        <p:nvGrpSpPr>
          <p:cNvPr id="7" name="Group 6">
            <a:extLst>
              <a:ext uri="{FF2B5EF4-FFF2-40B4-BE49-F238E27FC236}">
                <a16:creationId xmlns:a16="http://schemas.microsoft.com/office/drawing/2014/main" id="{15C8E654-C78B-5CC0-5D6F-3A00833A1A2F}"/>
              </a:ext>
            </a:extLst>
          </p:cNvPr>
          <p:cNvGrpSpPr/>
          <p:nvPr/>
        </p:nvGrpSpPr>
        <p:grpSpPr>
          <a:xfrm>
            <a:off x="183492" y="167624"/>
            <a:ext cx="2246875" cy="2206706"/>
            <a:chOff x="225286" y="1131558"/>
            <a:chExt cx="3118869" cy="2791406"/>
          </a:xfrm>
        </p:grpSpPr>
        <p:sp>
          <p:nvSpPr>
            <p:cNvPr id="4" name="矩形 3">
              <a:extLst>
                <a:ext uri="{FF2B5EF4-FFF2-40B4-BE49-F238E27FC236}">
                  <a16:creationId xmlns:a16="http://schemas.microsoft.com/office/drawing/2014/main" id="{586A8F75-FE7A-4054-84B7-A7164ED0BF8B}"/>
                </a:ext>
              </a:extLst>
            </p:cNvPr>
            <p:cNvSpPr/>
            <p:nvPr/>
          </p:nvSpPr>
          <p:spPr>
            <a:xfrm>
              <a:off x="225286" y="1131558"/>
              <a:ext cx="2814067" cy="2639006"/>
            </a:xfrm>
            <a:prstGeom prst="rect">
              <a:avLst/>
            </a:prstGeom>
            <a:solidFill>
              <a:schemeClr val="bg1"/>
            </a:solidFill>
            <a:ln>
              <a:solidFill>
                <a:srgbClr val="5D855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6" name="矩形 5">
              <a:extLst>
                <a:ext uri="{FF2B5EF4-FFF2-40B4-BE49-F238E27FC236}">
                  <a16:creationId xmlns:a16="http://schemas.microsoft.com/office/drawing/2014/main" id="{6095FE9F-67BF-463E-B1C0-117EAB0A847F}"/>
                </a:ext>
              </a:extLst>
            </p:cNvPr>
            <p:cNvSpPr/>
            <p:nvPr/>
          </p:nvSpPr>
          <p:spPr>
            <a:xfrm>
              <a:off x="530088" y="1283958"/>
              <a:ext cx="2814067" cy="2639006"/>
            </a:xfrm>
            <a:prstGeom prst="rect">
              <a:avLst/>
            </a:prstGeom>
            <a:solidFill>
              <a:schemeClr val="accent4">
                <a:lumMod val="60000"/>
                <a:lumOff val="40000"/>
              </a:schemeClr>
            </a:solidFill>
            <a:ln>
              <a:solidFill>
                <a:srgbClr val="5D8558"/>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8" name="文本框 7">
              <a:extLst>
                <a:ext uri="{FF2B5EF4-FFF2-40B4-BE49-F238E27FC236}">
                  <a16:creationId xmlns:a16="http://schemas.microsoft.com/office/drawing/2014/main" id="{C3B85BBD-AD93-4D09-8409-66604070E91A}"/>
                </a:ext>
              </a:extLst>
            </p:cNvPr>
            <p:cNvSpPr txBox="1"/>
            <p:nvPr/>
          </p:nvSpPr>
          <p:spPr>
            <a:xfrm>
              <a:off x="688484" y="1815992"/>
              <a:ext cx="24366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a:solidFill>
                    <a:prstClr val="white"/>
                  </a:solidFill>
                  <a:latin typeface="Times New Roman" pitchFamily="18" charset="0"/>
                  <a:ea typeface="宋体" panose="02010600030101010101" pitchFamily="2" charset="-122"/>
                  <a:cs typeface="Times New Roman" pitchFamily="18" charset="0"/>
                </a:rPr>
                <a:t>TỔNG KẾT</a:t>
              </a:r>
              <a:endParaRPr kumimoji="0" lang="zh-CN" altLang="en-US" sz="40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grpSp>
      <p:sp>
        <p:nvSpPr>
          <p:cNvPr id="9" name="任意多边形: 形状 8">
            <a:extLst>
              <a:ext uri="{FF2B5EF4-FFF2-40B4-BE49-F238E27FC236}">
                <a16:creationId xmlns:a16="http://schemas.microsoft.com/office/drawing/2014/main" id="{91C4F0A4-8766-4ED2-A0C5-CAF810899FDD}"/>
              </a:ext>
            </a:extLst>
          </p:cNvPr>
          <p:cNvSpPr/>
          <p:nvPr/>
        </p:nvSpPr>
        <p:spPr>
          <a:xfrm>
            <a:off x="1444765" y="2628930"/>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0" name="任意多边形: 形状 9">
            <a:extLst>
              <a:ext uri="{FF2B5EF4-FFF2-40B4-BE49-F238E27FC236}">
                <a16:creationId xmlns:a16="http://schemas.microsoft.com/office/drawing/2014/main" id="{FC3F3E90-C318-40EA-85F7-556777F23438}"/>
              </a:ext>
            </a:extLst>
          </p:cNvPr>
          <p:cNvSpPr/>
          <p:nvPr/>
        </p:nvSpPr>
        <p:spPr>
          <a:xfrm>
            <a:off x="1533788" y="310732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1" name="任意多边形: 形状 10">
            <a:extLst>
              <a:ext uri="{FF2B5EF4-FFF2-40B4-BE49-F238E27FC236}">
                <a16:creationId xmlns:a16="http://schemas.microsoft.com/office/drawing/2014/main" id="{F7A1E4A4-10CB-449E-95A1-A0C380AA74CC}"/>
              </a:ext>
            </a:extLst>
          </p:cNvPr>
          <p:cNvSpPr/>
          <p:nvPr/>
        </p:nvSpPr>
        <p:spPr>
          <a:xfrm>
            <a:off x="1502834" y="3411487"/>
            <a:ext cx="1378965" cy="208342"/>
          </a:xfrm>
          <a:custGeom>
            <a:avLst/>
            <a:gdLst>
              <a:gd name="connsiteX0" fmla="*/ 0 w 2800350"/>
              <a:gd name="connsiteY0" fmla="*/ 0 h 285780"/>
              <a:gd name="connsiteX1" fmla="*/ 571500 w 2800350"/>
              <a:gd name="connsiteY1" fmla="*/ 228600 h 285780"/>
              <a:gd name="connsiteX2" fmla="*/ 1028700 w 2800350"/>
              <a:gd name="connsiteY2" fmla="*/ 19050 h 285780"/>
              <a:gd name="connsiteX3" fmla="*/ 1466850 w 2800350"/>
              <a:gd name="connsiteY3" fmla="*/ 247650 h 285780"/>
              <a:gd name="connsiteX4" fmla="*/ 1981200 w 2800350"/>
              <a:gd name="connsiteY4" fmla="*/ 38100 h 285780"/>
              <a:gd name="connsiteX5" fmla="*/ 2343150 w 2800350"/>
              <a:gd name="connsiteY5" fmla="*/ 285750 h 285780"/>
              <a:gd name="connsiteX6" fmla="*/ 2800350 w 2800350"/>
              <a:gd name="connsiteY6" fmla="*/ 19050 h 28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0" h="285780">
                <a:moveTo>
                  <a:pt x="0" y="0"/>
                </a:moveTo>
                <a:cubicBezTo>
                  <a:pt x="200025" y="112712"/>
                  <a:pt x="400050" y="225425"/>
                  <a:pt x="571500" y="228600"/>
                </a:cubicBezTo>
                <a:cubicBezTo>
                  <a:pt x="742950" y="231775"/>
                  <a:pt x="879475" y="15875"/>
                  <a:pt x="1028700" y="19050"/>
                </a:cubicBezTo>
                <a:cubicBezTo>
                  <a:pt x="1177925" y="22225"/>
                  <a:pt x="1308100" y="244475"/>
                  <a:pt x="1466850" y="247650"/>
                </a:cubicBezTo>
                <a:cubicBezTo>
                  <a:pt x="1625600" y="250825"/>
                  <a:pt x="1835150" y="31750"/>
                  <a:pt x="1981200" y="38100"/>
                </a:cubicBezTo>
                <a:cubicBezTo>
                  <a:pt x="2127250" y="44450"/>
                  <a:pt x="2206625" y="288925"/>
                  <a:pt x="2343150" y="285750"/>
                </a:cubicBezTo>
                <a:cubicBezTo>
                  <a:pt x="2479675" y="282575"/>
                  <a:pt x="2640012" y="150812"/>
                  <a:pt x="2800350" y="1905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sp>
        <p:nvSpPr>
          <p:cNvPr id="16" name="Text Box 21">
            <a:extLst>
              <a:ext uri="{FF2B5EF4-FFF2-40B4-BE49-F238E27FC236}">
                <a16:creationId xmlns:a16="http://schemas.microsoft.com/office/drawing/2014/main" id="{C4E898DC-44DD-2317-88AD-FE2D39CB3E73}"/>
              </a:ext>
            </a:extLst>
          </p:cNvPr>
          <p:cNvSpPr txBox="1">
            <a:spLocks noChangeArrowheads="1"/>
          </p:cNvSpPr>
          <p:nvPr/>
        </p:nvSpPr>
        <p:spPr bwMode="auto">
          <a:xfrm>
            <a:off x="2800749" y="167624"/>
            <a:ext cx="8988175" cy="2462213"/>
          </a:xfrm>
          <a:prstGeom prst="rect">
            <a:avLst/>
          </a:prstGeom>
          <a:solidFill>
            <a:schemeClr val="accent5">
              <a:lumMod val="40000"/>
              <a:lumOff val="60000"/>
            </a:schemeClr>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zh-CN" sz="2800" b="1" dirty="0" err="1">
                <a:solidFill>
                  <a:srgbClr val="FF0000"/>
                </a:solidFill>
                <a:latin typeface="Times New Roman" pitchFamily="18" charset="0"/>
                <a:cs typeface="Times New Roman" pitchFamily="18" charset="0"/>
              </a:rPr>
              <a:t>Nội</a:t>
            </a:r>
            <a:r>
              <a:rPr lang="en-US" altLang="zh-CN" sz="2800" b="1" dirty="0">
                <a:solidFill>
                  <a:srgbClr val="FF0000"/>
                </a:solidFill>
                <a:latin typeface="Times New Roman" pitchFamily="18" charset="0"/>
                <a:cs typeface="Times New Roman" pitchFamily="18" charset="0"/>
              </a:rPr>
              <a:t> dung</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Thông qua câu chuyện ganh tị giữa Bụng và Răng, Miệng, Tay, Chân khuyên răn con người trong một tập thể cần biết đoàn kết, giúp đỡ người khác để tạo nên sức mạnh, xây dựng tập thể vững mạnh.</a:t>
            </a:r>
          </a:p>
        </p:txBody>
      </p:sp>
      <p:sp>
        <p:nvSpPr>
          <p:cNvPr id="17" name="Text Box 22">
            <a:extLst>
              <a:ext uri="{FF2B5EF4-FFF2-40B4-BE49-F238E27FC236}">
                <a16:creationId xmlns:a16="http://schemas.microsoft.com/office/drawing/2014/main" id="{08E9FC88-3891-7E5C-7FAF-7CC94B277721}"/>
              </a:ext>
            </a:extLst>
          </p:cNvPr>
          <p:cNvSpPr txBox="1">
            <a:spLocks noChangeArrowheads="1"/>
          </p:cNvSpPr>
          <p:nvPr/>
        </p:nvSpPr>
        <p:spPr bwMode="auto">
          <a:xfrm>
            <a:off x="2800748" y="3315669"/>
            <a:ext cx="8988175" cy="1628523"/>
          </a:xfrm>
          <a:prstGeom prst="rect">
            <a:avLst/>
          </a:prstGeom>
          <a:solidFill>
            <a:schemeClr val="accent5">
              <a:lumMod val="40000"/>
              <a:lumOff val="60000"/>
            </a:schemeClr>
          </a:solidFill>
          <a:ln>
            <a:noFill/>
          </a:ln>
          <a:effectLst/>
        </p:spPr>
        <p:txBody>
          <a:bodyPr wrap="square">
            <a:spAutoFit/>
          </a:bodyPr>
          <a:lstStyle>
            <a:defPPr>
              <a:defRPr lang="en-US"/>
            </a:defPPr>
            <a:lvl1pPr algn="just">
              <a:lnSpc>
                <a:spcPct val="120000"/>
              </a:lnSpc>
              <a:defRPr sz="2800">
                <a:latin typeface="Times New Roman" panose="02020603050405020304" pitchFamily="18" charset="0"/>
                <a:cs typeface="Times New Roman" panose="02020603050405020304" pitchFamily="18" charset="0"/>
              </a:defRPr>
            </a:lvl1pPr>
            <a:lvl2pPr marL="742950" indent="-285750">
              <a:defRPr sz="3200">
                <a:latin typeface="Arial" panose="020B0604020202020204" pitchFamily="34" charset="0"/>
                <a:cs typeface="Arial" panose="020B0604020202020204" pitchFamily="34" charset="0"/>
              </a:defRPr>
            </a:lvl2pPr>
            <a:lvl3pPr marL="1143000" indent="-228600">
              <a:defRPr sz="3200">
                <a:latin typeface="Arial" panose="020B0604020202020204" pitchFamily="34" charset="0"/>
                <a:cs typeface="Arial" panose="020B0604020202020204" pitchFamily="34" charset="0"/>
              </a:defRPr>
            </a:lvl3pPr>
            <a:lvl4pPr marL="1600200" indent="-228600">
              <a:defRPr sz="3200">
                <a:latin typeface="Arial" panose="020B0604020202020204" pitchFamily="34" charset="0"/>
                <a:cs typeface="Arial" panose="020B0604020202020204" pitchFamily="34" charset="0"/>
              </a:defRPr>
            </a:lvl4pPr>
            <a:lvl5pPr marL="2057400" indent="-228600">
              <a:defRPr sz="3200">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latin typeface="Arial" panose="020B0604020202020204" pitchFamily="34" charset="0"/>
                <a:cs typeface="Arial" panose="020B0604020202020204" pitchFamily="34" charset="0"/>
              </a:defRPr>
            </a:lvl9pPr>
          </a:lstStyle>
          <a:p>
            <a:pPr>
              <a:lnSpc>
                <a:spcPct val="127000"/>
              </a:lnSpc>
            </a:pPr>
            <a:r>
              <a:rPr lang="en-US" altLang="zh-CN" b="1" dirty="0" err="1">
                <a:solidFill>
                  <a:srgbClr val="FF0000"/>
                </a:solidFill>
              </a:rPr>
              <a:t>Nghệ</a:t>
            </a:r>
            <a:r>
              <a:rPr lang="en-US" altLang="zh-CN" b="1" dirty="0">
                <a:solidFill>
                  <a:srgbClr val="FF0000"/>
                </a:solidFill>
              </a:rPr>
              <a:t> </a:t>
            </a:r>
            <a:r>
              <a:rPr lang="en-US" altLang="zh-CN" b="1" dirty="0" err="1">
                <a:solidFill>
                  <a:srgbClr val="FF0000"/>
                </a:solidFill>
              </a:rPr>
              <a:t>thuật</a:t>
            </a:r>
            <a:r>
              <a:rPr lang="en-US" altLang="zh-CN" b="1" dirty="0">
                <a:solidFill>
                  <a:srgbClr val="FF0000"/>
                </a:solidFill>
              </a:rPr>
              <a:t> </a:t>
            </a:r>
            <a:endParaRPr lang="zh-CN" altLang="en-US" b="1" dirty="0">
              <a:solidFill>
                <a:srgbClr val="FF0000"/>
              </a:solidFill>
            </a:endParaRPr>
          </a:p>
          <a:p>
            <a:r>
              <a:rPr lang="vi-VN" dirty="0"/>
              <a:t>- Truyện kể ở ngôi thứ ba, cách kể chuyện sáng tạ</a:t>
            </a:r>
            <a:r>
              <a:rPr lang="en-US" dirty="0"/>
              <a:t>o</a:t>
            </a:r>
            <a:r>
              <a:rPr lang="vi-VN" dirty="0"/>
              <a:t>, hấp dẫn. </a:t>
            </a:r>
          </a:p>
          <a:p>
            <a:r>
              <a:rPr lang="vi-VN" dirty="0"/>
              <a:t>- Kết thúc truyện gắn vưới bài học sâu sắc trong cuộc sống. </a:t>
            </a:r>
          </a:p>
        </p:txBody>
      </p:sp>
    </p:spTree>
    <p:extLst>
      <p:ext uri="{BB962C8B-B14F-4D97-AF65-F5344CB8AC3E}">
        <p14:creationId xmlns:p14="http://schemas.microsoft.com/office/powerpoint/2010/main" val="3786298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8C94F87D-D273-2DAE-048F-C075D1E3FC99}"/>
              </a:ext>
            </a:extLst>
          </p:cNvPr>
          <p:cNvPicPr>
            <a:picLocks noChangeAspect="1"/>
          </p:cNvPicPr>
          <p:nvPr/>
        </p:nvPicPr>
        <p:blipFill rotWithShape="1">
          <a:blip r:embed="rId2">
            <a:extLst>
              <a:ext uri="{28A0092B-C50C-407E-A947-70E740481C1C}">
                <a14:useLocalDpi xmlns:a14="http://schemas.microsoft.com/office/drawing/2010/main" val="0"/>
              </a:ext>
            </a:extLst>
          </a:blip>
          <a:srcRect b="20491"/>
          <a:stretch/>
        </p:blipFill>
        <p:spPr>
          <a:xfrm>
            <a:off x="-219838" y="55881"/>
            <a:ext cx="8169089" cy="6458260"/>
          </a:xfrm>
          <a:prstGeom prst="rect">
            <a:avLst/>
          </a:prstGeom>
        </p:spPr>
      </p:pic>
      <p:grpSp>
        <p:nvGrpSpPr>
          <p:cNvPr id="5" name="组合 11">
            <a:extLst>
              <a:ext uri="{FF2B5EF4-FFF2-40B4-BE49-F238E27FC236}">
                <a16:creationId xmlns:a16="http://schemas.microsoft.com/office/drawing/2014/main" id="{591B11AD-CF67-897C-52E3-10C10F52E018}"/>
              </a:ext>
            </a:extLst>
          </p:cNvPr>
          <p:cNvGrpSpPr/>
          <p:nvPr/>
        </p:nvGrpSpPr>
        <p:grpSpPr>
          <a:xfrm>
            <a:off x="3632841" y="343859"/>
            <a:ext cx="5275564" cy="5296449"/>
            <a:chOff x="-558688" y="0"/>
            <a:chExt cx="9107943" cy="6858000"/>
          </a:xfrm>
        </p:grpSpPr>
        <p:pic>
          <p:nvPicPr>
            <p:cNvPr id="6" name="图片 10">
              <a:extLst>
                <a:ext uri="{FF2B5EF4-FFF2-40B4-BE49-F238E27FC236}">
                  <a16:creationId xmlns:a16="http://schemas.microsoft.com/office/drawing/2014/main" id="{83AE77DE-10B7-F543-50C7-43A90483A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7" name="图片 9">
              <a:extLst>
                <a:ext uri="{FF2B5EF4-FFF2-40B4-BE49-F238E27FC236}">
                  <a16:creationId xmlns:a16="http://schemas.microsoft.com/office/drawing/2014/main" id="{C938FD82-6206-FE94-B746-D62BDDC5FC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0" name="Picture 9">
            <a:extLst>
              <a:ext uri="{FF2B5EF4-FFF2-40B4-BE49-F238E27FC236}">
                <a16:creationId xmlns:a16="http://schemas.microsoft.com/office/drawing/2014/main" id="{0AC415B6-4162-24FB-5740-8CEE3EA9FA6E}"/>
              </a:ext>
            </a:extLst>
          </p:cNvPr>
          <p:cNvPicPr>
            <a:picLocks noChangeAspect="1"/>
          </p:cNvPicPr>
          <p:nvPr/>
        </p:nvPicPr>
        <p:blipFill>
          <a:blip r:embed="rId5"/>
          <a:stretch>
            <a:fillRect/>
          </a:stretch>
        </p:blipFill>
        <p:spPr>
          <a:xfrm>
            <a:off x="4441698" y="1606905"/>
            <a:ext cx="3987130" cy="2770355"/>
          </a:xfrm>
          <a:prstGeom prst="rect">
            <a:avLst/>
          </a:prstGeom>
        </p:spPr>
      </p:pic>
    </p:spTree>
    <p:extLst>
      <p:ext uri="{BB962C8B-B14F-4D97-AF65-F5344CB8AC3E}">
        <p14:creationId xmlns:p14="http://schemas.microsoft.com/office/powerpoint/2010/main" val="818635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9DD62-60C7-DA01-24C9-EDC037D74575}"/>
              </a:ext>
            </a:extLst>
          </p:cNvPr>
          <p:cNvPicPr>
            <a:picLocks noChangeAspect="1"/>
          </p:cNvPicPr>
          <p:nvPr/>
        </p:nvPicPr>
        <p:blipFill>
          <a:blip r:embed="rId2"/>
          <a:stretch>
            <a:fillRect/>
          </a:stretch>
        </p:blipFill>
        <p:spPr>
          <a:xfrm>
            <a:off x="0" y="54912"/>
            <a:ext cx="12192000" cy="6858000"/>
          </a:xfrm>
          <a:prstGeom prst="rect">
            <a:avLst/>
          </a:prstGeom>
        </p:spPr>
      </p:pic>
      <p:sp>
        <p:nvSpPr>
          <p:cNvPr id="5" name="TextBox 4">
            <a:extLst>
              <a:ext uri="{FF2B5EF4-FFF2-40B4-BE49-F238E27FC236}">
                <a16:creationId xmlns:a16="http://schemas.microsoft.com/office/drawing/2014/main" id="{4736E989-2BE4-64FC-C425-9F76D6A8087A}"/>
              </a:ext>
            </a:extLst>
          </p:cNvPr>
          <p:cNvSpPr txBox="1"/>
          <p:nvPr/>
        </p:nvSpPr>
        <p:spPr>
          <a:xfrm>
            <a:off x="736210" y="617619"/>
            <a:ext cx="11113476" cy="2062103"/>
          </a:xfrm>
          <a:prstGeom prst="rect">
            <a:avLst/>
          </a:prstGeom>
          <a:noFill/>
          <a:ln w="38100">
            <a:solidFill>
              <a:schemeClr val="accent4">
                <a:lumMod val="50000"/>
              </a:schemeClr>
            </a:solidFill>
            <a:prstDash val="dash"/>
          </a:ln>
        </p:spPr>
        <p:txBody>
          <a:bodyPr wrap="square">
            <a:spAutoFit/>
          </a:bodyPr>
          <a:lstStyle/>
          <a:p>
            <a:pPr algn="just"/>
            <a:r>
              <a:rPr lang="fi-FI" sz="3200" b="1">
                <a:solidFill>
                  <a:srgbClr val="0000CC"/>
                </a:solidFill>
                <a:latin typeface="Times New Roman" panose="02020603050405020304" pitchFamily="18" charset="0"/>
                <a:ea typeface="Times New Roman" panose="02020603050405020304" pitchFamily="18" charset="0"/>
              </a:rPr>
              <a:t>Nhóm 1+ 2:</a:t>
            </a:r>
            <a:r>
              <a:rPr lang="fi-FI" sz="3200" b="1" i="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Calibri" panose="020F0502020204030204" pitchFamily="34" charset="0"/>
              </a:rPr>
              <a:t>Nhóm 1,2: </a:t>
            </a:r>
            <a:r>
              <a:rPr lang="nb-NO" sz="3200" b="1" i="1">
                <a:solidFill>
                  <a:srgbClr val="0000CC"/>
                </a:solidFill>
                <a:latin typeface="Times New Roman" panose="02020603050405020304" pitchFamily="18" charset="0"/>
                <a:ea typeface="Times New Roman" panose="02020603050405020304" pitchFamily="18" charset="0"/>
              </a:rPr>
              <a:t>Chỉ ra điểm giống và khác nhau của văn bản Tục ngữ về con người và xã hội và Tục ngữ về thiên nhiên, lao động, sản xuất</a:t>
            </a:r>
            <a:r>
              <a:rPr lang="nb-NO" sz="3200" i="1">
                <a:solidFill>
                  <a:srgbClr val="0000CC"/>
                </a:solidFill>
                <a:latin typeface="Times New Roman" panose="02020603050405020304" pitchFamily="18" charset="0"/>
                <a:ea typeface="Times New Roman" panose="02020603050405020304" pitchFamily="18" charset="0"/>
              </a:rPr>
              <a:t>.</a:t>
            </a:r>
            <a:r>
              <a:rPr lang="en-US" sz="3200">
                <a:solidFill>
                  <a:srgbClr val="0000CC"/>
                </a:solidFill>
                <a:latin typeface="Times New Roman" panose="02020603050405020304" pitchFamily="18" charset="0"/>
                <a:ea typeface="Calibri" panose="020F0502020204030204" pitchFamily="34" charset="0"/>
              </a:rPr>
              <a:t>   </a:t>
            </a:r>
            <a:endParaRPr lang="en-US" sz="3200">
              <a:solidFill>
                <a:srgbClr val="0000CC"/>
              </a:solidFill>
              <a:latin typeface="Times New Roman" panose="02020603050405020304" pitchFamily="18" charset="0"/>
              <a:ea typeface="Times New Roman" panose="02020603050405020304" pitchFamily="18" charset="0"/>
            </a:endParaRPr>
          </a:p>
          <a:p>
            <a:pPr algn="just"/>
            <a:r>
              <a:rPr lang="en-US" sz="3200" b="1">
                <a:solidFill>
                  <a:srgbClr val="0000CC"/>
                </a:solidFill>
                <a:latin typeface="Times New Roman" panose="02020603050405020304" pitchFamily="18" charset="0"/>
                <a:ea typeface="Calibri" panose="020F0502020204030204" pitchFamily="34" charset="0"/>
              </a:rPr>
              <a:t>Nhóm</a:t>
            </a:r>
            <a:r>
              <a:rPr lang="en-US" sz="3200" b="1">
                <a:solidFill>
                  <a:srgbClr val="0000CC"/>
                </a:solidFill>
                <a:latin typeface="Times New Roman" panose="02020603050405020304" pitchFamily="18" charset="0"/>
                <a:ea typeface="Times New Roman" panose="02020603050405020304" pitchFamily="18" charset="0"/>
              </a:rPr>
              <a:t> 3,4:</a:t>
            </a:r>
            <a:r>
              <a:rPr lang="en-US" sz="3200" i="1">
                <a:solidFill>
                  <a:srgbClr val="0000CC"/>
                </a:solidFill>
                <a:latin typeface="Times New Roman" panose="02020603050405020304" pitchFamily="18" charset="0"/>
                <a:ea typeface="Times New Roman" panose="02020603050405020304" pitchFamily="18" charset="0"/>
              </a:rPr>
              <a:t> </a:t>
            </a:r>
            <a:r>
              <a:rPr lang="en-US" sz="3200" b="1" i="1">
                <a:solidFill>
                  <a:srgbClr val="0000CC"/>
                </a:solidFill>
                <a:latin typeface="Times New Roman" panose="02020603050405020304" pitchFamily="18" charset="0"/>
                <a:ea typeface="Times New Roman" panose="02020603050405020304" pitchFamily="18" charset="0"/>
              </a:rPr>
              <a:t>Phân biệt  tục ngữ với thành ngữ, ca dao?</a:t>
            </a:r>
            <a:r>
              <a:rPr lang="en-US" sz="3200" b="1">
                <a:solidFill>
                  <a:srgbClr val="0000CC"/>
                </a:solidFill>
                <a:latin typeface="Times New Roman" panose="02020603050405020304" pitchFamily="18" charset="0"/>
                <a:ea typeface="Calibri" panose="020F0502020204030204" pitchFamily="34" charset="0"/>
              </a:rPr>
              <a:t>          </a:t>
            </a:r>
            <a:r>
              <a:rPr lang="fi-FI" sz="3200" b="1" i="1">
                <a:solidFill>
                  <a:srgbClr val="0000CC"/>
                </a:solidFill>
                <a:latin typeface="Times New Roman" panose="02020603050405020304" pitchFamily="18" charset="0"/>
                <a:ea typeface="Times New Roman" panose="02020603050405020304" pitchFamily="18" charset="0"/>
              </a:rPr>
              <a:t>                                                                  </a:t>
            </a:r>
            <a:endParaRPr lang="en-US" sz="3200">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9037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9DD62-60C7-DA01-24C9-EDC037D74575}"/>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55C0242D-9339-8C68-86E3-4F15627B3553}"/>
              </a:ext>
            </a:extLst>
          </p:cNvPr>
          <p:cNvGraphicFramePr>
            <a:graphicFrameLocks noGrp="1"/>
          </p:cNvGraphicFramePr>
          <p:nvPr>
            <p:extLst>
              <p:ext uri="{D42A27DB-BD31-4B8C-83A1-F6EECF244321}">
                <p14:modId xmlns:p14="http://schemas.microsoft.com/office/powerpoint/2010/main" val="4151686103"/>
              </p:ext>
            </p:extLst>
          </p:nvPr>
        </p:nvGraphicFramePr>
        <p:xfrm>
          <a:off x="375138" y="266541"/>
          <a:ext cx="11230707" cy="6035040"/>
        </p:xfrm>
        <a:graphic>
          <a:graphicData uri="http://schemas.openxmlformats.org/drawingml/2006/table">
            <a:tbl>
              <a:tblPr firstRow="1" firstCol="1" lastRow="1" lastCol="1" bandRow="1" bandCol="1"/>
              <a:tblGrid>
                <a:gridCol w="2149317">
                  <a:extLst>
                    <a:ext uri="{9D8B030D-6E8A-4147-A177-3AD203B41FA5}">
                      <a16:colId xmlns:a16="http://schemas.microsoft.com/office/drawing/2014/main" val="172490440"/>
                    </a:ext>
                  </a:extLst>
                </a:gridCol>
                <a:gridCol w="2648641">
                  <a:extLst>
                    <a:ext uri="{9D8B030D-6E8A-4147-A177-3AD203B41FA5}">
                      <a16:colId xmlns:a16="http://schemas.microsoft.com/office/drawing/2014/main" val="550833084"/>
                    </a:ext>
                  </a:extLst>
                </a:gridCol>
                <a:gridCol w="6432749">
                  <a:extLst>
                    <a:ext uri="{9D8B030D-6E8A-4147-A177-3AD203B41FA5}">
                      <a16:colId xmlns:a16="http://schemas.microsoft.com/office/drawing/2014/main" val="2524063716"/>
                    </a:ext>
                  </a:extLst>
                </a:gridCol>
              </a:tblGrid>
              <a:tr h="0">
                <a:tc gridSpan="3">
                  <a:txBody>
                    <a:bodyPr/>
                    <a:lstStyle/>
                    <a:p>
                      <a:pPr algn="ctr"/>
                      <a:r>
                        <a:rPr lang="nb-NO" sz="2200" b="1" u="sng" dirty="0">
                          <a:solidFill>
                            <a:srgbClr val="000000"/>
                          </a:solidFill>
                          <a:effectLst/>
                          <a:latin typeface="Times New Roman" panose="02020603050405020304" pitchFamily="18" charset="0"/>
                          <a:ea typeface="Times New Roman" panose="02020603050405020304" pitchFamily="18" charset="0"/>
                        </a:rPr>
                        <a:t>Giống nhau</a:t>
                      </a:r>
                      <a:endParaRPr lang="en-US" sz="2200" dirty="0">
                        <a:effectLst/>
                        <a:latin typeface="Times New Roman" panose="02020603050405020304" pitchFamily="18" charset="0"/>
                        <a:ea typeface="Times New Roman" panose="02020603050405020304" pitchFamily="18" charset="0"/>
                      </a:endParaRPr>
                    </a:p>
                    <a:p>
                      <a:pPr algn="just"/>
                      <a:r>
                        <a:rPr lang="nb-NO" sz="2200" dirty="0">
                          <a:solidFill>
                            <a:srgbClr val="000000"/>
                          </a:solidFill>
                          <a:effectLst/>
                          <a:latin typeface="Times New Roman" panose="02020603050405020304" pitchFamily="18" charset="0"/>
                          <a:ea typeface="Times New Roman" panose="02020603050405020304" pitchFamily="18" charset="0"/>
                        </a:rPr>
                        <a:t>- Hình thức ngắn gọn, có vần, có nhịp, giàu hình ảnh.</a:t>
                      </a:r>
                      <a:endParaRPr lang="en-US" sz="2200" dirty="0">
                        <a:effectLst/>
                        <a:latin typeface="Times New Roman" panose="02020603050405020304" pitchFamily="18" charset="0"/>
                        <a:ea typeface="Times New Roman" panose="02020603050405020304" pitchFamily="18" charset="0"/>
                      </a:endParaRPr>
                    </a:p>
                    <a:p>
                      <a:pPr algn="just"/>
                      <a:r>
                        <a:rPr lang="nb-NO" sz="2200" dirty="0">
                          <a:solidFill>
                            <a:srgbClr val="000000"/>
                          </a:solidFill>
                          <a:effectLst/>
                          <a:latin typeface="Times New Roman" panose="02020603050405020304" pitchFamily="18" charset="0"/>
                          <a:ea typeface="Times New Roman" panose="02020603050405020304" pitchFamily="18" charset="0"/>
                        </a:rPr>
                        <a:t>- Phản ánh kinh nghiệm của dân gian về mọi mặt của cuộc sống, được vận dụng vào đời sống, suy nghĩ và lời ăn tiếng nói hàng ngày.</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7179221"/>
                  </a:ext>
                </a:extLst>
              </a:tr>
              <a:tr h="0">
                <a:tc gridSpan="3">
                  <a:txBody>
                    <a:bodyPr/>
                    <a:lstStyle/>
                    <a:p>
                      <a:pPr algn="ctr"/>
                      <a:r>
                        <a:rPr lang="nb-NO" sz="2200" b="1" dirty="0">
                          <a:solidFill>
                            <a:srgbClr val="000000"/>
                          </a:solidFill>
                          <a:effectLst/>
                          <a:latin typeface="Times New Roman" panose="02020603050405020304" pitchFamily="18" charset="0"/>
                          <a:ea typeface="Times New Roman" panose="02020603050405020304" pitchFamily="18" charset="0"/>
                        </a:rPr>
                        <a:t>Khác nhau</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2726457"/>
                  </a:ext>
                </a:extLst>
              </a:tr>
              <a:tr h="0">
                <a:tc>
                  <a:txBody>
                    <a:bodyPr/>
                    <a:lstStyle/>
                    <a:p>
                      <a:pPr algn="just"/>
                      <a:r>
                        <a:rPr lang="nb-NO" sz="2200" b="1">
                          <a:solidFill>
                            <a:srgbClr val="000000"/>
                          </a:solidFill>
                          <a:effectLst/>
                          <a:latin typeface="Times New Roman" panose="02020603050405020304" pitchFamily="18" charset="0"/>
                          <a:ea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r>
                        <a:rPr lang="nb-NO" sz="2200" b="1" dirty="0">
                          <a:solidFill>
                            <a:srgbClr val="000000"/>
                          </a:solidFill>
                          <a:effectLst/>
                          <a:latin typeface="Times New Roman" panose="02020603050405020304" pitchFamily="18" charset="0"/>
                          <a:ea typeface="Times New Roman" panose="02020603050405020304" pitchFamily="18" charset="0"/>
                        </a:rPr>
                        <a:t>Ngh</a:t>
                      </a:r>
                      <a:r>
                        <a:rPr lang="en-US" sz="2200" b="1" dirty="0">
                          <a:solidFill>
                            <a:srgbClr val="000000"/>
                          </a:solidFill>
                          <a:effectLst/>
                          <a:latin typeface="Times New Roman" panose="02020603050405020304" pitchFamily="18" charset="0"/>
                          <a:ea typeface="Times New Roman" panose="02020603050405020304" pitchFamily="18" charset="0"/>
                        </a:rPr>
                        <a:t>ệ </a:t>
                      </a:r>
                      <a:r>
                        <a:rPr lang="en-US" sz="2200" b="1" dirty="0" err="1">
                          <a:solidFill>
                            <a:srgbClr val="000000"/>
                          </a:solidFill>
                          <a:effectLst/>
                          <a:latin typeface="Times New Roman" panose="02020603050405020304" pitchFamily="18" charset="0"/>
                          <a:ea typeface="Times New Roman" panose="02020603050405020304" pitchFamily="18" charset="0"/>
                        </a:rPr>
                        <a:t>thuật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r>
                        <a:rPr lang="nb-NO" sz="2200" b="1" dirty="0">
                          <a:solidFill>
                            <a:srgbClr val="000000"/>
                          </a:solidFill>
                          <a:effectLst/>
                          <a:latin typeface="Times New Roman" panose="02020603050405020304" pitchFamily="18" charset="0"/>
                          <a:ea typeface="Times New Roman" panose="02020603050405020304" pitchFamily="18" charset="0"/>
                        </a:rPr>
                        <a:t>N</a:t>
                      </a:r>
                      <a:r>
                        <a:rPr lang="en-US" sz="2200" b="1" dirty="0" err="1">
                          <a:solidFill>
                            <a:srgbClr val="000000"/>
                          </a:solidFill>
                          <a:effectLst/>
                          <a:latin typeface="Times New Roman" panose="02020603050405020304" pitchFamily="18" charset="0"/>
                          <a:ea typeface="Times New Roman" panose="02020603050405020304" pitchFamily="18" charset="0"/>
                        </a:rPr>
                        <a:t>ội</a:t>
                      </a:r>
                      <a:r>
                        <a:rPr lang="en-US" sz="2200" b="1" dirty="0">
                          <a:solidFill>
                            <a:srgbClr val="000000"/>
                          </a:solidFill>
                          <a:effectLst/>
                          <a:latin typeface="Times New Roman" panose="02020603050405020304" pitchFamily="18" charset="0"/>
                          <a:ea typeface="Times New Roman" panose="02020603050405020304" pitchFamily="18" charset="0"/>
                        </a:rPr>
                        <a:t> dung</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424244766"/>
                  </a:ext>
                </a:extLst>
              </a:tr>
              <a:tr h="0">
                <a:tc>
                  <a:txBody>
                    <a:bodyPr/>
                    <a:lstStyle/>
                    <a:p>
                      <a:pPr algn="just"/>
                      <a:r>
                        <a:rPr lang="nb-NO" sz="2200" i="1" dirty="0">
                          <a:solidFill>
                            <a:srgbClr val="000000"/>
                          </a:solidFill>
                          <a:effectLst/>
                          <a:latin typeface="Times New Roman" panose="02020603050405020304" pitchFamily="18" charset="0"/>
                          <a:ea typeface="Times New Roman" panose="02020603050405020304" pitchFamily="18" charset="0"/>
                        </a:rPr>
                        <a:t>1. Tục ngữ về thiên nhiên, lao động, sản xuất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 Thường có các vế đối xứng nhau cả về hình thức và nội dung.</a:t>
                      </a:r>
                      <a:endParaRPr lang="en-US" sz="2200" dirty="0">
                        <a:effectLst/>
                        <a:latin typeface="Times New Roman" panose="02020603050405020304" pitchFamily="18" charset="0"/>
                        <a:ea typeface="Times New Roman" panose="02020603050405020304" pitchFamily="18" charset="0"/>
                      </a:endParaRPr>
                    </a:p>
                    <a:p>
                      <a:pPr algn="just"/>
                      <a:r>
                        <a:rPr lang="nb-NO" sz="2200" dirty="0">
                          <a:solidFill>
                            <a:srgbClr val="000000"/>
                          </a:solidFill>
                          <a:effectLst/>
                          <a:latin typeface="Times New Roman" panose="02020603050405020304" pitchFamily="18" charset="0"/>
                          <a:ea typeface="Times New Roman" panose="02020603050405020304" pitchFamily="18" charset="0"/>
                        </a:rPr>
                        <a:t>- Nghệ thuật: ẩn dụ, nói quá, sử dụng từ Hán Việt...vần lưng...</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 Kinh nghiệm của nhân dân về sự biến đổi của các hiện tượng tự nhiên; kinh nghiệm sản xuất được cha ông đúc kết truyền lại. Qua đó giúp con người sắp xếp thời gian, bố trí công việc hợp lý theo thời tiết và nhất là có thể tránh được những thiệt hại do sự biến đổi thất thường của thời tiết gây ra cũng như có thêm nhiều kinh nghiệm trong lao động sản xuất.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344898084"/>
                  </a:ext>
                </a:extLst>
              </a:tr>
              <a:tr h="0">
                <a:tc>
                  <a:txBody>
                    <a:bodyPr/>
                    <a:lstStyle/>
                    <a:p>
                      <a:pPr algn="just"/>
                      <a:r>
                        <a:rPr lang="nb-NO" sz="2200" i="1" dirty="0">
                          <a:solidFill>
                            <a:srgbClr val="000000"/>
                          </a:solidFill>
                          <a:effectLst/>
                          <a:latin typeface="Times New Roman" panose="02020603050405020304" pitchFamily="18" charset="0"/>
                          <a:ea typeface="Times New Roman" panose="02020603050405020304" pitchFamily="18" charset="0"/>
                        </a:rPr>
                        <a:t>2. Tục ngữ về con người và xã hội</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nb-NO" sz="2200" dirty="0">
                          <a:solidFill>
                            <a:srgbClr val="000000"/>
                          </a:solidFill>
                          <a:effectLst/>
                          <a:latin typeface="Times New Roman" panose="02020603050405020304" pitchFamily="18" charset="0"/>
                          <a:ea typeface="Times New Roman" panose="02020603050405020304" pitchFamily="18" charset="0"/>
                        </a:rPr>
                        <a:t>- Nghệ thuật: so sánh, ẩn dụ, đối lập...Hiệp vần lưng, vần chân tạo nhịp điệu dễ thuộc, dễ nhớ.</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r>
                        <a:rPr lang="nb-NO" sz="2200" b="1" dirty="0">
                          <a:solidFill>
                            <a:srgbClr val="000000"/>
                          </a:solidFill>
                          <a:effectLst/>
                          <a:latin typeface="Times New Roman" panose="02020603050405020304" pitchFamily="18" charset="0"/>
                          <a:ea typeface="Times New Roman" panose="02020603050405020304" pitchFamily="18" charset="0"/>
                        </a:rPr>
                        <a:t>- </a:t>
                      </a:r>
                      <a:r>
                        <a:rPr lang="nb-NO" sz="2200" dirty="0">
                          <a:solidFill>
                            <a:srgbClr val="000000"/>
                          </a:solidFill>
                          <a:effectLst/>
                          <a:latin typeface="Times New Roman" panose="02020603050405020304" pitchFamily="18" charset="0"/>
                          <a:ea typeface="Times New Roman" panose="02020603050405020304" pitchFamily="18" charset="0"/>
                        </a:rPr>
                        <a:t>Tục ngữ về con người và xã hội luôn chú trọng, tôn vinh giá trị con người, đưa ra nhận xét, lời khuyên về phẩm chất, lối sống mà con người cần phải có.</a:t>
                      </a:r>
                      <a:endParaRPr lang="en-US" sz="2200" dirty="0">
                        <a:effectLst/>
                        <a:latin typeface="Times New Roman" panose="02020603050405020304" pitchFamily="18" charset="0"/>
                        <a:ea typeface="Times New Roman" panose="02020603050405020304" pitchFamily="18" charset="0"/>
                      </a:endParaRPr>
                    </a:p>
                    <a:p>
                      <a:pPr algn="just"/>
                      <a:r>
                        <a:rPr lang="nb-NO" sz="2200" b="1" i="1" dirty="0">
                          <a:solidFill>
                            <a:srgbClr val="00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57758473"/>
                  </a:ext>
                </a:extLst>
              </a:tr>
            </a:tbl>
          </a:graphicData>
        </a:graphic>
      </p:graphicFrame>
    </p:spTree>
    <p:extLst>
      <p:ext uri="{BB962C8B-B14F-4D97-AF65-F5344CB8AC3E}">
        <p14:creationId xmlns:p14="http://schemas.microsoft.com/office/powerpoint/2010/main" val="2382877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9DD62-60C7-DA01-24C9-EDC037D74575}"/>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3" name="Table 2">
            <a:extLst>
              <a:ext uri="{FF2B5EF4-FFF2-40B4-BE49-F238E27FC236}">
                <a16:creationId xmlns:a16="http://schemas.microsoft.com/office/drawing/2014/main" id="{B5CD6FB4-6492-0BE6-B2A7-888C2D049118}"/>
              </a:ext>
            </a:extLst>
          </p:cNvPr>
          <p:cNvGraphicFramePr>
            <a:graphicFrameLocks noGrp="1"/>
          </p:cNvGraphicFramePr>
          <p:nvPr>
            <p:extLst>
              <p:ext uri="{D42A27DB-BD31-4B8C-83A1-F6EECF244321}">
                <p14:modId xmlns:p14="http://schemas.microsoft.com/office/powerpoint/2010/main" val="2696524287"/>
              </p:ext>
            </p:extLst>
          </p:nvPr>
        </p:nvGraphicFramePr>
        <p:xfrm>
          <a:off x="323410" y="228600"/>
          <a:ext cx="11366841" cy="6400800"/>
        </p:xfrm>
        <a:graphic>
          <a:graphicData uri="http://schemas.openxmlformats.org/drawingml/2006/table">
            <a:tbl>
              <a:tblPr firstRow="1" firstCol="1" lastRow="1" lastCol="1" bandRow="1" bandCol="1"/>
              <a:tblGrid>
                <a:gridCol w="4007594">
                  <a:extLst>
                    <a:ext uri="{9D8B030D-6E8A-4147-A177-3AD203B41FA5}">
                      <a16:colId xmlns:a16="http://schemas.microsoft.com/office/drawing/2014/main" val="1548884289"/>
                    </a:ext>
                  </a:extLst>
                </a:gridCol>
                <a:gridCol w="3847147">
                  <a:extLst>
                    <a:ext uri="{9D8B030D-6E8A-4147-A177-3AD203B41FA5}">
                      <a16:colId xmlns:a16="http://schemas.microsoft.com/office/drawing/2014/main" val="2342380634"/>
                    </a:ext>
                  </a:extLst>
                </a:gridCol>
                <a:gridCol w="3512100">
                  <a:extLst>
                    <a:ext uri="{9D8B030D-6E8A-4147-A177-3AD203B41FA5}">
                      <a16:colId xmlns:a16="http://schemas.microsoft.com/office/drawing/2014/main" val="168578480"/>
                    </a:ext>
                  </a:extLst>
                </a:gridCol>
              </a:tblGrid>
              <a:tr h="0">
                <a:tc>
                  <a:txBody>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Tục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Thành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a:solidFill>
                            <a:srgbClr val="000000"/>
                          </a:solidFill>
                          <a:effectLst/>
                          <a:latin typeface="Times New Roman" panose="02020603050405020304" pitchFamily="18" charset="0"/>
                          <a:ea typeface="Times New Roman" panose="02020603050405020304" pitchFamily="18" charset="0"/>
                        </a:rPr>
                        <a:t>Ca </a:t>
                      </a:r>
                      <a:r>
                        <a:rPr lang="en-US" sz="2800" b="1" dirty="0" err="1">
                          <a:solidFill>
                            <a:srgbClr val="000000"/>
                          </a:solidFill>
                          <a:effectLst/>
                          <a:latin typeface="Times New Roman" panose="02020603050405020304" pitchFamily="18" charset="0"/>
                          <a:ea typeface="Times New Roman" panose="02020603050405020304" pitchFamily="18" charset="0"/>
                        </a:rPr>
                        <a:t>dao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18078819"/>
                  </a:ext>
                </a:extLst>
              </a:tr>
              <a:tr h="1289685">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vẹn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đoán</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=&gt;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coi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rPr>
                        <a:t>vb</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biệt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đv</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30212260"/>
                  </a:ext>
                </a:extLst>
              </a:tr>
              <a:tr h="0">
                <a:tc>
                  <a:txBody>
                    <a:bodyPr/>
                    <a:lstStyle/>
                    <a:p>
                      <a:pPr algn="just"/>
                      <a:r>
                        <a:rPr lang="nl-NL" sz="2800" dirty="0">
                          <a:solidFill>
                            <a:srgbClr val="000000"/>
                          </a:solidFill>
                          <a:effectLst/>
                          <a:latin typeface="Times New Roman" panose="02020603050405020304" pitchFamily="18" charset="0"/>
                          <a:ea typeface="Times New Roman" panose="02020603050405020304" pitchFamily="18" charset="0"/>
                        </a:rPr>
                        <a:t>- Tục ngữ là câu nói</a:t>
                      </a:r>
                      <a:endParaRPr lang="en-US" sz="2800" dirty="0">
                        <a:effectLst/>
                        <a:latin typeface="Times New Roman" panose="02020603050405020304" pitchFamily="18" charset="0"/>
                        <a:ea typeface="Times New Roman" panose="02020603050405020304" pitchFamily="18" charset="0"/>
                      </a:endParaRPr>
                    </a:p>
                    <a:p>
                      <a:pPr algn="just"/>
                      <a:r>
                        <a:rPr lang="nl-NL" sz="2800" dirty="0">
                          <a:solidFill>
                            <a:srgbClr val="000000"/>
                          </a:solidFill>
                          <a:effectLst/>
                          <a:latin typeface="Times New Roman" panose="02020603050405020304" pitchFamily="18" charset="0"/>
                          <a:ea typeface="Times New Roman" panose="02020603050405020304" pitchFamily="18" charset="0"/>
                        </a:rPr>
                        <a:t>- Tục ngữ thiên về duy lí </a:t>
                      </a:r>
                      <a:endParaRPr lang="en-US" sz="2800" dirty="0">
                        <a:effectLst/>
                        <a:latin typeface="Times New Roman" panose="02020603050405020304" pitchFamily="18" charset="0"/>
                        <a:ea typeface="Times New Roman" panose="02020603050405020304" pitchFamily="18" charset="0"/>
                      </a:endParaRPr>
                    </a:p>
                    <a:p>
                      <a:pPr algn="just"/>
                      <a:r>
                        <a:rPr lang="nl-NL" sz="2800" dirty="0">
                          <a:solidFill>
                            <a:srgbClr val="000000"/>
                          </a:solidFill>
                          <a:effectLst/>
                          <a:latin typeface="Times New Roman" panose="02020603050405020304" pitchFamily="18" charset="0"/>
                          <a:ea typeface="Times New Roman" panose="02020603050405020304" pitchFamily="18" charset="0"/>
                        </a:rPr>
                        <a:t>- Tục ngữ thiên về kinh nghiệm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nl-NL"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Ca </a:t>
                      </a:r>
                      <a:r>
                        <a:rPr lang="en-US" sz="2800" dirty="0" err="1">
                          <a:solidFill>
                            <a:srgbClr val="000000"/>
                          </a:solidFill>
                          <a:effectLst/>
                          <a:latin typeface="Times New Roman" panose="02020603050405020304" pitchFamily="18" charset="0"/>
                          <a:ea typeface="Times New Roman" panose="02020603050405020304" pitchFamily="18" charset="0"/>
                        </a:rPr>
                        <a:t>dao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endParaRPr lang="en-US" sz="2800" dirty="0">
                        <a:effectLst/>
                        <a:latin typeface="Times New Roman" panose="02020603050405020304" pitchFamily="18" charset="0"/>
                        <a:ea typeface="Times New Roman" panose="02020603050405020304" pitchFamily="18" charset="0"/>
                      </a:endParaRPr>
                    </a:p>
                    <a:p>
                      <a:pPr algn="just"/>
                      <a:r>
                        <a:rPr lang="pt-BR" sz="2800" dirty="0">
                          <a:solidFill>
                            <a:srgbClr val="000000"/>
                          </a:solidFill>
                          <a:effectLst/>
                          <a:latin typeface="Times New Roman" panose="02020603050405020304" pitchFamily="18" charset="0"/>
                          <a:ea typeface="Times New Roman" panose="02020603050405020304" pitchFamily="18" charset="0"/>
                        </a:rPr>
                        <a:t>- Ca dao thiên về trữ tình </a:t>
                      </a:r>
                      <a:endParaRPr lang="en-US" sz="2800" dirty="0">
                        <a:effectLst/>
                        <a:latin typeface="Times New Roman" panose="02020603050405020304" pitchFamily="18" charset="0"/>
                        <a:ea typeface="Times New Roman" panose="02020603050405020304" pitchFamily="18" charset="0"/>
                      </a:endParaRPr>
                    </a:p>
                    <a:p>
                      <a:pPr algn="just"/>
                      <a:r>
                        <a:rPr lang="pt-BR" sz="2800" dirty="0">
                          <a:solidFill>
                            <a:srgbClr val="000000"/>
                          </a:solidFill>
                          <a:effectLst/>
                          <a:latin typeface="Times New Roman" panose="02020603050405020304" pitchFamily="18" charset="0"/>
                          <a:ea typeface="Times New Roman" panose="02020603050405020304" pitchFamily="18" charset="0"/>
                        </a:rPr>
                        <a:t>- Ca dao biểu hiện thế giới nội tâm con người</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12843241"/>
                  </a:ext>
                </a:extLst>
              </a:tr>
              <a:tr h="0">
                <a:tc gridSpan="3">
                  <a:txBody>
                    <a:bodyPr/>
                    <a:lstStyle/>
                    <a:p>
                      <a:pPr algn="ctr"/>
                      <a:r>
                        <a:rPr lang="pt-BR" sz="2800" dirty="0">
                          <a:solidFill>
                            <a:srgbClr val="000000"/>
                          </a:solidFill>
                          <a:effectLst/>
                          <a:latin typeface="Times New Roman" panose="02020603050405020304" pitchFamily="18" charset="0"/>
                          <a:ea typeface="Times New Roman" panose="02020603050405020304" pitchFamily="18" charset="0"/>
                        </a:rPr>
                        <a:t>Tuy nhiên có hiện t­ượng trung gian giữa 2 thể loại tục ngữ, ca dao</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36495275"/>
                  </a:ext>
                </a:extLst>
              </a:tr>
            </a:tbl>
          </a:graphicData>
        </a:graphic>
      </p:graphicFrame>
    </p:spTree>
    <p:extLst>
      <p:ext uri="{BB962C8B-B14F-4D97-AF65-F5344CB8AC3E}">
        <p14:creationId xmlns:p14="http://schemas.microsoft.com/office/powerpoint/2010/main" val="3880838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AFFCD2-37C1-1025-6D64-63308F6036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6007886-6C15-840A-4D22-1AFBB29ED72B}"/>
              </a:ext>
            </a:extLst>
          </p:cNvPr>
          <p:cNvSpPr txBox="1"/>
          <p:nvPr/>
        </p:nvSpPr>
        <p:spPr>
          <a:xfrm>
            <a:off x="1012873" y="914218"/>
            <a:ext cx="10635175" cy="1569660"/>
          </a:xfrm>
          <a:prstGeom prst="rect">
            <a:avLst/>
          </a:prstGeom>
          <a:noFill/>
        </p:spPr>
        <p:txBody>
          <a:bodyPr wrap="square">
            <a:spAutoFit/>
          </a:bodyPr>
          <a:lstStyle/>
          <a:p>
            <a:pPr algn="just"/>
            <a:r>
              <a:rPr lang="en-US" sz="3200" b="1" i="1" dirty="0" err="1">
                <a:solidFill>
                  <a:srgbClr val="FF0000"/>
                </a:solidFill>
                <a:effectLst/>
                <a:latin typeface="Times New Roman" panose="02020603050405020304" pitchFamily="18" charset="0"/>
                <a:ea typeface="Times New Roman" panose="02020603050405020304" pitchFamily="18" charset="0"/>
              </a:rPr>
              <a:t>Viết</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đoạn</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văn</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ngắn</a:t>
            </a:r>
            <a:r>
              <a:rPr lang="en-US" sz="3200" b="1" i="1" dirty="0">
                <a:solidFill>
                  <a:srgbClr val="FF0000"/>
                </a:solidFill>
                <a:effectLst/>
                <a:latin typeface="Times New Roman" panose="02020603050405020304" pitchFamily="18" charset="0"/>
                <a:ea typeface="Times New Roman" panose="02020603050405020304" pitchFamily="18" charset="0"/>
              </a:rPr>
              <a:t> (5 - 7 </a:t>
            </a:r>
            <a:r>
              <a:rPr lang="en-US" sz="3200" b="1" i="1" dirty="0" err="1">
                <a:solidFill>
                  <a:srgbClr val="FF0000"/>
                </a:solidFill>
                <a:effectLst/>
                <a:latin typeface="Times New Roman" panose="02020603050405020304" pitchFamily="18" charset="0"/>
                <a:ea typeface="Times New Roman" panose="02020603050405020304" pitchFamily="18" charset="0"/>
              </a:rPr>
              <a:t>câu</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nêu</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cảm</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nghĩ</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của</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em</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sau</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khi</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học</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xong</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những</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câu</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tục</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ngữ</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về</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thiên</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nhiên</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và</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lao</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động</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sản</a:t>
            </a:r>
            <a:r>
              <a:rPr lang="en-US" sz="3200" b="1" i="1" dirty="0">
                <a:solidFill>
                  <a:srgbClr val="FF0000"/>
                </a:solidFill>
                <a:effectLst/>
                <a:latin typeface="Times New Roman" panose="02020603050405020304" pitchFamily="18" charset="0"/>
                <a:ea typeface="Times New Roman" panose="02020603050405020304" pitchFamily="18" charset="0"/>
              </a:rPr>
              <a:t> </a:t>
            </a:r>
            <a:r>
              <a:rPr lang="en-US" sz="3200" b="1" i="1" dirty="0" err="1">
                <a:solidFill>
                  <a:srgbClr val="FF0000"/>
                </a:solidFill>
                <a:effectLst/>
                <a:latin typeface="Times New Roman" panose="02020603050405020304" pitchFamily="18" charset="0"/>
                <a:ea typeface="Times New Roman" panose="02020603050405020304" pitchFamily="18" charset="0"/>
              </a:rPr>
              <a:t>xuất</a:t>
            </a:r>
            <a:r>
              <a:rPr lang="en-US" sz="3200" b="1" i="1" dirty="0">
                <a:solidFill>
                  <a:srgbClr val="FF0000"/>
                </a:solidFill>
                <a:effectLst/>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E215AF36-400E-8E9F-D50C-6A0E153318EB}"/>
              </a:ext>
            </a:extLst>
          </p:cNvPr>
          <p:cNvSpPr txBox="1"/>
          <p:nvPr/>
        </p:nvSpPr>
        <p:spPr>
          <a:xfrm>
            <a:off x="1012872" y="2743017"/>
            <a:ext cx="10635175" cy="4154984"/>
          </a:xfrm>
          <a:prstGeom prst="rect">
            <a:avLst/>
          </a:prstGeom>
          <a:noFill/>
        </p:spPr>
        <p:txBody>
          <a:bodyPr wrap="square">
            <a:spAutoFit/>
          </a:bodyPr>
          <a:lstStyle/>
          <a:p>
            <a:pPr algn="just">
              <a:tabLst>
                <a:tab pos="1092200" algn="l"/>
              </a:tabLst>
            </a:pP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Hình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thức</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đoạn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mắc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lỗi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diễn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đạt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dùng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mạch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1092200" algn="l"/>
              </a:tabLst>
            </a:pP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Nội</a:t>
            </a:r>
            <a:r>
              <a:rPr lang="en-US" sz="2400" b="1" dirty="0">
                <a:solidFill>
                  <a:srgbClr val="0000CC"/>
                </a:solidFill>
                <a:effectLst/>
                <a:latin typeface="Times New Roman" panose="02020603050405020304" pitchFamily="18" charset="0"/>
                <a:ea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rPr>
              <a:t> hay, </a:t>
            </a:r>
            <a:r>
              <a:rPr lang="en-US" sz="2400" dirty="0" err="1">
                <a:solidFill>
                  <a:srgbClr val="000000"/>
                </a:solidFill>
                <a:effectLst/>
                <a:latin typeface="Times New Roman" panose="02020603050405020304" pitchFamily="18" charset="0"/>
                <a:ea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1092200" algn="l"/>
              </a:tabLst>
            </a:pP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Bố</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cục</a:t>
            </a:r>
            <a:r>
              <a:rPr lang="en-US" sz="2400" b="1" dirty="0">
                <a:solidFill>
                  <a:srgbClr val="0000CC"/>
                </a:solidFill>
                <a:effectLst/>
                <a:latin typeface="Times New Roman" panose="02020603050405020304" pitchFamily="18" charset="0"/>
                <a:ea typeface="Times New Roman" panose="02020603050405020304" pitchFamily="18" charset="0"/>
              </a:rPr>
              <a:t>:  </a:t>
            </a:r>
          </a:p>
          <a:p>
            <a:pPr algn="just">
              <a:tabLst>
                <a:tab pos="1092200" algn="l"/>
              </a:tabLs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1: </a:t>
            </a:r>
            <a:r>
              <a:rPr lang="en-US" sz="2400" dirty="0" err="1">
                <a:solidFill>
                  <a:srgbClr val="000000"/>
                </a:solidFill>
                <a:effectLst/>
                <a:latin typeface="Times New Roman" panose="02020603050405020304" pitchFamily="18" charset="0"/>
                <a:ea typeface="Times New Roman" panose="02020603050405020304" pitchFamily="18" charset="0"/>
              </a:rPr>
              <a:t>Nêu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nhận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chung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1092200" algn="l"/>
              </a:tabLs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2 -&gt; 9: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rPr>
              <a:t>nghệ</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thuật</a:t>
            </a:r>
            <a:r>
              <a:rPr lang="en-US" sz="2400" dirty="0">
                <a:solidFill>
                  <a:srgbClr val="000000"/>
                </a:solidFill>
                <a:effectLst/>
                <a:latin typeface="Times New Roman" panose="02020603050405020304" pitchFamily="18" charset="0"/>
                <a:ea typeface="Times New Roman" panose="02020603050405020304" pitchFamily="18" charset="0"/>
              </a:rPr>
              <a:t> , ý </a:t>
            </a:r>
            <a:r>
              <a:rPr lang="en-US" sz="2400" dirty="0" err="1">
                <a:solidFill>
                  <a:srgbClr val="000000"/>
                </a:solidFill>
                <a:effectLst/>
                <a:latin typeface="Times New Roman" panose="02020603050405020304" pitchFamily="18" charset="0"/>
                <a:ea typeface="Times New Roman" panose="02020603050405020304" pitchFamily="18" charset="0"/>
              </a:rPr>
              <a:t>nghĩa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rút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1092200" algn="l"/>
              </a:tabLs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10: </a:t>
            </a:r>
            <a:r>
              <a:rPr lang="en-US" sz="2400" dirty="0" err="1">
                <a:solidFill>
                  <a:srgbClr val="000000"/>
                </a:solidFill>
                <a:effectLst/>
                <a:latin typeface="Times New Roman" panose="02020603050405020304" pitchFamily="18" charset="0"/>
                <a:ea typeface="Times New Roman" panose="02020603050405020304" pitchFamily="18" charset="0"/>
              </a:rPr>
              <a:t>Nhấn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mạnh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trị</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tục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ngữ</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5319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6E95AE-E5A4-4401-E6FC-5E59BC65B089}"/>
              </a:ext>
            </a:extLst>
          </p:cNvPr>
          <p:cNvPicPr>
            <a:picLocks noChangeAspect="1"/>
          </p:cNvPicPr>
          <p:nvPr/>
        </p:nvPicPr>
        <p:blipFill>
          <a:blip r:embed="rId3"/>
          <a:stretch>
            <a:fillRect/>
          </a:stretch>
        </p:blipFill>
        <p:spPr>
          <a:xfrm>
            <a:off x="0" y="0"/>
            <a:ext cx="12192000" cy="6858000"/>
          </a:xfrm>
          <a:prstGeom prst="rect">
            <a:avLst/>
          </a:prstGeom>
        </p:spPr>
      </p:pic>
      <p:sp>
        <p:nvSpPr>
          <p:cNvPr id="2" name="18">
            <a:extLst>
              <a:ext uri="{FF2B5EF4-FFF2-40B4-BE49-F238E27FC236}">
                <a16:creationId xmlns:a16="http://schemas.microsoft.com/office/drawing/2014/main" id="{85AA0039-DFA9-3E25-12EC-806A68A7FF10}"/>
              </a:ext>
            </a:extLst>
          </p:cNvPr>
          <p:cNvSpPr>
            <a:spLocks noChangeArrowheads="1"/>
          </p:cNvSpPr>
          <p:nvPr>
            <p:custDataLst>
              <p:tags r:id="rId1"/>
            </p:custDataLst>
          </p:nvPr>
        </p:nvSpPr>
        <p:spPr bwMode="auto">
          <a:xfrm>
            <a:off x="268797" y="618961"/>
            <a:ext cx="6059431" cy="6155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000" b="1" u="sng" dirty="0">
                <a:ln w="0"/>
                <a:solidFill>
                  <a:srgbClr val="FF0000"/>
                </a:solidFill>
                <a:effectLst>
                  <a:reflection blurRad="6350" stA="53000" endA="300" endPos="35500" dir="5400000" sy="-90000" algn="bl" rotWithShape="0"/>
                </a:effectLst>
                <a:latin typeface="Times New Roman" pitchFamily="18" charset="0"/>
                <a:ea typeface="微软雅黑" panose="020B0503020204020204" pitchFamily="34" charset="-122"/>
                <a:cs typeface="Times New Roman" pitchFamily="18" charset="0"/>
              </a:rPr>
              <a:t>TIẾT:79,80: </a:t>
            </a:r>
            <a:r>
              <a:rPr lang="en-US" altLang="zh-CN" sz="4000" b="1" u="sng" dirty="0" err="1">
                <a:ln w="0"/>
                <a:solidFill>
                  <a:srgbClr val="FF0000"/>
                </a:solidFill>
                <a:effectLst>
                  <a:reflection blurRad="6350" stA="53000" endA="300" endPos="35500" dir="5400000" sy="-90000" algn="bl" rotWithShape="0"/>
                </a:effectLst>
                <a:latin typeface="Times New Roman" pitchFamily="18" charset="0"/>
                <a:ea typeface="微软雅黑" panose="020B0503020204020204" pitchFamily="34" charset="-122"/>
                <a:cs typeface="Times New Roman" pitchFamily="18" charset="0"/>
              </a:rPr>
              <a:t>Thực</a:t>
            </a:r>
            <a:r>
              <a:rPr lang="en-US" altLang="zh-CN" sz="4000" b="1" u="sng" dirty="0">
                <a:ln w="0"/>
                <a:solidFill>
                  <a:srgbClr val="FF0000"/>
                </a:solidFill>
                <a:effectLst>
                  <a:reflection blurRad="6350" stA="53000" endA="300" endPos="35500" dir="5400000" sy="-90000" algn="bl" rotWithShape="0"/>
                </a:effectLst>
                <a:latin typeface="Times New Roman" pitchFamily="18" charset="0"/>
                <a:ea typeface="微软雅黑" panose="020B0503020204020204" pitchFamily="34" charset="-122"/>
                <a:cs typeface="Times New Roman" pitchFamily="18" charset="0"/>
              </a:rPr>
              <a:t> </a:t>
            </a:r>
            <a:r>
              <a:rPr lang="en-US" altLang="zh-CN" sz="4000" b="1" u="sng" dirty="0" err="1">
                <a:ln w="0"/>
                <a:solidFill>
                  <a:srgbClr val="FF0000"/>
                </a:solidFill>
                <a:effectLst>
                  <a:reflection blurRad="6350" stA="53000" endA="300" endPos="35500" dir="5400000" sy="-90000" algn="bl" rotWithShape="0"/>
                </a:effectLst>
                <a:latin typeface="Times New Roman" pitchFamily="18" charset="0"/>
                <a:ea typeface="微软雅黑" panose="020B0503020204020204" pitchFamily="34" charset="-122"/>
                <a:cs typeface="Times New Roman" pitchFamily="18" charset="0"/>
              </a:rPr>
              <a:t>hành</a:t>
            </a:r>
            <a:endParaRPr lang="en-US" altLang="zh-CN" sz="4000" b="1" u="sng" dirty="0">
              <a:ln w="0"/>
              <a:solidFill>
                <a:srgbClr val="FF0000"/>
              </a:solidFill>
              <a:effectLst>
                <a:reflection blurRad="6350" stA="53000" endA="300" endPos="35500" dir="5400000" sy="-90000" algn="bl" rotWithShape="0"/>
              </a:effectLst>
              <a:latin typeface="Times New Roman" pitchFamily="18" charset="0"/>
              <a:ea typeface="微软雅黑" panose="020B0503020204020204" pitchFamily="34" charset="-122"/>
              <a:cs typeface="Times New Roman" pitchFamily="18" charset="0"/>
            </a:endParaRPr>
          </a:p>
        </p:txBody>
      </p:sp>
      <p:sp>
        <p:nvSpPr>
          <p:cNvPr id="3" name="TextBox 2">
            <a:extLst>
              <a:ext uri="{FF2B5EF4-FFF2-40B4-BE49-F238E27FC236}">
                <a16:creationId xmlns:a16="http://schemas.microsoft.com/office/drawing/2014/main" id="{797E041B-6D62-EBF5-D888-496727870D3C}"/>
              </a:ext>
            </a:extLst>
          </p:cNvPr>
          <p:cNvSpPr txBox="1"/>
          <p:nvPr/>
        </p:nvSpPr>
        <p:spPr>
          <a:xfrm>
            <a:off x="2678724" y="1405230"/>
            <a:ext cx="7318717" cy="67710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en-US"/>
            </a:defPPr>
            <a:lvl1pPr algn="ctr" fontAlgn="base">
              <a:spcBef>
                <a:spcPct val="0"/>
              </a:spcBef>
              <a:spcAft>
                <a:spcPct val="0"/>
              </a:spcAft>
              <a:defRPr sz="4400" b="1">
                <a:ln w="0"/>
                <a:solidFill>
                  <a:srgbClr val="0000CC"/>
                </a:solidFill>
                <a:effectLst>
                  <a:reflection blurRad="6350" stA="53000" endA="300" endPos="35500" dir="5400000" sy="-90000" algn="bl" rotWithShape="0"/>
                </a:effectLst>
                <a:latin typeface="Times New Roman" pitchFamily="18" charset="0"/>
                <a:ea typeface="微软雅黑" panose="020B0503020204020204" pitchFamily="34" charset="-122"/>
                <a:cs typeface="Times New Roman" pitchFamily="18" charset="0"/>
              </a:defRPr>
            </a:lvl1pPr>
          </a:lstStyle>
          <a:p>
            <a:r>
              <a:rPr lang="vi-VN" dirty="0">
                <a:solidFill>
                  <a:schemeClr val="accent6">
                    <a:lumMod val="75000"/>
                  </a:schemeClr>
                </a:solidFill>
              </a:rPr>
              <a:t>ĐỌC HIỂU</a:t>
            </a:r>
            <a:r>
              <a:rPr lang="en-US" dirty="0">
                <a:solidFill>
                  <a:schemeClr val="accent6">
                    <a:lumMod val="75000"/>
                  </a:schemeClr>
                </a:solidFill>
              </a:rPr>
              <a:t> VĂN BẢN</a:t>
            </a:r>
          </a:p>
        </p:txBody>
      </p:sp>
      <p:sp>
        <p:nvSpPr>
          <p:cNvPr id="4" name="TextBox 3">
            <a:extLst>
              <a:ext uri="{FF2B5EF4-FFF2-40B4-BE49-F238E27FC236}">
                <a16:creationId xmlns:a16="http://schemas.microsoft.com/office/drawing/2014/main" id="{49AC584F-5689-CBE7-E779-B6C4464A657B}"/>
              </a:ext>
            </a:extLst>
          </p:cNvPr>
          <p:cNvSpPr txBox="1"/>
          <p:nvPr/>
        </p:nvSpPr>
        <p:spPr>
          <a:xfrm>
            <a:off x="1465943" y="2476597"/>
            <a:ext cx="9260114" cy="1569660"/>
          </a:xfrm>
          <a:prstGeom prst="rect">
            <a:avLst/>
          </a:prstGeom>
          <a:noFill/>
        </p:spPr>
        <p:txBody>
          <a:bodyPr wrap="square" rtlCol="0">
            <a:spAutoFit/>
          </a:bodyPr>
          <a:lstStyle/>
          <a:p>
            <a:pPr algn="ctr"/>
            <a:r>
              <a:rPr lang="en-US" sz="4800" b="1" dirty="0">
                <a:ln w="12700">
                  <a:solidFill>
                    <a:schemeClr val="tx1">
                      <a:lumMod val="85000"/>
                      <a:lumOff val="15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BỤNG </a:t>
            </a:r>
          </a:p>
          <a:p>
            <a:pPr algn="ctr"/>
            <a:r>
              <a:rPr lang="en-US" sz="4800" b="1" dirty="0">
                <a:ln w="12700">
                  <a:solidFill>
                    <a:schemeClr val="tx1">
                      <a:lumMod val="85000"/>
                      <a:lumOff val="15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VÀ RĂNG, MIỆNG, TAY, CHÂN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54C3B9-179B-E777-C4FD-A8CF4A3A88F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A3C3DAB-6549-6B82-F0D2-F63AEEE14BAD}"/>
              </a:ext>
            </a:extLst>
          </p:cNvPr>
          <p:cNvSpPr txBox="1"/>
          <p:nvPr/>
        </p:nvSpPr>
        <p:spPr>
          <a:xfrm>
            <a:off x="446648" y="618404"/>
            <a:ext cx="11342077" cy="5016758"/>
          </a:xfrm>
          <a:prstGeom prst="rect">
            <a:avLst/>
          </a:prstGeom>
          <a:noFill/>
        </p:spPr>
        <p:txBody>
          <a:bodyPr wrap="square">
            <a:spAutoFit/>
          </a:bodyPr>
          <a:lstStyle/>
          <a:p>
            <a:pPr algn="just"/>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Trong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kho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tàng</a:t>
            </a:r>
            <a:r>
              <a:rPr lang="en-US" sz="3200" i="1" dirty="0">
                <a:solidFill>
                  <a:srgbClr val="000000"/>
                </a:solidFill>
                <a:effectLst/>
                <a:latin typeface="Times New Roman" panose="02020603050405020304" pitchFamily="18" charset="0"/>
                <a:ea typeface="Times New Roman" panose="02020603050405020304" pitchFamily="18" charset="0"/>
              </a:rPr>
              <a:t> VHDG, </a:t>
            </a:r>
            <a:r>
              <a:rPr lang="en-US" sz="3200" i="1" dirty="0" err="1">
                <a:solidFill>
                  <a:srgbClr val="000000"/>
                </a:solidFill>
                <a:effectLst/>
                <a:latin typeface="Times New Roman" panose="02020603050405020304" pitchFamily="18" charset="0"/>
                <a:ea typeface="Times New Roman" panose="02020603050405020304" pitchFamily="18" charset="0"/>
              </a:rPr>
              <a:t>tục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ngữ</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chiếm</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vị</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trí</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quan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trọng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có</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số</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lượng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khá</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lớn</a:t>
            </a:r>
            <a:r>
              <a:rPr lang="en-US" sz="3200" i="1" dirty="0">
                <a:solidFill>
                  <a:srgbClr val="000000"/>
                </a:solidFill>
                <a:effectLst/>
                <a:latin typeface="Times New Roman" panose="02020603050405020304" pitchFamily="18" charset="0"/>
                <a:ea typeface="Times New Roman" panose="02020603050405020304" pitchFamily="18" charset="0"/>
              </a:rPr>
              <a:t>. TN </a:t>
            </a:r>
            <a:r>
              <a:rPr lang="en-US" sz="3200" i="1" dirty="0" err="1">
                <a:solidFill>
                  <a:srgbClr val="000000"/>
                </a:solidFill>
                <a:effectLst/>
                <a:latin typeface="Times New Roman" panose="02020603050405020304" pitchFamily="18" charset="0"/>
                <a:ea typeface="Times New Roman" panose="02020603050405020304" pitchFamily="18" charset="0"/>
              </a:rPr>
              <a:t>Việt</a:t>
            </a:r>
            <a:r>
              <a:rPr lang="en-US" sz="3200" i="1" dirty="0">
                <a:solidFill>
                  <a:srgbClr val="000000"/>
                </a:solidFill>
                <a:effectLst/>
                <a:latin typeface="Times New Roman" panose="02020603050405020304" pitchFamily="18" charset="0"/>
                <a:ea typeface="Times New Roman" panose="02020603050405020304" pitchFamily="18" charset="0"/>
              </a:rPr>
              <a:t> Nam </a:t>
            </a:r>
            <a:r>
              <a:rPr lang="en-US" sz="3200" i="1" dirty="0" err="1">
                <a:solidFill>
                  <a:srgbClr val="000000"/>
                </a:solidFill>
                <a:effectLst/>
                <a:latin typeface="Times New Roman" panose="02020603050405020304" pitchFamily="18" charset="0"/>
                <a:ea typeface="Times New Roman" panose="02020603050405020304" pitchFamily="18" charset="0"/>
              </a:rPr>
              <a:t>có</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rất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nhiều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chủ</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đề</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trong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đó</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nổi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bật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những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câu</a:t>
            </a:r>
            <a:r>
              <a:rPr lang="en-US" sz="3200" i="1" dirty="0">
                <a:solidFill>
                  <a:srgbClr val="000000"/>
                </a:solidFill>
                <a:effectLst/>
                <a:latin typeface="Times New Roman" panose="02020603050405020304" pitchFamily="18" charset="0"/>
                <a:ea typeface="Times New Roman" panose="02020603050405020304" pitchFamily="18" charset="0"/>
              </a:rPr>
              <a:t> TN </a:t>
            </a:r>
            <a:r>
              <a:rPr lang="en-US" sz="3200" i="1" dirty="0" err="1">
                <a:solidFill>
                  <a:srgbClr val="000000"/>
                </a:solidFill>
                <a:effectLst/>
                <a:latin typeface="Times New Roman" panose="02020603050405020304" pitchFamily="18" charset="0"/>
                <a:ea typeface="Times New Roman" panose="02020603050405020304" pitchFamily="18" charset="0"/>
              </a:rPr>
              <a:t>về</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thiên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nhiên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lao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động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sản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xuất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Bằng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lối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nói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ngắn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gon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có</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vần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nhịp</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giàu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hình</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ảnh</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những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câu</a:t>
            </a:r>
            <a:r>
              <a:rPr lang="en-US" sz="3200" i="1" dirty="0">
                <a:solidFill>
                  <a:srgbClr val="000000"/>
                </a:solidFill>
                <a:effectLst/>
                <a:latin typeface="Times New Roman" panose="02020603050405020304" pitchFamily="18" charset="0"/>
                <a:ea typeface="Times New Roman" panose="02020603050405020304" pitchFamily="18" charset="0"/>
              </a:rPr>
              <a:t> TN </a:t>
            </a:r>
            <a:r>
              <a:rPr lang="en-US" sz="3200" i="1" dirty="0" err="1">
                <a:solidFill>
                  <a:srgbClr val="000000"/>
                </a:solidFill>
                <a:effectLst/>
                <a:latin typeface="Times New Roman" panose="02020603050405020304" pitchFamily="18" charset="0"/>
                <a:ea typeface="Times New Roman" panose="02020603050405020304" pitchFamily="18" charset="0"/>
              </a:rPr>
              <a:t>về</a:t>
            </a:r>
            <a:r>
              <a:rPr lang="en-US" sz="3200" i="1" dirty="0">
                <a:solidFill>
                  <a:srgbClr val="000000"/>
                </a:solidFill>
                <a:effectLst/>
                <a:latin typeface="Times New Roman" panose="02020603050405020304" pitchFamily="18" charset="0"/>
                <a:ea typeface="Times New Roman" panose="02020603050405020304" pitchFamily="18" charset="0"/>
              </a:rPr>
              <a:t> TN </a:t>
            </a:r>
            <a:r>
              <a:rPr lang="en-US" sz="3200" i="1" dirty="0" err="1">
                <a:solidFill>
                  <a:srgbClr val="000000"/>
                </a:solidFill>
                <a:effectLst/>
                <a:latin typeface="Times New Roman" panose="02020603050405020304" pitchFamily="18" charset="0"/>
                <a:ea typeface="Times New Roman" panose="02020603050405020304" pitchFamily="18" charset="0"/>
              </a:rPr>
              <a:t>và</a:t>
            </a:r>
            <a:r>
              <a:rPr lang="en-US" sz="3200" i="1" dirty="0">
                <a:solidFill>
                  <a:srgbClr val="000000"/>
                </a:solidFill>
                <a:effectLst/>
                <a:latin typeface="Times New Roman" panose="02020603050405020304" pitchFamily="18" charset="0"/>
                <a:ea typeface="Times New Roman" panose="02020603050405020304" pitchFamily="18" charset="0"/>
              </a:rPr>
              <a:t> LĐSX </a:t>
            </a:r>
            <a:r>
              <a:rPr lang="en-US" sz="3200" i="1" dirty="0" err="1">
                <a:solidFill>
                  <a:srgbClr val="000000"/>
                </a:solidFill>
                <a:effectLst/>
                <a:latin typeface="Times New Roman" panose="02020603050405020304" pitchFamily="18" charset="0"/>
                <a:ea typeface="Times New Roman" panose="02020603050405020304" pitchFamily="18" charset="0"/>
              </a:rPr>
              <a:t>đã</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phản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ánh</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truyền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đạt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những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kinh</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nghiệm</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quý</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báu</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của</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nhân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dân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trong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việc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quan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sát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các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hiện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tượng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thời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tiết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trong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sản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xuất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nông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nghiệp</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Những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câu</a:t>
            </a:r>
            <a:r>
              <a:rPr lang="en-US" sz="3200" i="1" dirty="0">
                <a:solidFill>
                  <a:srgbClr val="000000"/>
                </a:solidFill>
                <a:effectLst/>
                <a:latin typeface="Times New Roman" panose="02020603050405020304" pitchFamily="18" charset="0"/>
                <a:ea typeface="Times New Roman" panose="02020603050405020304" pitchFamily="18" charset="0"/>
              </a:rPr>
              <a:t> TN </a:t>
            </a:r>
            <a:r>
              <a:rPr lang="en-US" sz="3200" i="1" dirty="0" err="1">
                <a:solidFill>
                  <a:srgbClr val="000000"/>
                </a:solidFill>
                <a:effectLst/>
                <a:latin typeface="Times New Roman" panose="02020603050405020304" pitchFamily="18" charset="0"/>
                <a:ea typeface="Times New Roman" panose="02020603050405020304" pitchFamily="18" charset="0"/>
              </a:rPr>
              <a:t>ấy</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bài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học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thiết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thực</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hành</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trang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túi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khôn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của</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nhân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dân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lao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động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giúp</a:t>
            </a:r>
            <a:r>
              <a:rPr lang="en-US" sz="3200" i="1" dirty="0">
                <a:solidFill>
                  <a:srgbClr val="000000"/>
                </a:solidFill>
                <a:effectLst/>
                <a:latin typeface="Times New Roman" panose="02020603050405020304" pitchFamily="18" charset="0"/>
                <a:ea typeface="Times New Roman" panose="02020603050405020304" pitchFamily="18" charset="0"/>
              </a:rPr>
              <a:t> cha </a:t>
            </a:r>
            <a:r>
              <a:rPr lang="en-US" sz="3200" i="1" dirty="0" err="1">
                <a:solidFill>
                  <a:srgbClr val="000000"/>
                </a:solidFill>
                <a:effectLst/>
                <a:latin typeface="Times New Roman" panose="02020603050405020304" pitchFamily="18" charset="0"/>
                <a:ea typeface="Times New Roman" panose="02020603050405020304" pitchFamily="18" charset="0"/>
              </a:rPr>
              <a:t>ông</a:t>
            </a:r>
            <a:r>
              <a:rPr lang="en-US" sz="3200" i="1" dirty="0">
                <a:solidFill>
                  <a:srgbClr val="000000"/>
                </a:solidFill>
                <a:effectLst/>
                <a:latin typeface="Times New Roman" panose="02020603050405020304" pitchFamily="18" charset="0"/>
                <a:ea typeface="Times New Roman" panose="02020603050405020304" pitchFamily="18" charset="0"/>
              </a:rPr>
              <a:t> ta </a:t>
            </a:r>
            <a:r>
              <a:rPr lang="en-US" sz="3200" i="1" dirty="0" err="1">
                <a:solidFill>
                  <a:srgbClr val="000000"/>
                </a:solidFill>
                <a:effectLst/>
                <a:latin typeface="Times New Roman" panose="02020603050405020304" pitchFamily="18" charset="0"/>
                <a:ea typeface="Times New Roman" panose="02020603050405020304" pitchFamily="18" charset="0"/>
              </a:rPr>
              <a:t>xưa</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cũng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như</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chúng</a:t>
            </a:r>
            <a:r>
              <a:rPr lang="en-US" sz="3200" i="1" dirty="0">
                <a:solidFill>
                  <a:srgbClr val="000000"/>
                </a:solidFill>
                <a:effectLst/>
                <a:latin typeface="Times New Roman" panose="02020603050405020304" pitchFamily="18" charset="0"/>
                <a:ea typeface="Times New Roman" panose="02020603050405020304" pitchFamily="18" charset="0"/>
              </a:rPr>
              <a:t> ta </a:t>
            </a:r>
            <a:r>
              <a:rPr lang="en-US" sz="3200" i="1" dirty="0" err="1">
                <a:solidFill>
                  <a:srgbClr val="000000"/>
                </a:solidFill>
                <a:effectLst/>
                <a:latin typeface="Times New Roman" panose="02020603050405020304" pitchFamily="18" charset="0"/>
                <a:ea typeface="Times New Roman" panose="02020603050405020304" pitchFamily="18" charset="0"/>
              </a:rPr>
              <a:t>ngày</a:t>
            </a:r>
            <a:r>
              <a:rPr lang="en-US" sz="3200" i="1" dirty="0">
                <a:solidFill>
                  <a:srgbClr val="000000"/>
                </a:solidFill>
                <a:effectLst/>
                <a:latin typeface="Times New Roman" panose="02020603050405020304" pitchFamily="18" charset="0"/>
                <a:ea typeface="Times New Roman" panose="02020603050405020304" pitchFamily="18" charset="0"/>
              </a:rPr>
              <a:t> nay </a:t>
            </a:r>
            <a:r>
              <a:rPr lang="en-US" sz="3200" i="1" dirty="0" err="1">
                <a:solidFill>
                  <a:srgbClr val="000000"/>
                </a:solidFill>
                <a:effectLst/>
                <a:latin typeface="Times New Roman" panose="02020603050405020304" pitchFamily="18" charset="0"/>
                <a:ea typeface="Times New Roman" panose="02020603050405020304" pitchFamily="18" charset="0"/>
              </a:rPr>
              <a:t>dự</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đoán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thời</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tiết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và</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nâng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cao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năng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suất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lao</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động</a:t>
            </a:r>
            <a:r>
              <a:rPr lang="en-US" sz="3200" i="1"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4183706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3B7B0-72CF-4335-87A4-9CCC5157366F}"/>
              </a:ext>
            </a:extLst>
          </p:cNvPr>
          <p:cNvPicPr>
            <a:picLocks noChangeAspect="1"/>
          </p:cNvPicPr>
          <p:nvPr/>
        </p:nvPicPr>
        <p:blipFill>
          <a:blip r:embed="rId2"/>
          <a:stretch>
            <a:fillRect/>
          </a:stretch>
        </p:blipFill>
        <p:spPr>
          <a:xfrm>
            <a:off x="0" y="0"/>
            <a:ext cx="12192000" cy="6858000"/>
          </a:xfrm>
          <a:prstGeom prst="rect">
            <a:avLst/>
          </a:prstGeom>
        </p:spPr>
      </p:pic>
      <p:pic>
        <p:nvPicPr>
          <p:cNvPr id="3" name="图片 66">
            <a:extLst>
              <a:ext uri="{FF2B5EF4-FFF2-40B4-BE49-F238E27FC236}">
                <a16:creationId xmlns:a16="http://schemas.microsoft.com/office/drawing/2014/main" id="{0F782BF1-FF61-4641-9DF1-F9977354D4B5}"/>
              </a:ext>
            </a:extLst>
          </p:cNvPr>
          <p:cNvPicPr>
            <a:picLocks noChangeAspect="1"/>
          </p:cNvPicPr>
          <p:nvPr/>
        </p:nvPicPr>
        <p:blipFill>
          <a:blip r:embed="rId3"/>
          <a:stretch>
            <a:fillRect/>
          </a:stretch>
        </p:blipFill>
        <p:spPr>
          <a:xfrm>
            <a:off x="4353625" y="0"/>
            <a:ext cx="3643959" cy="1523159"/>
          </a:xfrm>
          <a:prstGeom prst="rect">
            <a:avLst/>
          </a:prstGeom>
        </p:spPr>
      </p:pic>
      <p:sp>
        <p:nvSpPr>
          <p:cNvPr id="4" name="品 10">
            <a:extLst>
              <a:ext uri="{FF2B5EF4-FFF2-40B4-BE49-F238E27FC236}">
                <a16:creationId xmlns:a16="http://schemas.microsoft.com/office/drawing/2014/main" id="{CF306CC6-A023-4F03-B7AD-60865D73072C}"/>
              </a:ext>
            </a:extLst>
          </p:cNvPr>
          <p:cNvSpPr txBox="1"/>
          <p:nvPr/>
        </p:nvSpPr>
        <p:spPr>
          <a:xfrm>
            <a:off x="4435523" y="708984"/>
            <a:ext cx="3475736" cy="584775"/>
          </a:xfrm>
          <a:prstGeom prst="rect">
            <a:avLst/>
          </a:prstGeom>
          <a:noFill/>
        </p:spPr>
        <p:txBody>
          <a:bodyPr wrap="square" rtlCol="0">
            <a:spAutoFit/>
          </a:bodyPr>
          <a:lstStyle/>
          <a:p>
            <a:pPr algn="ctr" defTabSz="457200"/>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Hướng</a:t>
            </a:r>
            <a:r>
              <a:rPr lang="en-US" altLang="zh-CN" sz="3200" b="1" dirty="0">
                <a:solidFill>
                  <a:srgbClr val="0000CC"/>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dẫn</a:t>
            </a:r>
            <a:r>
              <a:rPr lang="en-US" altLang="zh-CN" sz="3200" b="1" dirty="0">
                <a:solidFill>
                  <a:srgbClr val="0000CC"/>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tự</a:t>
            </a:r>
            <a:r>
              <a:rPr lang="en-US" altLang="zh-CN" sz="3200" b="1" dirty="0">
                <a:solidFill>
                  <a:srgbClr val="0000CC"/>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học</a:t>
            </a:r>
            <a:endParaRPr lang="zh-CN" altLang="en-US" sz="3200" b="1" dirty="0">
              <a:solidFill>
                <a:srgbClr val="0000CC"/>
              </a:solidFill>
              <a:latin typeface="Times New Roman" pitchFamily="18" charset="0"/>
              <a:ea typeface="汉仪白棋体简" panose="02010604000101010101" pitchFamily="2" charset="-122"/>
              <a:cs typeface="Times New Roman" pitchFamily="18" charset="0"/>
            </a:endParaRPr>
          </a:p>
        </p:txBody>
      </p:sp>
      <p:pic>
        <p:nvPicPr>
          <p:cNvPr id="10" name="图片 1">
            <a:extLst>
              <a:ext uri="{FF2B5EF4-FFF2-40B4-BE49-F238E27FC236}">
                <a16:creationId xmlns:a16="http://schemas.microsoft.com/office/drawing/2014/main" id="{0BD8E8EA-5780-4AC7-88AB-3E23CA3E11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303" y="-103264"/>
            <a:ext cx="3172251" cy="2794046"/>
          </a:xfrm>
          <a:prstGeom prst="rect">
            <a:avLst/>
          </a:prstGeom>
        </p:spPr>
      </p:pic>
      <p:sp>
        <p:nvSpPr>
          <p:cNvPr id="9" name="TextBox 8">
            <a:extLst>
              <a:ext uri="{FF2B5EF4-FFF2-40B4-BE49-F238E27FC236}">
                <a16:creationId xmlns:a16="http://schemas.microsoft.com/office/drawing/2014/main" id="{5E62625F-8666-0A33-355E-7AA70CDDB3E7}"/>
              </a:ext>
            </a:extLst>
          </p:cNvPr>
          <p:cNvSpPr txBox="1"/>
          <p:nvPr/>
        </p:nvSpPr>
        <p:spPr>
          <a:xfrm>
            <a:off x="1804190" y="2232143"/>
            <a:ext cx="10114670" cy="1384995"/>
          </a:xfrm>
          <a:prstGeom prst="rect">
            <a:avLst/>
          </a:prstGeom>
          <a:noFill/>
          <a:ln>
            <a:solidFill>
              <a:srgbClr val="FF0000"/>
            </a:solidFill>
          </a:ln>
        </p:spPr>
        <p:txBody>
          <a:bodyPr wrap="square">
            <a:spAutoFit/>
          </a:bodyPr>
          <a:lstStyle/>
          <a:p>
            <a:r>
              <a:rPr lang="en-US" sz="2800" i="1">
                <a:latin typeface="Times New Roman" panose="02020603050405020304" pitchFamily="18" charset="0"/>
                <a:ea typeface="Calibri" panose="020F0502020204030204" pitchFamily="34" charset="0"/>
              </a:rPr>
              <a:t> </a:t>
            </a:r>
            <a:r>
              <a:rPr lang="en-US" sz="2800">
                <a:latin typeface="Times New Roman" panose="02020603050405020304" pitchFamily="18" charset="0"/>
                <a:ea typeface="Calibri" panose="020F0502020204030204" pitchFamily="34" charset="0"/>
              </a:rPr>
              <a:t>- Chuẩn bị: Thực hành Tiếng việt</a:t>
            </a:r>
            <a:endParaRPr lang="en-US" sz="2800">
              <a:latin typeface="Times New Roman" panose="02020603050405020304" pitchFamily="18" charset="0"/>
              <a:ea typeface="Times New Roman" panose="02020603050405020304" pitchFamily="18" charset="0"/>
            </a:endParaRPr>
          </a:p>
          <a:p>
            <a:r>
              <a:rPr lang="en-US" sz="2800">
                <a:latin typeface="Times New Roman" panose="02020603050405020304" pitchFamily="18" charset="0"/>
                <a:ea typeface="Calibri" panose="020F0502020204030204" pitchFamily="34" charset="0"/>
              </a:rPr>
              <a:t>                + Đọc kĩ khái niệm nói quá, nói giảm nói tránh sgk/ 3,4</a:t>
            </a:r>
            <a:endParaRPr lang="en-US" sz="2800">
              <a:latin typeface="Times New Roman" panose="02020603050405020304" pitchFamily="18" charset="0"/>
              <a:ea typeface="Times New Roman" panose="02020603050405020304" pitchFamily="18" charset="0"/>
            </a:endParaRPr>
          </a:p>
          <a:p>
            <a:r>
              <a:rPr lang="en-US" sz="2800">
                <a:latin typeface="Times New Roman" panose="02020603050405020304" pitchFamily="18" charset="0"/>
                <a:ea typeface="Calibri" panose="020F0502020204030204" pitchFamily="34" charset="0"/>
              </a:rPr>
              <a:t>                + Đọc và nêu cách làm các bài tập sgk/9 </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916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A36ACC-8B17-1732-8FB0-C172C4B4FA4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4569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phông nền PowerPoint đẹp nhất">
            <a:extLst>
              <a:ext uri="{FF2B5EF4-FFF2-40B4-BE49-F238E27FC236}">
                <a16:creationId xmlns:a16="http://schemas.microsoft.com/office/drawing/2014/main" id="{13662DF9-B558-8E37-0721-6F0E58D551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7610A0-7D28-E42D-760E-9461E7D06574}"/>
              </a:ext>
            </a:extLst>
          </p:cNvPr>
          <p:cNvSpPr txBox="1"/>
          <p:nvPr/>
        </p:nvSpPr>
        <p:spPr>
          <a:xfrm>
            <a:off x="1115501" y="2392073"/>
            <a:ext cx="10509739" cy="1264385"/>
          </a:xfrm>
          <a:prstGeom prst="rect">
            <a:avLst/>
          </a:prstGeom>
          <a:noFill/>
        </p:spPr>
        <p:txBody>
          <a:bodyPr wrap="square">
            <a:spAutoFit/>
          </a:bodyPr>
          <a:lstStyle/>
          <a:p>
            <a:pPr algn="just">
              <a:lnSpc>
                <a:spcPct val="115000"/>
              </a:lnSpc>
            </a:pPr>
            <a:r>
              <a:rPr lang="pt-BR" sz="7200" b="1" dirty="0">
                <a:solidFill>
                  <a:srgbClr val="0000CC"/>
                </a:solidFill>
                <a:effectLst/>
                <a:latin typeface="Times New Roman" panose="02020603050405020304" pitchFamily="18" charset="0"/>
                <a:ea typeface="Calibri" panose="020F0502020204030204" pitchFamily="34" charset="0"/>
              </a:rPr>
              <a:t>A. GIỚI THIỆU CHUNG</a:t>
            </a:r>
            <a:endParaRPr lang="en-US" sz="72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962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6DB3F-D820-61D7-B031-BE993BE18CDB}"/>
              </a:ext>
            </a:extLst>
          </p:cNvPr>
          <p:cNvPicPr>
            <a:picLocks noChangeAspect="1"/>
          </p:cNvPicPr>
          <p:nvPr/>
        </p:nvPicPr>
        <p:blipFill>
          <a:blip r:embed="rId2"/>
          <a:stretch>
            <a:fillRect/>
          </a:stretch>
        </p:blipFill>
        <p:spPr>
          <a:xfrm>
            <a:off x="0" y="20929"/>
            <a:ext cx="12192000" cy="6858000"/>
          </a:xfrm>
          <a:prstGeom prst="rect">
            <a:avLst/>
          </a:prstGeom>
        </p:spPr>
      </p:pic>
      <p:sp>
        <p:nvSpPr>
          <p:cNvPr id="4" name="TextBox 3">
            <a:extLst>
              <a:ext uri="{FF2B5EF4-FFF2-40B4-BE49-F238E27FC236}">
                <a16:creationId xmlns:a16="http://schemas.microsoft.com/office/drawing/2014/main" id="{11F2A5C5-E801-F640-5346-F3BC9B299181}"/>
              </a:ext>
            </a:extLst>
          </p:cNvPr>
          <p:cNvSpPr txBox="1"/>
          <p:nvPr/>
        </p:nvSpPr>
        <p:spPr>
          <a:xfrm>
            <a:off x="3858008" y="20929"/>
            <a:ext cx="7118251" cy="743473"/>
          </a:xfrm>
          <a:prstGeom prst="rect">
            <a:avLst/>
          </a:prstGeom>
          <a:noFill/>
        </p:spPr>
        <p:txBody>
          <a:bodyPr wrap="square">
            <a:spAutoFit/>
          </a:bodyPr>
          <a:lstStyle/>
          <a:p>
            <a:pPr algn="just">
              <a:lnSpc>
                <a:spcPct val="115000"/>
              </a:lnSpc>
            </a:pPr>
            <a:r>
              <a:rPr lang="pt-BR" sz="4000" b="1" dirty="0">
                <a:solidFill>
                  <a:srgbClr val="0000CC"/>
                </a:solidFill>
                <a:latin typeface="Times New Roman" panose="02020603050405020304" pitchFamily="18" charset="0"/>
                <a:ea typeface="Calibri" panose="020F0502020204030204" pitchFamily="34" charset="0"/>
              </a:rPr>
              <a:t>1. Đọc – chú thích</a:t>
            </a:r>
            <a:endParaRPr lang="en-US" sz="4000" dirty="0">
              <a:solidFill>
                <a:srgbClr val="0000CC"/>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CACBD6D2-D3EF-DCE8-5F66-346501AC053E}"/>
              </a:ext>
            </a:extLst>
          </p:cNvPr>
          <p:cNvSpPr txBox="1"/>
          <p:nvPr/>
        </p:nvSpPr>
        <p:spPr>
          <a:xfrm>
            <a:off x="903676" y="1267279"/>
            <a:ext cx="10384647" cy="1266950"/>
          </a:xfrm>
          <a:prstGeom prst="rect">
            <a:avLst/>
          </a:prstGeom>
          <a:noFill/>
          <a:ln>
            <a:solidFill>
              <a:srgbClr val="FF0000"/>
            </a:solidFill>
          </a:ln>
        </p:spPr>
        <p:txBody>
          <a:bodyPr wrap="square">
            <a:spAutoFit/>
          </a:bodyPr>
          <a:lstStyle/>
          <a:p>
            <a:pPr algn="just">
              <a:lnSpc>
                <a:spcPct val="110000"/>
              </a:lnSpc>
            </a:pPr>
            <a:r>
              <a:rPr lang="nl-NL" sz="3600" b="1" dirty="0">
                <a:solidFill>
                  <a:srgbClr val="0000CC"/>
                </a:solidFill>
                <a:latin typeface="Times New Roman" panose="02020603050405020304" pitchFamily="18" charset="0"/>
                <a:ea typeface="Calibri" panose="020F0502020204030204" pitchFamily="34" charset="0"/>
              </a:rPr>
              <a:t>- Giọng đọc: </a:t>
            </a:r>
            <a:r>
              <a:rPr lang="en-US" sz="3600" b="1" dirty="0" err="1">
                <a:solidFill>
                  <a:srgbClr val="0000CC"/>
                </a:solidFill>
                <a:latin typeface="Times New Roman" panose="02020603050405020304" pitchFamily="18" charset="0"/>
                <a:ea typeface="Calibri" panose="020F0502020204030204" pitchFamily="34" charset="0"/>
              </a:rPr>
              <a:t>đọc</a:t>
            </a:r>
            <a:r>
              <a:rPr lang="en-US" sz="3600" b="1" dirty="0">
                <a:solidFill>
                  <a:srgbClr val="0000CC"/>
                </a:solidFill>
                <a:latin typeface="Times New Roman" panose="02020603050405020304" pitchFamily="18" charset="0"/>
                <a:ea typeface="Calibri" panose="020F0502020204030204" pitchFamily="34" charset="0"/>
              </a:rPr>
              <a:t> to, </a:t>
            </a:r>
            <a:r>
              <a:rPr lang="en-US" sz="3600" b="1" dirty="0" err="1">
                <a:solidFill>
                  <a:srgbClr val="0000CC"/>
                </a:solidFill>
                <a:latin typeface="Times New Roman" panose="02020603050405020304" pitchFamily="18" charset="0"/>
                <a:ea typeface="Calibri" panose="020F0502020204030204" pitchFamily="34" charset="0"/>
              </a:rPr>
              <a:t>rõ</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ràng</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chậm</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rãi</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chú</a:t>
            </a:r>
            <a:r>
              <a:rPr lang="en-US" sz="3600" b="1" dirty="0">
                <a:solidFill>
                  <a:srgbClr val="0000CC"/>
                </a:solidFill>
                <a:latin typeface="Times New Roman" panose="02020603050405020304" pitchFamily="18" charset="0"/>
                <a:ea typeface="Calibri" panose="020F0502020204030204" pitchFamily="34" charset="0"/>
              </a:rPr>
              <a:t> ý </a:t>
            </a:r>
            <a:r>
              <a:rPr lang="en-US" sz="3600" b="1" dirty="0" err="1">
                <a:solidFill>
                  <a:srgbClr val="0000CC"/>
                </a:solidFill>
                <a:latin typeface="Times New Roman" panose="02020603050405020304" pitchFamily="18" charset="0"/>
                <a:ea typeface="Calibri" panose="020F0502020204030204" pitchFamily="34" charset="0"/>
              </a:rPr>
              <a:t>các</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gợi</a:t>
            </a:r>
            <a:r>
              <a:rPr lang="en-US" sz="3600" b="1" dirty="0">
                <a:solidFill>
                  <a:srgbClr val="0000CC"/>
                </a:solidFill>
                <a:latin typeface="Times New Roman" panose="02020603050405020304" pitchFamily="18" charset="0"/>
                <a:ea typeface="Calibri" panose="020F0502020204030204" pitchFamily="34" charset="0"/>
              </a:rPr>
              <a:t> ý </a:t>
            </a:r>
            <a:r>
              <a:rPr lang="en-US" sz="3600" b="1" dirty="0" err="1">
                <a:solidFill>
                  <a:srgbClr val="0000CC"/>
                </a:solidFill>
                <a:latin typeface="Times New Roman" panose="02020603050405020304" pitchFamily="18" charset="0"/>
                <a:ea typeface="Calibri" panose="020F0502020204030204" pitchFamily="34" charset="0"/>
              </a:rPr>
              <a:t>bên</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phải</a:t>
            </a:r>
            <a:endParaRPr lang="en-US" sz="3600" b="1" dirty="0">
              <a:solidFill>
                <a:srgbClr val="0000CC"/>
              </a:solidFill>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038C182B-1C38-4DD0-745B-89F0C5785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238" y="20929"/>
            <a:ext cx="1404057" cy="1156943"/>
          </a:xfrm>
          <a:prstGeom prst="rect">
            <a:avLst/>
          </a:prstGeom>
        </p:spPr>
      </p:pic>
      <p:pic>
        <p:nvPicPr>
          <p:cNvPr id="8" name="Picture 2" descr="Sách tham khảo">
            <a:extLst>
              <a:ext uri="{FF2B5EF4-FFF2-40B4-BE49-F238E27FC236}">
                <a16:creationId xmlns:a16="http://schemas.microsoft.com/office/drawing/2014/main" id="{3F21BDD7-BFBE-79CF-EBF3-C63D8F996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266" y="3625574"/>
            <a:ext cx="6227694" cy="3232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A554FA-8021-4B1D-E5B4-50C225C602B7}"/>
              </a:ext>
            </a:extLst>
          </p:cNvPr>
          <p:cNvSpPr txBox="1"/>
          <p:nvPr/>
        </p:nvSpPr>
        <p:spPr>
          <a:xfrm>
            <a:off x="1942121" y="2770836"/>
            <a:ext cx="10166251" cy="742511"/>
          </a:xfrm>
          <a:prstGeom prst="rect">
            <a:avLst/>
          </a:prstGeom>
          <a:noFill/>
        </p:spPr>
        <p:txBody>
          <a:bodyPr wrap="square">
            <a:spAutoFit/>
          </a:bodyPr>
          <a:lstStyle/>
          <a:p>
            <a:pPr>
              <a:lnSpc>
                <a:spcPct val="150000"/>
              </a:lnSpc>
            </a:pPr>
            <a:r>
              <a:rPr lang="en-US" sz="3200" b="1" i="1" dirty="0">
                <a:effectLst/>
                <a:latin typeface="Times New Roman" panose="02020603050405020304" pitchFamily="18" charset="0"/>
                <a:ea typeface="Times New Roman" panose="02020603050405020304" pitchFamily="18" charset="0"/>
              </a:rPr>
              <a:t>(1) </a:t>
            </a:r>
            <a:r>
              <a:rPr lang="en-US" sz="3200" b="1" i="1" dirty="0" err="1">
                <a:solidFill>
                  <a:srgbClr val="0000CC"/>
                </a:solidFill>
                <a:latin typeface="Times New Roman" panose="02020603050405020304" pitchFamily="18" charset="0"/>
                <a:ea typeface="Times New Roman" panose="02020603050405020304" pitchFamily="18" charset="0"/>
              </a:rPr>
              <a:t>Đình</a:t>
            </a:r>
            <a:r>
              <a:rPr lang="en-US" sz="3200" b="1" i="1" dirty="0">
                <a:solidFill>
                  <a:srgbClr val="0000CC"/>
                </a:solidFill>
                <a:latin typeface="Times New Roman" panose="02020603050405020304" pitchFamily="18" charset="0"/>
                <a:ea typeface="Times New Roman" panose="02020603050405020304" pitchFamily="18" charset="0"/>
              </a:rPr>
              <a:t> </a:t>
            </a:r>
            <a:r>
              <a:rPr lang="en-US" sz="3200" b="1" i="1" dirty="0" err="1">
                <a:solidFill>
                  <a:srgbClr val="0000CC"/>
                </a:solidFill>
                <a:latin typeface="Times New Roman" panose="02020603050405020304" pitchFamily="18" charset="0"/>
                <a:ea typeface="Times New Roman" panose="02020603050405020304" pitchFamily="18" charset="0"/>
              </a:rPr>
              <a:t>công</a:t>
            </a:r>
            <a:r>
              <a:rPr lang="en-US" sz="3200" b="1" i="1" dirty="0">
                <a:solidFill>
                  <a:srgbClr val="0000CC"/>
                </a:solidFill>
                <a:effectLst/>
                <a:latin typeface="Times New Roman" panose="02020603050405020304" pitchFamily="18" charset="0"/>
                <a:ea typeface="Times New Roman" panose="02020603050405020304" pitchFamily="18" charset="0"/>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nghỉ</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66298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4583B-A820-FA5D-9487-F3EB3499E879}"/>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1FFC731A-9841-EAD6-D11C-F05C3A451539}"/>
              </a:ext>
            </a:extLst>
          </p:cNvPr>
          <p:cNvSpPr txBox="1"/>
          <p:nvPr/>
        </p:nvSpPr>
        <p:spPr>
          <a:xfrm>
            <a:off x="1393373" y="1702287"/>
            <a:ext cx="10798627" cy="2968057"/>
          </a:xfrm>
          <a:prstGeom prst="rect">
            <a:avLst/>
          </a:prstGeom>
          <a:noFill/>
        </p:spPr>
        <p:txBody>
          <a:bodyPr wrap="square">
            <a:spAutoFit/>
          </a:bodyPr>
          <a:lstStyle/>
          <a:p>
            <a:pPr>
              <a:lnSpc>
                <a:spcPct val="150000"/>
              </a:lnSpc>
            </a:pP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Xuất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xứ</a:t>
            </a:r>
            <a:r>
              <a:rPr lang="en-US" sz="3200" b="1" i="1" dirty="0">
                <a:effectLst/>
                <a:latin typeface="Times New Roman" panose="02020603050405020304" pitchFamily="18" charset="0"/>
                <a:ea typeface="Times New Roman" panose="02020603050405020304" pitchFamily="18" charset="0"/>
              </a:rPr>
              <a:t>: ……………………………………………</a:t>
            </a:r>
          </a:p>
          <a:p>
            <a:pPr>
              <a:lnSpc>
                <a:spcPct val="150000"/>
              </a:lnSpc>
            </a:pP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Xác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định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thể</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loại</a:t>
            </a:r>
            <a:r>
              <a:rPr lang="en-US" sz="3200" b="1" i="1" dirty="0">
                <a:effectLst/>
                <a:latin typeface="Times New Roman" panose="02020603050405020304" pitchFamily="18" charset="0"/>
                <a:ea typeface="Times New Roman" panose="02020603050405020304" pitchFamily="18" charset="0"/>
              </a:rPr>
              <a:t>:……………………………..……</a:t>
            </a:r>
          </a:p>
          <a:p>
            <a:pPr>
              <a:lnSpc>
                <a:spcPct val="150000"/>
              </a:lnSpc>
            </a:pP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Nhân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vật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chính</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và</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ngôi</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kể</a:t>
            </a:r>
            <a:r>
              <a:rPr lang="en-US" sz="3200" b="1" i="1" dirty="0">
                <a:effectLst/>
                <a:latin typeface="Times New Roman" panose="02020603050405020304" pitchFamily="18" charset="0"/>
                <a:ea typeface="Times New Roman" panose="02020603050405020304" pitchFamily="18" charset="0"/>
              </a:rPr>
              <a:t>:…………………………</a:t>
            </a:r>
          </a:p>
          <a:p>
            <a:pPr>
              <a:lnSpc>
                <a:spcPct val="150000"/>
              </a:lnSpc>
            </a:pP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Bố</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cục</a:t>
            </a:r>
            <a:r>
              <a:rPr lang="en-US" sz="3200" b="1" i="1" dirty="0">
                <a:effectLst/>
                <a:latin typeface="Times New Roman" panose="02020603050405020304" pitchFamily="18" charset="0"/>
                <a:ea typeface="Times New Roman" panose="02020603050405020304" pitchFamily="18" charset="0"/>
              </a:rPr>
              <a:t>………………………………………………</a:t>
            </a:r>
            <a:endParaRPr lang="en-US" sz="3200" b="1" i="1" dirty="0"/>
          </a:p>
        </p:txBody>
      </p:sp>
    </p:spTree>
    <p:extLst>
      <p:ext uri="{BB962C8B-B14F-4D97-AF65-F5344CB8AC3E}">
        <p14:creationId xmlns:p14="http://schemas.microsoft.com/office/powerpoint/2010/main" val="369459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80724C-8DDA-366F-297D-90A964570E97}"/>
              </a:ext>
            </a:extLst>
          </p:cNvPr>
          <p:cNvPicPr>
            <a:picLocks noChangeAspect="1"/>
          </p:cNvPicPr>
          <p:nvPr/>
        </p:nvPicPr>
        <p:blipFill>
          <a:blip r:embed="rId3"/>
          <a:stretch>
            <a:fillRect/>
          </a:stretch>
        </p:blipFill>
        <p:spPr>
          <a:xfrm>
            <a:off x="0" y="20929"/>
            <a:ext cx="12192000" cy="6858000"/>
          </a:xfrm>
          <a:prstGeom prst="rect">
            <a:avLst/>
          </a:prstGeom>
        </p:spPr>
      </p:pic>
      <p:sp>
        <p:nvSpPr>
          <p:cNvPr id="4" name="TextBox 3">
            <a:extLst>
              <a:ext uri="{FF2B5EF4-FFF2-40B4-BE49-F238E27FC236}">
                <a16:creationId xmlns:a16="http://schemas.microsoft.com/office/drawing/2014/main" id="{39E4F385-398A-E297-AC1B-50BF32136BDF}"/>
              </a:ext>
            </a:extLst>
          </p:cNvPr>
          <p:cNvSpPr txBox="1"/>
          <p:nvPr/>
        </p:nvSpPr>
        <p:spPr>
          <a:xfrm>
            <a:off x="815925" y="133657"/>
            <a:ext cx="11029071" cy="1481175"/>
          </a:xfrm>
          <a:prstGeom prst="rect">
            <a:avLst/>
          </a:prstGeom>
          <a:noFill/>
        </p:spPr>
        <p:txBody>
          <a:bodyPr wrap="square">
            <a:spAutoFit/>
          </a:bodyPr>
          <a:lstStyle/>
          <a:p>
            <a:pPr>
              <a:lnSpc>
                <a:spcPct val="150000"/>
              </a:lnSpc>
            </a:pP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Xuất</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xứ</a:t>
            </a:r>
            <a:r>
              <a:rPr lang="en-US" sz="3200" b="1" dirty="0">
                <a:solidFill>
                  <a:srgbClr val="0000CC"/>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a:p>
            <a:pPr>
              <a:lnSpc>
                <a:spcPct val="150000"/>
              </a:lnSpc>
            </a:pPr>
            <a:endParaRPr lang="en-US" sz="3200" b="1" dirty="0">
              <a:solidFill>
                <a:srgbClr val="0000CC"/>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D0A79388-2EE4-35E0-DF0B-8B6F2B066EAC}"/>
              </a:ext>
            </a:extLst>
          </p:cNvPr>
          <p:cNvSpPr txBox="1"/>
          <p:nvPr/>
        </p:nvSpPr>
        <p:spPr>
          <a:xfrm>
            <a:off x="2922123" y="133657"/>
            <a:ext cx="8872024" cy="1569660"/>
          </a:xfrm>
          <a:prstGeom prst="rect">
            <a:avLst/>
          </a:prstGeom>
          <a:noFill/>
        </p:spPr>
        <p:txBody>
          <a:bodyPr wrap="square">
            <a:spAutoFit/>
          </a:bodyPr>
          <a:lstStyle/>
          <a:p>
            <a:pPr algn="just"/>
            <a:r>
              <a:rPr lang="en-US" sz="3200" b="1" dirty="0">
                <a:latin typeface="Times New Roman" panose="02020603050405020304" pitchFamily="18" charset="0"/>
                <a:ea typeface="Times New Roman" panose="02020603050405020304" pitchFamily="18" charset="0"/>
              </a:rPr>
              <a:t>Theo </a:t>
            </a:r>
            <a:r>
              <a:rPr lang="en-US" sz="3200" b="1" dirty="0" err="1">
                <a:latin typeface="Times New Roman" panose="02020603050405020304" pitchFamily="18" charset="0"/>
                <a:ea typeface="Times New Roman" panose="02020603050405020304" pitchFamily="18" charset="0"/>
              </a:rPr>
              <a:t>Ngọc</a:t>
            </a:r>
            <a:r>
              <a:rPr lang="en-US" sz="3200" b="1" dirty="0">
                <a:latin typeface="Times New Roman" panose="02020603050405020304" pitchFamily="18" charset="0"/>
                <a:ea typeface="Times New Roman" panose="02020603050405020304" pitchFamily="18" charset="0"/>
              </a:rPr>
              <a:t> Châu, 200 </a:t>
            </a:r>
            <a:r>
              <a:rPr lang="en-US" sz="3200" b="1" dirty="0" err="1">
                <a:latin typeface="Times New Roman" panose="02020603050405020304" pitchFamily="18" charset="0"/>
                <a:ea typeface="Times New Roman" panose="02020603050405020304" pitchFamily="18" charset="0"/>
              </a:rPr>
              <a:t>truyện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ngụ</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ngôn</a:t>
            </a:r>
            <a:r>
              <a:rPr lang="en-US" sz="3200" b="1" dirty="0">
                <a:latin typeface="Times New Roman" panose="02020603050405020304" pitchFamily="18" charset="0"/>
                <a:ea typeface="Times New Roman" panose="02020603050405020304" pitchFamily="18" charset="0"/>
              </a:rPr>
              <a:t> Ê – </a:t>
            </a:r>
            <a:r>
              <a:rPr lang="en-US" sz="3200" b="1" dirty="0" err="1">
                <a:latin typeface="Times New Roman" panose="02020603050405020304" pitchFamily="18" charset="0"/>
                <a:ea typeface="Times New Roman" panose="02020603050405020304" pitchFamily="18" charset="0"/>
              </a:rPr>
              <a:t>dốp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dịch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thành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thơ</a:t>
            </a:r>
            <a:r>
              <a:rPr lang="en-US" sz="3200" b="1" dirty="0">
                <a:latin typeface="Times New Roman" panose="02020603050405020304" pitchFamily="18" charset="0"/>
                <a:ea typeface="Times New Roman" panose="02020603050405020304" pitchFamily="18" charset="0"/>
              </a:rPr>
              <a:t> song </a:t>
            </a:r>
            <a:r>
              <a:rPr lang="en-US" sz="3200" b="1" dirty="0" err="1">
                <a:latin typeface="Times New Roman" panose="02020603050405020304" pitchFamily="18" charset="0"/>
                <a:ea typeface="Times New Roman" panose="02020603050405020304" pitchFamily="18" charset="0"/>
              </a:rPr>
              <a:t>thất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lục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bát</a:t>
            </a:r>
            <a:r>
              <a:rPr lang="en-US" sz="3200" b="1" dirty="0">
                <a:latin typeface="Times New Roman" panose="02020603050405020304" pitchFamily="18" charset="0"/>
                <a:ea typeface="Times New Roman" panose="02020603050405020304" pitchFamily="18" charset="0"/>
              </a:rPr>
              <a:t>, NXB </a:t>
            </a:r>
            <a:r>
              <a:rPr lang="en-US" sz="3200" b="1" dirty="0" err="1">
                <a:latin typeface="Times New Roman" panose="02020603050405020304" pitchFamily="18" charset="0"/>
                <a:ea typeface="Times New Roman" panose="02020603050405020304" pitchFamily="18" charset="0"/>
              </a:rPr>
              <a:t>Thế</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giới</a:t>
            </a:r>
            <a:r>
              <a:rPr lang="en-US" sz="3200" b="1" dirty="0">
                <a:latin typeface="Times New Roman" panose="02020603050405020304" pitchFamily="18" charset="0"/>
                <a:ea typeface="Times New Roman" panose="02020603050405020304" pitchFamily="18" charset="0"/>
              </a:rPr>
              <a:t>, Hà </a:t>
            </a:r>
            <a:r>
              <a:rPr lang="en-US" sz="3200" b="1" dirty="0" err="1">
                <a:latin typeface="Times New Roman" panose="02020603050405020304" pitchFamily="18" charset="0"/>
                <a:ea typeface="Times New Roman" panose="02020603050405020304" pitchFamily="18" charset="0"/>
              </a:rPr>
              <a:t>Nội</a:t>
            </a:r>
            <a:r>
              <a:rPr lang="en-US" sz="3200" b="1" dirty="0">
                <a:latin typeface="Times New Roman" panose="02020603050405020304" pitchFamily="18" charset="0"/>
                <a:ea typeface="Times New Roman" panose="02020603050405020304" pitchFamily="18" charset="0"/>
              </a:rPr>
              <a:t>, 2019</a:t>
            </a:r>
          </a:p>
        </p:txBody>
      </p:sp>
      <p:sp>
        <p:nvSpPr>
          <p:cNvPr id="10" name="TextBox 9">
            <a:extLst>
              <a:ext uri="{FF2B5EF4-FFF2-40B4-BE49-F238E27FC236}">
                <a16:creationId xmlns:a16="http://schemas.microsoft.com/office/drawing/2014/main" id="{154025E2-49BF-B96C-E389-C4A946FE33F9}"/>
              </a:ext>
            </a:extLst>
          </p:cNvPr>
          <p:cNvSpPr txBox="1"/>
          <p:nvPr/>
        </p:nvSpPr>
        <p:spPr>
          <a:xfrm>
            <a:off x="2851489" y="1611013"/>
            <a:ext cx="6105378" cy="584775"/>
          </a:xfrm>
          <a:prstGeom prst="rect">
            <a:avLst/>
          </a:prstGeom>
          <a:noFill/>
        </p:spPr>
        <p:txBody>
          <a:bodyPr wrap="square">
            <a:spAutoFit/>
          </a:bodyPr>
          <a:lstStyle/>
          <a:p>
            <a:r>
              <a:rPr lang="en-US" sz="3200" b="1" dirty="0" err="1">
                <a:latin typeface="Times New Roman" panose="02020603050405020304" pitchFamily="18" charset="0"/>
                <a:ea typeface="Times New Roman" panose="02020603050405020304" pitchFamily="18" charset="0"/>
              </a:rPr>
              <a:t>Truyện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ngụ</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ngôn</a:t>
            </a:r>
            <a:endParaRPr lang="en-US" sz="3200" b="1"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F675A4C5-B6C9-3994-9FF9-59A07EA3BF95}"/>
              </a:ext>
            </a:extLst>
          </p:cNvPr>
          <p:cNvSpPr txBox="1"/>
          <p:nvPr/>
        </p:nvSpPr>
        <p:spPr>
          <a:xfrm>
            <a:off x="701040" y="2852856"/>
            <a:ext cx="10789920" cy="3046988"/>
          </a:xfrm>
          <a:prstGeom prst="rect">
            <a:avLst/>
          </a:prstGeom>
          <a:noFill/>
          <a:ln w="38100">
            <a:solidFill>
              <a:schemeClr val="accent6">
                <a:lumMod val="75000"/>
              </a:schemeClr>
            </a:solidFill>
            <a:prstDash val="dash"/>
          </a:ln>
        </p:spPr>
        <p:txBody>
          <a:bodyPr wrap="square">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Miệng</a:t>
            </a:r>
            <a:r>
              <a:rPr lang="en-US" sz="3200" dirty="0">
                <a:latin typeface="Times New Roman" panose="02020603050405020304" pitchFamily="18" charset="0"/>
                <a:cs typeface="Times New Roman" panose="02020603050405020304" pitchFamily="18" charset="0"/>
              </a:rPr>
              <a:t>, Tay,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cục</a:t>
            </a:r>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P1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Miệng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Tay </a:t>
            </a:r>
          </a:p>
          <a:p>
            <a:r>
              <a:rPr lang="en-US" sz="3200" dirty="0">
                <a:latin typeface="Times New Roman" panose="02020603050405020304" pitchFamily="18" charset="0"/>
                <a:cs typeface="Times New Roman" panose="02020603050405020304" pitchFamily="18" charset="0"/>
              </a:rPr>
              <a:t>+ P2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phút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P3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Miệng</a:t>
            </a:r>
            <a:r>
              <a:rPr lang="en-US" sz="3200" dirty="0">
                <a:latin typeface="Times New Roman" panose="02020603050405020304" pitchFamily="18" charset="0"/>
                <a:cs typeface="Times New Roman" panose="02020603050405020304" pitchFamily="18" charset="0"/>
              </a:rPr>
              <a:t>, Tay,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B1ACF718-3765-E2AB-6474-E5D8C12E3207}"/>
              </a:ext>
            </a:extLst>
          </p:cNvPr>
          <p:cNvSpPr txBox="1"/>
          <p:nvPr/>
        </p:nvSpPr>
        <p:spPr>
          <a:xfrm>
            <a:off x="815925" y="1486898"/>
            <a:ext cx="2049635" cy="7425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Thể</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loại</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83792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53DB4-A513-712C-DEF4-C6DEB71BC9FF}"/>
              </a:ext>
            </a:extLst>
          </p:cNvPr>
          <p:cNvPicPr>
            <a:picLocks noChangeAspect="1"/>
          </p:cNvPicPr>
          <p:nvPr/>
        </p:nvPicPr>
        <p:blipFill>
          <a:blip r:embed="rId2"/>
          <a:stretch>
            <a:fill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577610A0-7D28-E42D-760E-9461E7D06574}"/>
              </a:ext>
            </a:extLst>
          </p:cNvPr>
          <p:cNvSpPr txBox="1"/>
          <p:nvPr/>
        </p:nvSpPr>
        <p:spPr>
          <a:xfrm>
            <a:off x="1907671" y="2359924"/>
            <a:ext cx="9346483" cy="1069075"/>
          </a:xfrm>
          <a:prstGeom prst="rect">
            <a:avLst/>
          </a:prstGeom>
          <a:noFill/>
        </p:spPr>
        <p:txBody>
          <a:bodyPr wrap="square">
            <a:spAutoFit/>
          </a:bodyPr>
          <a:lstStyle/>
          <a:p>
            <a:pPr algn="just">
              <a:lnSpc>
                <a:spcPct val="115000"/>
              </a:lnSpc>
            </a:pPr>
            <a:r>
              <a:rPr lang="pt-BR" sz="6000" b="1" dirty="0">
                <a:solidFill>
                  <a:srgbClr val="0000CC"/>
                </a:solidFill>
                <a:latin typeface="Times New Roman" panose="02020603050405020304" pitchFamily="18" charset="0"/>
                <a:ea typeface="Calibri" panose="020F0502020204030204" pitchFamily="34" charset="0"/>
              </a:rPr>
              <a:t>B. ĐỌC - HIỂU VĂN BẢN</a:t>
            </a:r>
            <a:endParaRPr lang="en-US" sz="6000" dirty="0">
              <a:solidFill>
                <a:srgbClr val="0000CC"/>
              </a:solidFill>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0A0E61D7-4160-9E50-DD3D-AF09387DAB58}"/>
              </a:ext>
            </a:extLst>
          </p:cNvPr>
          <p:cNvSpPr txBox="1"/>
          <p:nvPr/>
        </p:nvSpPr>
        <p:spPr>
          <a:xfrm>
            <a:off x="3342575" y="3663895"/>
            <a:ext cx="6381996" cy="1765035"/>
          </a:xfrm>
          <a:prstGeom prst="rect">
            <a:avLst/>
          </a:prstGeom>
          <a:noFill/>
        </p:spPr>
        <p:txBody>
          <a:bodyPr wrap="square">
            <a:spAutoFit/>
          </a:bodyPr>
          <a:lstStyle/>
          <a:p>
            <a:pPr algn="just">
              <a:lnSpc>
                <a:spcPct val="130000"/>
              </a:lnSpc>
            </a:pPr>
            <a:r>
              <a:rPr lang="vi-VN" sz="4400" b="1" i="1" dirty="0">
                <a:solidFill>
                  <a:srgbClr val="0000CC"/>
                </a:solidFill>
                <a:latin typeface="Times New Roman" panose="02020603050405020304" pitchFamily="18" charset="0"/>
                <a:ea typeface="Times New Roman" panose="02020603050405020304" pitchFamily="18" charset="0"/>
              </a:rPr>
              <a:t>1. </a:t>
            </a:r>
            <a:r>
              <a:rPr lang="en-US" sz="4400" b="1" i="1" dirty="0" err="1">
                <a:solidFill>
                  <a:srgbClr val="0000CC"/>
                </a:solidFill>
                <a:latin typeface="Times New Roman" panose="02020603050405020304" pitchFamily="18" charset="0"/>
                <a:ea typeface="Times New Roman" panose="02020603050405020304" pitchFamily="18" charset="0"/>
              </a:rPr>
              <a:t>Hành</a:t>
            </a:r>
            <a:r>
              <a:rPr lang="en-US" sz="4400" b="1" i="1" dirty="0">
                <a:solidFill>
                  <a:srgbClr val="0000CC"/>
                </a:solidFill>
                <a:latin typeface="Times New Roman" panose="02020603050405020304" pitchFamily="18" charset="0"/>
                <a:ea typeface="Times New Roman" panose="02020603050405020304" pitchFamily="18" charset="0"/>
              </a:rPr>
              <a:t> </a:t>
            </a:r>
            <a:r>
              <a:rPr lang="en-US" sz="4400" b="1" i="1" dirty="0" err="1">
                <a:solidFill>
                  <a:srgbClr val="0000CC"/>
                </a:solidFill>
                <a:latin typeface="Times New Roman" panose="02020603050405020304" pitchFamily="18" charset="0"/>
                <a:ea typeface="Times New Roman" panose="02020603050405020304" pitchFamily="18" charset="0"/>
              </a:rPr>
              <a:t>động</a:t>
            </a:r>
            <a:r>
              <a:rPr lang="en-US" sz="4400" b="1" i="1" dirty="0">
                <a:solidFill>
                  <a:srgbClr val="0000CC"/>
                </a:solidFill>
                <a:latin typeface="Times New Roman" panose="02020603050405020304" pitchFamily="18" charset="0"/>
                <a:ea typeface="Times New Roman" panose="02020603050405020304" pitchFamily="18" charset="0"/>
              </a:rPr>
              <a:t> </a:t>
            </a:r>
            <a:r>
              <a:rPr lang="en-US" sz="4400" b="1" i="1" dirty="0" err="1">
                <a:solidFill>
                  <a:srgbClr val="0000CC"/>
                </a:solidFill>
                <a:latin typeface="Times New Roman" panose="02020603050405020304" pitchFamily="18" charset="0"/>
                <a:ea typeface="Times New Roman" panose="02020603050405020304" pitchFamily="18" charset="0"/>
              </a:rPr>
              <a:t>của</a:t>
            </a:r>
            <a:r>
              <a:rPr lang="en-US" sz="4400" b="1" i="1" dirty="0">
                <a:solidFill>
                  <a:srgbClr val="0000CC"/>
                </a:solidFill>
                <a:latin typeface="Times New Roman" panose="02020603050405020304" pitchFamily="18" charset="0"/>
                <a:ea typeface="Times New Roman" panose="02020603050405020304" pitchFamily="18" charset="0"/>
              </a:rPr>
              <a:t> </a:t>
            </a:r>
            <a:r>
              <a:rPr lang="en-US" sz="4400" b="1" i="1" dirty="0" err="1">
                <a:solidFill>
                  <a:srgbClr val="0000CC"/>
                </a:solidFill>
                <a:latin typeface="Times New Roman" panose="02020603050405020304" pitchFamily="18" charset="0"/>
                <a:ea typeface="Times New Roman" panose="02020603050405020304" pitchFamily="18" charset="0"/>
              </a:rPr>
              <a:t>Răng</a:t>
            </a:r>
            <a:r>
              <a:rPr lang="en-US" sz="4400" b="1" i="1" dirty="0">
                <a:solidFill>
                  <a:srgbClr val="0000CC"/>
                </a:solidFill>
                <a:latin typeface="Times New Roman" panose="02020603050405020304" pitchFamily="18" charset="0"/>
                <a:ea typeface="Times New Roman" panose="02020603050405020304" pitchFamily="18" charset="0"/>
              </a:rPr>
              <a:t>, </a:t>
            </a:r>
            <a:r>
              <a:rPr lang="en-US" sz="4400" b="1" i="1" dirty="0" err="1">
                <a:solidFill>
                  <a:srgbClr val="0000CC"/>
                </a:solidFill>
                <a:latin typeface="Times New Roman" panose="02020603050405020304" pitchFamily="18" charset="0"/>
                <a:ea typeface="Times New Roman" panose="02020603050405020304" pitchFamily="18" charset="0"/>
              </a:rPr>
              <a:t>Miệng</a:t>
            </a:r>
            <a:r>
              <a:rPr lang="en-US" sz="4400" b="1" i="1" dirty="0">
                <a:solidFill>
                  <a:srgbClr val="0000CC"/>
                </a:solidFill>
                <a:latin typeface="Times New Roman" panose="02020603050405020304" pitchFamily="18" charset="0"/>
                <a:ea typeface="Times New Roman" panose="02020603050405020304" pitchFamily="18" charset="0"/>
              </a:rPr>
              <a:t>, Tay, </a:t>
            </a:r>
            <a:r>
              <a:rPr lang="en-US" sz="4400" b="1" i="1" dirty="0" err="1">
                <a:solidFill>
                  <a:srgbClr val="0000CC"/>
                </a:solidFill>
                <a:latin typeface="Times New Roman" panose="02020603050405020304" pitchFamily="18" charset="0"/>
                <a:ea typeface="Times New Roman" panose="02020603050405020304" pitchFamily="18" charset="0"/>
              </a:rPr>
              <a:t>Chân</a:t>
            </a:r>
            <a:endParaRPr lang="en-US" sz="4400" dirty="0">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115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4F98D7F-B191-A702-439C-734D13E4E463}"/>
              </a:ext>
            </a:extLst>
          </p:cNvPr>
          <p:cNvPicPr>
            <a:picLocks noChangeAspect="1"/>
          </p:cNvPicPr>
          <p:nvPr/>
        </p:nvPicPr>
        <p:blipFill>
          <a:blip r:embed="rId3"/>
          <a:stretch>
            <a:fillRect/>
          </a:stretch>
        </p:blipFill>
        <p:spPr>
          <a:xfrm>
            <a:off x="0" y="20929"/>
            <a:ext cx="12192000" cy="6858000"/>
          </a:xfrm>
          <a:prstGeom prst="rect">
            <a:avLst/>
          </a:prstGeom>
        </p:spPr>
      </p:pic>
      <p:sp>
        <p:nvSpPr>
          <p:cNvPr id="8" name="TextBox 7">
            <a:extLst>
              <a:ext uri="{FF2B5EF4-FFF2-40B4-BE49-F238E27FC236}">
                <a16:creationId xmlns:a16="http://schemas.microsoft.com/office/drawing/2014/main" id="{E76C76B0-6C90-39DA-5E41-8D2F93420424}"/>
              </a:ext>
            </a:extLst>
          </p:cNvPr>
          <p:cNvSpPr txBox="1"/>
          <p:nvPr/>
        </p:nvSpPr>
        <p:spPr>
          <a:xfrm>
            <a:off x="1078160" y="0"/>
            <a:ext cx="10035679" cy="923330"/>
          </a:xfrm>
          <a:prstGeom prst="rect">
            <a:avLst/>
          </a:prstGeom>
          <a:noFill/>
        </p:spPr>
        <p:txBody>
          <a:bodyPr wrap="square">
            <a:spAutoFit/>
          </a:bodyPr>
          <a:lstStyle/>
          <a:p>
            <a:r>
              <a:rPr lang="en-US" sz="5400" b="1" dirty="0">
                <a:solidFill>
                  <a:srgbClr val="0000CC"/>
                </a:solidFill>
                <a:effectLst/>
                <a:latin typeface="Times New Roman" panose="02020603050405020304" pitchFamily="18" charset="0"/>
                <a:ea typeface="Times New Roman" panose="02020603050405020304" pitchFamily="18" charset="0"/>
              </a:rPr>
              <a:t>THẢO LUẬN NHÓM 4 NGƯỜI</a:t>
            </a:r>
            <a:endParaRPr lang="en-US" sz="6600" dirty="0">
              <a:solidFill>
                <a:srgbClr val="0000CC"/>
              </a:solidFill>
            </a:endParaRPr>
          </a:p>
        </p:txBody>
      </p:sp>
      <p:sp>
        <p:nvSpPr>
          <p:cNvPr id="7" name="TextBox 6">
            <a:extLst>
              <a:ext uri="{FF2B5EF4-FFF2-40B4-BE49-F238E27FC236}">
                <a16:creationId xmlns:a16="http://schemas.microsoft.com/office/drawing/2014/main" id="{EF847661-812A-6341-0B4B-30942605DE37}"/>
              </a:ext>
            </a:extLst>
          </p:cNvPr>
          <p:cNvSpPr txBox="1"/>
          <p:nvPr/>
        </p:nvSpPr>
        <p:spPr>
          <a:xfrm>
            <a:off x="1078160" y="1491458"/>
            <a:ext cx="10388125" cy="1938992"/>
          </a:xfrm>
          <a:prstGeom prst="rect">
            <a:avLst/>
          </a:prstGeom>
          <a:noFill/>
        </p:spPr>
        <p:txBody>
          <a:bodyPr wrap="square">
            <a:spAutoFit/>
          </a:bodyPr>
          <a:lstStyle/>
          <a:p>
            <a:pPr algn="just"/>
            <a:r>
              <a:rPr lang="vi-VN" sz="3000" dirty="0">
                <a:latin typeface="+mj-lt"/>
              </a:rPr>
              <a:t>Thảo luận nhóm: 4 phút </a:t>
            </a:r>
          </a:p>
          <a:p>
            <a:pPr algn="just"/>
            <a:r>
              <a:rPr lang="vi-VN" sz="3000" b="1" i="1" dirty="0">
                <a:latin typeface="+mj-lt"/>
              </a:rPr>
              <a:t>1. Răng, Miệng, Tay, Chân phát hiện ra điều gì, họ đã hành động như thế nào? Tìm chi tiết thể hiện. </a:t>
            </a:r>
          </a:p>
          <a:p>
            <a:pPr algn="just"/>
            <a:r>
              <a:rPr lang="vi-VN" sz="3000" b="1" i="1" dirty="0">
                <a:latin typeface="+mj-lt"/>
              </a:rPr>
              <a:t>2. Tác giả đã sử dụng biện pháp nghệ thuật nào để thể hiện? </a:t>
            </a:r>
          </a:p>
        </p:txBody>
      </p:sp>
    </p:spTree>
    <p:extLst>
      <p:ext uri="{BB962C8B-B14F-4D97-AF65-F5344CB8AC3E}">
        <p14:creationId xmlns:p14="http://schemas.microsoft.com/office/powerpoint/2010/main" val="378458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F743FF-B522-7488-8A77-A5400D2390CE}"/>
              </a:ext>
            </a:extLst>
          </p:cNvPr>
          <p:cNvPicPr>
            <a:picLocks noChangeAspect="1"/>
          </p:cNvPicPr>
          <p:nvPr/>
        </p:nvPicPr>
        <p:blipFill>
          <a:blip r:embed="rId2"/>
          <a:stretch>
            <a:fillRect/>
          </a:stretch>
        </p:blipFill>
        <p:spPr>
          <a:xfrm>
            <a:off x="-32490" y="-18520"/>
            <a:ext cx="12224490" cy="6876520"/>
          </a:xfrm>
          <a:prstGeom prst="rect">
            <a:avLst/>
          </a:prstGeom>
        </p:spPr>
      </p:pic>
      <p:sp>
        <p:nvSpPr>
          <p:cNvPr id="10" name="TextBox 9">
            <a:extLst>
              <a:ext uri="{FF2B5EF4-FFF2-40B4-BE49-F238E27FC236}">
                <a16:creationId xmlns:a16="http://schemas.microsoft.com/office/drawing/2014/main" id="{999EB570-0B4A-C50E-771F-A88E03CB9AB6}"/>
              </a:ext>
            </a:extLst>
          </p:cNvPr>
          <p:cNvSpPr txBox="1"/>
          <p:nvPr/>
        </p:nvSpPr>
        <p:spPr>
          <a:xfrm>
            <a:off x="3039794" y="212243"/>
            <a:ext cx="6112412" cy="646331"/>
          </a:xfrm>
          <a:prstGeom prst="rect">
            <a:avLst/>
          </a:prstGeom>
          <a:noFill/>
        </p:spPr>
        <p:txBody>
          <a:bodyPr wrap="square">
            <a:spAutoFit/>
          </a:bodyPr>
          <a:lstStyle/>
          <a:p>
            <a:pPr algn="ctr"/>
            <a:r>
              <a:rPr kumimoji="0" lang="en-US" sz="3600" b="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THẢO</a:t>
            </a:r>
            <a:r>
              <a:rPr kumimoji="0" lang="en-US" sz="3600" b="1" u="none" strike="noStrike" kern="1200" cap="none" spc="0" normalizeH="0" noProof="0" dirty="0">
                <a:ln>
                  <a:noFill/>
                </a:ln>
                <a:solidFill>
                  <a:srgbClr val="FF0000"/>
                </a:solidFill>
                <a:effectLst/>
                <a:uLnTx/>
                <a:uFillTx/>
                <a:latin typeface="Times New Roman" panose="02020603050405020304" pitchFamily="18" charset="0"/>
                <a:ea typeface="+mn-ea"/>
                <a:cs typeface="+mn-cs"/>
              </a:rPr>
              <a:t> LUẬN NHÓM</a:t>
            </a:r>
            <a:endParaRPr lang="en-US" sz="2400" dirty="0">
              <a:solidFill>
                <a:srgbClr val="FF0000"/>
              </a:solidFill>
            </a:endParaRPr>
          </a:p>
        </p:txBody>
      </p:sp>
      <p:pic>
        <p:nvPicPr>
          <p:cNvPr id="15" name="Picture 14">
            <a:extLst>
              <a:ext uri="{FF2B5EF4-FFF2-40B4-BE49-F238E27FC236}">
                <a16:creationId xmlns:a16="http://schemas.microsoft.com/office/drawing/2014/main" id="{A041D516-9F26-1B63-2318-546076C10FC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12304" y="-494859"/>
            <a:ext cx="2947300" cy="2267787"/>
          </a:xfrm>
          <a:prstGeom prst="rect">
            <a:avLst/>
          </a:prstGeom>
        </p:spPr>
      </p:pic>
      <p:sp>
        <p:nvSpPr>
          <p:cNvPr id="8" name="TextBox 7">
            <a:extLst>
              <a:ext uri="{FF2B5EF4-FFF2-40B4-BE49-F238E27FC236}">
                <a16:creationId xmlns:a16="http://schemas.microsoft.com/office/drawing/2014/main" id="{62095574-8891-01A8-B646-96808D21FAE1}"/>
              </a:ext>
            </a:extLst>
          </p:cNvPr>
          <p:cNvSpPr txBox="1"/>
          <p:nvPr/>
        </p:nvSpPr>
        <p:spPr>
          <a:xfrm>
            <a:off x="382898" y="1164134"/>
            <a:ext cx="7324188" cy="5262979"/>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Răng, Miệng, Tay, Chân </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P</a:t>
            </a:r>
            <a:r>
              <a:rPr lang="vi-VN" sz="2800" b="1" dirty="0">
                <a:latin typeface="Times New Roman" panose="02020603050405020304" pitchFamily="18" charset="0"/>
                <a:cs typeface="Times New Roman" panose="02020603050405020304" pitchFamily="18" charset="0"/>
              </a:rPr>
              <a:t>hát hiện 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vi-VN" sz="2800" b="1" dirty="0">
                <a:latin typeface="Times New Roman" panose="02020603050405020304" pitchFamily="18" charset="0"/>
                <a:cs typeface="Times New Roman" panose="02020603050405020304" pitchFamily="18" charset="0"/>
              </a:rPr>
              <a:t>: </a:t>
            </a:r>
          </a:p>
          <a:p>
            <a:pPr algn="ctr"/>
            <a:r>
              <a:rPr lang="vi-VN" sz="2800" i="1" dirty="0">
                <a:latin typeface="Times New Roman" panose="02020603050405020304" pitchFamily="18" charset="0"/>
                <a:cs typeface="Times New Roman" panose="02020603050405020304" pitchFamily="18" charset="0"/>
              </a:rPr>
              <a:t>Thấy rằng mình phải cong lưng </a:t>
            </a:r>
          </a:p>
          <a:p>
            <a:pPr algn="ctr"/>
            <a:r>
              <a:rPr lang="vi-VN" sz="2800" i="1" dirty="0">
                <a:latin typeface="Times New Roman" panose="02020603050405020304" pitchFamily="18" charset="0"/>
                <a:cs typeface="Times New Roman" panose="02020603050405020304" pitchFamily="18" charset="0"/>
              </a:rPr>
              <a:t>Làm cho anh Bụng ung dung chén tràn </a:t>
            </a:r>
          </a:p>
          <a:p>
            <a:r>
              <a:rPr lang="vi-VN" sz="2800" b="1" dirty="0">
                <a:latin typeface="Times New Roman" panose="02020603050405020304" pitchFamily="18" charset="0"/>
                <a:cs typeface="Times New Roman" panose="02020603050405020304" pitchFamily="18" charset="0"/>
              </a:rPr>
              <a:t>- Hành động: </a:t>
            </a:r>
          </a:p>
          <a:p>
            <a:pPr indent="1481138"/>
            <a:r>
              <a:rPr lang="vi-VN" sz="2800" i="1" dirty="0">
                <a:latin typeface="Times New Roman" panose="02020603050405020304" pitchFamily="18" charset="0"/>
                <a:cs typeface="Times New Roman" panose="02020603050405020304" pitchFamily="18" charset="0"/>
              </a:rPr>
              <a:t>Cả đội liền họp bàn tại chỗ </a:t>
            </a:r>
          </a:p>
          <a:p>
            <a:pPr indent="1481138"/>
            <a:r>
              <a:rPr lang="vi-VN" sz="2800" i="1" dirty="0">
                <a:latin typeface="Times New Roman" panose="02020603050405020304" pitchFamily="18" charset="0"/>
                <a:cs typeface="Times New Roman" panose="02020603050405020304" pitchFamily="18" charset="0"/>
              </a:rPr>
              <a:t>Sau một hồi năng nổ tỏ bày </a:t>
            </a:r>
          </a:p>
          <a:p>
            <a:pPr algn="ctr"/>
            <a:r>
              <a:rPr lang="vi-VN" sz="2800" i="1" dirty="0">
                <a:latin typeface="Times New Roman" panose="02020603050405020304" pitchFamily="18" charset="0"/>
                <a:cs typeface="Times New Roman" panose="02020603050405020304" pitchFamily="18" charset="0"/>
              </a:rPr>
              <a:t>Đình công được quyết định ngay </a:t>
            </a:r>
          </a:p>
          <a:p>
            <a:pPr algn="ctr"/>
            <a:r>
              <a:rPr lang="vi-VN" sz="2800" i="1" dirty="0">
                <a:latin typeface="Times New Roman" panose="02020603050405020304" pitchFamily="18" charset="0"/>
                <a:cs typeface="Times New Roman" panose="02020603050405020304" pitchFamily="18" charset="0"/>
              </a:rPr>
              <a:t>Để anh Bụng phải chung tay cùng làm </a:t>
            </a:r>
          </a:p>
          <a:p>
            <a:pPr indent="855663"/>
            <a:r>
              <a:rPr lang="vi-VN" sz="2800" dirty="0">
                <a:latin typeface="Times New Roman" panose="02020603050405020304" pitchFamily="18" charset="0"/>
                <a:cs typeface="Times New Roman" panose="02020603050405020304" pitchFamily="18" charset="0"/>
              </a:rPr>
              <a:t>Cụ thể: Tay -&gt; không gắp thịt </a:t>
            </a:r>
          </a:p>
          <a:p>
            <a:pPr indent="855663"/>
            <a:r>
              <a:rPr lang="vi-VN" sz="2800" dirty="0">
                <a:latin typeface="Times New Roman" panose="02020603050405020304" pitchFamily="18" charset="0"/>
                <a:cs typeface="Times New Roman" panose="02020603050405020304" pitchFamily="18" charset="0"/>
              </a:rPr>
              <a:t>Miệng -&gt; từ chối không xơi </a:t>
            </a:r>
          </a:p>
          <a:p>
            <a:pPr indent="855663"/>
            <a:r>
              <a:rPr lang="vi-VN" sz="2800" dirty="0">
                <a:latin typeface="Times New Roman" panose="02020603050405020304" pitchFamily="18" charset="0"/>
                <a:cs typeface="Times New Roman" panose="02020603050405020304" pitchFamily="18" charset="0"/>
              </a:rPr>
              <a:t>Răng -&gt; ngồi chơi, không phải nhai. </a:t>
            </a:r>
          </a:p>
        </p:txBody>
      </p:sp>
      <p:sp>
        <p:nvSpPr>
          <p:cNvPr id="9" name="Right Brace 8">
            <a:extLst>
              <a:ext uri="{FF2B5EF4-FFF2-40B4-BE49-F238E27FC236}">
                <a16:creationId xmlns:a16="http://schemas.microsoft.com/office/drawing/2014/main" id="{A8C6F0C4-B64F-4D21-EA56-268D138E25A3}"/>
              </a:ext>
            </a:extLst>
          </p:cNvPr>
          <p:cNvSpPr/>
          <p:nvPr/>
        </p:nvSpPr>
        <p:spPr>
          <a:xfrm>
            <a:off x="7547429" y="1164134"/>
            <a:ext cx="449942" cy="4989923"/>
          </a:xfrm>
          <a:prstGeom prst="rightBrace">
            <a:avLst>
              <a:gd name="adj1" fmla="val 8333"/>
              <a:gd name="adj2" fmla="val 50291"/>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90B1B219-5D03-25FF-DC63-7813173EEDFF}"/>
              </a:ext>
            </a:extLst>
          </p:cNvPr>
          <p:cNvSpPr txBox="1"/>
          <p:nvPr/>
        </p:nvSpPr>
        <p:spPr>
          <a:xfrm>
            <a:off x="8229600" y="2013135"/>
            <a:ext cx="3091543" cy="3539430"/>
          </a:xfrm>
          <a:prstGeom prst="rect">
            <a:avLst/>
          </a:prstGeom>
          <a:noFill/>
        </p:spPr>
        <p:txBody>
          <a:bodyPr wrap="square" rtlCol="0">
            <a:spAutoFit/>
          </a:bodyPr>
          <a:lstStyle/>
          <a:p>
            <a:pPr algn="just"/>
            <a:r>
              <a:rPr lang="en-US" sz="2800" dirty="0">
                <a:solidFill>
                  <a:schemeClr val="accent2">
                    <a:lumMod val="75000"/>
                  </a:schemeClr>
                </a:solidFill>
                <a:latin typeface="Times New Roman" panose="02020603050405020304" pitchFamily="18" charset="0"/>
                <a:cs typeface="Times New Roman" panose="02020603050405020304" pitchFamily="18" charset="0"/>
              </a:rPr>
              <a:t>- </a:t>
            </a:r>
            <a:r>
              <a:rPr lang="vi-VN" sz="2800" b="1" dirty="0">
                <a:solidFill>
                  <a:schemeClr val="accent2">
                    <a:lumMod val="75000"/>
                  </a:schemeClr>
                </a:solidFill>
                <a:latin typeface="Times New Roman" panose="02020603050405020304" pitchFamily="18" charset="0"/>
                <a:cs typeface="Times New Roman" panose="02020603050405020304" pitchFamily="18" charset="0"/>
              </a:rPr>
              <a:t>Nghệ thuật: </a:t>
            </a:r>
            <a:r>
              <a:rPr lang="vi-VN" sz="2800" dirty="0">
                <a:solidFill>
                  <a:schemeClr val="accent2">
                    <a:lumMod val="75000"/>
                  </a:schemeClr>
                </a:solidFill>
                <a:latin typeface="Times New Roman" panose="02020603050405020304" pitchFamily="18" charset="0"/>
                <a:cs typeface="Times New Roman" panose="02020603050405020304" pitchFamily="18" charset="0"/>
              </a:rPr>
              <a:t>nhân hoá, liệt kê cụ thể các hành động, việc làm cụ thể của các nhân vật Răng, Miệng, Tay, Chân. </a:t>
            </a:r>
          </a:p>
          <a:p>
            <a:pPr algn="just"/>
            <a:r>
              <a:rPr lang="vi-VN" sz="2800" dirty="0">
                <a:solidFill>
                  <a:schemeClr val="accent2">
                    <a:lumMod val="75000"/>
                  </a:schemeClr>
                </a:solidFill>
                <a:latin typeface="Times New Roman" panose="02020603050405020304" pitchFamily="18" charset="0"/>
                <a:cs typeface="Times New Roman" panose="02020603050405020304" pitchFamily="18" charset="0"/>
              </a:rPr>
              <a:t>- Giọng thơ mạnh mẽ, quả quyết. </a:t>
            </a:r>
          </a:p>
        </p:txBody>
      </p:sp>
    </p:spTree>
    <p:extLst>
      <p:ext uri="{BB962C8B-B14F-4D97-AF65-F5344CB8AC3E}">
        <p14:creationId xmlns:p14="http://schemas.microsoft.com/office/powerpoint/2010/main" val="228244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fade">
                                      <p:cBhvr>
                                        <p:cTn id="33" dur="500"/>
                                        <p:tgtEl>
                                          <p:spTgt spid="8">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Effect transition="in" filter="fade">
                                      <p:cBhvr>
                                        <p:cTn id="36" dur="500"/>
                                        <p:tgtEl>
                                          <p:spTgt spid="8">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Effect transition="in" filter="fade">
                                      <p:cBhvr>
                                        <p:cTn id="39" dur="500"/>
                                        <p:tgtEl>
                                          <p:spTgt spid="8">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fade">
                                      <p:cBhvr>
                                        <p:cTn id="42" dur="500"/>
                                        <p:tgtEl>
                                          <p:spTgt spid="8">
                                            <p:txEl>
                                              <p:pRg st="8" end="8"/>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8">
                                            <p:txEl>
                                              <p:pRg st="9" end="9"/>
                                            </p:txEl>
                                          </p:spTgt>
                                        </p:tgtEl>
                                        <p:attrNameLst>
                                          <p:attrName>style.visibility</p:attrName>
                                        </p:attrNameLst>
                                      </p:cBhvr>
                                      <p:to>
                                        <p:strVal val="visible"/>
                                      </p:to>
                                    </p:set>
                                    <p:animEffect transition="in" filter="fade">
                                      <p:cBhvr>
                                        <p:cTn id="45" dur="500"/>
                                        <p:tgtEl>
                                          <p:spTgt spid="8">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8">
                                            <p:txEl>
                                              <p:pRg st="10" end="10"/>
                                            </p:txEl>
                                          </p:spTgt>
                                        </p:tgtEl>
                                        <p:attrNameLst>
                                          <p:attrName>style.visibility</p:attrName>
                                        </p:attrNameLst>
                                      </p:cBhvr>
                                      <p:to>
                                        <p:strVal val="visible"/>
                                      </p:to>
                                    </p:set>
                                    <p:animEffect transition="in" filter="fade">
                                      <p:cBhvr>
                                        <p:cTn id="48" dur="500"/>
                                        <p:tgtEl>
                                          <p:spTgt spid="8">
                                            <p:txEl>
                                              <p:pRg st="10" end="1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8">
                                            <p:txEl>
                                              <p:pRg st="11" end="11"/>
                                            </p:txEl>
                                          </p:spTgt>
                                        </p:tgtEl>
                                        <p:attrNameLst>
                                          <p:attrName>style.visibility</p:attrName>
                                        </p:attrNameLst>
                                      </p:cBhvr>
                                      <p:to>
                                        <p:strVal val="visible"/>
                                      </p:to>
                                    </p:set>
                                    <p:animEffect transition="in" filter="fade">
                                      <p:cBhvr>
                                        <p:cTn id="51" dur="500"/>
                                        <p:tgtEl>
                                          <p:spTgt spid="8">
                                            <p:txEl>
                                              <p:pRg st="11" end="1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5108</TotalTime>
  <Words>1543</Words>
  <Application>Microsoft Office PowerPoint</Application>
  <PresentationFormat>Widescreen</PresentationFormat>
  <Paragraphs>131</Paragraphs>
  <Slides>22</Slides>
  <Notes>3</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22</vt:i4>
      </vt:variant>
    </vt:vector>
  </HeadingPairs>
  <TitlesOfParts>
    <vt:vector size="32" baseType="lpstr">
      <vt:lpstr>Arial</vt:lpstr>
      <vt:lpstr>Calibri</vt:lpstr>
      <vt:lpstr>Calibri Light</vt:lpstr>
      <vt:lpstr>Times New Roman</vt:lpstr>
      <vt:lpstr>Office Theme</vt:lpstr>
      <vt:lpstr>5_Office Theme</vt:lpstr>
      <vt:lpstr>13_Office Theme</vt:lpstr>
      <vt:lpstr>1_Office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phuong dinh</cp:lastModifiedBy>
  <cp:revision>84</cp:revision>
  <dcterms:created xsi:type="dcterms:W3CDTF">2022-05-11T15:04:43Z</dcterms:created>
  <dcterms:modified xsi:type="dcterms:W3CDTF">2025-02-07T03:57:47Z</dcterms:modified>
</cp:coreProperties>
</file>