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Lst>
  <p:sldIdLst>
    <p:sldId id="256" r:id="rId5"/>
    <p:sldId id="301" r:id="rId6"/>
    <p:sldId id="563" r:id="rId7"/>
    <p:sldId id="300" r:id="rId8"/>
    <p:sldId id="394" r:id="rId9"/>
    <p:sldId id="381" r:id="rId10"/>
    <p:sldId id="389" r:id="rId11"/>
    <p:sldId id="397" r:id="rId12"/>
    <p:sldId id="398" r:id="rId13"/>
    <p:sldId id="382" r:id="rId14"/>
    <p:sldId id="399" r:id="rId15"/>
    <p:sldId id="400" r:id="rId16"/>
    <p:sldId id="257" r:id="rId17"/>
    <p:sldId id="297" r:id="rId18"/>
    <p:sldId id="298" r:id="rId19"/>
    <p:sldId id="299" r:id="rId20"/>
    <p:sldId id="393" r:id="rId21"/>
    <p:sldId id="392" r:id="rId22"/>
    <p:sldId id="395" r:id="rId23"/>
    <p:sldId id="396" r:id="rId24"/>
    <p:sldId id="401" r:id="rId25"/>
    <p:sldId id="403" r:id="rId26"/>
    <p:sldId id="402" r:id="rId27"/>
    <p:sldId id="562" r:id="rId28"/>
    <p:sldId id="2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78" autoAdjust="0"/>
    <p:restoredTop sz="94660"/>
  </p:normalViewPr>
  <p:slideViewPr>
    <p:cSldViewPr snapToGrid="0">
      <p:cViewPr varScale="1">
        <p:scale>
          <a:sx n="48" d="100"/>
          <a:sy n="48" d="100"/>
        </p:scale>
        <p:origin x="96" y="5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8074-1E27-A71A-6D3D-FA6C102E51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7C07CA-DC7B-DD5D-A7E9-210A201FB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2B61E5-69C1-DF9C-F9C1-DA04D26417B9}"/>
              </a:ext>
            </a:extLst>
          </p:cNvPr>
          <p:cNvSpPr>
            <a:spLocks noGrp="1"/>
          </p:cNvSpPr>
          <p:nvPr>
            <p:ph type="dt" sz="half" idx="10"/>
          </p:nvPr>
        </p:nvSpPr>
        <p:spPr/>
        <p:txBody>
          <a:bodyPr/>
          <a:lstStyle/>
          <a:p>
            <a:fld id="{84E9A2B8-ACDF-4298-8618-47A0DC23AA88}" type="datetimeFigureOut">
              <a:rPr lang="en-US" smtClean="0"/>
              <a:t>2/4/2025</a:t>
            </a:fld>
            <a:endParaRPr lang="en-US"/>
          </a:p>
        </p:txBody>
      </p:sp>
      <p:sp>
        <p:nvSpPr>
          <p:cNvPr id="5" name="Footer Placeholder 4">
            <a:extLst>
              <a:ext uri="{FF2B5EF4-FFF2-40B4-BE49-F238E27FC236}">
                <a16:creationId xmlns:a16="http://schemas.microsoft.com/office/drawing/2014/main" id="{7546851D-18A9-A9B9-4970-57A79CA08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40DA12-8FCD-89D7-E2A7-3E83A1897081}"/>
              </a:ext>
            </a:extLst>
          </p:cNvPr>
          <p:cNvSpPr>
            <a:spLocks noGrp="1"/>
          </p:cNvSpPr>
          <p:nvPr>
            <p:ph type="sldNum" sz="quarter" idx="12"/>
          </p:nvPr>
        </p:nvSpPr>
        <p:spPr/>
        <p:txBody>
          <a:bodyPr/>
          <a:lstStyle/>
          <a:p>
            <a:fld id="{31EE597A-1309-48B0-8BA9-C2CF34DB0361}" type="slidenum">
              <a:rPr lang="en-US" smtClean="0"/>
              <a:t>‹#›</a:t>
            </a:fld>
            <a:endParaRPr lang="en-US"/>
          </a:p>
        </p:txBody>
      </p:sp>
    </p:spTree>
    <p:extLst>
      <p:ext uri="{BB962C8B-B14F-4D97-AF65-F5344CB8AC3E}">
        <p14:creationId xmlns:p14="http://schemas.microsoft.com/office/powerpoint/2010/main" val="1739754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BA209-A447-D373-F0C1-18EDF73F99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0C768D-3E21-9017-C248-46FF81F9F6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5D2A1-F8E8-22F3-4CF5-44E55A5097A5}"/>
              </a:ext>
            </a:extLst>
          </p:cNvPr>
          <p:cNvSpPr>
            <a:spLocks noGrp="1"/>
          </p:cNvSpPr>
          <p:nvPr>
            <p:ph type="dt" sz="half" idx="10"/>
          </p:nvPr>
        </p:nvSpPr>
        <p:spPr/>
        <p:txBody>
          <a:bodyPr/>
          <a:lstStyle/>
          <a:p>
            <a:fld id="{84E9A2B8-ACDF-4298-8618-47A0DC23AA88}" type="datetimeFigureOut">
              <a:rPr lang="en-US" smtClean="0"/>
              <a:t>2/4/2025</a:t>
            </a:fld>
            <a:endParaRPr lang="en-US"/>
          </a:p>
        </p:txBody>
      </p:sp>
      <p:sp>
        <p:nvSpPr>
          <p:cNvPr id="5" name="Footer Placeholder 4">
            <a:extLst>
              <a:ext uri="{FF2B5EF4-FFF2-40B4-BE49-F238E27FC236}">
                <a16:creationId xmlns:a16="http://schemas.microsoft.com/office/drawing/2014/main" id="{6DBF08FF-F7F0-0601-7A3F-789DED11C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33DF7-5DD8-E897-F598-F844EB8FD65F}"/>
              </a:ext>
            </a:extLst>
          </p:cNvPr>
          <p:cNvSpPr>
            <a:spLocks noGrp="1"/>
          </p:cNvSpPr>
          <p:nvPr>
            <p:ph type="sldNum" sz="quarter" idx="12"/>
          </p:nvPr>
        </p:nvSpPr>
        <p:spPr/>
        <p:txBody>
          <a:bodyPr/>
          <a:lstStyle/>
          <a:p>
            <a:fld id="{31EE597A-1309-48B0-8BA9-C2CF34DB0361}" type="slidenum">
              <a:rPr lang="en-US" smtClean="0"/>
              <a:t>‹#›</a:t>
            </a:fld>
            <a:endParaRPr lang="en-US"/>
          </a:p>
        </p:txBody>
      </p:sp>
    </p:spTree>
    <p:extLst>
      <p:ext uri="{BB962C8B-B14F-4D97-AF65-F5344CB8AC3E}">
        <p14:creationId xmlns:p14="http://schemas.microsoft.com/office/powerpoint/2010/main" val="1179195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BD0077-14D5-AF85-06C6-D7783FE82F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F0742C-CDFF-1448-68D8-BAA84AAFE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CD86A-A6F0-61A3-ABA9-C825218567B3}"/>
              </a:ext>
            </a:extLst>
          </p:cNvPr>
          <p:cNvSpPr>
            <a:spLocks noGrp="1"/>
          </p:cNvSpPr>
          <p:nvPr>
            <p:ph type="dt" sz="half" idx="10"/>
          </p:nvPr>
        </p:nvSpPr>
        <p:spPr/>
        <p:txBody>
          <a:bodyPr/>
          <a:lstStyle/>
          <a:p>
            <a:fld id="{84E9A2B8-ACDF-4298-8618-47A0DC23AA88}" type="datetimeFigureOut">
              <a:rPr lang="en-US" smtClean="0"/>
              <a:t>2/4/2025</a:t>
            </a:fld>
            <a:endParaRPr lang="en-US"/>
          </a:p>
        </p:txBody>
      </p:sp>
      <p:sp>
        <p:nvSpPr>
          <p:cNvPr id="5" name="Footer Placeholder 4">
            <a:extLst>
              <a:ext uri="{FF2B5EF4-FFF2-40B4-BE49-F238E27FC236}">
                <a16:creationId xmlns:a16="http://schemas.microsoft.com/office/drawing/2014/main" id="{7EB02546-B10A-A36D-DA68-4F650079D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18179-C147-A077-8F96-9FB31E6A8FBA}"/>
              </a:ext>
            </a:extLst>
          </p:cNvPr>
          <p:cNvSpPr>
            <a:spLocks noGrp="1"/>
          </p:cNvSpPr>
          <p:nvPr>
            <p:ph type="sldNum" sz="quarter" idx="12"/>
          </p:nvPr>
        </p:nvSpPr>
        <p:spPr/>
        <p:txBody>
          <a:bodyPr/>
          <a:lstStyle/>
          <a:p>
            <a:fld id="{31EE597A-1309-48B0-8BA9-C2CF34DB0361}" type="slidenum">
              <a:rPr lang="en-US" smtClean="0"/>
              <a:t>‹#›</a:t>
            </a:fld>
            <a:endParaRPr lang="en-US"/>
          </a:p>
        </p:txBody>
      </p:sp>
    </p:spTree>
    <p:extLst>
      <p:ext uri="{BB962C8B-B14F-4D97-AF65-F5344CB8AC3E}">
        <p14:creationId xmlns:p14="http://schemas.microsoft.com/office/powerpoint/2010/main" val="2141897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12785-33DF-4977-938A-C329920AE389}"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1938065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12785-33DF-4977-938A-C329920AE389}"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1778513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12785-33DF-4977-938A-C329920AE389}"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1051041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12785-33DF-4977-938A-C329920AE389}"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1411974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12785-33DF-4977-938A-C329920AE389}" type="datetimeFigureOut">
              <a:rPr lang="en-US" smtClean="0"/>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3646479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12785-33DF-4977-938A-C329920AE389}" type="datetimeFigureOut">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802274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12785-33DF-4977-938A-C329920AE389}" type="datetimeFigureOut">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109847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12785-33DF-4977-938A-C329920AE389}"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1803452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3A677-631E-00CB-634B-751DCEE1EB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65B916-21D5-0678-AE2F-0A30DC9D71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972704-6BFC-DD83-9F5D-A76D2798ACDD}"/>
              </a:ext>
            </a:extLst>
          </p:cNvPr>
          <p:cNvSpPr>
            <a:spLocks noGrp="1"/>
          </p:cNvSpPr>
          <p:nvPr>
            <p:ph type="dt" sz="half" idx="10"/>
          </p:nvPr>
        </p:nvSpPr>
        <p:spPr/>
        <p:txBody>
          <a:bodyPr/>
          <a:lstStyle/>
          <a:p>
            <a:fld id="{84E9A2B8-ACDF-4298-8618-47A0DC23AA88}" type="datetimeFigureOut">
              <a:rPr lang="en-US" smtClean="0"/>
              <a:t>2/4/2025</a:t>
            </a:fld>
            <a:endParaRPr lang="en-US"/>
          </a:p>
        </p:txBody>
      </p:sp>
      <p:sp>
        <p:nvSpPr>
          <p:cNvPr id="5" name="Footer Placeholder 4">
            <a:extLst>
              <a:ext uri="{FF2B5EF4-FFF2-40B4-BE49-F238E27FC236}">
                <a16:creationId xmlns:a16="http://schemas.microsoft.com/office/drawing/2014/main" id="{D185BAC9-1229-CF70-D33B-D1031CF99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C0E8B1-6CB3-4927-AB3C-D1031F3A3C28}"/>
              </a:ext>
            </a:extLst>
          </p:cNvPr>
          <p:cNvSpPr>
            <a:spLocks noGrp="1"/>
          </p:cNvSpPr>
          <p:nvPr>
            <p:ph type="sldNum" sz="quarter" idx="12"/>
          </p:nvPr>
        </p:nvSpPr>
        <p:spPr/>
        <p:txBody>
          <a:bodyPr/>
          <a:lstStyle/>
          <a:p>
            <a:fld id="{31EE597A-1309-48B0-8BA9-C2CF34DB0361}" type="slidenum">
              <a:rPr lang="en-US" smtClean="0"/>
              <a:t>‹#›</a:t>
            </a:fld>
            <a:endParaRPr lang="en-US"/>
          </a:p>
        </p:txBody>
      </p:sp>
    </p:spTree>
    <p:extLst>
      <p:ext uri="{BB962C8B-B14F-4D97-AF65-F5344CB8AC3E}">
        <p14:creationId xmlns:p14="http://schemas.microsoft.com/office/powerpoint/2010/main" val="592044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12785-33DF-4977-938A-C329920AE389}"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2582666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12785-33DF-4977-938A-C329920AE389}"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3865947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12785-33DF-4977-938A-C329920AE389}"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8CEF2-6435-4DCB-B4E8-A38703C89275}" type="slidenum">
              <a:rPr lang="en-US" smtClean="0"/>
              <a:t>‹#›</a:t>
            </a:fld>
            <a:endParaRPr lang="en-US"/>
          </a:p>
        </p:txBody>
      </p:sp>
    </p:spTree>
    <p:extLst>
      <p:ext uri="{BB962C8B-B14F-4D97-AF65-F5344CB8AC3E}">
        <p14:creationId xmlns:p14="http://schemas.microsoft.com/office/powerpoint/2010/main" val="2982877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37798-E7EA-4FC8-A4AA-5D7E3144F0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574179-FB14-4CF7-8DD1-1ED4C0BBB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E25626-D19E-4768-8C92-DC1402338552}"/>
              </a:ext>
            </a:extLst>
          </p:cNvPr>
          <p:cNvSpPr>
            <a:spLocks noGrp="1"/>
          </p:cNvSpPr>
          <p:nvPr>
            <p:ph type="dt" sz="half" idx="10"/>
          </p:nvPr>
        </p:nvSpPr>
        <p:spPr/>
        <p:txBody>
          <a:bodyPr/>
          <a:lstStyle/>
          <a:p>
            <a:fld id="{8BCE98BD-5768-43CF-B05F-423E8097FA3F}" type="datetimeFigureOut">
              <a:rPr lang="en-US" smtClean="0"/>
              <a:t>2/4/2025</a:t>
            </a:fld>
            <a:endParaRPr lang="en-US"/>
          </a:p>
        </p:txBody>
      </p:sp>
      <p:sp>
        <p:nvSpPr>
          <p:cNvPr id="5" name="Footer Placeholder 4">
            <a:extLst>
              <a:ext uri="{FF2B5EF4-FFF2-40B4-BE49-F238E27FC236}">
                <a16:creationId xmlns:a16="http://schemas.microsoft.com/office/drawing/2014/main" id="{37334E6E-2E90-4CC1-AE7E-F2927D221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3653E2-471D-4300-844C-EEDDB7503130}"/>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3183275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5A01C-B475-4348-9D88-BBA3F254EE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A7D0C-CC39-43E0-879A-87701F85F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DCCC2-8421-40E8-8074-2DE9330AB2C5}"/>
              </a:ext>
            </a:extLst>
          </p:cNvPr>
          <p:cNvSpPr>
            <a:spLocks noGrp="1"/>
          </p:cNvSpPr>
          <p:nvPr>
            <p:ph type="dt" sz="half" idx="10"/>
          </p:nvPr>
        </p:nvSpPr>
        <p:spPr/>
        <p:txBody>
          <a:bodyPr/>
          <a:lstStyle/>
          <a:p>
            <a:fld id="{8BCE98BD-5768-43CF-B05F-423E8097FA3F}" type="datetimeFigureOut">
              <a:rPr lang="en-US" smtClean="0"/>
              <a:t>2/4/2025</a:t>
            </a:fld>
            <a:endParaRPr lang="en-US"/>
          </a:p>
        </p:txBody>
      </p:sp>
      <p:sp>
        <p:nvSpPr>
          <p:cNvPr id="5" name="Footer Placeholder 4">
            <a:extLst>
              <a:ext uri="{FF2B5EF4-FFF2-40B4-BE49-F238E27FC236}">
                <a16:creationId xmlns:a16="http://schemas.microsoft.com/office/drawing/2014/main" id="{D0FA3CD6-3C2F-4560-BF03-F90B47B56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AD671-06FB-40A7-9CBD-B3688A7884AD}"/>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1438307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FDD2-C1BE-4D41-977D-2E4D4A30F1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4C490F-787A-4255-B7AF-8F76F20BCC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C81518-6A23-4D91-A4B3-30497ADC8705}"/>
              </a:ext>
            </a:extLst>
          </p:cNvPr>
          <p:cNvSpPr>
            <a:spLocks noGrp="1"/>
          </p:cNvSpPr>
          <p:nvPr>
            <p:ph type="dt" sz="half" idx="10"/>
          </p:nvPr>
        </p:nvSpPr>
        <p:spPr/>
        <p:txBody>
          <a:bodyPr/>
          <a:lstStyle/>
          <a:p>
            <a:fld id="{8BCE98BD-5768-43CF-B05F-423E8097FA3F}" type="datetimeFigureOut">
              <a:rPr lang="en-US" smtClean="0"/>
              <a:t>2/4/2025</a:t>
            </a:fld>
            <a:endParaRPr lang="en-US"/>
          </a:p>
        </p:txBody>
      </p:sp>
      <p:sp>
        <p:nvSpPr>
          <p:cNvPr id="5" name="Footer Placeholder 4">
            <a:extLst>
              <a:ext uri="{FF2B5EF4-FFF2-40B4-BE49-F238E27FC236}">
                <a16:creationId xmlns:a16="http://schemas.microsoft.com/office/drawing/2014/main" id="{52D84601-1D2F-46F5-9A43-04F797D86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DB935-CB8E-4C2B-8294-A8D4401BC201}"/>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2709793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7D6D-6EF5-4198-AF10-91DFC428D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15BBBE-1341-43E5-9710-F4118BCD9B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FE94D0-438E-4F6B-BD06-C0253A99C3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9487CA-D5AC-4724-AEA4-369533588156}"/>
              </a:ext>
            </a:extLst>
          </p:cNvPr>
          <p:cNvSpPr>
            <a:spLocks noGrp="1"/>
          </p:cNvSpPr>
          <p:nvPr>
            <p:ph type="dt" sz="half" idx="10"/>
          </p:nvPr>
        </p:nvSpPr>
        <p:spPr/>
        <p:txBody>
          <a:bodyPr/>
          <a:lstStyle/>
          <a:p>
            <a:fld id="{8BCE98BD-5768-43CF-B05F-423E8097FA3F}" type="datetimeFigureOut">
              <a:rPr lang="en-US" smtClean="0"/>
              <a:t>2/4/2025</a:t>
            </a:fld>
            <a:endParaRPr lang="en-US"/>
          </a:p>
        </p:txBody>
      </p:sp>
      <p:sp>
        <p:nvSpPr>
          <p:cNvPr id="6" name="Footer Placeholder 5">
            <a:extLst>
              <a:ext uri="{FF2B5EF4-FFF2-40B4-BE49-F238E27FC236}">
                <a16:creationId xmlns:a16="http://schemas.microsoft.com/office/drawing/2014/main" id="{4E33B29A-8917-4DF2-A4F5-FD1CD15774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F89E2-3661-45DF-A368-2DEE6F13B495}"/>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749389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8B29D-8207-4176-AD1B-2CE6C39A17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E209D-1515-4547-8B76-98E409551D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E7FA10-2771-4766-BB99-B3113837B5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805A6-5B22-41EF-A8E3-06D8FEC24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058C41-94D4-4F30-99A0-110DF841DB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26B206-C54D-4459-AA5F-E3E19D5AE3F7}"/>
              </a:ext>
            </a:extLst>
          </p:cNvPr>
          <p:cNvSpPr>
            <a:spLocks noGrp="1"/>
          </p:cNvSpPr>
          <p:nvPr>
            <p:ph type="dt" sz="half" idx="10"/>
          </p:nvPr>
        </p:nvSpPr>
        <p:spPr/>
        <p:txBody>
          <a:bodyPr/>
          <a:lstStyle/>
          <a:p>
            <a:fld id="{8BCE98BD-5768-43CF-B05F-423E8097FA3F}" type="datetimeFigureOut">
              <a:rPr lang="en-US" smtClean="0"/>
              <a:t>2/4/2025</a:t>
            </a:fld>
            <a:endParaRPr lang="en-US"/>
          </a:p>
        </p:txBody>
      </p:sp>
      <p:sp>
        <p:nvSpPr>
          <p:cNvPr id="8" name="Footer Placeholder 7">
            <a:extLst>
              <a:ext uri="{FF2B5EF4-FFF2-40B4-BE49-F238E27FC236}">
                <a16:creationId xmlns:a16="http://schemas.microsoft.com/office/drawing/2014/main" id="{B6618845-34AE-4EDE-85F2-993F10E2BA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744381-A274-4DD9-AC62-AD8F2856C7C7}"/>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1426171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E9386-32F1-4B52-BEAA-4795C5296A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46A28F-3901-44D5-A0B4-C4822A79490D}"/>
              </a:ext>
            </a:extLst>
          </p:cNvPr>
          <p:cNvSpPr>
            <a:spLocks noGrp="1"/>
          </p:cNvSpPr>
          <p:nvPr>
            <p:ph type="dt" sz="half" idx="10"/>
          </p:nvPr>
        </p:nvSpPr>
        <p:spPr/>
        <p:txBody>
          <a:bodyPr/>
          <a:lstStyle/>
          <a:p>
            <a:fld id="{8BCE98BD-5768-43CF-B05F-423E8097FA3F}" type="datetimeFigureOut">
              <a:rPr lang="en-US" smtClean="0"/>
              <a:t>2/4/2025</a:t>
            </a:fld>
            <a:endParaRPr lang="en-US"/>
          </a:p>
        </p:txBody>
      </p:sp>
      <p:sp>
        <p:nvSpPr>
          <p:cNvPr id="4" name="Footer Placeholder 3">
            <a:extLst>
              <a:ext uri="{FF2B5EF4-FFF2-40B4-BE49-F238E27FC236}">
                <a16:creationId xmlns:a16="http://schemas.microsoft.com/office/drawing/2014/main" id="{65845959-63D2-4685-A357-99FE81839E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67357B-9B71-41CD-8702-6F4E62315BC8}"/>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2772237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D0DCD-DDD0-4944-8E51-50E3AA6DD729}"/>
              </a:ext>
            </a:extLst>
          </p:cNvPr>
          <p:cNvSpPr>
            <a:spLocks noGrp="1"/>
          </p:cNvSpPr>
          <p:nvPr>
            <p:ph type="dt" sz="half" idx="10"/>
          </p:nvPr>
        </p:nvSpPr>
        <p:spPr/>
        <p:txBody>
          <a:bodyPr/>
          <a:lstStyle/>
          <a:p>
            <a:fld id="{8BCE98BD-5768-43CF-B05F-423E8097FA3F}" type="datetimeFigureOut">
              <a:rPr lang="en-US" smtClean="0"/>
              <a:t>2/4/2025</a:t>
            </a:fld>
            <a:endParaRPr lang="en-US"/>
          </a:p>
        </p:txBody>
      </p:sp>
      <p:sp>
        <p:nvSpPr>
          <p:cNvPr id="3" name="Footer Placeholder 2">
            <a:extLst>
              <a:ext uri="{FF2B5EF4-FFF2-40B4-BE49-F238E27FC236}">
                <a16:creationId xmlns:a16="http://schemas.microsoft.com/office/drawing/2014/main" id="{80BECFAD-ED90-4D45-A39B-1DBECF4726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2B123C-1907-4EBE-826F-355F459EBC19}"/>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4128847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1E088-0D30-9E5F-8A4D-4F76571123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B20BC6-B84C-43C3-60BE-696246FCF0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2C0496-49FC-8DD4-1162-208926DE7696}"/>
              </a:ext>
            </a:extLst>
          </p:cNvPr>
          <p:cNvSpPr>
            <a:spLocks noGrp="1"/>
          </p:cNvSpPr>
          <p:nvPr>
            <p:ph type="dt" sz="half" idx="10"/>
          </p:nvPr>
        </p:nvSpPr>
        <p:spPr/>
        <p:txBody>
          <a:bodyPr/>
          <a:lstStyle/>
          <a:p>
            <a:fld id="{84E9A2B8-ACDF-4298-8618-47A0DC23AA88}" type="datetimeFigureOut">
              <a:rPr lang="en-US" smtClean="0"/>
              <a:t>2/4/2025</a:t>
            </a:fld>
            <a:endParaRPr lang="en-US"/>
          </a:p>
        </p:txBody>
      </p:sp>
      <p:sp>
        <p:nvSpPr>
          <p:cNvPr id="5" name="Footer Placeholder 4">
            <a:extLst>
              <a:ext uri="{FF2B5EF4-FFF2-40B4-BE49-F238E27FC236}">
                <a16:creationId xmlns:a16="http://schemas.microsoft.com/office/drawing/2014/main" id="{A006046C-8FDB-2422-6B15-C7CCD9F19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176E65-9FA0-1E9D-45F9-30EBAF2B6057}"/>
              </a:ext>
            </a:extLst>
          </p:cNvPr>
          <p:cNvSpPr>
            <a:spLocks noGrp="1"/>
          </p:cNvSpPr>
          <p:nvPr>
            <p:ph type="sldNum" sz="quarter" idx="12"/>
          </p:nvPr>
        </p:nvSpPr>
        <p:spPr/>
        <p:txBody>
          <a:bodyPr/>
          <a:lstStyle/>
          <a:p>
            <a:fld id="{31EE597A-1309-48B0-8BA9-C2CF34DB0361}" type="slidenum">
              <a:rPr lang="en-US" smtClean="0"/>
              <a:t>‹#›</a:t>
            </a:fld>
            <a:endParaRPr lang="en-US"/>
          </a:p>
        </p:txBody>
      </p:sp>
    </p:spTree>
    <p:extLst>
      <p:ext uri="{BB962C8B-B14F-4D97-AF65-F5344CB8AC3E}">
        <p14:creationId xmlns:p14="http://schemas.microsoft.com/office/powerpoint/2010/main" val="23757920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B65B-2F6A-4C67-BB58-2B19AFC6D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5EFF2-3101-4F6C-9854-8646610B7F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6B8D01-7B70-47BC-9878-6ADA403F6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24CFA0-BDA4-4FC7-92E9-42956F1232BF}"/>
              </a:ext>
            </a:extLst>
          </p:cNvPr>
          <p:cNvSpPr>
            <a:spLocks noGrp="1"/>
          </p:cNvSpPr>
          <p:nvPr>
            <p:ph type="dt" sz="half" idx="10"/>
          </p:nvPr>
        </p:nvSpPr>
        <p:spPr/>
        <p:txBody>
          <a:bodyPr/>
          <a:lstStyle/>
          <a:p>
            <a:fld id="{8BCE98BD-5768-43CF-B05F-423E8097FA3F}" type="datetimeFigureOut">
              <a:rPr lang="en-US" smtClean="0"/>
              <a:t>2/4/2025</a:t>
            </a:fld>
            <a:endParaRPr lang="en-US"/>
          </a:p>
        </p:txBody>
      </p:sp>
      <p:sp>
        <p:nvSpPr>
          <p:cNvPr id="6" name="Footer Placeholder 5">
            <a:extLst>
              <a:ext uri="{FF2B5EF4-FFF2-40B4-BE49-F238E27FC236}">
                <a16:creationId xmlns:a16="http://schemas.microsoft.com/office/drawing/2014/main" id="{FAC9C638-0C2F-4DD3-B550-6284247800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8F5CB0-AEFA-43C7-90D0-03D71083F601}"/>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1863648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5A75-BE1B-4248-9C42-E25DBC6E5F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B36B5D-6A25-4AFA-874A-E54EEA670A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F5F96C-3FB3-47C1-BA04-63DF124E7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8CFC91-08E4-443A-A762-3F71FE6E448D}"/>
              </a:ext>
            </a:extLst>
          </p:cNvPr>
          <p:cNvSpPr>
            <a:spLocks noGrp="1"/>
          </p:cNvSpPr>
          <p:nvPr>
            <p:ph type="dt" sz="half" idx="10"/>
          </p:nvPr>
        </p:nvSpPr>
        <p:spPr/>
        <p:txBody>
          <a:bodyPr/>
          <a:lstStyle/>
          <a:p>
            <a:fld id="{8BCE98BD-5768-43CF-B05F-423E8097FA3F}" type="datetimeFigureOut">
              <a:rPr lang="en-US" smtClean="0"/>
              <a:t>2/4/2025</a:t>
            </a:fld>
            <a:endParaRPr lang="en-US"/>
          </a:p>
        </p:txBody>
      </p:sp>
      <p:sp>
        <p:nvSpPr>
          <p:cNvPr id="6" name="Footer Placeholder 5">
            <a:extLst>
              <a:ext uri="{FF2B5EF4-FFF2-40B4-BE49-F238E27FC236}">
                <a16:creationId xmlns:a16="http://schemas.microsoft.com/office/drawing/2014/main" id="{848C235E-F39F-402B-9021-44E8B23BC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72EC00-11F3-4B6B-96AC-D4B1D01A5047}"/>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1927955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3F2B1-75D6-4414-B132-B9C361D587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3D9B4-1F0A-46DC-8105-40C4B78B4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DA720-8654-489E-BA66-62192E67C845}"/>
              </a:ext>
            </a:extLst>
          </p:cNvPr>
          <p:cNvSpPr>
            <a:spLocks noGrp="1"/>
          </p:cNvSpPr>
          <p:nvPr>
            <p:ph type="dt" sz="half" idx="10"/>
          </p:nvPr>
        </p:nvSpPr>
        <p:spPr/>
        <p:txBody>
          <a:bodyPr/>
          <a:lstStyle/>
          <a:p>
            <a:fld id="{8BCE98BD-5768-43CF-B05F-423E8097FA3F}" type="datetimeFigureOut">
              <a:rPr lang="en-US" smtClean="0"/>
              <a:t>2/4/2025</a:t>
            </a:fld>
            <a:endParaRPr lang="en-US"/>
          </a:p>
        </p:txBody>
      </p:sp>
      <p:sp>
        <p:nvSpPr>
          <p:cNvPr id="5" name="Footer Placeholder 4">
            <a:extLst>
              <a:ext uri="{FF2B5EF4-FFF2-40B4-BE49-F238E27FC236}">
                <a16:creationId xmlns:a16="http://schemas.microsoft.com/office/drawing/2014/main" id="{9738CD0D-AA49-4859-846F-C1A7FB4E1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C751EF-6B71-432B-A450-FF31F640A6E7}"/>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2726873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9744D1-DE1A-4C25-B269-A89E805745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1A1985-5A02-4F9E-BF82-44FD74C569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3F2E6-5296-44EC-BFB3-1F6618B3DCA4}"/>
              </a:ext>
            </a:extLst>
          </p:cNvPr>
          <p:cNvSpPr>
            <a:spLocks noGrp="1"/>
          </p:cNvSpPr>
          <p:nvPr>
            <p:ph type="dt" sz="half" idx="10"/>
          </p:nvPr>
        </p:nvSpPr>
        <p:spPr/>
        <p:txBody>
          <a:bodyPr/>
          <a:lstStyle/>
          <a:p>
            <a:fld id="{8BCE98BD-5768-43CF-B05F-423E8097FA3F}" type="datetimeFigureOut">
              <a:rPr lang="en-US" smtClean="0"/>
              <a:t>2/4/2025</a:t>
            </a:fld>
            <a:endParaRPr lang="en-US"/>
          </a:p>
        </p:txBody>
      </p:sp>
      <p:sp>
        <p:nvSpPr>
          <p:cNvPr id="5" name="Footer Placeholder 4">
            <a:extLst>
              <a:ext uri="{FF2B5EF4-FFF2-40B4-BE49-F238E27FC236}">
                <a16:creationId xmlns:a16="http://schemas.microsoft.com/office/drawing/2014/main" id="{FE41D841-00ED-4B32-9C53-9E139B32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6E4A7-83DB-4E92-8FD8-CCDB22655B96}"/>
              </a:ext>
            </a:extLst>
          </p:cNvPr>
          <p:cNvSpPr>
            <a:spLocks noGrp="1"/>
          </p:cNvSpPr>
          <p:nvPr>
            <p:ph type="sldNum" sz="quarter" idx="12"/>
          </p:nvPr>
        </p:nvSpPr>
        <p:spPr/>
        <p:txBody>
          <a:bodyPr/>
          <a:lstStyle/>
          <a:p>
            <a:fld id="{6E3B32CD-A5FB-4FE3-A0C6-E6D9CEC8F63B}" type="slidenum">
              <a:rPr lang="en-US" smtClean="0"/>
              <a:t>‹#›</a:t>
            </a:fld>
            <a:endParaRPr lang="en-US"/>
          </a:p>
        </p:txBody>
      </p:sp>
    </p:spTree>
    <p:extLst>
      <p:ext uri="{BB962C8B-B14F-4D97-AF65-F5344CB8AC3E}">
        <p14:creationId xmlns:p14="http://schemas.microsoft.com/office/powerpoint/2010/main" val="48547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8EE0-F30C-8D0A-25C1-392EF28C08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7CBD62-1C7A-BF75-F32C-704B9F1928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CBC42F-C784-1170-52FE-6378DFCCDE4A}"/>
              </a:ext>
            </a:extLst>
          </p:cNvPr>
          <p:cNvSpPr>
            <a:spLocks noGrp="1"/>
          </p:cNvSpPr>
          <p:nvPr>
            <p:ph type="dt" sz="half" idx="10"/>
          </p:nvPr>
        </p:nvSpPr>
        <p:spPr/>
        <p:txBody>
          <a:bodyPr/>
          <a:lstStyle/>
          <a:p>
            <a:fld id="{A1FA4719-566D-45AC-B838-49EE6D3E98C4}" type="datetimeFigureOut">
              <a:rPr lang="en-US" smtClean="0"/>
              <a:t>2/4/2025</a:t>
            </a:fld>
            <a:endParaRPr lang="en-US"/>
          </a:p>
        </p:txBody>
      </p:sp>
      <p:sp>
        <p:nvSpPr>
          <p:cNvPr id="5" name="Footer Placeholder 4">
            <a:extLst>
              <a:ext uri="{FF2B5EF4-FFF2-40B4-BE49-F238E27FC236}">
                <a16:creationId xmlns:a16="http://schemas.microsoft.com/office/drawing/2014/main" id="{5C4F8F77-50B9-F955-DC1B-D15629138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5B4F7D-921D-3C86-4953-710D3E4449B6}"/>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2709702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3A87F-3E10-AEBE-F9E9-2EFD4FB51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4A10E9-559E-1B64-CE64-120F95A74B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923A1-50BA-EB30-6EA0-52FFD24B3D4A}"/>
              </a:ext>
            </a:extLst>
          </p:cNvPr>
          <p:cNvSpPr>
            <a:spLocks noGrp="1"/>
          </p:cNvSpPr>
          <p:nvPr>
            <p:ph type="dt" sz="half" idx="10"/>
          </p:nvPr>
        </p:nvSpPr>
        <p:spPr/>
        <p:txBody>
          <a:bodyPr/>
          <a:lstStyle/>
          <a:p>
            <a:fld id="{A1FA4719-566D-45AC-B838-49EE6D3E98C4}" type="datetimeFigureOut">
              <a:rPr lang="en-US" smtClean="0"/>
              <a:t>2/4/2025</a:t>
            </a:fld>
            <a:endParaRPr lang="en-US"/>
          </a:p>
        </p:txBody>
      </p:sp>
      <p:sp>
        <p:nvSpPr>
          <p:cNvPr id="5" name="Footer Placeholder 4">
            <a:extLst>
              <a:ext uri="{FF2B5EF4-FFF2-40B4-BE49-F238E27FC236}">
                <a16:creationId xmlns:a16="http://schemas.microsoft.com/office/drawing/2014/main" id="{609F3130-2809-3019-4D2A-C5B40230D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D4AC41-4FD3-F82C-5DF9-D342B75AC360}"/>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1814711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A4895-52E9-C421-E29D-FFB91E0F81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577BB5-5A10-9516-79C3-64451D284B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60C6CF-5755-A419-1910-C40E7533F5AD}"/>
              </a:ext>
            </a:extLst>
          </p:cNvPr>
          <p:cNvSpPr>
            <a:spLocks noGrp="1"/>
          </p:cNvSpPr>
          <p:nvPr>
            <p:ph type="dt" sz="half" idx="10"/>
          </p:nvPr>
        </p:nvSpPr>
        <p:spPr/>
        <p:txBody>
          <a:bodyPr/>
          <a:lstStyle/>
          <a:p>
            <a:fld id="{A1FA4719-566D-45AC-B838-49EE6D3E98C4}" type="datetimeFigureOut">
              <a:rPr lang="en-US" smtClean="0"/>
              <a:t>2/4/2025</a:t>
            </a:fld>
            <a:endParaRPr lang="en-US"/>
          </a:p>
        </p:txBody>
      </p:sp>
      <p:sp>
        <p:nvSpPr>
          <p:cNvPr id="5" name="Footer Placeholder 4">
            <a:extLst>
              <a:ext uri="{FF2B5EF4-FFF2-40B4-BE49-F238E27FC236}">
                <a16:creationId xmlns:a16="http://schemas.microsoft.com/office/drawing/2014/main" id="{D042F8BB-4A37-6951-1A2E-B14133397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97039-52E6-1CC0-75AC-531131CADB1E}"/>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4087170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364FF-23DF-7585-9DE8-09A5C2060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A5AE9-5CDC-3F3F-9679-41DEE358E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A25955-E364-2AFC-DFFB-B5EF8BBBAB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C8DB6A-77B1-5435-F19E-E9938F0461BC}"/>
              </a:ext>
            </a:extLst>
          </p:cNvPr>
          <p:cNvSpPr>
            <a:spLocks noGrp="1"/>
          </p:cNvSpPr>
          <p:nvPr>
            <p:ph type="dt" sz="half" idx="10"/>
          </p:nvPr>
        </p:nvSpPr>
        <p:spPr/>
        <p:txBody>
          <a:bodyPr/>
          <a:lstStyle/>
          <a:p>
            <a:fld id="{A1FA4719-566D-45AC-B838-49EE6D3E98C4}" type="datetimeFigureOut">
              <a:rPr lang="en-US" smtClean="0"/>
              <a:t>2/4/2025</a:t>
            </a:fld>
            <a:endParaRPr lang="en-US"/>
          </a:p>
        </p:txBody>
      </p:sp>
      <p:sp>
        <p:nvSpPr>
          <p:cNvPr id="6" name="Footer Placeholder 5">
            <a:extLst>
              <a:ext uri="{FF2B5EF4-FFF2-40B4-BE49-F238E27FC236}">
                <a16:creationId xmlns:a16="http://schemas.microsoft.com/office/drawing/2014/main" id="{36D8E902-F379-90E4-167E-A48A38E504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8ADBB1-64BC-4E7A-B430-169E9D3D9C9E}"/>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8412687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9EB4A-D0B8-3898-6694-ACF60DB7F9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9F7C9F-7752-28CF-AB78-0113FFC9B7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4FA48B-0864-EB4A-4586-3DBF1E4DAB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F1A692-5F39-C311-3F28-ADD32F151A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242117-7152-683D-4547-3E5E41FD6C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3B179-1ADA-37F1-C53B-EC9344310B09}"/>
              </a:ext>
            </a:extLst>
          </p:cNvPr>
          <p:cNvSpPr>
            <a:spLocks noGrp="1"/>
          </p:cNvSpPr>
          <p:nvPr>
            <p:ph type="dt" sz="half" idx="10"/>
          </p:nvPr>
        </p:nvSpPr>
        <p:spPr/>
        <p:txBody>
          <a:bodyPr/>
          <a:lstStyle/>
          <a:p>
            <a:fld id="{A1FA4719-566D-45AC-B838-49EE6D3E98C4}" type="datetimeFigureOut">
              <a:rPr lang="en-US" smtClean="0"/>
              <a:t>2/4/2025</a:t>
            </a:fld>
            <a:endParaRPr lang="en-US"/>
          </a:p>
        </p:txBody>
      </p:sp>
      <p:sp>
        <p:nvSpPr>
          <p:cNvPr id="8" name="Footer Placeholder 7">
            <a:extLst>
              <a:ext uri="{FF2B5EF4-FFF2-40B4-BE49-F238E27FC236}">
                <a16:creationId xmlns:a16="http://schemas.microsoft.com/office/drawing/2014/main" id="{9CFDACA2-F423-EC89-85B7-CEBB61B008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5C6CC1-33D5-48E1-5FBB-69D71228175E}"/>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11433920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6038E-8985-0B4C-1C53-193F451DC6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DFB643-275B-0A81-706F-577B01C2CEBF}"/>
              </a:ext>
            </a:extLst>
          </p:cNvPr>
          <p:cNvSpPr>
            <a:spLocks noGrp="1"/>
          </p:cNvSpPr>
          <p:nvPr>
            <p:ph type="dt" sz="half" idx="10"/>
          </p:nvPr>
        </p:nvSpPr>
        <p:spPr/>
        <p:txBody>
          <a:bodyPr/>
          <a:lstStyle/>
          <a:p>
            <a:fld id="{A1FA4719-566D-45AC-B838-49EE6D3E98C4}" type="datetimeFigureOut">
              <a:rPr lang="en-US" smtClean="0"/>
              <a:t>2/4/2025</a:t>
            </a:fld>
            <a:endParaRPr lang="en-US"/>
          </a:p>
        </p:txBody>
      </p:sp>
      <p:sp>
        <p:nvSpPr>
          <p:cNvPr id="4" name="Footer Placeholder 3">
            <a:extLst>
              <a:ext uri="{FF2B5EF4-FFF2-40B4-BE49-F238E27FC236}">
                <a16:creationId xmlns:a16="http://schemas.microsoft.com/office/drawing/2014/main" id="{C167E6A5-21D5-CC30-DF78-3AD3D4F5A4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803FE1-200A-F32E-782B-9E66BA283011}"/>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1435153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258CA-17B6-EF74-4B6C-5AE569B9F2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33051D-E4BA-1AB2-3119-1B52722A18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D20D73-1304-E999-F3BD-4AD53EE5C7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9732B9-7132-6639-D902-9D9A5708DED0}"/>
              </a:ext>
            </a:extLst>
          </p:cNvPr>
          <p:cNvSpPr>
            <a:spLocks noGrp="1"/>
          </p:cNvSpPr>
          <p:nvPr>
            <p:ph type="dt" sz="half" idx="10"/>
          </p:nvPr>
        </p:nvSpPr>
        <p:spPr/>
        <p:txBody>
          <a:bodyPr/>
          <a:lstStyle/>
          <a:p>
            <a:fld id="{84E9A2B8-ACDF-4298-8618-47A0DC23AA88}" type="datetimeFigureOut">
              <a:rPr lang="en-US" smtClean="0"/>
              <a:t>2/4/2025</a:t>
            </a:fld>
            <a:endParaRPr lang="en-US"/>
          </a:p>
        </p:txBody>
      </p:sp>
      <p:sp>
        <p:nvSpPr>
          <p:cNvPr id="6" name="Footer Placeholder 5">
            <a:extLst>
              <a:ext uri="{FF2B5EF4-FFF2-40B4-BE49-F238E27FC236}">
                <a16:creationId xmlns:a16="http://schemas.microsoft.com/office/drawing/2014/main" id="{822F314B-63AB-71CB-7D59-064EA6F367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07689-2785-D948-2A88-0524C9CCDFA0}"/>
              </a:ext>
            </a:extLst>
          </p:cNvPr>
          <p:cNvSpPr>
            <a:spLocks noGrp="1"/>
          </p:cNvSpPr>
          <p:nvPr>
            <p:ph type="sldNum" sz="quarter" idx="12"/>
          </p:nvPr>
        </p:nvSpPr>
        <p:spPr/>
        <p:txBody>
          <a:bodyPr/>
          <a:lstStyle/>
          <a:p>
            <a:fld id="{31EE597A-1309-48B0-8BA9-C2CF34DB0361}" type="slidenum">
              <a:rPr lang="en-US" smtClean="0"/>
              <a:t>‹#›</a:t>
            </a:fld>
            <a:endParaRPr lang="en-US"/>
          </a:p>
        </p:txBody>
      </p:sp>
    </p:spTree>
    <p:extLst>
      <p:ext uri="{BB962C8B-B14F-4D97-AF65-F5344CB8AC3E}">
        <p14:creationId xmlns:p14="http://schemas.microsoft.com/office/powerpoint/2010/main" val="1292536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3D9D15-ECF8-3670-C526-B8D7ADD77E5D}"/>
              </a:ext>
            </a:extLst>
          </p:cNvPr>
          <p:cNvSpPr>
            <a:spLocks noGrp="1"/>
          </p:cNvSpPr>
          <p:nvPr>
            <p:ph type="dt" sz="half" idx="10"/>
          </p:nvPr>
        </p:nvSpPr>
        <p:spPr/>
        <p:txBody>
          <a:bodyPr/>
          <a:lstStyle/>
          <a:p>
            <a:fld id="{A1FA4719-566D-45AC-B838-49EE6D3E98C4}" type="datetimeFigureOut">
              <a:rPr lang="en-US" smtClean="0"/>
              <a:t>2/4/2025</a:t>
            </a:fld>
            <a:endParaRPr lang="en-US"/>
          </a:p>
        </p:txBody>
      </p:sp>
      <p:sp>
        <p:nvSpPr>
          <p:cNvPr id="3" name="Footer Placeholder 2">
            <a:extLst>
              <a:ext uri="{FF2B5EF4-FFF2-40B4-BE49-F238E27FC236}">
                <a16:creationId xmlns:a16="http://schemas.microsoft.com/office/drawing/2014/main" id="{EB8A05B4-180C-2F31-E2E3-06FB9A2416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856C49-9A06-0C44-4EAA-AD398D3BF8F2}"/>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1007682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BCD5-BCA7-4522-0B00-5F908CBF0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3BE914-2C8E-79CC-1AD2-EFC3D970E6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0BA153-C848-62C7-C71D-EF6CFC5E97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0D6ECC-FC77-0DF7-3272-F52345E66E69}"/>
              </a:ext>
            </a:extLst>
          </p:cNvPr>
          <p:cNvSpPr>
            <a:spLocks noGrp="1"/>
          </p:cNvSpPr>
          <p:nvPr>
            <p:ph type="dt" sz="half" idx="10"/>
          </p:nvPr>
        </p:nvSpPr>
        <p:spPr/>
        <p:txBody>
          <a:bodyPr/>
          <a:lstStyle/>
          <a:p>
            <a:fld id="{A1FA4719-566D-45AC-B838-49EE6D3E98C4}" type="datetimeFigureOut">
              <a:rPr lang="en-US" smtClean="0"/>
              <a:t>2/4/2025</a:t>
            </a:fld>
            <a:endParaRPr lang="en-US"/>
          </a:p>
        </p:txBody>
      </p:sp>
      <p:sp>
        <p:nvSpPr>
          <p:cNvPr id="6" name="Footer Placeholder 5">
            <a:extLst>
              <a:ext uri="{FF2B5EF4-FFF2-40B4-BE49-F238E27FC236}">
                <a16:creationId xmlns:a16="http://schemas.microsoft.com/office/drawing/2014/main" id="{F5F012F4-5D68-3A0D-C93D-67E1DD7AFC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CC68B2-EC28-D62A-55C2-9A2090F55910}"/>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19194085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25A0-3A5B-FB21-B462-DA45F8053E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7C5C7E-D1E4-231F-ACE0-79A86DA04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6DCE81-BE52-A714-9EDF-3E2D1E32F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1FB1A-16B9-25EA-463F-8AE2DBFB8315}"/>
              </a:ext>
            </a:extLst>
          </p:cNvPr>
          <p:cNvSpPr>
            <a:spLocks noGrp="1"/>
          </p:cNvSpPr>
          <p:nvPr>
            <p:ph type="dt" sz="half" idx="10"/>
          </p:nvPr>
        </p:nvSpPr>
        <p:spPr/>
        <p:txBody>
          <a:bodyPr/>
          <a:lstStyle/>
          <a:p>
            <a:fld id="{A1FA4719-566D-45AC-B838-49EE6D3E98C4}" type="datetimeFigureOut">
              <a:rPr lang="en-US" smtClean="0"/>
              <a:t>2/4/2025</a:t>
            </a:fld>
            <a:endParaRPr lang="en-US"/>
          </a:p>
        </p:txBody>
      </p:sp>
      <p:sp>
        <p:nvSpPr>
          <p:cNvPr id="6" name="Footer Placeholder 5">
            <a:extLst>
              <a:ext uri="{FF2B5EF4-FFF2-40B4-BE49-F238E27FC236}">
                <a16:creationId xmlns:a16="http://schemas.microsoft.com/office/drawing/2014/main" id="{C05BB471-AF3D-BCE6-3BD6-0C44F0FD4B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D98656-C1BA-0365-0686-79B6674244B6}"/>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3007904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A50A-C6B8-8324-9AB0-E6779C1C02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D686D7-9689-06A4-3528-07F3D131FC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B8224D-3011-32AA-5935-73A517DC9B14}"/>
              </a:ext>
            </a:extLst>
          </p:cNvPr>
          <p:cNvSpPr>
            <a:spLocks noGrp="1"/>
          </p:cNvSpPr>
          <p:nvPr>
            <p:ph type="dt" sz="half" idx="10"/>
          </p:nvPr>
        </p:nvSpPr>
        <p:spPr/>
        <p:txBody>
          <a:bodyPr/>
          <a:lstStyle/>
          <a:p>
            <a:fld id="{A1FA4719-566D-45AC-B838-49EE6D3E98C4}" type="datetimeFigureOut">
              <a:rPr lang="en-US" smtClean="0"/>
              <a:t>2/4/2025</a:t>
            </a:fld>
            <a:endParaRPr lang="en-US"/>
          </a:p>
        </p:txBody>
      </p:sp>
      <p:sp>
        <p:nvSpPr>
          <p:cNvPr id="5" name="Footer Placeholder 4">
            <a:extLst>
              <a:ext uri="{FF2B5EF4-FFF2-40B4-BE49-F238E27FC236}">
                <a16:creationId xmlns:a16="http://schemas.microsoft.com/office/drawing/2014/main" id="{0A6BFB18-1E8E-7BB0-0CB4-14FEC16E13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0861F-5B97-4306-2416-DE210B062AC6}"/>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229758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72CBEC-91BD-D336-0522-BFDF5605BF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EA844B-5AE7-A036-8D91-8457B25DC2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CE0DC-A585-F469-58B2-246B30EFDE39}"/>
              </a:ext>
            </a:extLst>
          </p:cNvPr>
          <p:cNvSpPr>
            <a:spLocks noGrp="1"/>
          </p:cNvSpPr>
          <p:nvPr>
            <p:ph type="dt" sz="half" idx="10"/>
          </p:nvPr>
        </p:nvSpPr>
        <p:spPr/>
        <p:txBody>
          <a:bodyPr/>
          <a:lstStyle/>
          <a:p>
            <a:fld id="{A1FA4719-566D-45AC-B838-49EE6D3E98C4}" type="datetimeFigureOut">
              <a:rPr lang="en-US" smtClean="0"/>
              <a:t>2/4/2025</a:t>
            </a:fld>
            <a:endParaRPr lang="en-US"/>
          </a:p>
        </p:txBody>
      </p:sp>
      <p:sp>
        <p:nvSpPr>
          <p:cNvPr id="5" name="Footer Placeholder 4">
            <a:extLst>
              <a:ext uri="{FF2B5EF4-FFF2-40B4-BE49-F238E27FC236}">
                <a16:creationId xmlns:a16="http://schemas.microsoft.com/office/drawing/2014/main" id="{9990AEF7-6F47-FDA3-6BB3-14A56B0FE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14D0B-E4D0-3AFD-A025-21632DE13863}"/>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22229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37906-0F71-6045-7412-502DFBA0AC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41118B-1447-9760-B4AC-B00FD94E94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F6E858-0E84-A66C-B93B-0E418DB4F5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A0F4AC-3158-6202-9F9A-6D6DF8122B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B84994-46E5-1432-8E31-6012E72D3F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06B5EE-E205-A61D-FD46-85E9C8409DB6}"/>
              </a:ext>
            </a:extLst>
          </p:cNvPr>
          <p:cNvSpPr>
            <a:spLocks noGrp="1"/>
          </p:cNvSpPr>
          <p:nvPr>
            <p:ph type="dt" sz="half" idx="10"/>
          </p:nvPr>
        </p:nvSpPr>
        <p:spPr/>
        <p:txBody>
          <a:bodyPr/>
          <a:lstStyle/>
          <a:p>
            <a:fld id="{84E9A2B8-ACDF-4298-8618-47A0DC23AA88}" type="datetimeFigureOut">
              <a:rPr lang="en-US" smtClean="0"/>
              <a:t>2/4/2025</a:t>
            </a:fld>
            <a:endParaRPr lang="en-US"/>
          </a:p>
        </p:txBody>
      </p:sp>
      <p:sp>
        <p:nvSpPr>
          <p:cNvPr id="8" name="Footer Placeholder 7">
            <a:extLst>
              <a:ext uri="{FF2B5EF4-FFF2-40B4-BE49-F238E27FC236}">
                <a16:creationId xmlns:a16="http://schemas.microsoft.com/office/drawing/2014/main" id="{04097C94-30D0-C099-D9A4-92EF425E33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BF7536-71BB-29ED-18D9-8661CA40A252}"/>
              </a:ext>
            </a:extLst>
          </p:cNvPr>
          <p:cNvSpPr>
            <a:spLocks noGrp="1"/>
          </p:cNvSpPr>
          <p:nvPr>
            <p:ph type="sldNum" sz="quarter" idx="12"/>
          </p:nvPr>
        </p:nvSpPr>
        <p:spPr/>
        <p:txBody>
          <a:bodyPr/>
          <a:lstStyle/>
          <a:p>
            <a:fld id="{31EE597A-1309-48B0-8BA9-C2CF34DB0361}" type="slidenum">
              <a:rPr lang="en-US" smtClean="0"/>
              <a:t>‹#›</a:t>
            </a:fld>
            <a:endParaRPr lang="en-US"/>
          </a:p>
        </p:txBody>
      </p:sp>
    </p:spTree>
    <p:extLst>
      <p:ext uri="{BB962C8B-B14F-4D97-AF65-F5344CB8AC3E}">
        <p14:creationId xmlns:p14="http://schemas.microsoft.com/office/powerpoint/2010/main" val="4006881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128AF-740B-4472-311E-1134204508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D1C4ED-FB9F-0D3F-4170-48824D977EA7}"/>
              </a:ext>
            </a:extLst>
          </p:cNvPr>
          <p:cNvSpPr>
            <a:spLocks noGrp="1"/>
          </p:cNvSpPr>
          <p:nvPr>
            <p:ph type="dt" sz="half" idx="10"/>
          </p:nvPr>
        </p:nvSpPr>
        <p:spPr/>
        <p:txBody>
          <a:bodyPr/>
          <a:lstStyle/>
          <a:p>
            <a:fld id="{84E9A2B8-ACDF-4298-8618-47A0DC23AA88}" type="datetimeFigureOut">
              <a:rPr lang="en-US" smtClean="0"/>
              <a:t>2/4/2025</a:t>
            </a:fld>
            <a:endParaRPr lang="en-US"/>
          </a:p>
        </p:txBody>
      </p:sp>
      <p:sp>
        <p:nvSpPr>
          <p:cNvPr id="4" name="Footer Placeholder 3">
            <a:extLst>
              <a:ext uri="{FF2B5EF4-FFF2-40B4-BE49-F238E27FC236}">
                <a16:creationId xmlns:a16="http://schemas.microsoft.com/office/drawing/2014/main" id="{9D9F0A17-8236-C397-6DB1-6475DD6B74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F0FC82-449E-9A68-7F44-53AA9716B305}"/>
              </a:ext>
            </a:extLst>
          </p:cNvPr>
          <p:cNvSpPr>
            <a:spLocks noGrp="1"/>
          </p:cNvSpPr>
          <p:nvPr>
            <p:ph type="sldNum" sz="quarter" idx="12"/>
          </p:nvPr>
        </p:nvSpPr>
        <p:spPr/>
        <p:txBody>
          <a:bodyPr/>
          <a:lstStyle/>
          <a:p>
            <a:fld id="{31EE597A-1309-48B0-8BA9-C2CF34DB0361}" type="slidenum">
              <a:rPr lang="en-US" smtClean="0"/>
              <a:t>‹#›</a:t>
            </a:fld>
            <a:endParaRPr lang="en-US"/>
          </a:p>
        </p:txBody>
      </p:sp>
    </p:spTree>
    <p:extLst>
      <p:ext uri="{BB962C8B-B14F-4D97-AF65-F5344CB8AC3E}">
        <p14:creationId xmlns:p14="http://schemas.microsoft.com/office/powerpoint/2010/main" val="2893358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380A30-C731-70DD-0BC6-2F4FF04EC0A8}"/>
              </a:ext>
            </a:extLst>
          </p:cNvPr>
          <p:cNvSpPr>
            <a:spLocks noGrp="1"/>
          </p:cNvSpPr>
          <p:nvPr>
            <p:ph type="dt" sz="half" idx="10"/>
          </p:nvPr>
        </p:nvSpPr>
        <p:spPr/>
        <p:txBody>
          <a:bodyPr/>
          <a:lstStyle/>
          <a:p>
            <a:fld id="{84E9A2B8-ACDF-4298-8618-47A0DC23AA88}" type="datetimeFigureOut">
              <a:rPr lang="en-US" smtClean="0"/>
              <a:t>2/4/2025</a:t>
            </a:fld>
            <a:endParaRPr lang="en-US"/>
          </a:p>
        </p:txBody>
      </p:sp>
      <p:sp>
        <p:nvSpPr>
          <p:cNvPr id="3" name="Footer Placeholder 2">
            <a:extLst>
              <a:ext uri="{FF2B5EF4-FFF2-40B4-BE49-F238E27FC236}">
                <a16:creationId xmlns:a16="http://schemas.microsoft.com/office/drawing/2014/main" id="{9F3EC9C9-436D-6FDA-0E1B-70A42E1E4A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0C546E-AAE7-5EFF-CF6D-12AB31708D9C}"/>
              </a:ext>
            </a:extLst>
          </p:cNvPr>
          <p:cNvSpPr>
            <a:spLocks noGrp="1"/>
          </p:cNvSpPr>
          <p:nvPr>
            <p:ph type="sldNum" sz="quarter" idx="12"/>
          </p:nvPr>
        </p:nvSpPr>
        <p:spPr/>
        <p:txBody>
          <a:bodyPr/>
          <a:lstStyle/>
          <a:p>
            <a:fld id="{31EE597A-1309-48B0-8BA9-C2CF34DB0361}" type="slidenum">
              <a:rPr lang="en-US" smtClean="0"/>
              <a:t>‹#›</a:t>
            </a:fld>
            <a:endParaRPr lang="en-US"/>
          </a:p>
        </p:txBody>
      </p:sp>
    </p:spTree>
    <p:extLst>
      <p:ext uri="{BB962C8B-B14F-4D97-AF65-F5344CB8AC3E}">
        <p14:creationId xmlns:p14="http://schemas.microsoft.com/office/powerpoint/2010/main" val="2084421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C1DC7-5C9F-408E-E5DB-056285A40C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4991BA-9849-B2BA-376E-6F64D69E35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2D5091-C632-A16D-D9FF-8BBFEACFC4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C61C55-64B6-589D-442D-AA9364F469AA}"/>
              </a:ext>
            </a:extLst>
          </p:cNvPr>
          <p:cNvSpPr>
            <a:spLocks noGrp="1"/>
          </p:cNvSpPr>
          <p:nvPr>
            <p:ph type="dt" sz="half" idx="10"/>
          </p:nvPr>
        </p:nvSpPr>
        <p:spPr/>
        <p:txBody>
          <a:bodyPr/>
          <a:lstStyle/>
          <a:p>
            <a:fld id="{84E9A2B8-ACDF-4298-8618-47A0DC23AA88}" type="datetimeFigureOut">
              <a:rPr lang="en-US" smtClean="0"/>
              <a:t>2/4/2025</a:t>
            </a:fld>
            <a:endParaRPr lang="en-US"/>
          </a:p>
        </p:txBody>
      </p:sp>
      <p:sp>
        <p:nvSpPr>
          <p:cNvPr id="6" name="Footer Placeholder 5">
            <a:extLst>
              <a:ext uri="{FF2B5EF4-FFF2-40B4-BE49-F238E27FC236}">
                <a16:creationId xmlns:a16="http://schemas.microsoft.com/office/drawing/2014/main" id="{D4D3F8F7-A190-9900-9B78-F09A35AE1E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EBBD5C-6AB8-2E26-5B85-458FB277E44D}"/>
              </a:ext>
            </a:extLst>
          </p:cNvPr>
          <p:cNvSpPr>
            <a:spLocks noGrp="1"/>
          </p:cNvSpPr>
          <p:nvPr>
            <p:ph type="sldNum" sz="quarter" idx="12"/>
          </p:nvPr>
        </p:nvSpPr>
        <p:spPr/>
        <p:txBody>
          <a:bodyPr/>
          <a:lstStyle/>
          <a:p>
            <a:fld id="{31EE597A-1309-48B0-8BA9-C2CF34DB0361}" type="slidenum">
              <a:rPr lang="en-US" smtClean="0"/>
              <a:t>‹#›</a:t>
            </a:fld>
            <a:endParaRPr lang="en-US"/>
          </a:p>
        </p:txBody>
      </p:sp>
    </p:spTree>
    <p:extLst>
      <p:ext uri="{BB962C8B-B14F-4D97-AF65-F5344CB8AC3E}">
        <p14:creationId xmlns:p14="http://schemas.microsoft.com/office/powerpoint/2010/main" val="1628724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BBE73-9D28-A271-112A-7556481612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D000AA-F9C2-8E1A-CC42-26567C5CD4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0FBD63-5E18-7D23-85FC-21C909BF5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5549FD-DFB5-BDE6-B39F-58AC73F2B3E3}"/>
              </a:ext>
            </a:extLst>
          </p:cNvPr>
          <p:cNvSpPr>
            <a:spLocks noGrp="1"/>
          </p:cNvSpPr>
          <p:nvPr>
            <p:ph type="dt" sz="half" idx="10"/>
          </p:nvPr>
        </p:nvSpPr>
        <p:spPr/>
        <p:txBody>
          <a:bodyPr/>
          <a:lstStyle/>
          <a:p>
            <a:fld id="{84E9A2B8-ACDF-4298-8618-47A0DC23AA88}" type="datetimeFigureOut">
              <a:rPr lang="en-US" smtClean="0"/>
              <a:t>2/4/2025</a:t>
            </a:fld>
            <a:endParaRPr lang="en-US"/>
          </a:p>
        </p:txBody>
      </p:sp>
      <p:sp>
        <p:nvSpPr>
          <p:cNvPr id="6" name="Footer Placeholder 5">
            <a:extLst>
              <a:ext uri="{FF2B5EF4-FFF2-40B4-BE49-F238E27FC236}">
                <a16:creationId xmlns:a16="http://schemas.microsoft.com/office/drawing/2014/main" id="{A8B0D35A-FDB1-AD85-7C56-9EEA47C12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97D17-2001-46D7-CF82-668CE4F0D367}"/>
              </a:ext>
            </a:extLst>
          </p:cNvPr>
          <p:cNvSpPr>
            <a:spLocks noGrp="1"/>
          </p:cNvSpPr>
          <p:nvPr>
            <p:ph type="sldNum" sz="quarter" idx="12"/>
          </p:nvPr>
        </p:nvSpPr>
        <p:spPr/>
        <p:txBody>
          <a:bodyPr/>
          <a:lstStyle/>
          <a:p>
            <a:fld id="{31EE597A-1309-48B0-8BA9-C2CF34DB0361}" type="slidenum">
              <a:rPr lang="en-US" smtClean="0"/>
              <a:t>‹#›</a:t>
            </a:fld>
            <a:endParaRPr lang="en-US"/>
          </a:p>
        </p:txBody>
      </p:sp>
    </p:spTree>
    <p:extLst>
      <p:ext uri="{BB962C8B-B14F-4D97-AF65-F5344CB8AC3E}">
        <p14:creationId xmlns:p14="http://schemas.microsoft.com/office/powerpoint/2010/main" val="3069393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91E788-70AC-EDE7-1FD5-27B9B71546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14E574-B4D1-A7CE-EA79-C1A766CCFC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F231F-FE32-CAE0-B0EA-AD0B5CC4C5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9A2B8-ACDF-4298-8618-47A0DC23AA88}" type="datetimeFigureOut">
              <a:rPr lang="en-US" smtClean="0"/>
              <a:t>2/4/2025</a:t>
            </a:fld>
            <a:endParaRPr lang="en-US"/>
          </a:p>
        </p:txBody>
      </p:sp>
      <p:sp>
        <p:nvSpPr>
          <p:cNvPr id="5" name="Footer Placeholder 4">
            <a:extLst>
              <a:ext uri="{FF2B5EF4-FFF2-40B4-BE49-F238E27FC236}">
                <a16:creationId xmlns:a16="http://schemas.microsoft.com/office/drawing/2014/main" id="{21B59C3E-7BD5-7DC4-A7C6-05BE614D67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A51AB8-7BFE-B6BF-0D27-A0FB65687A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E597A-1309-48B0-8BA9-C2CF34DB0361}" type="slidenum">
              <a:rPr lang="en-US" smtClean="0"/>
              <a:t>‹#›</a:t>
            </a:fld>
            <a:endParaRPr lang="en-US"/>
          </a:p>
        </p:txBody>
      </p:sp>
    </p:spTree>
    <p:extLst>
      <p:ext uri="{BB962C8B-B14F-4D97-AF65-F5344CB8AC3E}">
        <p14:creationId xmlns:p14="http://schemas.microsoft.com/office/powerpoint/2010/main" val="1799749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12785-33DF-4977-938A-C329920AE389}" type="datetimeFigureOut">
              <a:rPr lang="en-US" smtClean="0"/>
              <a:t>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B8CEF2-6435-4DCB-B4E8-A38703C89275}" type="slidenum">
              <a:rPr lang="en-US" smtClean="0"/>
              <a:t>‹#›</a:t>
            </a:fld>
            <a:endParaRPr lang="en-US"/>
          </a:p>
        </p:txBody>
      </p:sp>
    </p:spTree>
    <p:extLst>
      <p:ext uri="{BB962C8B-B14F-4D97-AF65-F5344CB8AC3E}">
        <p14:creationId xmlns:p14="http://schemas.microsoft.com/office/powerpoint/2010/main" val="6413915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490884-6A9E-4409-8FEE-92E7A6B9DB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099876-0B76-43EA-BBFA-671E79384F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17EED-2039-40E2-AC52-E6E0D08320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CE98BD-5768-43CF-B05F-423E8097FA3F}" type="datetimeFigureOut">
              <a:rPr lang="en-US" smtClean="0"/>
              <a:t>2/4/2025</a:t>
            </a:fld>
            <a:endParaRPr lang="en-US"/>
          </a:p>
        </p:txBody>
      </p:sp>
      <p:sp>
        <p:nvSpPr>
          <p:cNvPr id="5" name="Footer Placeholder 4">
            <a:extLst>
              <a:ext uri="{FF2B5EF4-FFF2-40B4-BE49-F238E27FC236}">
                <a16:creationId xmlns:a16="http://schemas.microsoft.com/office/drawing/2014/main" id="{926164CE-7447-4A36-B28D-82351F7B59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A15B9D-4808-4C2D-A184-CA5EF23FD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B32CD-A5FB-4FE3-A0C6-E6D9CEC8F63B}" type="slidenum">
              <a:rPr lang="en-US" smtClean="0"/>
              <a:t>‹#›</a:t>
            </a:fld>
            <a:endParaRPr lang="en-US"/>
          </a:p>
        </p:txBody>
      </p:sp>
    </p:spTree>
    <p:extLst>
      <p:ext uri="{BB962C8B-B14F-4D97-AF65-F5344CB8AC3E}">
        <p14:creationId xmlns:p14="http://schemas.microsoft.com/office/powerpoint/2010/main" val="1855329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EC349D-2430-8427-B5B1-205D22E1FF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5E017C-FA6D-BAA0-F8E1-130EE29A2D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907B0-4AD6-04D0-6051-43071FBD79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A4719-566D-45AC-B838-49EE6D3E98C4}" type="datetimeFigureOut">
              <a:rPr lang="en-US" smtClean="0"/>
              <a:t>2/4/2025</a:t>
            </a:fld>
            <a:endParaRPr lang="en-US"/>
          </a:p>
        </p:txBody>
      </p:sp>
      <p:sp>
        <p:nvSpPr>
          <p:cNvPr id="5" name="Footer Placeholder 4">
            <a:extLst>
              <a:ext uri="{FF2B5EF4-FFF2-40B4-BE49-F238E27FC236}">
                <a16:creationId xmlns:a16="http://schemas.microsoft.com/office/drawing/2014/main" id="{69B88FA1-809A-6A23-BCE5-9B31CE1B2D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2B8891-6296-2C70-2795-7A56A0E55A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DD3AAB-7081-4524-884B-CCA22AECC080}" type="slidenum">
              <a:rPr lang="en-US" smtClean="0"/>
              <a:t>‹#›</a:t>
            </a:fld>
            <a:endParaRPr lang="en-US"/>
          </a:p>
        </p:txBody>
      </p:sp>
    </p:spTree>
    <p:extLst>
      <p:ext uri="{BB962C8B-B14F-4D97-AF65-F5344CB8AC3E}">
        <p14:creationId xmlns:p14="http://schemas.microsoft.com/office/powerpoint/2010/main" val="40955808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40.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3353A2-1462-7035-8B45-8CE4D25E2F73}"/>
              </a:ext>
            </a:extLst>
          </p:cNvPr>
          <p:cNvPicPr>
            <a:picLocks noChangeAspect="1"/>
          </p:cNvPicPr>
          <p:nvPr/>
        </p:nvPicPr>
        <p:blipFill rotWithShape="1">
          <a:blip r:embed="rId2"/>
          <a:srcRect r="15761"/>
          <a:stretch/>
        </p:blipFill>
        <p:spPr>
          <a:xfrm>
            <a:off x="0" y="0"/>
            <a:ext cx="12324522" cy="6858000"/>
          </a:xfrm>
          <a:prstGeom prst="rect">
            <a:avLst/>
          </a:prstGeom>
        </p:spPr>
      </p:pic>
    </p:spTree>
    <p:extLst>
      <p:ext uri="{BB962C8B-B14F-4D97-AF65-F5344CB8AC3E}">
        <p14:creationId xmlns:p14="http://schemas.microsoft.com/office/powerpoint/2010/main" val="220613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D9C272D2-BF9D-4C88-A32F-57CBC0E09F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78" y="-76822"/>
            <a:ext cx="960389" cy="1237775"/>
          </a:xfrm>
          <a:prstGeom prst="rect">
            <a:avLst/>
          </a:prstGeom>
        </p:spPr>
      </p:pic>
      <p:pic>
        <p:nvPicPr>
          <p:cNvPr id="11" name="图片 6">
            <a:extLst>
              <a:ext uri="{FF2B5EF4-FFF2-40B4-BE49-F238E27FC236}">
                <a16:creationId xmlns:a16="http://schemas.microsoft.com/office/drawing/2014/main" id="{A9D2DFC6-528C-4C80-99FB-53386AD4DD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753" y="5210584"/>
            <a:ext cx="11811000" cy="1647416"/>
          </a:xfrm>
          <a:prstGeom prst="rect">
            <a:avLst/>
          </a:prstGeom>
        </p:spPr>
      </p:pic>
      <p:pic>
        <p:nvPicPr>
          <p:cNvPr id="12" name="图片 5">
            <a:extLst>
              <a:ext uri="{FF2B5EF4-FFF2-40B4-BE49-F238E27FC236}">
                <a16:creationId xmlns:a16="http://schemas.microsoft.com/office/drawing/2014/main" id="{2788C247-8D79-44B7-BEB2-9C4230A869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073117" y="4815987"/>
            <a:ext cx="2737884" cy="2042013"/>
          </a:xfrm>
          <a:prstGeom prst="rect">
            <a:avLst/>
          </a:prstGeom>
        </p:spPr>
      </p:pic>
      <p:sp>
        <p:nvSpPr>
          <p:cNvPr id="13" name="TextBox 3">
            <a:extLst>
              <a:ext uri="{FF2B5EF4-FFF2-40B4-BE49-F238E27FC236}">
                <a16:creationId xmlns:a16="http://schemas.microsoft.com/office/drawing/2014/main" id="{08F86CB9-9D64-4526-9561-A9337E9DA69E}"/>
              </a:ext>
            </a:extLst>
          </p:cNvPr>
          <p:cNvSpPr txBox="1">
            <a:spLocks noChangeArrowheads="1"/>
          </p:cNvSpPr>
          <p:nvPr/>
        </p:nvSpPr>
        <p:spPr bwMode="auto">
          <a:xfrm>
            <a:off x="935111" y="850795"/>
            <a:ext cx="1104727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Theo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diễn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“Anh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ấy</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thì</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nữa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chị</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14" name="Picture 2" descr="Bài tập dấu chấm hỏi - Luyện tập về dấu chấm hỏi lớp 2 - VnDoc.com">
            <a:extLst>
              <a:ext uri="{FF2B5EF4-FFF2-40B4-BE49-F238E27FC236}">
                <a16:creationId xmlns:a16="http://schemas.microsoft.com/office/drawing/2014/main" id="{EE33E10B-D627-4A3A-9A04-94AF9B7076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356" y="4688338"/>
            <a:ext cx="1787960" cy="2096703"/>
          </a:xfrm>
          <a:prstGeom prst="rect">
            <a:avLst/>
          </a:prstGeom>
          <a:noFill/>
          <a:extLst>
            <a:ext uri="{909E8E84-426E-40DD-AFC4-6F175D3DCCD1}">
              <a14:hiddenFill xmlns:a14="http://schemas.microsoft.com/office/drawing/2010/main">
                <a:solidFill>
                  <a:srgbClr val="FFFFFF"/>
                </a:solidFill>
              </a14:hiddenFill>
            </a:ext>
          </a:extLst>
        </p:spPr>
      </p:pic>
      <p:sp>
        <p:nvSpPr>
          <p:cNvPr id="15" name="Cloud Callout 1">
            <a:extLst>
              <a:ext uri="{FF2B5EF4-FFF2-40B4-BE49-F238E27FC236}">
                <a16:creationId xmlns:a16="http://schemas.microsoft.com/office/drawing/2014/main" id="{CD4A0342-5078-4436-A950-2C29D2800C10}"/>
              </a:ext>
            </a:extLst>
          </p:cNvPr>
          <p:cNvSpPr/>
          <p:nvPr/>
        </p:nvSpPr>
        <p:spPr>
          <a:xfrm>
            <a:off x="3003081" y="3218104"/>
            <a:ext cx="4013735" cy="2518585"/>
          </a:xfrm>
          <a:prstGeom prst="cloudCallout">
            <a:avLst>
              <a:gd name="adj1" fmla="val -76388"/>
              <a:gd name="adj2" fmla="val 42370"/>
            </a:avLst>
          </a:prstGeom>
          <a:solidFill>
            <a:sysClr val="window" lastClr="FFFFFF"/>
          </a:solidFill>
          <a:ln w="12700" cap="flat" cmpd="sng" algn="ctr">
            <a:solidFill>
              <a:srgbClr val="ED7D31"/>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Từ nào được lược bỏ? Một số từ được lược bỏ như vậy người ta gọi là cách nói gì?</a:t>
            </a:r>
          </a:p>
        </p:txBody>
      </p:sp>
      <p:sp>
        <p:nvSpPr>
          <p:cNvPr id="16" name="TextBox 15">
            <a:extLst>
              <a:ext uri="{FF2B5EF4-FFF2-40B4-BE49-F238E27FC236}">
                <a16:creationId xmlns:a16="http://schemas.microsoft.com/office/drawing/2014/main" id="{A62603AD-B25E-4EB7-8C8F-AE8F612FE4B2}"/>
              </a:ext>
            </a:extLst>
          </p:cNvPr>
          <p:cNvSpPr txBox="1"/>
          <p:nvPr/>
        </p:nvSpPr>
        <p:spPr>
          <a:xfrm>
            <a:off x="1111335" y="1958071"/>
            <a:ext cx="105649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Anh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bệnh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nặng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nữa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ạ.</a:t>
            </a:r>
          </a:p>
        </p:txBody>
      </p:sp>
      <p:sp>
        <p:nvSpPr>
          <p:cNvPr id="25" name="TextBox 24">
            <a:extLst>
              <a:ext uri="{FF2B5EF4-FFF2-40B4-BE49-F238E27FC236}">
                <a16:creationId xmlns:a16="http://schemas.microsoft.com/office/drawing/2014/main" id="{5EC878E3-638A-4C3C-A8E4-C6CF50AAE413}"/>
              </a:ext>
            </a:extLst>
          </p:cNvPr>
          <p:cNvSpPr txBox="1"/>
          <p:nvPr/>
        </p:nvSpPr>
        <p:spPr>
          <a:xfrm>
            <a:off x="1308234" y="2710640"/>
            <a:ext cx="4091539"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-&gt; Dùng cách nói tỉnh lược</a:t>
            </a:r>
          </a:p>
        </p:txBody>
      </p:sp>
    </p:spTree>
    <p:extLst>
      <p:ext uri="{BB962C8B-B14F-4D97-AF65-F5344CB8AC3E}">
        <p14:creationId xmlns:p14="http://schemas.microsoft.com/office/powerpoint/2010/main" val="176336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xit" presetSubtype="32" fill="hold" grpId="1" nodeType="clickEffect">
                                  <p:stCondLst>
                                    <p:cond delay="0"/>
                                  </p:stCondLst>
                                  <p:childTnLst>
                                    <p:animEffect transition="out" filter="plus(out)">
                                      <p:cBhvr>
                                        <p:cTn id="24" dur="2000"/>
                                        <p:tgtEl>
                                          <p:spTgt spid="15"/>
                                        </p:tgtEl>
                                      </p:cBhvr>
                                    </p:animEffect>
                                    <p:set>
                                      <p:cBhvr>
                                        <p:cTn id="25" dur="1" fill="hold">
                                          <p:stCondLst>
                                            <p:cond delay="19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5" grpId="1" animBg="1"/>
      <p:bldP spid="16" grpId="0"/>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0B91FFDB-C1C2-4413-95A1-5C0C28A6B8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073117" y="4815987"/>
            <a:ext cx="2737884" cy="2042013"/>
          </a:xfrm>
          <a:prstGeom prst="rect">
            <a:avLst/>
          </a:prstGeom>
        </p:spPr>
      </p:pic>
      <p:sp>
        <p:nvSpPr>
          <p:cNvPr id="5" name="Rounded Rectangle 5">
            <a:extLst>
              <a:ext uri="{FF2B5EF4-FFF2-40B4-BE49-F238E27FC236}">
                <a16:creationId xmlns:a16="http://schemas.microsoft.com/office/drawing/2014/main" id="{3C1C1D5F-363E-40AE-B0A8-01833919AA82}"/>
              </a:ext>
            </a:extLst>
          </p:cNvPr>
          <p:cNvSpPr/>
          <p:nvPr/>
        </p:nvSpPr>
        <p:spPr>
          <a:xfrm>
            <a:off x="154004" y="171471"/>
            <a:ext cx="2590800" cy="501073"/>
          </a:xfrm>
          <a:prstGeom prst="roundRect">
            <a:avLst/>
          </a:prstGeom>
          <a:solidFill>
            <a:schemeClr val="accent4">
              <a:lumMod val="40000"/>
              <a:lumOff val="60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tập</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nhanh</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aphicFrame>
        <p:nvGraphicFramePr>
          <p:cNvPr id="6" name="Table 5">
            <a:extLst>
              <a:ext uri="{FF2B5EF4-FFF2-40B4-BE49-F238E27FC236}">
                <a16:creationId xmlns:a16="http://schemas.microsoft.com/office/drawing/2014/main" id="{B50D95C1-D66A-40D1-83BD-CDF23B664214}"/>
              </a:ext>
            </a:extLst>
          </p:cNvPr>
          <p:cNvGraphicFramePr>
            <a:graphicFrameLocks noGrp="1"/>
          </p:cNvGraphicFramePr>
          <p:nvPr/>
        </p:nvGraphicFramePr>
        <p:xfrm>
          <a:off x="227799" y="980123"/>
          <a:ext cx="11964201" cy="3868928"/>
        </p:xfrm>
        <a:graphic>
          <a:graphicData uri="http://schemas.openxmlformats.org/drawingml/2006/table">
            <a:tbl>
              <a:tblPr firstRow="1" bandRow="1"/>
              <a:tblGrid>
                <a:gridCol w="6487428">
                  <a:extLst>
                    <a:ext uri="{9D8B030D-6E8A-4147-A177-3AD203B41FA5}">
                      <a16:colId xmlns:a16="http://schemas.microsoft.com/office/drawing/2014/main" val="2493711171"/>
                    </a:ext>
                  </a:extLst>
                </a:gridCol>
                <a:gridCol w="1058779">
                  <a:extLst>
                    <a:ext uri="{9D8B030D-6E8A-4147-A177-3AD203B41FA5}">
                      <a16:colId xmlns:a16="http://schemas.microsoft.com/office/drawing/2014/main" val="1132330961"/>
                    </a:ext>
                  </a:extLst>
                </a:gridCol>
                <a:gridCol w="4417994">
                  <a:extLst>
                    <a:ext uri="{9D8B030D-6E8A-4147-A177-3AD203B41FA5}">
                      <a16:colId xmlns:a16="http://schemas.microsoft.com/office/drawing/2014/main" val="2281941216"/>
                    </a:ext>
                  </a:extLst>
                </a:gridCol>
              </a:tblGrid>
              <a:tr h="83746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dirty="0" err="1">
                          <a:latin typeface="Times New Roman" panose="02020603050405020304" pitchFamily="18" charset="0"/>
                          <a:cs typeface="Times New Roman" panose="02020603050405020304" pitchFamily="18" charset="0"/>
                        </a:rPr>
                        <a:t>Cột</a:t>
                      </a:r>
                      <a:r>
                        <a:rPr lang="en-US" sz="2800" baseline="0" dirty="0">
                          <a:latin typeface="Times New Roman" panose="02020603050405020304" pitchFamily="18" charset="0"/>
                          <a:cs typeface="Times New Roman" panose="02020603050405020304" pitchFamily="18" charset="0"/>
                        </a:rPr>
                        <a:t> A</a:t>
                      </a:r>
                    </a:p>
                    <a:p>
                      <a:pPr algn="ct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Câu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sử</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dụng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nói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giảm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nói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tránh</a:t>
                      </a:r>
                      <a:r>
                        <a:rPr lang="en-US" sz="2400" baseline="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5">
                        <a:lumMod val="40000"/>
                        <a:lumOff val="6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dirty="0" err="1">
                          <a:latin typeface="Times New Roman" panose="02020603050405020304" pitchFamily="18" charset="0"/>
                          <a:cs typeface="Times New Roman" panose="02020603050405020304" pitchFamily="18" charset="0"/>
                        </a:rPr>
                        <a:t>Nối</a:t>
                      </a:r>
                      <a:endParaRPr lang="en-US" sz="28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5">
                        <a:lumMod val="40000"/>
                        <a:lumOff val="6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dirty="0" err="1">
                          <a:latin typeface="Times New Roman" panose="02020603050405020304" pitchFamily="18" charset="0"/>
                          <a:cs typeface="Times New Roman" panose="02020603050405020304" pitchFamily="18" charset="0"/>
                        </a:rPr>
                        <a:t>Cột</a:t>
                      </a:r>
                      <a:r>
                        <a:rPr lang="en-US" sz="2800" baseline="0" dirty="0">
                          <a:latin typeface="Times New Roman" panose="02020603050405020304" pitchFamily="18" charset="0"/>
                          <a:cs typeface="Times New Roman" panose="02020603050405020304" pitchFamily="18" charset="0"/>
                        </a:rPr>
                        <a:t> B</a:t>
                      </a:r>
                    </a:p>
                    <a:p>
                      <a:pPr algn="ct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Cách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sử</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dụng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nói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giảm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nói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tránh</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412652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50000"/>
                        </a:lnSpc>
                      </a:pPr>
                      <a:r>
                        <a:rPr lang="nl-NL" sz="2800" kern="1200">
                          <a:solidFill>
                            <a:schemeClr val="dk1"/>
                          </a:solidFill>
                          <a:effectLst/>
                          <a:latin typeface="Times New Roman" panose="02020603050405020304" pitchFamily="18" charset="0"/>
                          <a:ea typeface="+mn-ea"/>
                          <a:cs typeface="Times New Roman" panose="02020603050405020304" pitchFamily="18" charset="0"/>
                        </a:rPr>
                        <a:t>1.</a:t>
                      </a:r>
                      <a:r>
                        <a:rPr lang="nl-NL" sz="2800" kern="1200" baseline="0">
                          <a:solidFill>
                            <a:schemeClr val="dk1"/>
                          </a:solidFill>
                          <a:effectLst/>
                          <a:latin typeface="Times New Roman" panose="02020603050405020304" pitchFamily="18" charset="0"/>
                          <a:ea typeface="+mn-ea"/>
                          <a:cs typeface="Times New Roman" panose="02020603050405020304" pitchFamily="18" charset="0"/>
                        </a:rPr>
                        <a:t> </a:t>
                      </a:r>
                      <a:r>
                        <a:rPr lang="nl-NL" sz="2800" kern="1200">
                          <a:solidFill>
                            <a:schemeClr val="dk1"/>
                          </a:solidFill>
                          <a:effectLst/>
                          <a:latin typeface="Times New Roman" panose="02020603050405020304" pitchFamily="18" charset="0"/>
                          <a:ea typeface="+mn-ea"/>
                          <a:cs typeface="Times New Roman" panose="02020603050405020304" pitchFamily="18" charset="0"/>
                        </a:rPr>
                        <a:t> Công an đang khám nghiệm tử thi.</a:t>
                      </a:r>
                      <a:endParaRPr lang="en-US" sz="28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50000"/>
                        </a:lnSpc>
                      </a:pPr>
                      <a:endParaRPr lang="en-US" sz="28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50000"/>
                        </a:lnSpc>
                        <a:spcBef>
                          <a:spcPts val="0"/>
                        </a:spcBef>
                        <a:spcAft>
                          <a:spcPts val="0"/>
                        </a:spcAft>
                        <a:buClrTx/>
                        <a:buSzTx/>
                        <a:buFontTx/>
                        <a:buNone/>
                        <a:tabLst/>
                        <a:defRPr/>
                      </a:pPr>
                      <a:r>
                        <a:rPr lang="nl-NL" sz="2800" kern="1200">
                          <a:solidFill>
                            <a:schemeClr val="dk1"/>
                          </a:solidFill>
                          <a:effectLst/>
                          <a:latin typeface="Times New Roman" panose="02020603050405020304" pitchFamily="18" charset="0"/>
                          <a:ea typeface="+mn-ea"/>
                          <a:cs typeface="Times New Roman" panose="02020603050405020304" pitchFamily="18" charset="0"/>
                        </a:rPr>
                        <a:t>a.</a:t>
                      </a:r>
                      <a:r>
                        <a:rPr lang="nl-NL" sz="2800" kern="1200" baseline="0">
                          <a:solidFill>
                            <a:schemeClr val="dk1"/>
                          </a:solidFill>
                          <a:effectLst/>
                          <a:latin typeface="Times New Roman" panose="02020603050405020304" pitchFamily="18" charset="0"/>
                          <a:ea typeface="+mn-ea"/>
                          <a:cs typeface="Times New Roman" panose="02020603050405020304" pitchFamily="18" charset="0"/>
                        </a:rPr>
                        <a:t> </a:t>
                      </a:r>
                      <a:r>
                        <a:rPr lang="nl-NL" sz="2800" kern="1200">
                          <a:solidFill>
                            <a:schemeClr val="dk1"/>
                          </a:solidFill>
                          <a:effectLst/>
                          <a:latin typeface="Times New Roman" panose="02020603050405020304" pitchFamily="18" charset="0"/>
                          <a:ea typeface="+mn-ea"/>
                          <a:cs typeface="Times New Roman" panose="02020603050405020304" pitchFamily="18" charset="0"/>
                        </a:rPr>
                        <a:t>Tỉnh lược</a:t>
                      </a:r>
                      <a:endParaRPr lang="en-US" sz="2800" kern="1200">
                        <a:solidFill>
                          <a:schemeClr val="dk1"/>
                        </a:solidFill>
                        <a:effectLst/>
                        <a:latin typeface="Times New Roman" panose="02020603050405020304" pitchFamily="18" charset="0"/>
                        <a:ea typeface="+mn-ea"/>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843578929"/>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50000"/>
                        </a:lnSpc>
                      </a:pPr>
                      <a:r>
                        <a:rPr lang="nl-NL" sz="2800" kern="1200">
                          <a:solidFill>
                            <a:schemeClr val="dk1"/>
                          </a:solidFill>
                          <a:effectLst/>
                          <a:latin typeface="Times New Roman" panose="02020603050405020304" pitchFamily="18" charset="0"/>
                          <a:ea typeface="+mn-ea"/>
                          <a:cs typeface="Times New Roman" panose="02020603050405020304" pitchFamily="18" charset="0"/>
                        </a:rPr>
                        <a:t>2. Con dạo này không được chăm chỉ lắm.</a:t>
                      </a:r>
                      <a:endParaRPr lang="en-US" sz="28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50000"/>
                        </a:lnSpc>
                      </a:pPr>
                      <a:endParaRPr lang="en-US" sz="28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50000"/>
                        </a:lnSpc>
                      </a:pPr>
                      <a:r>
                        <a:rPr lang="nl-NL" sz="2800" kern="1200">
                          <a:solidFill>
                            <a:schemeClr val="dk1"/>
                          </a:solidFill>
                          <a:effectLst/>
                          <a:latin typeface="Times New Roman" panose="02020603050405020304" pitchFamily="18" charset="0"/>
                          <a:ea typeface="+mn-ea"/>
                          <a:cs typeface="Times New Roman" panose="02020603050405020304" pitchFamily="18" charset="0"/>
                        </a:rPr>
                        <a:t>b. Dùng từ đồng nghĩa</a:t>
                      </a:r>
                      <a:endParaRPr lang="en-US" sz="28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48139939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50000"/>
                        </a:lnSpc>
                      </a:pPr>
                      <a:r>
                        <a:rPr lang="nl-NL" sz="2800" kern="1200">
                          <a:solidFill>
                            <a:schemeClr val="dk1"/>
                          </a:solidFill>
                          <a:effectLst/>
                          <a:latin typeface="Times New Roman" panose="02020603050405020304" pitchFamily="18" charset="0"/>
                          <a:ea typeface="+mn-ea"/>
                          <a:cs typeface="Times New Roman" panose="02020603050405020304" pitchFamily="18" charset="0"/>
                        </a:rPr>
                        <a:t>3. Bà cụ (…..) chỉ nay mai thôi.</a:t>
                      </a:r>
                      <a:endParaRPr lang="en-US" sz="28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50000"/>
                        </a:lnSpc>
                      </a:pPr>
                      <a:endParaRPr lang="en-US" sz="28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50000"/>
                        </a:lnSpc>
                      </a:pPr>
                      <a:r>
                        <a:rPr lang="nl-NL" sz="2800" kern="1200">
                          <a:solidFill>
                            <a:schemeClr val="dk1"/>
                          </a:solidFill>
                          <a:effectLst/>
                          <a:latin typeface="Times New Roman" panose="02020603050405020304" pitchFamily="18" charset="0"/>
                          <a:ea typeface="+mn-ea"/>
                          <a:cs typeface="Times New Roman" panose="02020603050405020304" pitchFamily="18" charset="0"/>
                        </a:rPr>
                        <a:t>c. Nói vòng</a:t>
                      </a:r>
                      <a:endParaRPr lang="en-US" sz="28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3497356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50000"/>
                        </a:lnSpc>
                      </a:pPr>
                      <a:r>
                        <a:rPr lang="en-US" sz="2800">
                          <a:latin typeface="Times New Roman" panose="02020603050405020304" pitchFamily="18" charset="0"/>
                          <a:cs typeface="Times New Roman" panose="02020603050405020304" pitchFamily="18" charset="0"/>
                        </a:rPr>
                        <a:t>4. </a:t>
                      </a:r>
                      <a:r>
                        <a:rPr lang="nl-NL" sz="2800" kern="1200">
                          <a:solidFill>
                            <a:schemeClr val="dk1"/>
                          </a:solidFill>
                          <a:effectLst/>
                          <a:latin typeface="Times New Roman" panose="02020603050405020304" pitchFamily="18" charset="0"/>
                          <a:ea typeface="+mn-ea"/>
                          <a:cs typeface="Times New Roman" panose="02020603050405020304" pitchFamily="18" charset="0"/>
                        </a:rPr>
                        <a:t>Em cần cố gắng hơn nữa.</a:t>
                      </a:r>
                      <a:endParaRPr lang="en-US" sz="28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50000"/>
                        </a:lnSpc>
                      </a:pPr>
                      <a:endParaRPr lang="en-US" sz="280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50000"/>
                        </a:lnSpc>
                      </a:pPr>
                      <a:r>
                        <a:rPr lang="nl-NL" sz="2800" kern="1200" dirty="0">
                          <a:solidFill>
                            <a:schemeClr val="dk1"/>
                          </a:solidFill>
                          <a:effectLst/>
                          <a:latin typeface="Times New Roman" panose="02020603050405020304" pitchFamily="18" charset="0"/>
                          <a:ea typeface="+mn-ea"/>
                          <a:cs typeface="Times New Roman" panose="02020603050405020304" pitchFamily="18" charset="0"/>
                        </a:rPr>
                        <a:t>d. Phủ định từ trái nghĩa</a:t>
                      </a:r>
                      <a:endParaRPr lang="en-US" sz="28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719013535"/>
                  </a:ext>
                </a:extLst>
              </a:tr>
            </a:tbl>
          </a:graphicData>
        </a:graphic>
      </p:graphicFrame>
      <p:sp>
        <p:nvSpPr>
          <p:cNvPr id="7" name="TextBox 31">
            <a:extLst>
              <a:ext uri="{FF2B5EF4-FFF2-40B4-BE49-F238E27FC236}">
                <a16:creationId xmlns:a16="http://schemas.microsoft.com/office/drawing/2014/main" id="{A13B1AB5-8921-4BA0-BE6B-DD435BCE9EDF}"/>
              </a:ext>
            </a:extLst>
          </p:cNvPr>
          <p:cNvSpPr txBox="1">
            <a:spLocks noChangeArrowheads="1"/>
          </p:cNvSpPr>
          <p:nvPr/>
        </p:nvSpPr>
        <p:spPr bwMode="auto">
          <a:xfrm>
            <a:off x="1132801" y="37329"/>
            <a:ext cx="103102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ghi</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trả</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lời</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vở</a:t>
            </a:r>
            <a:r>
              <a:rPr kumimoji="0" lang="en-US" alt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8" name="TextBox 7">
            <a:extLst>
              <a:ext uri="{FF2B5EF4-FFF2-40B4-BE49-F238E27FC236}">
                <a16:creationId xmlns:a16="http://schemas.microsoft.com/office/drawing/2014/main" id="{9F0CC391-70B9-49CA-8332-8303BE373FC0}"/>
              </a:ext>
            </a:extLst>
          </p:cNvPr>
          <p:cNvSpPr txBox="1"/>
          <p:nvPr/>
        </p:nvSpPr>
        <p:spPr>
          <a:xfrm>
            <a:off x="6872818" y="2341305"/>
            <a:ext cx="742750" cy="46166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 b</a:t>
            </a:r>
          </a:p>
        </p:txBody>
      </p:sp>
      <p:sp>
        <p:nvSpPr>
          <p:cNvPr id="9" name="TextBox 8">
            <a:extLst>
              <a:ext uri="{FF2B5EF4-FFF2-40B4-BE49-F238E27FC236}">
                <a16:creationId xmlns:a16="http://schemas.microsoft.com/office/drawing/2014/main" id="{CDD98898-589A-45B8-9DA7-5D5FB1D0B66A}"/>
              </a:ext>
            </a:extLst>
          </p:cNvPr>
          <p:cNvSpPr txBox="1"/>
          <p:nvPr/>
        </p:nvSpPr>
        <p:spPr>
          <a:xfrm>
            <a:off x="6881403" y="3651251"/>
            <a:ext cx="774835" cy="46166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a:t>
            </a:r>
          </a:p>
        </p:txBody>
      </p:sp>
      <p:sp>
        <p:nvSpPr>
          <p:cNvPr id="10" name="TextBox 9">
            <a:extLst>
              <a:ext uri="{FF2B5EF4-FFF2-40B4-BE49-F238E27FC236}">
                <a16:creationId xmlns:a16="http://schemas.microsoft.com/office/drawing/2014/main" id="{A0E6533C-B2C6-4728-A7C4-CA764D8F409F}"/>
              </a:ext>
            </a:extLst>
          </p:cNvPr>
          <p:cNvSpPr txBox="1"/>
          <p:nvPr/>
        </p:nvSpPr>
        <p:spPr>
          <a:xfrm>
            <a:off x="6906268" y="4319340"/>
            <a:ext cx="749970" cy="461665"/>
          </a:xfrm>
          <a:prstGeom prst="rect">
            <a:avLst/>
          </a:prstGeom>
          <a:solidFill>
            <a:srgbClr val="FFFF00"/>
          </a:solidFill>
          <a:ln>
            <a:solidFill>
              <a:srgbClr val="4472C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 c</a:t>
            </a:r>
          </a:p>
        </p:txBody>
      </p:sp>
      <p:sp>
        <p:nvSpPr>
          <p:cNvPr id="11" name="TextBox 10">
            <a:extLst>
              <a:ext uri="{FF2B5EF4-FFF2-40B4-BE49-F238E27FC236}">
                <a16:creationId xmlns:a16="http://schemas.microsoft.com/office/drawing/2014/main" id="{22AEF11A-3BD2-43F4-B4B0-F9362AC6430E}"/>
              </a:ext>
            </a:extLst>
          </p:cNvPr>
          <p:cNvSpPr txBox="1"/>
          <p:nvPr/>
        </p:nvSpPr>
        <p:spPr>
          <a:xfrm>
            <a:off x="6913488" y="2996278"/>
            <a:ext cx="742750" cy="461665"/>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 d</a:t>
            </a:r>
          </a:p>
        </p:txBody>
      </p:sp>
      <p:pic>
        <p:nvPicPr>
          <p:cNvPr id="13" name="Đồng hồ đếm ngược 3 phút có âm thanh">
            <a:hlinkClick r:id="" action="ppaction://media"/>
            <a:extLst>
              <a:ext uri="{FF2B5EF4-FFF2-40B4-BE49-F238E27FC236}">
                <a16:creationId xmlns:a16="http://schemas.microsoft.com/office/drawing/2014/main" id="{F62B487F-2205-408A-A67D-59F3DD6C89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399512" y="5215095"/>
            <a:ext cx="2356612" cy="1325564"/>
          </a:xfrm>
        </p:spPr>
      </p:pic>
    </p:spTree>
    <p:extLst>
      <p:ext uri="{BB962C8B-B14F-4D97-AF65-F5344CB8AC3E}">
        <p14:creationId xmlns:p14="http://schemas.microsoft.com/office/powerpoint/2010/main" val="407784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ou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13"/>
                </p:tgtEl>
              </p:cMediaNode>
            </p:video>
          </p:childTnLst>
        </p:cTn>
      </p:par>
    </p:tnLst>
    <p:bldLst>
      <p:bldP spid="5" grpId="0" animBg="1"/>
      <p:bldP spid="7" grpId="0"/>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0AF4F76D-8BCF-4240-84AD-0D0271A04E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151000"/>
            <a:ext cx="12193137" cy="1647416"/>
          </a:xfrm>
          <a:prstGeom prst="rect">
            <a:avLst/>
          </a:prstGeom>
        </p:spPr>
      </p:pic>
      <p:pic>
        <p:nvPicPr>
          <p:cNvPr id="5" name="图片 5">
            <a:extLst>
              <a:ext uri="{FF2B5EF4-FFF2-40B4-BE49-F238E27FC236}">
                <a16:creationId xmlns:a16="http://schemas.microsoft.com/office/drawing/2014/main" id="{36BD91C2-B13B-419A-A6C5-30FD4AE1D6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590007" y="4756403"/>
            <a:ext cx="2737884" cy="2042013"/>
          </a:xfrm>
          <a:prstGeom prst="rect">
            <a:avLst/>
          </a:prstGeom>
        </p:spPr>
      </p:pic>
      <p:sp>
        <p:nvSpPr>
          <p:cNvPr id="6" name="Rectangle 5">
            <a:extLst>
              <a:ext uri="{FF2B5EF4-FFF2-40B4-BE49-F238E27FC236}">
                <a16:creationId xmlns:a16="http://schemas.microsoft.com/office/drawing/2014/main" id="{7C8F612B-5923-4D75-B36F-31B32F1B5A3B}"/>
              </a:ext>
            </a:extLst>
          </p:cNvPr>
          <p:cNvSpPr/>
          <p:nvPr/>
        </p:nvSpPr>
        <p:spPr>
          <a:xfrm>
            <a:off x="3736791" y="389435"/>
            <a:ext cx="5073650" cy="1008063"/>
          </a:xfrm>
          <a:prstGeom prst="rect">
            <a:avLst/>
          </a:prstGeom>
          <a:solidFill>
            <a:srgbClr val="00B050"/>
          </a:solidFill>
          <a:ln w="38100" cap="flat" cmpd="sng" algn="ctr">
            <a:solidFill>
              <a:srgbClr val="4472C4"/>
            </a:solidFill>
            <a:prstDash val="solid"/>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Dùng các từ đồng nghĩa (đặc biệt là các từ ngữ Hán Việt).</a:t>
            </a:r>
          </a:p>
        </p:txBody>
      </p:sp>
      <p:sp>
        <p:nvSpPr>
          <p:cNvPr id="7" name="Rectangle 6">
            <a:extLst>
              <a:ext uri="{FF2B5EF4-FFF2-40B4-BE49-F238E27FC236}">
                <a16:creationId xmlns:a16="http://schemas.microsoft.com/office/drawing/2014/main" id="{21E049E6-606F-41ED-9E1D-9A0EF05F50E5}"/>
              </a:ext>
            </a:extLst>
          </p:cNvPr>
          <p:cNvSpPr/>
          <p:nvPr/>
        </p:nvSpPr>
        <p:spPr>
          <a:xfrm>
            <a:off x="3784416" y="1686423"/>
            <a:ext cx="5026025" cy="1079500"/>
          </a:xfrm>
          <a:prstGeom prst="rect">
            <a:avLst/>
          </a:prstGeom>
          <a:solidFill>
            <a:srgbClr val="00B050"/>
          </a:solidFill>
          <a:ln w="38100" cap="flat" cmpd="sng" algn="ctr">
            <a:solidFill>
              <a:srgbClr val="4472C4"/>
            </a:solidFill>
            <a:prstDash val="solid"/>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Dùng</a:t>
            </a:r>
            <a:r>
              <a:rPr kumimoji="0" lang="en-US" sz="28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cách</a:t>
            </a:r>
            <a:r>
              <a:rPr kumimoji="0" lang="en-US" sz="28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nói</a:t>
            </a:r>
            <a:r>
              <a:rPr kumimoji="0" lang="en-US" sz="28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phủ</a:t>
            </a:r>
            <a:r>
              <a:rPr kumimoji="0" lang="en-US" sz="28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định</a:t>
            </a:r>
            <a:r>
              <a:rPr kumimoji="0" lang="en-US" sz="28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sz="28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ngữ</a:t>
            </a:r>
            <a:r>
              <a:rPr kumimoji="0" lang="en-US" sz="28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trái</a:t>
            </a:r>
            <a:r>
              <a:rPr kumimoji="0" lang="en-US" sz="28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nghĩa</a:t>
            </a:r>
            <a:r>
              <a:rPr kumimoji="0" lang="en-US" sz="28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8" name="Rectangle 7">
            <a:extLst>
              <a:ext uri="{FF2B5EF4-FFF2-40B4-BE49-F238E27FC236}">
                <a16:creationId xmlns:a16="http://schemas.microsoft.com/office/drawing/2014/main" id="{F4EC9B70-AD0A-4B2E-A5F7-329F08D49413}"/>
              </a:ext>
            </a:extLst>
          </p:cNvPr>
          <p:cNvSpPr/>
          <p:nvPr/>
        </p:nvSpPr>
        <p:spPr>
          <a:xfrm>
            <a:off x="3784416" y="3126285"/>
            <a:ext cx="5026025" cy="1079500"/>
          </a:xfrm>
          <a:prstGeom prst="rect">
            <a:avLst/>
          </a:prstGeom>
          <a:solidFill>
            <a:srgbClr val="00B050"/>
          </a:solidFill>
          <a:ln w="38100" cap="flat" cmpd="sng" algn="ctr">
            <a:solidFill>
              <a:srgbClr val="4472C4"/>
            </a:solidFill>
            <a:prstDash val="solid"/>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Nói vòng.</a:t>
            </a:r>
          </a:p>
        </p:txBody>
      </p:sp>
      <p:sp>
        <p:nvSpPr>
          <p:cNvPr id="9" name="Rectangle 8">
            <a:extLst>
              <a:ext uri="{FF2B5EF4-FFF2-40B4-BE49-F238E27FC236}">
                <a16:creationId xmlns:a16="http://schemas.microsoft.com/office/drawing/2014/main" id="{3A9DC2B6-D453-414B-A093-3E3B06B722B5}"/>
              </a:ext>
            </a:extLst>
          </p:cNvPr>
          <p:cNvSpPr/>
          <p:nvPr/>
        </p:nvSpPr>
        <p:spPr>
          <a:xfrm>
            <a:off x="3784416" y="4523285"/>
            <a:ext cx="5026025" cy="936625"/>
          </a:xfrm>
          <a:prstGeom prst="rect">
            <a:avLst/>
          </a:prstGeom>
          <a:solidFill>
            <a:srgbClr val="00B050"/>
          </a:solidFill>
          <a:ln w="38100" cap="flat" cmpd="sng" algn="ctr">
            <a:solidFill>
              <a:srgbClr val="4472C4"/>
            </a:solidFill>
            <a:prstDash val="solid"/>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err="1">
                <a:ln>
                  <a:noFill/>
                </a:ln>
                <a:solidFill>
                  <a:prstClr val="white"/>
                </a:solidFill>
                <a:effectLst/>
                <a:uLnTx/>
                <a:uFillTx/>
                <a:latin typeface="Times New Roman" pitchFamily="18" charset="0"/>
                <a:ea typeface="+mn-ea"/>
                <a:cs typeface="Times New Roman" pitchFamily="18" charset="0"/>
              </a:rPr>
              <a:t>Nói</a:t>
            </a:r>
            <a:r>
              <a:rPr kumimoji="0" lang="en-US" sz="28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rPr>
              <a:t> tỉnh lược.</a:t>
            </a:r>
            <a:endParaRPr kumimoji="0" lang="en-US" sz="28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Rectangle 9">
            <a:extLst>
              <a:ext uri="{FF2B5EF4-FFF2-40B4-BE49-F238E27FC236}">
                <a16:creationId xmlns:a16="http://schemas.microsoft.com/office/drawing/2014/main" id="{6E4629A0-D263-44A2-BCD1-39ED7086CC37}"/>
              </a:ext>
            </a:extLst>
          </p:cNvPr>
          <p:cNvSpPr/>
          <p:nvPr/>
        </p:nvSpPr>
        <p:spPr>
          <a:xfrm>
            <a:off x="722128" y="706935"/>
            <a:ext cx="1547813" cy="3816350"/>
          </a:xfrm>
          <a:prstGeom prst="rect">
            <a:avLst/>
          </a:prstGeom>
          <a:solidFill>
            <a:srgbClr val="FFFF00"/>
          </a:solidFill>
          <a:ln w="6350" cap="flat" cmpd="sng" algn="ctr">
            <a:solidFill>
              <a:srgbClr val="ED7D31"/>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LƯU Ý</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CÁC CÁCH NÓI GIẢM NÓI TRÁNH</a:t>
            </a:r>
          </a:p>
        </p:txBody>
      </p:sp>
      <p:cxnSp>
        <p:nvCxnSpPr>
          <p:cNvPr id="11" name="Straight Connector 10">
            <a:extLst>
              <a:ext uri="{FF2B5EF4-FFF2-40B4-BE49-F238E27FC236}">
                <a16:creationId xmlns:a16="http://schemas.microsoft.com/office/drawing/2014/main" id="{70F9F197-76BC-423F-B43C-07EF54EFE79C}"/>
              </a:ext>
            </a:extLst>
          </p:cNvPr>
          <p:cNvCxnSpPr>
            <a:stCxn id="10" idx="3"/>
            <a:endCxn id="6" idx="1"/>
          </p:cNvCxnSpPr>
          <p:nvPr/>
        </p:nvCxnSpPr>
        <p:spPr>
          <a:xfrm flipV="1">
            <a:off x="2269941" y="894260"/>
            <a:ext cx="1466850" cy="1720850"/>
          </a:xfrm>
          <a:prstGeom prst="line">
            <a:avLst/>
          </a:prstGeom>
          <a:noFill/>
          <a:ln w="38100" cap="flat" cmpd="sng" algn="ctr">
            <a:solidFill>
              <a:srgbClr val="4472C4"/>
            </a:solidFill>
            <a:prstDash val="solid"/>
            <a:miter lim="800000"/>
          </a:ln>
          <a:effectLst/>
        </p:spPr>
      </p:cxnSp>
      <p:cxnSp>
        <p:nvCxnSpPr>
          <p:cNvPr id="12" name="Straight Connector 11">
            <a:extLst>
              <a:ext uri="{FF2B5EF4-FFF2-40B4-BE49-F238E27FC236}">
                <a16:creationId xmlns:a16="http://schemas.microsoft.com/office/drawing/2014/main" id="{31369EF6-39A8-4332-9ABD-E2F0F4F46651}"/>
              </a:ext>
            </a:extLst>
          </p:cNvPr>
          <p:cNvCxnSpPr>
            <a:stCxn id="10" idx="3"/>
            <a:endCxn id="7" idx="1"/>
          </p:cNvCxnSpPr>
          <p:nvPr/>
        </p:nvCxnSpPr>
        <p:spPr>
          <a:xfrm flipV="1">
            <a:off x="2269941" y="2226173"/>
            <a:ext cx="1514475" cy="388937"/>
          </a:xfrm>
          <a:prstGeom prst="line">
            <a:avLst/>
          </a:prstGeom>
          <a:noFill/>
          <a:ln w="38100" cap="flat" cmpd="sng" algn="ctr">
            <a:solidFill>
              <a:srgbClr val="4472C4"/>
            </a:solidFill>
            <a:prstDash val="solid"/>
            <a:miter lim="800000"/>
          </a:ln>
          <a:effectLst/>
        </p:spPr>
      </p:cxnSp>
      <p:cxnSp>
        <p:nvCxnSpPr>
          <p:cNvPr id="13" name="Straight Connector 12">
            <a:extLst>
              <a:ext uri="{FF2B5EF4-FFF2-40B4-BE49-F238E27FC236}">
                <a16:creationId xmlns:a16="http://schemas.microsoft.com/office/drawing/2014/main" id="{165928C0-E05F-4157-8B66-15216FE44FDE}"/>
              </a:ext>
            </a:extLst>
          </p:cNvPr>
          <p:cNvCxnSpPr>
            <a:stCxn id="10" idx="3"/>
            <a:endCxn id="8" idx="1"/>
          </p:cNvCxnSpPr>
          <p:nvPr/>
        </p:nvCxnSpPr>
        <p:spPr>
          <a:xfrm>
            <a:off x="2269941" y="2615110"/>
            <a:ext cx="1514475" cy="1050925"/>
          </a:xfrm>
          <a:prstGeom prst="line">
            <a:avLst/>
          </a:prstGeom>
          <a:noFill/>
          <a:ln w="38100" cap="flat" cmpd="sng" algn="ctr">
            <a:solidFill>
              <a:srgbClr val="4472C4"/>
            </a:solidFill>
            <a:prstDash val="solid"/>
            <a:miter lim="800000"/>
          </a:ln>
          <a:effectLst/>
        </p:spPr>
      </p:cxnSp>
      <p:cxnSp>
        <p:nvCxnSpPr>
          <p:cNvPr id="14" name="Straight Connector 13">
            <a:extLst>
              <a:ext uri="{FF2B5EF4-FFF2-40B4-BE49-F238E27FC236}">
                <a16:creationId xmlns:a16="http://schemas.microsoft.com/office/drawing/2014/main" id="{C5A73D9A-D934-4327-8F2D-FA997C76D71E}"/>
              </a:ext>
            </a:extLst>
          </p:cNvPr>
          <p:cNvCxnSpPr>
            <a:stCxn id="10" idx="3"/>
            <a:endCxn id="9" idx="1"/>
          </p:cNvCxnSpPr>
          <p:nvPr/>
        </p:nvCxnSpPr>
        <p:spPr>
          <a:xfrm>
            <a:off x="2269941" y="2615110"/>
            <a:ext cx="1514475" cy="2376488"/>
          </a:xfrm>
          <a:prstGeom prst="line">
            <a:avLst/>
          </a:prstGeom>
          <a:noFill/>
          <a:ln w="38100" cap="flat" cmpd="sng" algn="ctr">
            <a:solidFill>
              <a:srgbClr val="4472C4"/>
            </a:solidFill>
            <a:prstDash val="solid"/>
            <a:miter lim="800000"/>
          </a:ln>
          <a:effectLst/>
        </p:spPr>
      </p:cxnSp>
    </p:spTree>
    <p:extLst>
      <p:ext uri="{BB962C8B-B14F-4D97-AF65-F5344CB8AC3E}">
        <p14:creationId xmlns:p14="http://schemas.microsoft.com/office/powerpoint/2010/main" val="76921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11A4D5-A312-390D-45FE-CFE1A672B2BE}"/>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2243E05-562F-55CA-17C7-CEB1336FF77D}"/>
              </a:ext>
            </a:extLst>
          </p:cNvPr>
          <p:cNvSpPr txBox="1"/>
          <p:nvPr/>
        </p:nvSpPr>
        <p:spPr>
          <a:xfrm>
            <a:off x="318052" y="268476"/>
            <a:ext cx="2173358" cy="584775"/>
          </a:xfrm>
          <a:prstGeom prst="rect">
            <a:avLst/>
          </a:prstGeom>
          <a:noFill/>
          <a:ln w="57150">
            <a:solidFill>
              <a:schemeClr val="accent2">
                <a:lumMod val="50000"/>
              </a:schemeClr>
            </a:solidFill>
            <a:prstDash val="dash"/>
          </a:ln>
        </p:spPr>
        <p:txBody>
          <a:bodyPr wrap="square">
            <a:spAutoFit/>
          </a:bodyPr>
          <a:lstStyle/>
          <a:p>
            <a:pPr algn="just">
              <a:tabLst>
                <a:tab pos="847090" algn="l"/>
              </a:tabLst>
            </a:pPr>
            <a:r>
              <a:rPr lang="en-US" sz="3200" b="1" dirty="0" err="1">
                <a:solidFill>
                  <a:srgbClr val="FF0000"/>
                </a:solidFill>
                <a:effectLst/>
                <a:latin typeface="Times New Roman" panose="02020603050405020304" pitchFamily="18" charset="0"/>
                <a:ea typeface="Times New Roman" panose="02020603050405020304" pitchFamily="18" charset="0"/>
              </a:rPr>
              <a:t>Bài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tập</a:t>
            </a:r>
            <a:r>
              <a:rPr lang="en-US" sz="3200" b="1" dirty="0">
                <a:solidFill>
                  <a:srgbClr val="FF0000"/>
                </a:solidFill>
                <a:effectLst/>
                <a:latin typeface="Times New Roman" panose="02020603050405020304" pitchFamily="18" charset="0"/>
                <a:ea typeface="Times New Roman" panose="02020603050405020304" pitchFamily="18" charset="0"/>
              </a:rPr>
              <a:t> 1:</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7" name="Table 6">
            <a:extLst>
              <a:ext uri="{FF2B5EF4-FFF2-40B4-BE49-F238E27FC236}">
                <a16:creationId xmlns:a16="http://schemas.microsoft.com/office/drawing/2014/main" id="{2CCA5AAC-F2EA-2C94-749D-94EB88ADFA9B}"/>
              </a:ext>
            </a:extLst>
          </p:cNvPr>
          <p:cNvGraphicFramePr>
            <a:graphicFrameLocks noGrp="1"/>
          </p:cNvGraphicFramePr>
          <p:nvPr>
            <p:extLst>
              <p:ext uri="{D42A27DB-BD31-4B8C-83A1-F6EECF244321}">
                <p14:modId xmlns:p14="http://schemas.microsoft.com/office/powerpoint/2010/main" val="497957962"/>
              </p:ext>
            </p:extLst>
          </p:nvPr>
        </p:nvGraphicFramePr>
        <p:xfrm>
          <a:off x="596346" y="1174737"/>
          <a:ext cx="11264351" cy="5120640"/>
        </p:xfrm>
        <a:graphic>
          <a:graphicData uri="http://schemas.openxmlformats.org/drawingml/2006/table">
            <a:tbl>
              <a:tblPr firstRow="1" firstCol="1" bandRow="1"/>
              <a:tblGrid>
                <a:gridCol w="2488377">
                  <a:extLst>
                    <a:ext uri="{9D8B030D-6E8A-4147-A177-3AD203B41FA5}">
                      <a16:colId xmlns:a16="http://schemas.microsoft.com/office/drawing/2014/main" val="3888497980"/>
                    </a:ext>
                  </a:extLst>
                </a:gridCol>
                <a:gridCol w="2893422">
                  <a:extLst>
                    <a:ext uri="{9D8B030D-6E8A-4147-A177-3AD203B41FA5}">
                      <a16:colId xmlns:a16="http://schemas.microsoft.com/office/drawing/2014/main" val="1864011219"/>
                    </a:ext>
                  </a:extLst>
                </a:gridCol>
                <a:gridCol w="2968621">
                  <a:extLst>
                    <a:ext uri="{9D8B030D-6E8A-4147-A177-3AD203B41FA5}">
                      <a16:colId xmlns:a16="http://schemas.microsoft.com/office/drawing/2014/main" val="1648828159"/>
                    </a:ext>
                  </a:extLst>
                </a:gridCol>
                <a:gridCol w="2913931">
                  <a:extLst>
                    <a:ext uri="{9D8B030D-6E8A-4147-A177-3AD203B41FA5}">
                      <a16:colId xmlns:a16="http://schemas.microsoft.com/office/drawing/2014/main" val="2790598759"/>
                    </a:ext>
                  </a:extLst>
                </a:gridCol>
              </a:tblGrid>
              <a:tr h="0">
                <a:tc gridSpan="4">
                  <a:txBody>
                    <a:bodyPr/>
                    <a:lstStyle/>
                    <a:p>
                      <a:pPr algn="just">
                        <a:tabLst>
                          <a:tab pos="847090" algn="l"/>
                        </a:tabLst>
                      </a:pPr>
                      <a:r>
                        <a:rPr lang="en-US" sz="2800" b="1" i="1" dirty="0" err="1">
                          <a:solidFill>
                            <a:srgbClr val="FF0000"/>
                          </a:solidFill>
                          <a:effectLst/>
                          <a:latin typeface="Times New Roman" panose="02020603050405020304" pitchFamily="18" charset="0"/>
                          <a:ea typeface="Arial" panose="020B0604020202020204" pitchFamily="34" charset="0"/>
                        </a:rPr>
                        <a:t>Xác</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định</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biện</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pháp</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tu</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từ</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nói</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quá</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trong</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những</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câu</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dưới</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đây</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Cách</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nói</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quá</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trong</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mỗi</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trường</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hợp</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đó</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biểu</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thị</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điều</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gì</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Chỉ</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ra</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tác</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dụng</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của</a:t>
                      </a:r>
                      <a:r>
                        <a:rPr lang="en-US" sz="2800" b="1" i="1" dirty="0">
                          <a:solidFill>
                            <a:srgbClr val="FF0000"/>
                          </a:solidFill>
                          <a:effectLst/>
                          <a:latin typeface="Times New Roman" panose="02020603050405020304" pitchFamily="18" charset="0"/>
                          <a:ea typeface="Arial" panose="020B0604020202020204" pitchFamily="34" charset="0"/>
                        </a:rPr>
                        <a:t> </a:t>
                      </a:r>
                      <a:r>
                        <a:rPr lang="en-US" sz="2800" b="1" i="1" dirty="0" err="1">
                          <a:solidFill>
                            <a:srgbClr val="FF0000"/>
                          </a:solidFill>
                          <a:effectLst/>
                          <a:latin typeface="Times New Roman" panose="02020603050405020304" pitchFamily="18" charset="0"/>
                          <a:ea typeface="Arial" panose="020B0604020202020204" pitchFamily="34" charset="0"/>
                        </a:rPr>
                        <a:t>chúng</a:t>
                      </a:r>
                      <a:r>
                        <a:rPr lang="en-US" sz="2800" b="1" i="1" dirty="0">
                          <a:solidFill>
                            <a:srgbClr val="FF0000"/>
                          </a:solidFill>
                          <a:effectLst/>
                          <a:latin typeface="Times New Roman" panose="02020603050405020304" pitchFamily="18" charset="0"/>
                          <a:ea typeface="Arial" panose="020B0604020202020204" pitchFamily="34" charset="0"/>
                        </a:rPr>
                        <a:t>. </a:t>
                      </a:r>
                      <a:endParaRPr lang="en-US" sz="2800" b="1" i="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6834960"/>
                  </a:ext>
                </a:extLst>
              </a:tr>
              <a:tr h="0">
                <a:tc>
                  <a:txBody>
                    <a:bodyPr/>
                    <a:lstStyle/>
                    <a:p>
                      <a:pPr algn="just"/>
                      <a:r>
                        <a:rPr lang="en-US" sz="2800" i="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just"/>
                      <a:r>
                        <a:rPr lang="en-US" sz="2800" i="1" dirty="0" err="1">
                          <a:effectLst/>
                          <a:latin typeface="Times New Roman" panose="02020603050405020304" pitchFamily="18" charset="0"/>
                          <a:ea typeface="Times New Roman" panose="02020603050405020304" pitchFamily="18" charset="0"/>
                        </a:rPr>
                        <a:t>Đêm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tháng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năm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chưa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nằm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sáng</a:t>
                      </a:r>
                      <a:r>
                        <a:rPr lang="en-US" sz="2800" i="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r>
                        <a:rPr lang="en-US" sz="2800" i="1" dirty="0" err="1">
                          <a:effectLst/>
                          <a:latin typeface="Times New Roman" panose="02020603050405020304" pitchFamily="18" charset="0"/>
                          <a:ea typeface="Times New Roman" panose="02020603050405020304" pitchFamily="18" charset="0"/>
                        </a:rPr>
                        <a:t>Ngày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tháng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mười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chưa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cười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tối</a:t>
                      </a:r>
                      <a:endParaRPr lang="en-US" sz="2800" dirty="0">
                        <a:effectLst/>
                        <a:latin typeface="Times New Roman" panose="02020603050405020304" pitchFamily="18" charset="0"/>
                        <a:ea typeface="Times New Roman" panose="02020603050405020304" pitchFamily="18" charset="0"/>
                      </a:endParaRPr>
                    </a:p>
                    <a:p>
                      <a:pPr algn="just"/>
                      <a:r>
                        <a:rPr lang="en-US" sz="2800" i="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just"/>
                      <a:r>
                        <a:rPr lang="en-US" sz="2800" i="1" dirty="0" err="1">
                          <a:effectLst/>
                          <a:latin typeface="Times New Roman" panose="02020603050405020304" pitchFamily="18" charset="0"/>
                          <a:ea typeface="Times New Roman" panose="02020603050405020304" pitchFamily="18" charset="0"/>
                        </a:rPr>
                        <a:t>Thuận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thuận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chồng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tát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Biển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cũng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cạn</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just"/>
                      <a:r>
                        <a:rPr lang="en-US" sz="2800" i="1" dirty="0" err="1">
                          <a:effectLst/>
                          <a:latin typeface="Times New Roman" panose="02020603050405020304" pitchFamily="18" charset="0"/>
                          <a:ea typeface="Times New Roman" panose="02020603050405020304" pitchFamily="18" charset="0"/>
                        </a:rPr>
                        <a:t>Cày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đồng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đang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buổi</a:t>
                      </a:r>
                      <a:r>
                        <a:rPr lang="en-US" sz="2800" i="1" dirty="0">
                          <a:effectLst/>
                          <a:latin typeface="Times New Roman" panose="02020603050405020304" pitchFamily="18" charset="0"/>
                          <a:ea typeface="Times New Roman" panose="02020603050405020304" pitchFamily="18" charset="0"/>
                        </a:rPr>
                        <a:t> ban </a:t>
                      </a:r>
                      <a:r>
                        <a:rPr lang="en-US" sz="2800" i="1" dirty="0" err="1">
                          <a:effectLst/>
                          <a:latin typeface="Times New Roman" panose="02020603050405020304" pitchFamily="18" charset="0"/>
                          <a:ea typeface="Times New Roman" panose="02020603050405020304" pitchFamily="18" charset="0"/>
                        </a:rPr>
                        <a:t>trưa</a:t>
                      </a:r>
                      <a:endParaRPr lang="en-US" sz="2800" dirty="0">
                        <a:effectLst/>
                        <a:latin typeface="Times New Roman" panose="02020603050405020304" pitchFamily="18" charset="0"/>
                        <a:ea typeface="Times New Roman" panose="02020603050405020304" pitchFamily="18" charset="0"/>
                      </a:endParaRPr>
                    </a:p>
                    <a:p>
                      <a:pPr algn="just"/>
                      <a:r>
                        <a:rPr lang="en-US" sz="2800" i="1" dirty="0" err="1">
                          <a:effectLst/>
                          <a:latin typeface="Times New Roman" panose="02020603050405020304" pitchFamily="18" charset="0"/>
                          <a:ea typeface="Times New Roman" panose="02020603050405020304" pitchFamily="18" charset="0"/>
                        </a:rPr>
                        <a:t>Mồ</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hôi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thánh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thót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như</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mưa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ruộng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cày</a:t>
                      </a:r>
                      <a:endParaRPr lang="en-US" sz="2800" dirty="0">
                        <a:effectLst/>
                        <a:latin typeface="Times New Roman" panose="02020603050405020304" pitchFamily="18" charset="0"/>
                        <a:ea typeface="Times New Roman" panose="02020603050405020304" pitchFamily="18" charset="0"/>
                      </a:endParaRPr>
                    </a:p>
                    <a:p>
                      <a:pPr algn="just"/>
                      <a:r>
                        <a:rPr lang="en-US" sz="2800" i="1"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4274434549"/>
                  </a:ext>
                </a:extLst>
              </a:tr>
              <a:tr h="0">
                <a:tc>
                  <a:txBody>
                    <a:bodyPr/>
                    <a:lstStyle/>
                    <a:p>
                      <a:pPr algn="just"/>
                      <a:r>
                        <a:rPr lang="en-US" sz="2800" dirty="0" err="1">
                          <a:effectLst/>
                          <a:latin typeface="Times New Roman" panose="02020603050405020304" pitchFamily="18" charset="0"/>
                          <a:ea typeface="Arial" panose="020B0604020202020204" pitchFamily="34" charset="0"/>
                        </a:rPr>
                        <a:t>Biện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từ</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nói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quá</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r>
                        <a:rPr lang="en-US" sz="28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r>
                        <a:rPr lang="en-US" sz="28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238490456"/>
                  </a:ext>
                </a:extLst>
              </a:tr>
              <a:tr h="0">
                <a:tc>
                  <a:txBody>
                    <a:bodyPr/>
                    <a:lstStyle/>
                    <a:p>
                      <a:pPr algn="just"/>
                      <a:r>
                        <a:rPr lang="en-US" sz="2800">
                          <a:effectLst/>
                          <a:latin typeface="Times New Roman" panose="02020603050405020304" pitchFamily="18" charset="0"/>
                          <a:ea typeface="Arial" panose="020B0604020202020204" pitchFamily="34" charset="0"/>
                        </a:rPr>
                        <a:t>Ý nghĩa biểu thị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r>
                        <a:rPr lang="en-US" sz="28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878220725"/>
                  </a:ext>
                </a:extLst>
              </a:tr>
              <a:tr h="0">
                <a:tc>
                  <a:txBody>
                    <a:bodyPr/>
                    <a:lstStyle/>
                    <a:p>
                      <a:pPr algn="just"/>
                      <a:r>
                        <a:rPr lang="en-US" sz="2800">
                          <a:effectLst/>
                          <a:latin typeface="Times New Roman" panose="02020603050405020304" pitchFamily="18" charset="0"/>
                          <a:ea typeface="Arial" panose="020B0604020202020204" pitchFamily="34" charset="0"/>
                        </a:rPr>
                        <a:t>Tác dụng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r>
                        <a:rPr lang="en-US" sz="28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r>
                        <a:rPr lang="en-US" sz="280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652416335"/>
                  </a:ext>
                </a:extLst>
              </a:tr>
            </a:tbl>
          </a:graphicData>
        </a:graphic>
      </p:graphicFrame>
    </p:spTree>
    <p:extLst>
      <p:ext uri="{BB962C8B-B14F-4D97-AF65-F5344CB8AC3E}">
        <p14:creationId xmlns:p14="http://schemas.microsoft.com/office/powerpoint/2010/main" val="403919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11A4D5-A312-390D-45FE-CFE1A672B2BE}"/>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2" name="Table 1">
            <a:extLst>
              <a:ext uri="{FF2B5EF4-FFF2-40B4-BE49-F238E27FC236}">
                <a16:creationId xmlns:a16="http://schemas.microsoft.com/office/drawing/2014/main" id="{22248476-AE7C-ED10-2028-7182C66EC669}"/>
              </a:ext>
            </a:extLst>
          </p:cNvPr>
          <p:cNvGraphicFramePr>
            <a:graphicFrameLocks noGrp="1"/>
          </p:cNvGraphicFramePr>
          <p:nvPr>
            <p:extLst>
              <p:ext uri="{D42A27DB-BD31-4B8C-83A1-F6EECF244321}">
                <p14:modId xmlns:p14="http://schemas.microsoft.com/office/powerpoint/2010/main" val="130287635"/>
              </p:ext>
            </p:extLst>
          </p:nvPr>
        </p:nvGraphicFramePr>
        <p:xfrm>
          <a:off x="122643" y="172307"/>
          <a:ext cx="11946714" cy="6458522"/>
        </p:xfrm>
        <a:graphic>
          <a:graphicData uri="http://schemas.openxmlformats.org/drawingml/2006/table">
            <a:tbl>
              <a:tblPr firstRow="1" firstCol="1" bandRow="1"/>
              <a:tblGrid>
                <a:gridCol w="1881902">
                  <a:extLst>
                    <a:ext uri="{9D8B030D-6E8A-4147-A177-3AD203B41FA5}">
                      <a16:colId xmlns:a16="http://schemas.microsoft.com/office/drawing/2014/main" val="3925825703"/>
                    </a:ext>
                  </a:extLst>
                </a:gridCol>
                <a:gridCol w="3230064">
                  <a:extLst>
                    <a:ext uri="{9D8B030D-6E8A-4147-A177-3AD203B41FA5}">
                      <a16:colId xmlns:a16="http://schemas.microsoft.com/office/drawing/2014/main" val="2791510767"/>
                    </a:ext>
                  </a:extLst>
                </a:gridCol>
                <a:gridCol w="3578087">
                  <a:extLst>
                    <a:ext uri="{9D8B030D-6E8A-4147-A177-3AD203B41FA5}">
                      <a16:colId xmlns:a16="http://schemas.microsoft.com/office/drawing/2014/main" val="3168911879"/>
                    </a:ext>
                  </a:extLst>
                </a:gridCol>
                <a:gridCol w="3256661">
                  <a:extLst>
                    <a:ext uri="{9D8B030D-6E8A-4147-A177-3AD203B41FA5}">
                      <a16:colId xmlns:a16="http://schemas.microsoft.com/office/drawing/2014/main" val="875833798"/>
                    </a:ext>
                  </a:extLst>
                </a:gridCol>
              </a:tblGrid>
              <a:tr h="415243">
                <a:tc gridSpan="4">
                  <a:txBody>
                    <a:bodyPr/>
                    <a:lstStyle/>
                    <a:p>
                      <a:pPr algn="just">
                        <a:tabLst>
                          <a:tab pos="847090" algn="l"/>
                        </a:tabLst>
                      </a:pPr>
                      <a:r>
                        <a:rPr lang="en-US" sz="2400" b="1" i="1">
                          <a:solidFill>
                            <a:srgbClr val="000000"/>
                          </a:solidFill>
                          <a:effectLst/>
                          <a:latin typeface="Times New Roman" panose="02020603050405020304" pitchFamily="18" charset="0"/>
                          <a:ea typeface="Arial" panose="020B0604020202020204" pitchFamily="34" charset="0"/>
                        </a:rPr>
                        <a:t>Xác định biện pháp tu từ nói quá trong những câu dưới đây. Cách nói quá trong mỗi trường hợp đó biểu thị điều gì? Chỉ ra tác dụng của chúng. </a:t>
                      </a:r>
                      <a:endParaRPr lang="en-US" sz="2400">
                        <a:effectLst/>
                        <a:latin typeface="Times New Roman" panose="02020603050405020304" pitchFamily="18" charset="0"/>
                        <a:ea typeface="Times New Roman" panose="02020603050405020304" pitchFamily="18" charset="0"/>
                      </a:endParaRPr>
                    </a:p>
                  </a:txBody>
                  <a:tcPr marL="66735" marR="66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34138644"/>
                  </a:ext>
                </a:extLst>
              </a:tr>
              <a:tr h="830486">
                <a:tc>
                  <a:txBody>
                    <a:bodyPr/>
                    <a:lstStyle/>
                    <a:p>
                      <a:pPr algn="just"/>
                      <a:r>
                        <a:rPr lang="en-US" sz="2400" i="1">
                          <a:solidFill>
                            <a:srgbClr val="0000CC"/>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6735" marR="66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just"/>
                      <a:r>
                        <a:rPr lang="en-US" sz="2400" i="1" dirty="0" err="1">
                          <a:solidFill>
                            <a:srgbClr val="0000CC"/>
                          </a:solidFill>
                          <a:effectLst/>
                          <a:latin typeface="Times New Roman" panose="02020603050405020304" pitchFamily="18" charset="0"/>
                          <a:ea typeface="Times New Roman" panose="02020603050405020304" pitchFamily="18" charset="0"/>
                        </a:rPr>
                        <a:t>Đêm</a:t>
                      </a:r>
                      <a:r>
                        <a:rPr lang="en-US" sz="2400" i="1" dirty="0">
                          <a:solidFill>
                            <a:srgbClr val="0000CC"/>
                          </a:solidFill>
                          <a:effectLst/>
                          <a:latin typeface="Times New Roman" panose="02020603050405020304" pitchFamily="18" charset="0"/>
                          <a:ea typeface="Times New Roman" panose="02020603050405020304" pitchFamily="18" charset="0"/>
                        </a:rPr>
                        <a:t> </a:t>
                      </a:r>
                      <a:r>
                        <a:rPr lang="en-US" sz="2400" i="1" dirty="0" err="1">
                          <a:solidFill>
                            <a:srgbClr val="0000CC"/>
                          </a:solidFill>
                          <a:effectLst/>
                          <a:latin typeface="Times New Roman" panose="02020603050405020304" pitchFamily="18" charset="0"/>
                          <a:ea typeface="Times New Roman" panose="02020603050405020304" pitchFamily="18" charset="0"/>
                        </a:rPr>
                        <a:t>tháng</a:t>
                      </a:r>
                      <a:r>
                        <a:rPr lang="en-US" sz="2400" i="1" dirty="0">
                          <a:solidFill>
                            <a:srgbClr val="0000CC"/>
                          </a:solidFill>
                          <a:effectLst/>
                          <a:latin typeface="Times New Roman" panose="02020603050405020304" pitchFamily="18" charset="0"/>
                          <a:ea typeface="Times New Roman" panose="02020603050405020304" pitchFamily="18" charset="0"/>
                        </a:rPr>
                        <a:t> </a:t>
                      </a:r>
                      <a:r>
                        <a:rPr lang="en-US" sz="2400" i="1" dirty="0" err="1">
                          <a:solidFill>
                            <a:srgbClr val="0000CC"/>
                          </a:solidFill>
                          <a:effectLst/>
                          <a:latin typeface="Times New Roman" panose="02020603050405020304" pitchFamily="18" charset="0"/>
                          <a:ea typeface="Times New Roman" panose="02020603050405020304" pitchFamily="18" charset="0"/>
                        </a:rPr>
                        <a:t>năm</a:t>
                      </a:r>
                      <a:r>
                        <a:rPr lang="en-US" sz="2400" i="1" dirty="0">
                          <a:solidFill>
                            <a:srgbClr val="0000CC"/>
                          </a:solidFill>
                          <a:effectLst/>
                          <a:latin typeface="Times New Roman" panose="02020603050405020304" pitchFamily="18" charset="0"/>
                          <a:ea typeface="Times New Roman" panose="02020603050405020304" pitchFamily="18" charset="0"/>
                        </a:rPr>
                        <a:t> </a:t>
                      </a:r>
                      <a:r>
                        <a:rPr lang="en-US" sz="2400" i="1" dirty="0" err="1">
                          <a:solidFill>
                            <a:srgbClr val="0000CC"/>
                          </a:solidFill>
                          <a:effectLst/>
                          <a:latin typeface="Times New Roman" panose="02020603050405020304" pitchFamily="18" charset="0"/>
                          <a:ea typeface="Times New Roman" panose="02020603050405020304" pitchFamily="18" charset="0"/>
                        </a:rPr>
                        <a:t>chưa</a:t>
                      </a:r>
                      <a:r>
                        <a:rPr lang="en-US" sz="2400" i="1" dirty="0">
                          <a:solidFill>
                            <a:srgbClr val="0000CC"/>
                          </a:solidFill>
                          <a:effectLst/>
                          <a:latin typeface="Times New Roman" panose="02020603050405020304" pitchFamily="18" charset="0"/>
                          <a:ea typeface="Times New Roman" panose="02020603050405020304" pitchFamily="18" charset="0"/>
                        </a:rPr>
                        <a:t> </a:t>
                      </a:r>
                      <a:r>
                        <a:rPr lang="en-US" sz="2400" i="1" dirty="0" err="1">
                          <a:solidFill>
                            <a:srgbClr val="0000CC"/>
                          </a:solidFill>
                          <a:effectLst/>
                          <a:latin typeface="Times New Roman" panose="02020603050405020304" pitchFamily="18" charset="0"/>
                          <a:ea typeface="Times New Roman" panose="02020603050405020304" pitchFamily="18" charset="0"/>
                        </a:rPr>
                        <a:t>nằm</a:t>
                      </a:r>
                      <a:r>
                        <a:rPr lang="en-US" sz="2400" i="1" dirty="0">
                          <a:solidFill>
                            <a:srgbClr val="0000CC"/>
                          </a:solidFill>
                          <a:effectLst/>
                          <a:latin typeface="Times New Roman" panose="02020603050405020304" pitchFamily="18" charset="0"/>
                          <a:ea typeface="Times New Roman" panose="02020603050405020304" pitchFamily="18" charset="0"/>
                        </a:rPr>
                        <a:t> </a:t>
                      </a:r>
                      <a:r>
                        <a:rPr lang="en-US" sz="2400" i="1" dirty="0" err="1">
                          <a:solidFill>
                            <a:srgbClr val="0000CC"/>
                          </a:solidFill>
                          <a:effectLst/>
                          <a:latin typeface="Times New Roman" panose="02020603050405020304" pitchFamily="18" charset="0"/>
                          <a:ea typeface="Times New Roman" panose="02020603050405020304" pitchFamily="18" charset="0"/>
                        </a:rPr>
                        <a:t>đã</a:t>
                      </a:r>
                      <a:r>
                        <a:rPr lang="en-US" sz="2400" i="1" dirty="0">
                          <a:solidFill>
                            <a:srgbClr val="0000CC"/>
                          </a:solidFill>
                          <a:effectLst/>
                          <a:latin typeface="Times New Roman" panose="02020603050405020304" pitchFamily="18" charset="0"/>
                          <a:ea typeface="Times New Roman" panose="02020603050405020304" pitchFamily="18" charset="0"/>
                        </a:rPr>
                        <a:t> </a:t>
                      </a:r>
                      <a:r>
                        <a:rPr lang="en-US" sz="2400" i="1" dirty="0" err="1">
                          <a:solidFill>
                            <a:srgbClr val="0000CC"/>
                          </a:solidFill>
                          <a:effectLst/>
                          <a:latin typeface="Times New Roman" panose="02020603050405020304" pitchFamily="18" charset="0"/>
                          <a:ea typeface="Times New Roman" panose="02020603050405020304" pitchFamily="18" charset="0"/>
                        </a:rPr>
                        <a:t>sáng</a:t>
                      </a:r>
                      <a:r>
                        <a:rPr lang="en-US" sz="2400" i="1" dirty="0">
                          <a:solidFill>
                            <a:srgbClr val="0000CC"/>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just"/>
                      <a:r>
                        <a:rPr lang="en-US" sz="2400" i="1" dirty="0" err="1">
                          <a:solidFill>
                            <a:srgbClr val="0000CC"/>
                          </a:solidFill>
                          <a:effectLst/>
                          <a:latin typeface="Times New Roman" panose="02020603050405020304" pitchFamily="18" charset="0"/>
                          <a:ea typeface="Times New Roman" panose="02020603050405020304" pitchFamily="18" charset="0"/>
                        </a:rPr>
                        <a:t>Ngày</a:t>
                      </a:r>
                      <a:r>
                        <a:rPr lang="en-US" sz="2400" i="1" dirty="0">
                          <a:solidFill>
                            <a:srgbClr val="0000CC"/>
                          </a:solidFill>
                          <a:effectLst/>
                          <a:latin typeface="Times New Roman" panose="02020603050405020304" pitchFamily="18" charset="0"/>
                          <a:ea typeface="Times New Roman" panose="02020603050405020304" pitchFamily="18" charset="0"/>
                        </a:rPr>
                        <a:t> </a:t>
                      </a:r>
                      <a:r>
                        <a:rPr lang="en-US" sz="2400" i="1" dirty="0" err="1">
                          <a:solidFill>
                            <a:srgbClr val="0000CC"/>
                          </a:solidFill>
                          <a:effectLst/>
                          <a:latin typeface="Times New Roman" panose="02020603050405020304" pitchFamily="18" charset="0"/>
                          <a:ea typeface="Times New Roman" panose="02020603050405020304" pitchFamily="18" charset="0"/>
                        </a:rPr>
                        <a:t>tháng</a:t>
                      </a:r>
                      <a:r>
                        <a:rPr lang="en-US" sz="2400" i="1" dirty="0">
                          <a:solidFill>
                            <a:srgbClr val="0000CC"/>
                          </a:solidFill>
                          <a:effectLst/>
                          <a:latin typeface="Times New Roman" panose="02020603050405020304" pitchFamily="18" charset="0"/>
                          <a:ea typeface="Times New Roman" panose="02020603050405020304" pitchFamily="18" charset="0"/>
                        </a:rPr>
                        <a:t> </a:t>
                      </a:r>
                      <a:r>
                        <a:rPr lang="en-US" sz="2400" i="1" dirty="0" err="1">
                          <a:solidFill>
                            <a:srgbClr val="0000CC"/>
                          </a:solidFill>
                          <a:effectLst/>
                          <a:latin typeface="Times New Roman" panose="02020603050405020304" pitchFamily="18" charset="0"/>
                          <a:ea typeface="Times New Roman" panose="02020603050405020304" pitchFamily="18" charset="0"/>
                        </a:rPr>
                        <a:t>mười</a:t>
                      </a:r>
                      <a:r>
                        <a:rPr lang="en-US" sz="2400" i="1" dirty="0">
                          <a:solidFill>
                            <a:srgbClr val="0000CC"/>
                          </a:solidFill>
                          <a:effectLst/>
                          <a:latin typeface="Times New Roman" panose="02020603050405020304" pitchFamily="18" charset="0"/>
                          <a:ea typeface="Times New Roman" panose="02020603050405020304" pitchFamily="18" charset="0"/>
                        </a:rPr>
                        <a:t> </a:t>
                      </a:r>
                      <a:r>
                        <a:rPr lang="en-US" sz="2400" i="1" dirty="0" err="1">
                          <a:solidFill>
                            <a:srgbClr val="0000CC"/>
                          </a:solidFill>
                          <a:effectLst/>
                          <a:latin typeface="Times New Roman" panose="02020603050405020304" pitchFamily="18" charset="0"/>
                          <a:ea typeface="Times New Roman" panose="02020603050405020304" pitchFamily="18" charset="0"/>
                        </a:rPr>
                        <a:t>chưa</a:t>
                      </a:r>
                      <a:r>
                        <a:rPr lang="en-US" sz="2400" i="1" dirty="0">
                          <a:solidFill>
                            <a:srgbClr val="0000CC"/>
                          </a:solidFill>
                          <a:effectLst/>
                          <a:latin typeface="Times New Roman" panose="02020603050405020304" pitchFamily="18" charset="0"/>
                          <a:ea typeface="Times New Roman" panose="02020603050405020304" pitchFamily="18" charset="0"/>
                        </a:rPr>
                        <a:t> </a:t>
                      </a:r>
                      <a:r>
                        <a:rPr lang="en-US" sz="2400" i="1" dirty="0" err="1">
                          <a:solidFill>
                            <a:srgbClr val="0000CC"/>
                          </a:solidFill>
                          <a:effectLst/>
                          <a:latin typeface="Times New Roman" panose="02020603050405020304" pitchFamily="18" charset="0"/>
                          <a:ea typeface="Times New Roman" panose="02020603050405020304" pitchFamily="18" charset="0"/>
                        </a:rPr>
                        <a:t>cười</a:t>
                      </a:r>
                      <a:r>
                        <a:rPr lang="en-US" sz="2400" i="1" dirty="0">
                          <a:solidFill>
                            <a:srgbClr val="0000CC"/>
                          </a:solidFill>
                          <a:effectLst/>
                          <a:latin typeface="Times New Roman" panose="02020603050405020304" pitchFamily="18" charset="0"/>
                          <a:ea typeface="Times New Roman" panose="02020603050405020304" pitchFamily="18" charset="0"/>
                        </a:rPr>
                        <a:t> </a:t>
                      </a:r>
                      <a:r>
                        <a:rPr lang="en-US" sz="2400" i="1" dirty="0" err="1">
                          <a:solidFill>
                            <a:srgbClr val="0000CC"/>
                          </a:solidFill>
                          <a:effectLst/>
                          <a:latin typeface="Times New Roman" panose="02020603050405020304" pitchFamily="18" charset="0"/>
                          <a:ea typeface="Times New Roman" panose="02020603050405020304" pitchFamily="18" charset="0"/>
                        </a:rPr>
                        <a:t>đã</a:t>
                      </a:r>
                      <a:r>
                        <a:rPr lang="en-US" sz="2400" i="1" dirty="0">
                          <a:solidFill>
                            <a:srgbClr val="0000CC"/>
                          </a:solidFill>
                          <a:effectLst/>
                          <a:latin typeface="Times New Roman" panose="02020603050405020304" pitchFamily="18" charset="0"/>
                          <a:ea typeface="Times New Roman" panose="02020603050405020304" pitchFamily="18" charset="0"/>
                        </a:rPr>
                        <a:t> </a:t>
                      </a:r>
                      <a:r>
                        <a:rPr lang="en-US" sz="2400" i="1" dirty="0" err="1">
                          <a:solidFill>
                            <a:srgbClr val="0000CC"/>
                          </a:solidFill>
                          <a:effectLst/>
                          <a:latin typeface="Times New Roman" panose="02020603050405020304" pitchFamily="18" charset="0"/>
                          <a:ea typeface="Times New Roman" panose="02020603050405020304" pitchFamily="18" charset="0"/>
                        </a:rPr>
                        <a:t>tối</a:t>
                      </a:r>
                      <a:endParaRPr lang="en-US" sz="2400" dirty="0">
                        <a:effectLst/>
                        <a:latin typeface="Times New Roman" panose="02020603050405020304" pitchFamily="18" charset="0"/>
                        <a:ea typeface="Times New Roman" panose="02020603050405020304" pitchFamily="18" charset="0"/>
                      </a:endParaRPr>
                    </a:p>
                  </a:txBody>
                  <a:tcPr marL="66735" marR="66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just"/>
                      <a:r>
                        <a:rPr lang="en-US" sz="2400" i="1">
                          <a:solidFill>
                            <a:srgbClr val="0000CC"/>
                          </a:solidFill>
                          <a:effectLst/>
                          <a:latin typeface="Times New Roman" panose="02020603050405020304" pitchFamily="18" charset="0"/>
                          <a:ea typeface="Times New Roman" panose="02020603050405020304" pitchFamily="18" charset="0"/>
                        </a:rPr>
                        <a:t>Thuận vợ thuận chồng, tát Biển Đông cũng cạn.</a:t>
                      </a:r>
                      <a:endParaRPr lang="en-US" sz="2400">
                        <a:effectLst/>
                        <a:latin typeface="Times New Roman" panose="02020603050405020304" pitchFamily="18" charset="0"/>
                        <a:ea typeface="Times New Roman" panose="02020603050405020304" pitchFamily="18" charset="0"/>
                      </a:endParaRPr>
                    </a:p>
                  </a:txBody>
                  <a:tcPr marL="66735" marR="66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just"/>
                      <a:r>
                        <a:rPr lang="en-US" sz="2400" i="1">
                          <a:solidFill>
                            <a:srgbClr val="0000CC"/>
                          </a:solidFill>
                          <a:effectLst/>
                          <a:latin typeface="Times New Roman" panose="02020603050405020304" pitchFamily="18" charset="0"/>
                          <a:ea typeface="Times New Roman" panose="02020603050405020304" pitchFamily="18" charset="0"/>
                        </a:rPr>
                        <a:t>Cày đồng đang buổi ban trưa</a:t>
                      </a:r>
                      <a:endParaRPr lang="en-US" sz="2400">
                        <a:effectLst/>
                        <a:latin typeface="Times New Roman" panose="02020603050405020304" pitchFamily="18" charset="0"/>
                        <a:ea typeface="Times New Roman" panose="02020603050405020304" pitchFamily="18" charset="0"/>
                      </a:endParaRPr>
                    </a:p>
                    <a:p>
                      <a:pPr algn="just"/>
                      <a:r>
                        <a:rPr lang="en-US" sz="2400" i="1">
                          <a:solidFill>
                            <a:srgbClr val="0000CC"/>
                          </a:solidFill>
                          <a:effectLst/>
                          <a:latin typeface="Times New Roman" panose="02020603050405020304" pitchFamily="18" charset="0"/>
                          <a:ea typeface="Times New Roman" panose="02020603050405020304" pitchFamily="18" charset="0"/>
                        </a:rPr>
                        <a:t>Mồ hôi thánh thót như mưa ruộng cày</a:t>
                      </a:r>
                      <a:endParaRPr lang="en-US" sz="2400">
                        <a:effectLst/>
                        <a:latin typeface="Times New Roman" panose="02020603050405020304" pitchFamily="18" charset="0"/>
                        <a:ea typeface="Times New Roman" panose="02020603050405020304" pitchFamily="18" charset="0"/>
                      </a:endParaRPr>
                    </a:p>
                  </a:txBody>
                  <a:tcPr marL="66735" marR="66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2316170390"/>
                  </a:ext>
                </a:extLst>
              </a:tr>
              <a:tr h="622864">
                <a:tc>
                  <a:txBody>
                    <a:bodyPr/>
                    <a:lstStyle/>
                    <a:p>
                      <a:pPr algn="just"/>
                      <a:r>
                        <a:rPr lang="en-US" sz="2400" b="1" i="1" dirty="0" err="1">
                          <a:solidFill>
                            <a:srgbClr val="000000"/>
                          </a:solidFill>
                          <a:effectLst/>
                          <a:latin typeface="Times New Roman" panose="02020603050405020304" pitchFamily="18" charset="0"/>
                          <a:ea typeface="Arial" panose="020B0604020202020204" pitchFamily="34" charset="0"/>
                        </a:rPr>
                        <a:t>Biện</a:t>
                      </a:r>
                      <a:r>
                        <a:rPr lang="en-US" sz="2400" b="1" i="1" dirty="0">
                          <a:solidFill>
                            <a:srgbClr val="000000"/>
                          </a:solidFill>
                          <a:effectLst/>
                          <a:latin typeface="Times New Roman" panose="02020603050405020304" pitchFamily="18" charset="0"/>
                          <a:ea typeface="Arial" panose="020B0604020202020204" pitchFamily="34" charset="0"/>
                        </a:rPr>
                        <a:t> </a:t>
                      </a:r>
                      <a:r>
                        <a:rPr lang="en-US" sz="2400" b="1" i="1" dirty="0" err="1">
                          <a:solidFill>
                            <a:srgbClr val="000000"/>
                          </a:solidFill>
                          <a:effectLst/>
                          <a:latin typeface="Times New Roman" panose="02020603050405020304" pitchFamily="18" charset="0"/>
                          <a:ea typeface="Arial" panose="020B0604020202020204" pitchFamily="34" charset="0"/>
                        </a:rPr>
                        <a:t>pháp</a:t>
                      </a:r>
                      <a:r>
                        <a:rPr lang="en-US" sz="2400" b="1" i="1" dirty="0">
                          <a:solidFill>
                            <a:srgbClr val="000000"/>
                          </a:solidFill>
                          <a:effectLst/>
                          <a:latin typeface="Times New Roman" panose="02020603050405020304" pitchFamily="18" charset="0"/>
                          <a:ea typeface="Arial" panose="020B0604020202020204" pitchFamily="34" charset="0"/>
                        </a:rPr>
                        <a:t> </a:t>
                      </a:r>
                      <a:r>
                        <a:rPr lang="en-US" sz="2400" b="1" i="1" dirty="0" err="1">
                          <a:solidFill>
                            <a:srgbClr val="000000"/>
                          </a:solidFill>
                          <a:effectLst/>
                          <a:latin typeface="Times New Roman" panose="02020603050405020304" pitchFamily="18" charset="0"/>
                          <a:ea typeface="Arial" panose="020B0604020202020204" pitchFamily="34" charset="0"/>
                        </a:rPr>
                        <a:t>tu</a:t>
                      </a:r>
                      <a:r>
                        <a:rPr lang="en-US" sz="2400" b="1" i="1" dirty="0">
                          <a:solidFill>
                            <a:srgbClr val="000000"/>
                          </a:solidFill>
                          <a:effectLst/>
                          <a:latin typeface="Times New Roman" panose="02020603050405020304" pitchFamily="18" charset="0"/>
                          <a:ea typeface="Arial" panose="020B0604020202020204" pitchFamily="34" charset="0"/>
                        </a:rPr>
                        <a:t> </a:t>
                      </a:r>
                      <a:r>
                        <a:rPr lang="en-US" sz="2400" b="1" i="1" dirty="0" err="1">
                          <a:solidFill>
                            <a:srgbClr val="000000"/>
                          </a:solidFill>
                          <a:effectLst/>
                          <a:latin typeface="Times New Roman" panose="02020603050405020304" pitchFamily="18" charset="0"/>
                          <a:ea typeface="Arial" panose="020B0604020202020204" pitchFamily="34" charset="0"/>
                        </a:rPr>
                        <a:t>từ</a:t>
                      </a:r>
                      <a:r>
                        <a:rPr lang="en-US" sz="2400" b="1" i="1" dirty="0">
                          <a:solidFill>
                            <a:srgbClr val="000000"/>
                          </a:solidFill>
                          <a:effectLst/>
                          <a:latin typeface="Times New Roman" panose="02020603050405020304" pitchFamily="18" charset="0"/>
                          <a:ea typeface="Arial" panose="020B0604020202020204" pitchFamily="34" charset="0"/>
                        </a:rPr>
                        <a:t> </a:t>
                      </a:r>
                      <a:r>
                        <a:rPr lang="en-US" sz="2400" b="1" i="1" dirty="0" err="1">
                          <a:solidFill>
                            <a:srgbClr val="000000"/>
                          </a:solidFill>
                          <a:effectLst/>
                          <a:latin typeface="Times New Roman" panose="02020603050405020304" pitchFamily="18" charset="0"/>
                          <a:ea typeface="Arial" panose="020B0604020202020204" pitchFamily="34" charset="0"/>
                        </a:rPr>
                        <a:t>nói</a:t>
                      </a:r>
                      <a:r>
                        <a:rPr lang="en-US" sz="2400" b="1" i="1" dirty="0">
                          <a:solidFill>
                            <a:srgbClr val="000000"/>
                          </a:solidFill>
                          <a:effectLst/>
                          <a:latin typeface="Times New Roman" panose="02020603050405020304" pitchFamily="18" charset="0"/>
                          <a:ea typeface="Arial" panose="020B0604020202020204" pitchFamily="34" charset="0"/>
                        </a:rPr>
                        <a:t> </a:t>
                      </a:r>
                      <a:r>
                        <a:rPr lang="en-US" sz="2400" b="1" i="1" dirty="0" err="1">
                          <a:solidFill>
                            <a:srgbClr val="000000"/>
                          </a:solidFill>
                          <a:effectLst/>
                          <a:latin typeface="Times New Roman" panose="02020603050405020304" pitchFamily="18" charset="0"/>
                          <a:ea typeface="Arial" panose="020B0604020202020204" pitchFamily="34" charset="0"/>
                        </a:rPr>
                        <a:t>quá</a:t>
                      </a:r>
                      <a:endParaRPr lang="en-US" sz="2400" dirty="0">
                        <a:effectLst/>
                        <a:latin typeface="Times New Roman" panose="02020603050405020304" pitchFamily="18" charset="0"/>
                        <a:ea typeface="Times New Roman" panose="02020603050405020304" pitchFamily="18" charset="0"/>
                      </a:endParaRPr>
                    </a:p>
                  </a:txBody>
                  <a:tcPr marL="66735" marR="66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just"/>
                      <a:endParaRPr lang="en-US" sz="2400" dirty="0">
                        <a:effectLst/>
                        <a:latin typeface="Times New Roman" panose="02020603050405020304" pitchFamily="18" charset="0"/>
                        <a:ea typeface="Times New Roman" panose="02020603050405020304" pitchFamily="18" charset="0"/>
                      </a:endParaRPr>
                    </a:p>
                  </a:txBody>
                  <a:tcPr marL="66735" marR="66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just"/>
                      <a:endParaRPr lang="en-US" sz="2400" dirty="0">
                        <a:effectLst/>
                        <a:latin typeface="Times New Roman" panose="02020603050405020304" pitchFamily="18" charset="0"/>
                        <a:ea typeface="Times New Roman" panose="02020603050405020304" pitchFamily="18" charset="0"/>
                      </a:endParaRPr>
                    </a:p>
                  </a:txBody>
                  <a:tcPr marL="66735" marR="66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just"/>
                      <a:endParaRPr lang="en-US" sz="2400" dirty="0">
                        <a:effectLst/>
                        <a:latin typeface="Times New Roman" panose="02020603050405020304" pitchFamily="18" charset="0"/>
                        <a:ea typeface="Times New Roman" panose="02020603050405020304" pitchFamily="18" charset="0"/>
                      </a:endParaRPr>
                    </a:p>
                  </a:txBody>
                  <a:tcPr marL="66735" marR="66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3583930153"/>
                  </a:ext>
                </a:extLst>
              </a:tr>
              <a:tr h="830486">
                <a:tc>
                  <a:txBody>
                    <a:bodyPr/>
                    <a:lstStyle/>
                    <a:p>
                      <a:pPr algn="just"/>
                      <a:r>
                        <a:rPr lang="en-US" sz="2400" b="1" i="1" dirty="0">
                          <a:solidFill>
                            <a:srgbClr val="000000"/>
                          </a:solidFill>
                          <a:effectLst/>
                          <a:latin typeface="Times New Roman" panose="02020603050405020304" pitchFamily="18" charset="0"/>
                          <a:ea typeface="Arial" panose="020B0604020202020204" pitchFamily="34" charset="0"/>
                        </a:rPr>
                        <a:t>Ý </a:t>
                      </a:r>
                      <a:r>
                        <a:rPr lang="en-US" sz="2400" b="1" i="1" dirty="0" err="1">
                          <a:solidFill>
                            <a:srgbClr val="000000"/>
                          </a:solidFill>
                          <a:effectLst/>
                          <a:latin typeface="Times New Roman" panose="02020603050405020304" pitchFamily="18" charset="0"/>
                          <a:ea typeface="Arial" panose="020B0604020202020204" pitchFamily="34" charset="0"/>
                        </a:rPr>
                        <a:t>nghĩa</a:t>
                      </a:r>
                      <a:r>
                        <a:rPr lang="en-US" sz="2400" b="1" i="1" dirty="0">
                          <a:solidFill>
                            <a:srgbClr val="000000"/>
                          </a:solidFill>
                          <a:effectLst/>
                          <a:latin typeface="Times New Roman" panose="02020603050405020304" pitchFamily="18" charset="0"/>
                          <a:ea typeface="Arial" panose="020B0604020202020204" pitchFamily="34" charset="0"/>
                        </a:rPr>
                        <a:t> </a:t>
                      </a:r>
                      <a:r>
                        <a:rPr lang="en-US" sz="2400" b="1" i="1" dirty="0" err="1">
                          <a:solidFill>
                            <a:srgbClr val="000000"/>
                          </a:solidFill>
                          <a:effectLst/>
                          <a:latin typeface="Times New Roman" panose="02020603050405020304" pitchFamily="18" charset="0"/>
                          <a:ea typeface="Arial" panose="020B0604020202020204" pitchFamily="34" charset="0"/>
                        </a:rPr>
                        <a:t>biểu</a:t>
                      </a:r>
                      <a:r>
                        <a:rPr lang="en-US" sz="2400" b="1" i="1" dirty="0">
                          <a:solidFill>
                            <a:srgbClr val="000000"/>
                          </a:solidFill>
                          <a:effectLst/>
                          <a:latin typeface="Times New Roman" panose="02020603050405020304" pitchFamily="18" charset="0"/>
                          <a:ea typeface="Arial" panose="020B0604020202020204" pitchFamily="34" charset="0"/>
                        </a:rPr>
                        <a:t> </a:t>
                      </a:r>
                      <a:r>
                        <a:rPr lang="en-US" sz="2400" b="1" i="1" dirty="0" err="1">
                          <a:solidFill>
                            <a:srgbClr val="000000"/>
                          </a:solidFill>
                          <a:effectLst/>
                          <a:latin typeface="Times New Roman" panose="02020603050405020304" pitchFamily="18" charset="0"/>
                          <a:ea typeface="Arial" panose="020B0604020202020204" pitchFamily="34" charset="0"/>
                        </a:rPr>
                        <a:t>thị</a:t>
                      </a:r>
                      <a:r>
                        <a:rPr lang="en-US" sz="2400" b="1" i="1" dirty="0">
                          <a:solidFill>
                            <a:srgbClr val="000000"/>
                          </a:solidFill>
                          <a:effectLst/>
                          <a:latin typeface="Times New Roman" panose="02020603050405020304" pitchFamily="18" charset="0"/>
                          <a:ea typeface="Arial" panose="020B0604020202020204" pitchFamily="34" charset="0"/>
                        </a:rPr>
                        <a:t> </a:t>
                      </a:r>
                      <a:endParaRPr lang="en-US" sz="2400" dirty="0">
                        <a:effectLst/>
                        <a:latin typeface="Times New Roman" panose="02020603050405020304" pitchFamily="18" charset="0"/>
                        <a:ea typeface="Times New Roman" panose="02020603050405020304" pitchFamily="18" charset="0"/>
                      </a:endParaRPr>
                    </a:p>
                  </a:txBody>
                  <a:tcPr marL="66735" marR="66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just"/>
                      <a:endParaRPr lang="en-US" sz="2400" dirty="0">
                        <a:effectLst/>
                        <a:latin typeface="Times New Roman" panose="02020603050405020304" pitchFamily="18" charset="0"/>
                        <a:ea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endParaRPr>
                    </a:p>
                  </a:txBody>
                  <a:tcPr marL="66735" marR="66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just"/>
                      <a:endParaRPr lang="en-US" sz="2400" dirty="0">
                        <a:effectLst/>
                        <a:latin typeface="Times New Roman" panose="02020603050405020304" pitchFamily="18" charset="0"/>
                        <a:ea typeface="Times New Roman" panose="02020603050405020304" pitchFamily="18" charset="0"/>
                      </a:endParaRPr>
                    </a:p>
                  </a:txBody>
                  <a:tcPr marL="66735" marR="66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just"/>
                      <a:endParaRPr lang="en-US" sz="2400" dirty="0">
                        <a:effectLst/>
                        <a:latin typeface="Times New Roman" panose="02020603050405020304" pitchFamily="18" charset="0"/>
                        <a:ea typeface="Times New Roman" panose="02020603050405020304" pitchFamily="18" charset="0"/>
                      </a:endParaRPr>
                    </a:p>
                  </a:txBody>
                  <a:tcPr marL="66735" marR="66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2569315635"/>
                  </a:ext>
                </a:extLst>
              </a:tr>
              <a:tr h="1652259">
                <a:tc>
                  <a:txBody>
                    <a:bodyPr/>
                    <a:lstStyle/>
                    <a:p>
                      <a:pPr algn="just"/>
                      <a:r>
                        <a:rPr lang="en-US" sz="2400" b="1" i="1">
                          <a:solidFill>
                            <a:srgbClr val="000000"/>
                          </a:solidFill>
                          <a:effectLst/>
                          <a:latin typeface="Times New Roman" panose="02020603050405020304" pitchFamily="18" charset="0"/>
                          <a:ea typeface="Arial" panose="020B0604020202020204" pitchFamily="34" charset="0"/>
                        </a:rPr>
                        <a:t>Tác dụng </a:t>
                      </a:r>
                      <a:endParaRPr lang="en-US" sz="2400">
                        <a:effectLst/>
                        <a:latin typeface="Times New Roman" panose="02020603050405020304" pitchFamily="18" charset="0"/>
                        <a:ea typeface="Times New Roman" panose="02020603050405020304" pitchFamily="18" charset="0"/>
                      </a:endParaRPr>
                    </a:p>
                  </a:txBody>
                  <a:tcPr marL="66735" marR="66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just"/>
                      <a:r>
                        <a:rPr lang="en-US" sz="2400" dirty="0">
                          <a:effectLst/>
                          <a:latin typeface="Times New Roman" panose="02020603050405020304" pitchFamily="18" charset="0"/>
                          <a:ea typeface="Times New Roman" panose="02020603050405020304" pitchFamily="18" charset="0"/>
                        </a:rPr>
                        <a:t> </a:t>
                      </a:r>
                    </a:p>
                  </a:txBody>
                  <a:tcPr marL="66735" marR="66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just">
                        <a:lnSpc>
                          <a:spcPct val="115000"/>
                        </a:lnSpc>
                      </a:pPr>
                      <a:endParaRPr lang="en-US" sz="2400" dirty="0">
                        <a:effectLst/>
                        <a:latin typeface="Times New Roman" panose="02020603050405020304" pitchFamily="18" charset="0"/>
                        <a:ea typeface="Times New Roman" panose="02020603050405020304" pitchFamily="18" charset="0"/>
                      </a:endParaRPr>
                    </a:p>
                    <a:p>
                      <a:pPr algn="just">
                        <a:lnSpc>
                          <a:spcPct val="115000"/>
                        </a:lnSpc>
                      </a:pPr>
                      <a:endParaRPr lang="en-US" sz="2400" dirty="0">
                        <a:effectLst/>
                        <a:latin typeface="Times New Roman" panose="02020603050405020304" pitchFamily="18" charset="0"/>
                        <a:ea typeface="Times New Roman" panose="02020603050405020304" pitchFamily="18" charset="0"/>
                      </a:endParaRPr>
                    </a:p>
                    <a:p>
                      <a:pPr algn="just">
                        <a:lnSpc>
                          <a:spcPct val="115000"/>
                        </a:lnSpc>
                      </a:pPr>
                      <a:endParaRPr lang="en-US" sz="2400" dirty="0">
                        <a:effectLst/>
                        <a:latin typeface="Times New Roman" panose="02020603050405020304" pitchFamily="18" charset="0"/>
                        <a:ea typeface="Times New Roman" panose="02020603050405020304" pitchFamily="18" charset="0"/>
                      </a:endParaRPr>
                    </a:p>
                    <a:p>
                      <a:pPr algn="just">
                        <a:lnSpc>
                          <a:spcPct val="115000"/>
                        </a:lnSpc>
                      </a:pPr>
                      <a:endParaRPr lang="en-US" sz="2400" dirty="0">
                        <a:effectLst/>
                        <a:latin typeface="Times New Roman" panose="02020603050405020304" pitchFamily="18" charset="0"/>
                        <a:ea typeface="Times New Roman" panose="02020603050405020304" pitchFamily="18" charset="0"/>
                      </a:endParaRPr>
                    </a:p>
                    <a:p>
                      <a:pPr algn="just">
                        <a:lnSpc>
                          <a:spcPct val="115000"/>
                        </a:lnSpc>
                      </a:pPr>
                      <a:endParaRPr lang="en-US" sz="2400" dirty="0">
                        <a:effectLst/>
                        <a:latin typeface="Times New Roman" panose="02020603050405020304" pitchFamily="18" charset="0"/>
                        <a:ea typeface="Times New Roman" panose="02020603050405020304" pitchFamily="18" charset="0"/>
                      </a:endParaRPr>
                    </a:p>
                  </a:txBody>
                  <a:tcPr marL="66735" marR="66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just"/>
                      <a:endParaRPr lang="en-US" sz="2400" dirty="0">
                        <a:effectLst/>
                        <a:latin typeface="Times New Roman" panose="02020603050405020304" pitchFamily="18" charset="0"/>
                        <a:ea typeface="Times New Roman" panose="02020603050405020304" pitchFamily="18" charset="0"/>
                      </a:endParaRPr>
                    </a:p>
                  </a:txBody>
                  <a:tcPr marL="66735" marR="66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3718581063"/>
                  </a:ext>
                </a:extLst>
              </a:tr>
            </a:tbl>
          </a:graphicData>
        </a:graphic>
      </p:graphicFrame>
      <p:sp>
        <p:nvSpPr>
          <p:cNvPr id="4" name="TextBox 3">
            <a:extLst>
              <a:ext uri="{FF2B5EF4-FFF2-40B4-BE49-F238E27FC236}">
                <a16:creationId xmlns:a16="http://schemas.microsoft.com/office/drawing/2014/main" id="{B4084B26-7595-19B2-32E5-32FDE51162EA}"/>
              </a:ext>
            </a:extLst>
          </p:cNvPr>
          <p:cNvSpPr txBox="1"/>
          <p:nvPr/>
        </p:nvSpPr>
        <p:spPr>
          <a:xfrm>
            <a:off x="2160104" y="2327702"/>
            <a:ext cx="2849218" cy="830997"/>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chưa</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nằm</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chưa</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cười</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tối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D299E19F-8F60-A298-65C6-BA01D73445FD}"/>
              </a:ext>
            </a:extLst>
          </p:cNvPr>
          <p:cNvSpPr txBox="1"/>
          <p:nvPr/>
        </p:nvSpPr>
        <p:spPr>
          <a:xfrm>
            <a:off x="5326978" y="2481589"/>
            <a:ext cx="3415292" cy="461665"/>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tát </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a:t>
            </a:r>
            <a:r>
              <a:rPr kumimoji="0" lang="vi-VN"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iển Đông cũng cạn</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41AB4419-567D-DDD0-77B1-EA9A90AF8AB6}"/>
              </a:ext>
            </a:extLst>
          </p:cNvPr>
          <p:cNvSpPr txBox="1"/>
          <p:nvPr/>
        </p:nvSpPr>
        <p:spPr>
          <a:xfrm>
            <a:off x="8864913" y="2327702"/>
            <a:ext cx="3036726" cy="830997"/>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thánh</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thót</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mưa</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ruộng</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cày</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TextBox 13">
            <a:extLst>
              <a:ext uri="{FF2B5EF4-FFF2-40B4-BE49-F238E27FC236}">
                <a16:creationId xmlns:a16="http://schemas.microsoft.com/office/drawing/2014/main" id="{CCFE9929-CEF8-F84B-A1A8-D13BB95C1FCC}"/>
              </a:ext>
            </a:extLst>
          </p:cNvPr>
          <p:cNvSpPr txBox="1"/>
          <p:nvPr/>
        </p:nvSpPr>
        <p:spPr>
          <a:xfrm>
            <a:off x="2006988" y="3097143"/>
            <a:ext cx="3155450" cy="1569660"/>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Đêm</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tháng</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năm</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rất</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ngắn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Ngày</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tháng</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mười</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rất</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ngắn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TextBox 15">
            <a:extLst>
              <a:ext uri="{FF2B5EF4-FFF2-40B4-BE49-F238E27FC236}">
                <a16:creationId xmlns:a16="http://schemas.microsoft.com/office/drawing/2014/main" id="{802C246C-0395-3E23-B5BF-B128D901C5EF}"/>
              </a:ext>
            </a:extLst>
          </p:cNvPr>
          <p:cNvSpPr txBox="1"/>
          <p:nvPr/>
        </p:nvSpPr>
        <p:spPr>
          <a:xfrm>
            <a:off x="5326978" y="3193066"/>
            <a:ext cx="3366646" cy="1200329"/>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Vợ</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chồng</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hoà</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thuận</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gì</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cũng</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xong</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cũng</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thuận</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lợi</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8" name="TextBox 17">
            <a:extLst>
              <a:ext uri="{FF2B5EF4-FFF2-40B4-BE49-F238E27FC236}">
                <a16:creationId xmlns:a16="http://schemas.microsoft.com/office/drawing/2014/main" id="{088704E3-2350-BA1D-7431-F1C18F5C4ACD}"/>
              </a:ext>
            </a:extLst>
          </p:cNvPr>
          <p:cNvSpPr txBox="1"/>
          <p:nvPr/>
        </p:nvSpPr>
        <p:spPr>
          <a:xfrm>
            <a:off x="9083817" y="3429000"/>
            <a:ext cx="2817822" cy="461665"/>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Mồ</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hôi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đổ</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nhiều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TextBox 19">
            <a:extLst>
              <a:ext uri="{FF2B5EF4-FFF2-40B4-BE49-F238E27FC236}">
                <a16:creationId xmlns:a16="http://schemas.microsoft.com/office/drawing/2014/main" id="{2DEA021E-4F09-0647-8948-B372E9249D3A}"/>
              </a:ext>
            </a:extLst>
          </p:cNvPr>
          <p:cNvSpPr txBox="1"/>
          <p:nvPr/>
        </p:nvSpPr>
        <p:spPr>
          <a:xfrm>
            <a:off x="2115576" y="4715490"/>
            <a:ext cx="2893746" cy="1200329"/>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pt-BR"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Nhấn mạnh tính chất của hiện tượng thời tiết.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2" name="TextBox 21">
            <a:extLst>
              <a:ext uri="{FF2B5EF4-FFF2-40B4-BE49-F238E27FC236}">
                <a16:creationId xmlns:a16="http://schemas.microsoft.com/office/drawing/2014/main" id="{CD7A4380-F584-0BF5-E1C3-0586E58CA69F}"/>
              </a:ext>
            </a:extLst>
          </p:cNvPr>
          <p:cNvSpPr txBox="1"/>
          <p:nvPr/>
        </p:nvSpPr>
        <p:spPr>
          <a:xfrm>
            <a:off x="5326978" y="4622972"/>
            <a:ext cx="3415292" cy="1938992"/>
          </a:xfrm>
          <a:prstGeom prst="rect">
            <a:avLst/>
          </a:prstGeom>
          <a:noFill/>
        </p:spPr>
        <p:txBody>
          <a:bodyPr wrap="square">
            <a:spAutoFit/>
          </a:bodyPr>
          <a:lstStyle/>
          <a:p>
            <a:pPr algn="just"/>
            <a:r>
              <a:rPr lang="en-US" sz="2400" dirty="0">
                <a:solidFill>
                  <a:srgbClr val="000000"/>
                </a:solidFill>
                <a:effectLst/>
                <a:latin typeface="Times New Roman" panose="02020603050405020304" pitchFamily="18" charset="0"/>
                <a:ea typeface="Times New Roman" panose="02020603050405020304" pitchFamily="18" charset="0"/>
              </a:rPr>
              <a:t>N</a:t>
            </a:r>
            <a:r>
              <a:rPr lang="vi-VN" sz="2400" dirty="0">
                <a:solidFill>
                  <a:srgbClr val="000000"/>
                </a:solidFill>
                <a:effectLst/>
                <a:latin typeface="Times New Roman" panose="02020603050405020304" pitchFamily="18" charset="0"/>
                <a:ea typeface="Times New Roman" panose="02020603050405020304" pitchFamily="18" charset="0"/>
              </a:rPr>
              <a:t>hấn mạnh sự hoà hợp vợ chồng có thể cùng nhau làm những điều lớn lao, vượt qua được mọi khó khăn, trở ngại. </a:t>
            </a:r>
            <a:endParaRPr lang="en-US" sz="2400" dirty="0">
              <a:effectLst/>
              <a:latin typeface="Times New Roman" panose="02020603050405020304" pitchFamily="18" charset="0"/>
              <a:ea typeface="Times New Roman" panose="02020603050405020304" pitchFamily="18" charset="0"/>
            </a:endParaRPr>
          </a:p>
        </p:txBody>
      </p:sp>
      <p:sp>
        <p:nvSpPr>
          <p:cNvPr id="24" name="TextBox 23">
            <a:extLst>
              <a:ext uri="{FF2B5EF4-FFF2-40B4-BE49-F238E27FC236}">
                <a16:creationId xmlns:a16="http://schemas.microsoft.com/office/drawing/2014/main" id="{143C47F8-54AB-3D40-7988-A454A6C0432D}"/>
              </a:ext>
            </a:extLst>
          </p:cNvPr>
          <p:cNvSpPr txBox="1"/>
          <p:nvPr/>
        </p:nvSpPr>
        <p:spPr>
          <a:xfrm>
            <a:off x="8864913" y="4715490"/>
            <a:ext cx="3036726" cy="830997"/>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hấn mạnh sự vất vả của người nông dân.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86403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2" grpId="0"/>
      <p:bldP spid="14" grpId="0"/>
      <p:bldP spid="16" grpId="0"/>
      <p:bldP spid="18" grpId="0"/>
      <p:bldP spid="20" grpId="0"/>
      <p:bldP spid="22"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7DCA14-D000-DEAB-B1DA-F319DAED3B81}"/>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4">
            <a:extLst>
              <a:ext uri="{FF2B5EF4-FFF2-40B4-BE49-F238E27FC236}">
                <a16:creationId xmlns:a16="http://schemas.microsoft.com/office/drawing/2014/main" id="{0B070631-682F-7DB3-9187-AE7D528B64B9}"/>
              </a:ext>
            </a:extLst>
          </p:cNvPr>
          <p:cNvGraphicFramePr>
            <a:graphicFrameLocks noGrp="1"/>
          </p:cNvGraphicFramePr>
          <p:nvPr>
            <p:extLst>
              <p:ext uri="{D42A27DB-BD31-4B8C-83A1-F6EECF244321}">
                <p14:modId xmlns:p14="http://schemas.microsoft.com/office/powerpoint/2010/main" val="706252975"/>
              </p:ext>
            </p:extLst>
          </p:nvPr>
        </p:nvGraphicFramePr>
        <p:xfrm>
          <a:off x="758162" y="1651662"/>
          <a:ext cx="10479682" cy="4682490"/>
        </p:xfrm>
        <a:graphic>
          <a:graphicData uri="http://schemas.openxmlformats.org/drawingml/2006/table">
            <a:tbl>
              <a:tblPr firstRow="1" firstCol="1" bandRow="1"/>
              <a:tblGrid>
                <a:gridCol w="5239841">
                  <a:extLst>
                    <a:ext uri="{9D8B030D-6E8A-4147-A177-3AD203B41FA5}">
                      <a16:colId xmlns:a16="http://schemas.microsoft.com/office/drawing/2014/main" val="397446303"/>
                    </a:ext>
                  </a:extLst>
                </a:gridCol>
                <a:gridCol w="5239841">
                  <a:extLst>
                    <a:ext uri="{9D8B030D-6E8A-4147-A177-3AD203B41FA5}">
                      <a16:colId xmlns:a16="http://schemas.microsoft.com/office/drawing/2014/main" val="3480546455"/>
                    </a:ext>
                  </a:extLst>
                </a:gridCol>
              </a:tblGrid>
              <a:tr h="0">
                <a:tc>
                  <a:txBody>
                    <a:bodyPr/>
                    <a:lstStyle/>
                    <a:p>
                      <a:pPr algn="ctr">
                        <a:lnSpc>
                          <a:spcPct val="150000"/>
                        </a:lnSpc>
                      </a:pPr>
                      <a:r>
                        <a:rPr lang="vi-VN" sz="3200" b="1" dirty="0">
                          <a:solidFill>
                            <a:srgbClr val="0000CC"/>
                          </a:solidFill>
                          <a:effectLst/>
                          <a:latin typeface="Times New Roman" panose="02020603050405020304" pitchFamily="18" charset="0"/>
                          <a:ea typeface="Times New Roman" panose="02020603050405020304" pitchFamily="18" charset="0"/>
                        </a:rPr>
                        <a:t>Cách nói quá</a:t>
                      </a:r>
                      <a:endParaRPr lang="en-US" sz="3200" dirty="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pPr>
                      <a:r>
                        <a:rPr lang="vi-VN" sz="3200" b="1" dirty="0">
                          <a:solidFill>
                            <a:srgbClr val="0000CC"/>
                          </a:solidFill>
                          <a:effectLst/>
                          <a:latin typeface="Times New Roman" panose="02020603050405020304" pitchFamily="18" charset="0"/>
                          <a:ea typeface="Times New Roman" panose="02020603050405020304" pitchFamily="18" charset="0"/>
                        </a:rPr>
                        <a:t>Cách nói thông thường:</a:t>
                      </a:r>
                      <a:endParaRPr lang="en-US" sz="3200" dirty="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546265912"/>
                  </a:ext>
                </a:extLst>
              </a:tr>
              <a:tr h="0">
                <a:tc>
                  <a:txBody>
                    <a:bodyPr/>
                    <a:lstStyle/>
                    <a:p>
                      <a:pPr algn="just">
                        <a:lnSpc>
                          <a:spcPct val="150000"/>
                        </a:lnSpc>
                      </a:pPr>
                      <a:r>
                        <a:rPr lang="vi-VN" sz="3200" dirty="0">
                          <a:effectLst/>
                          <a:latin typeface="Times New Roman" panose="02020603050405020304" pitchFamily="18" charset="0"/>
                          <a:ea typeface="Times New Roman" panose="02020603050405020304" pitchFamily="18" charset="0"/>
                        </a:rPr>
                        <a:t>1. Nghìn cân treo sợi tóc</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50000"/>
                        </a:lnSpc>
                      </a:pPr>
                      <a:r>
                        <a:rPr lang="vi-VN" sz="3200">
                          <a:effectLst/>
                          <a:latin typeface="Times New Roman" panose="02020603050405020304" pitchFamily="18" charset="0"/>
                          <a:ea typeface="Times New Roman" panose="02020603050405020304" pitchFamily="18" charset="0"/>
                        </a:rPr>
                        <a:t>a. rất hiền lành</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043950311"/>
                  </a:ext>
                </a:extLst>
              </a:tr>
              <a:tr h="0">
                <a:tc>
                  <a:txBody>
                    <a:bodyPr/>
                    <a:lstStyle/>
                    <a:p>
                      <a:pPr algn="just">
                        <a:lnSpc>
                          <a:spcPct val="150000"/>
                        </a:lnSpc>
                      </a:pPr>
                      <a:r>
                        <a:rPr lang="vi-VN" sz="3200" dirty="0">
                          <a:effectLst/>
                          <a:latin typeface="Times New Roman" panose="02020603050405020304" pitchFamily="18" charset="0"/>
                          <a:ea typeface="Times New Roman" panose="02020603050405020304" pitchFamily="18" charset="0"/>
                        </a:rPr>
                        <a:t>2. Trăm công nghìn việc</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50000"/>
                        </a:lnSpc>
                      </a:pPr>
                      <a:r>
                        <a:rPr lang="en-US" sz="3200" dirty="0">
                          <a:effectLst/>
                          <a:latin typeface="Times New Roman" panose="02020603050405020304" pitchFamily="18" charset="0"/>
                          <a:ea typeface="Times New Roman" panose="02020603050405020304" pitchFamily="18" charset="0"/>
                        </a:rPr>
                        <a:t>b</a:t>
                      </a:r>
                      <a:r>
                        <a:rPr lang="vi-VN" sz="3200" dirty="0">
                          <a:effectLst/>
                          <a:latin typeface="Times New Roman" panose="02020603050405020304" pitchFamily="18" charset="0"/>
                          <a:ea typeface="Times New Roman" panose="02020603050405020304" pitchFamily="18" charset="0"/>
                        </a:rPr>
                        <a:t>. Yếu quá, không quen lao động chân tay</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842139038"/>
                  </a:ext>
                </a:extLst>
              </a:tr>
              <a:tr h="0">
                <a:tc>
                  <a:txBody>
                    <a:bodyPr/>
                    <a:lstStyle/>
                    <a:p>
                      <a:pPr algn="just">
                        <a:lnSpc>
                          <a:spcPct val="150000"/>
                        </a:lnSpc>
                      </a:pPr>
                      <a:r>
                        <a:rPr lang="vi-VN" sz="3200">
                          <a:effectLst/>
                          <a:latin typeface="Times New Roman" panose="02020603050405020304" pitchFamily="18" charset="0"/>
                          <a:ea typeface="Times New Roman" panose="02020603050405020304" pitchFamily="18" charset="0"/>
                        </a:rPr>
                        <a:t>3. Hiền như đất</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50000"/>
                        </a:lnSpc>
                      </a:pPr>
                      <a:r>
                        <a:rPr lang="en-US" sz="3200" dirty="0">
                          <a:effectLst/>
                          <a:latin typeface="Times New Roman" panose="02020603050405020304" pitchFamily="18" charset="0"/>
                          <a:ea typeface="Times New Roman" panose="02020603050405020304" pitchFamily="18" charset="0"/>
                        </a:rPr>
                        <a:t>c</a:t>
                      </a:r>
                      <a:r>
                        <a:rPr lang="vi-VN" sz="3200" dirty="0">
                          <a:effectLst/>
                          <a:latin typeface="Times New Roman" panose="02020603050405020304" pitchFamily="18" charset="0"/>
                          <a:ea typeface="Times New Roman" panose="02020603050405020304" pitchFamily="18" charset="0"/>
                        </a:rPr>
                        <a:t>. Rất bận</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948105893"/>
                  </a:ext>
                </a:extLst>
              </a:tr>
              <a:tr h="0">
                <a:tc>
                  <a:txBody>
                    <a:bodyPr/>
                    <a:lstStyle/>
                    <a:p>
                      <a:pPr algn="just">
                        <a:lnSpc>
                          <a:spcPct val="150000"/>
                        </a:lnSpc>
                      </a:pPr>
                      <a:r>
                        <a:rPr lang="vi-VN" sz="3200">
                          <a:effectLst/>
                          <a:latin typeface="Times New Roman" panose="02020603050405020304" pitchFamily="18" charset="0"/>
                          <a:ea typeface="Times New Roman" panose="02020603050405020304" pitchFamily="18" charset="0"/>
                        </a:rPr>
                        <a:t>4. Trói gà không chặt</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50000"/>
                        </a:lnSpc>
                      </a:pPr>
                      <a:r>
                        <a:rPr lang="en-US" sz="3200" dirty="0">
                          <a:effectLst/>
                          <a:latin typeface="Times New Roman" panose="02020603050405020304" pitchFamily="18" charset="0"/>
                          <a:ea typeface="Times New Roman" panose="02020603050405020304" pitchFamily="18" charset="0"/>
                        </a:rPr>
                        <a:t>d</a:t>
                      </a:r>
                      <a:r>
                        <a:rPr lang="vi-VN" sz="3200" dirty="0">
                          <a:effectLst/>
                          <a:latin typeface="Times New Roman" panose="02020603050405020304" pitchFamily="18" charset="0"/>
                          <a:ea typeface="Times New Roman" panose="02020603050405020304" pitchFamily="18" charset="0"/>
                        </a:rPr>
                        <a:t>. Ở tình thế vô cùng nguy hiểm</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723662867"/>
                  </a:ext>
                </a:extLst>
              </a:tr>
            </a:tbl>
          </a:graphicData>
        </a:graphic>
      </p:graphicFrame>
      <p:sp>
        <p:nvSpPr>
          <p:cNvPr id="9" name="TextBox 8">
            <a:extLst>
              <a:ext uri="{FF2B5EF4-FFF2-40B4-BE49-F238E27FC236}">
                <a16:creationId xmlns:a16="http://schemas.microsoft.com/office/drawing/2014/main" id="{A4B1DEA8-D4AF-EF20-2EC6-CBE227270368}"/>
              </a:ext>
            </a:extLst>
          </p:cNvPr>
          <p:cNvSpPr txBox="1"/>
          <p:nvPr/>
        </p:nvSpPr>
        <p:spPr>
          <a:xfrm>
            <a:off x="1643270" y="835426"/>
            <a:ext cx="11317356"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rPr>
              <a:t>Tìm</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cách</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nói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quá</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tương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ứng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với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cách</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nói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thông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thường</a:t>
            </a:r>
            <a:endParaRPr lang="en-US" b="1" dirty="0">
              <a:solidFill>
                <a:srgbClr val="FF0000"/>
              </a:solidFill>
            </a:endParaRPr>
          </a:p>
        </p:txBody>
      </p:sp>
      <p:sp>
        <p:nvSpPr>
          <p:cNvPr id="11" name="TextBox 10">
            <a:extLst>
              <a:ext uri="{FF2B5EF4-FFF2-40B4-BE49-F238E27FC236}">
                <a16:creationId xmlns:a16="http://schemas.microsoft.com/office/drawing/2014/main" id="{B41D20CD-694A-65FD-8ED6-27EDC2CF112B}"/>
              </a:ext>
            </a:extLst>
          </p:cNvPr>
          <p:cNvSpPr txBox="1"/>
          <p:nvPr/>
        </p:nvSpPr>
        <p:spPr>
          <a:xfrm>
            <a:off x="324679" y="231460"/>
            <a:ext cx="1941443" cy="584775"/>
          </a:xfrm>
          <a:prstGeom prst="rect">
            <a:avLst/>
          </a:prstGeom>
          <a:noFill/>
          <a:ln w="57150">
            <a:solidFill>
              <a:schemeClr val="accent2">
                <a:lumMod val="50000"/>
              </a:schemeClr>
            </a:solidFill>
            <a:prstDash val="dash"/>
          </a:ln>
        </p:spPr>
        <p:txBody>
          <a:bodyPr wrap="square">
            <a:spAutoFit/>
          </a:bodyPr>
          <a:lstStyle>
            <a:defPPr>
              <a:defRPr lang="en-US"/>
            </a:defPPr>
            <a:lvl1pPr algn="just">
              <a:tabLst>
                <a:tab pos="847090" algn="l"/>
              </a:tabLst>
              <a:defRPr sz="3200" b="1">
                <a:solidFill>
                  <a:srgbClr val="FF0000"/>
                </a:solidFill>
                <a:effectLst/>
                <a:latin typeface="Times New Roman" panose="02020603050405020304" pitchFamily="18" charset="0"/>
                <a:ea typeface="Times New Roman" panose="02020603050405020304" pitchFamily="18" charset="0"/>
              </a:defRPr>
            </a:lvl1pPr>
          </a:lstStyle>
          <a:p>
            <a:r>
              <a:rPr lang="en-US" dirty="0" err="1"/>
              <a:t>Bài</a:t>
            </a:r>
            <a:r>
              <a:rPr lang="en-US" dirty="0"/>
              <a:t> </a:t>
            </a:r>
            <a:r>
              <a:rPr lang="en-US" dirty="0" err="1"/>
              <a:t>tập</a:t>
            </a:r>
            <a:r>
              <a:rPr lang="en-US" dirty="0"/>
              <a:t> 2: </a:t>
            </a:r>
          </a:p>
        </p:txBody>
      </p:sp>
    </p:spTree>
    <p:extLst>
      <p:ext uri="{BB962C8B-B14F-4D97-AF65-F5344CB8AC3E}">
        <p14:creationId xmlns:p14="http://schemas.microsoft.com/office/powerpoint/2010/main" val="419846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7DCA14-D000-DEAB-B1DA-F319DAED3B81}"/>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4">
            <a:extLst>
              <a:ext uri="{FF2B5EF4-FFF2-40B4-BE49-F238E27FC236}">
                <a16:creationId xmlns:a16="http://schemas.microsoft.com/office/drawing/2014/main" id="{0B070631-682F-7DB3-9187-AE7D528B64B9}"/>
              </a:ext>
            </a:extLst>
          </p:cNvPr>
          <p:cNvGraphicFramePr>
            <a:graphicFrameLocks noGrp="1"/>
          </p:cNvGraphicFramePr>
          <p:nvPr>
            <p:extLst>
              <p:ext uri="{D42A27DB-BD31-4B8C-83A1-F6EECF244321}">
                <p14:modId xmlns:p14="http://schemas.microsoft.com/office/powerpoint/2010/main" val="197536300"/>
              </p:ext>
            </p:extLst>
          </p:nvPr>
        </p:nvGraphicFramePr>
        <p:xfrm>
          <a:off x="691901" y="220427"/>
          <a:ext cx="10479682" cy="4682490"/>
        </p:xfrm>
        <a:graphic>
          <a:graphicData uri="http://schemas.openxmlformats.org/drawingml/2006/table">
            <a:tbl>
              <a:tblPr firstRow="1" firstCol="1" bandRow="1"/>
              <a:tblGrid>
                <a:gridCol w="5239841">
                  <a:extLst>
                    <a:ext uri="{9D8B030D-6E8A-4147-A177-3AD203B41FA5}">
                      <a16:colId xmlns:a16="http://schemas.microsoft.com/office/drawing/2014/main" val="397446303"/>
                    </a:ext>
                  </a:extLst>
                </a:gridCol>
                <a:gridCol w="5239841">
                  <a:extLst>
                    <a:ext uri="{9D8B030D-6E8A-4147-A177-3AD203B41FA5}">
                      <a16:colId xmlns:a16="http://schemas.microsoft.com/office/drawing/2014/main" val="3480546455"/>
                    </a:ext>
                  </a:extLst>
                </a:gridCol>
              </a:tblGrid>
              <a:tr h="0">
                <a:tc>
                  <a:txBody>
                    <a:bodyPr/>
                    <a:lstStyle/>
                    <a:p>
                      <a:pPr algn="ctr">
                        <a:lnSpc>
                          <a:spcPct val="150000"/>
                        </a:lnSpc>
                      </a:pPr>
                      <a:r>
                        <a:rPr lang="vi-VN" sz="3200" b="1" dirty="0">
                          <a:solidFill>
                            <a:srgbClr val="0000CC"/>
                          </a:solidFill>
                          <a:effectLst/>
                          <a:latin typeface="Times New Roman" panose="02020603050405020304" pitchFamily="18" charset="0"/>
                          <a:ea typeface="Times New Roman" panose="02020603050405020304" pitchFamily="18" charset="0"/>
                        </a:rPr>
                        <a:t>Cách nói quá</a:t>
                      </a:r>
                      <a:endParaRPr lang="en-US" sz="3200" dirty="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pPr>
                      <a:r>
                        <a:rPr lang="vi-VN" sz="3200" b="1" dirty="0">
                          <a:solidFill>
                            <a:srgbClr val="0000CC"/>
                          </a:solidFill>
                          <a:effectLst/>
                          <a:latin typeface="Times New Roman" panose="02020603050405020304" pitchFamily="18" charset="0"/>
                          <a:ea typeface="Times New Roman" panose="02020603050405020304" pitchFamily="18" charset="0"/>
                        </a:rPr>
                        <a:t>Cách nói thông thường:</a:t>
                      </a:r>
                      <a:endParaRPr lang="en-US" sz="3200" dirty="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546265912"/>
                  </a:ext>
                </a:extLst>
              </a:tr>
              <a:tr h="0">
                <a:tc>
                  <a:txBody>
                    <a:bodyPr/>
                    <a:lstStyle/>
                    <a:p>
                      <a:pPr algn="just">
                        <a:lnSpc>
                          <a:spcPct val="150000"/>
                        </a:lnSpc>
                      </a:pPr>
                      <a:r>
                        <a:rPr lang="vi-VN" sz="3200" dirty="0">
                          <a:effectLst/>
                          <a:latin typeface="Times New Roman" panose="02020603050405020304" pitchFamily="18" charset="0"/>
                          <a:ea typeface="Times New Roman" panose="02020603050405020304" pitchFamily="18" charset="0"/>
                        </a:rPr>
                        <a:t>1. Nghìn cân treo sợi tóc</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50000"/>
                        </a:lnSpc>
                      </a:pPr>
                      <a:r>
                        <a:rPr lang="vi-VN" sz="3200">
                          <a:effectLst/>
                          <a:latin typeface="Times New Roman" panose="02020603050405020304" pitchFamily="18" charset="0"/>
                          <a:ea typeface="Times New Roman" panose="02020603050405020304" pitchFamily="18" charset="0"/>
                        </a:rPr>
                        <a:t>a. rất hiền lành</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043950311"/>
                  </a:ext>
                </a:extLst>
              </a:tr>
              <a:tr h="0">
                <a:tc>
                  <a:txBody>
                    <a:bodyPr/>
                    <a:lstStyle/>
                    <a:p>
                      <a:pPr algn="just">
                        <a:lnSpc>
                          <a:spcPct val="150000"/>
                        </a:lnSpc>
                      </a:pPr>
                      <a:r>
                        <a:rPr lang="vi-VN" sz="3200" dirty="0">
                          <a:effectLst/>
                          <a:latin typeface="Times New Roman" panose="02020603050405020304" pitchFamily="18" charset="0"/>
                          <a:ea typeface="Times New Roman" panose="02020603050405020304" pitchFamily="18" charset="0"/>
                        </a:rPr>
                        <a:t>2. Trăm công nghìn việc</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50000"/>
                        </a:lnSpc>
                      </a:pPr>
                      <a:r>
                        <a:rPr lang="en-US" sz="3200" dirty="0">
                          <a:effectLst/>
                          <a:latin typeface="Times New Roman" panose="02020603050405020304" pitchFamily="18" charset="0"/>
                          <a:ea typeface="Times New Roman" panose="02020603050405020304" pitchFamily="18" charset="0"/>
                        </a:rPr>
                        <a:t>b</a:t>
                      </a:r>
                      <a:r>
                        <a:rPr lang="vi-VN" sz="3200" dirty="0">
                          <a:effectLst/>
                          <a:latin typeface="Times New Roman" panose="02020603050405020304" pitchFamily="18" charset="0"/>
                          <a:ea typeface="Times New Roman" panose="02020603050405020304" pitchFamily="18" charset="0"/>
                        </a:rPr>
                        <a:t>. Yếu quá, không quen lao động chân tay</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842139038"/>
                  </a:ext>
                </a:extLst>
              </a:tr>
              <a:tr h="0">
                <a:tc>
                  <a:txBody>
                    <a:bodyPr/>
                    <a:lstStyle/>
                    <a:p>
                      <a:pPr algn="just">
                        <a:lnSpc>
                          <a:spcPct val="150000"/>
                        </a:lnSpc>
                      </a:pPr>
                      <a:r>
                        <a:rPr lang="vi-VN" sz="3200">
                          <a:effectLst/>
                          <a:latin typeface="Times New Roman" panose="02020603050405020304" pitchFamily="18" charset="0"/>
                          <a:ea typeface="Times New Roman" panose="02020603050405020304" pitchFamily="18" charset="0"/>
                        </a:rPr>
                        <a:t>3. Hiền như đất</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50000"/>
                        </a:lnSpc>
                      </a:pPr>
                      <a:r>
                        <a:rPr lang="en-US" sz="3200" dirty="0">
                          <a:effectLst/>
                          <a:latin typeface="Times New Roman" panose="02020603050405020304" pitchFamily="18" charset="0"/>
                          <a:ea typeface="Times New Roman" panose="02020603050405020304" pitchFamily="18" charset="0"/>
                        </a:rPr>
                        <a:t>c</a:t>
                      </a:r>
                      <a:r>
                        <a:rPr lang="vi-VN" sz="3200" dirty="0">
                          <a:effectLst/>
                          <a:latin typeface="Times New Roman" panose="02020603050405020304" pitchFamily="18" charset="0"/>
                          <a:ea typeface="Times New Roman" panose="02020603050405020304" pitchFamily="18" charset="0"/>
                        </a:rPr>
                        <a:t>. Rất bận</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948105893"/>
                  </a:ext>
                </a:extLst>
              </a:tr>
              <a:tr h="0">
                <a:tc>
                  <a:txBody>
                    <a:bodyPr/>
                    <a:lstStyle/>
                    <a:p>
                      <a:pPr algn="just">
                        <a:lnSpc>
                          <a:spcPct val="150000"/>
                        </a:lnSpc>
                      </a:pPr>
                      <a:r>
                        <a:rPr lang="vi-VN" sz="3200">
                          <a:effectLst/>
                          <a:latin typeface="Times New Roman" panose="02020603050405020304" pitchFamily="18" charset="0"/>
                          <a:ea typeface="Times New Roman" panose="02020603050405020304" pitchFamily="18" charset="0"/>
                        </a:rPr>
                        <a:t>4. Trói gà không chặt</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50000"/>
                        </a:lnSpc>
                      </a:pPr>
                      <a:r>
                        <a:rPr lang="en-US" sz="3200" dirty="0">
                          <a:effectLst/>
                          <a:latin typeface="Times New Roman" panose="02020603050405020304" pitchFamily="18" charset="0"/>
                          <a:ea typeface="Times New Roman" panose="02020603050405020304" pitchFamily="18" charset="0"/>
                        </a:rPr>
                        <a:t>d</a:t>
                      </a:r>
                      <a:r>
                        <a:rPr lang="vi-VN" sz="3200" dirty="0">
                          <a:effectLst/>
                          <a:latin typeface="Times New Roman" panose="02020603050405020304" pitchFamily="18" charset="0"/>
                          <a:ea typeface="Times New Roman" panose="02020603050405020304" pitchFamily="18" charset="0"/>
                        </a:rPr>
                        <a:t>. Ở tình thế vô cùng nguy hiểm</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723662867"/>
                  </a:ext>
                </a:extLst>
              </a:tr>
            </a:tbl>
          </a:graphicData>
        </a:graphic>
      </p:graphicFrame>
      <p:cxnSp>
        <p:nvCxnSpPr>
          <p:cNvPr id="7" name="Straight Arrow Connector 6">
            <a:extLst>
              <a:ext uri="{FF2B5EF4-FFF2-40B4-BE49-F238E27FC236}">
                <a16:creationId xmlns:a16="http://schemas.microsoft.com/office/drawing/2014/main" id="{7B11DBFA-8E0C-BB4F-9FB5-D417954129A5}"/>
              </a:ext>
            </a:extLst>
          </p:cNvPr>
          <p:cNvCxnSpPr/>
          <p:nvPr/>
        </p:nvCxnSpPr>
        <p:spPr>
          <a:xfrm>
            <a:off x="4784035" y="1364974"/>
            <a:ext cx="1147707" cy="25709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D60C0BF-41A2-1128-1857-FA7B1B9248D7}"/>
              </a:ext>
            </a:extLst>
          </p:cNvPr>
          <p:cNvCxnSpPr/>
          <p:nvPr/>
        </p:nvCxnSpPr>
        <p:spPr>
          <a:xfrm>
            <a:off x="4784035" y="1997765"/>
            <a:ext cx="1147707" cy="12622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1DA991F-5E78-D1FC-79FE-AFB31F944C9B}"/>
              </a:ext>
            </a:extLst>
          </p:cNvPr>
          <p:cNvCxnSpPr/>
          <p:nvPr/>
        </p:nvCxnSpPr>
        <p:spPr>
          <a:xfrm flipV="1">
            <a:off x="3273287" y="1364974"/>
            <a:ext cx="2658455" cy="20540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0F390F1-30D7-BE1E-31A6-9068DC2D674F}"/>
              </a:ext>
            </a:extLst>
          </p:cNvPr>
          <p:cNvCxnSpPr>
            <a:cxnSpLocks/>
          </p:cNvCxnSpPr>
          <p:nvPr/>
        </p:nvCxnSpPr>
        <p:spPr>
          <a:xfrm flipV="1">
            <a:off x="4293704" y="2146852"/>
            <a:ext cx="1638038" cy="18416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BC0A068-AA17-E75D-DA7E-D91126ED73CE}"/>
              </a:ext>
            </a:extLst>
          </p:cNvPr>
          <p:cNvSpPr txBox="1"/>
          <p:nvPr/>
        </p:nvSpPr>
        <p:spPr>
          <a:xfrm>
            <a:off x="727647" y="5354966"/>
            <a:ext cx="5091279" cy="1384995"/>
          </a:xfrm>
          <a:prstGeom prst="rect">
            <a:avLst/>
          </a:prstGeom>
          <a:noFill/>
        </p:spPr>
        <p:txBody>
          <a:bodyPr wrap="square">
            <a:spAutoFit/>
          </a:bodyPr>
          <a:lstStyle/>
          <a:p>
            <a:pPr algn="just">
              <a:tabLst>
                <a:tab pos="741680" algn="l"/>
              </a:tabLst>
            </a:pPr>
            <a:r>
              <a:rPr lang="en-US" sz="2800" b="1" dirty="0" err="1">
                <a:solidFill>
                  <a:srgbClr val="FF0000"/>
                </a:solidFill>
                <a:effectLst/>
                <a:latin typeface="Times New Roman" panose="02020603050405020304" pitchFamily="18" charset="0"/>
                <a:ea typeface="Times New Roman" panose="02020603050405020304" pitchFamily="18" charset="0"/>
              </a:rPr>
              <a:t>Cách</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diễn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đạt</a:t>
            </a:r>
            <a:r>
              <a:rPr lang="en-US" sz="2800" b="1" dirty="0">
                <a:solidFill>
                  <a:srgbClr val="FF0000"/>
                </a:solidFill>
                <a:effectLst/>
                <a:latin typeface="Times New Roman" panose="02020603050405020304" pitchFamily="18" charset="0"/>
                <a:ea typeface="Times New Roman" panose="02020603050405020304" pitchFamily="18" charset="0"/>
              </a:rPr>
              <a:t> hay </a:t>
            </a:r>
            <a:r>
              <a:rPr lang="en-US" sz="2800" b="1" dirty="0" err="1">
                <a:solidFill>
                  <a:srgbClr val="FF0000"/>
                </a:solidFill>
                <a:effectLst/>
                <a:latin typeface="Times New Roman" panose="02020603050405020304" pitchFamily="18" charset="0"/>
                <a:ea typeface="Times New Roman" panose="02020603050405020304" pitchFamily="18" charset="0"/>
              </a:rPr>
              <a:t>hơn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vì</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đó</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là</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cách</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diễn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đạt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u="sng" dirty="0" err="1">
                <a:solidFill>
                  <a:srgbClr val="FF0000"/>
                </a:solidFill>
                <a:effectLst/>
                <a:latin typeface="Times New Roman" panose="02020603050405020304" pitchFamily="18" charset="0"/>
                <a:ea typeface="Times New Roman" panose="02020603050405020304" pitchFamily="18" charset="0"/>
              </a:rPr>
              <a:t>nhấn</a:t>
            </a:r>
            <a:r>
              <a:rPr lang="en-US" sz="2800" b="1" u="sng" dirty="0">
                <a:solidFill>
                  <a:srgbClr val="FF0000"/>
                </a:solidFill>
                <a:effectLst/>
                <a:latin typeface="Times New Roman" panose="02020603050405020304" pitchFamily="18" charset="0"/>
                <a:ea typeface="Times New Roman" panose="02020603050405020304" pitchFamily="18" charset="0"/>
              </a:rPr>
              <a:t> </a:t>
            </a:r>
            <a:r>
              <a:rPr lang="en-US" sz="2800" b="1" u="sng" dirty="0" err="1">
                <a:solidFill>
                  <a:srgbClr val="FF0000"/>
                </a:solidFill>
                <a:effectLst/>
                <a:latin typeface="Times New Roman" panose="02020603050405020304" pitchFamily="18" charset="0"/>
                <a:ea typeface="Times New Roman" panose="02020603050405020304" pitchFamily="18" charset="0"/>
              </a:rPr>
              <a:t>mạnh</a:t>
            </a:r>
            <a:r>
              <a:rPr lang="en-US" sz="2800" b="1" u="sng" dirty="0">
                <a:solidFill>
                  <a:srgbClr val="FF0000"/>
                </a:solidFill>
                <a:effectLst/>
                <a:latin typeface="Times New Roman" panose="02020603050405020304" pitchFamily="18" charset="0"/>
                <a:ea typeface="Times New Roman" panose="02020603050405020304" pitchFamily="18" charset="0"/>
              </a:rPr>
              <a:t>, </a:t>
            </a:r>
            <a:r>
              <a:rPr lang="en-US" sz="2800" b="1" u="sng" dirty="0" err="1">
                <a:solidFill>
                  <a:srgbClr val="FF0000"/>
                </a:solidFill>
                <a:effectLst/>
                <a:latin typeface="Times New Roman" panose="02020603050405020304" pitchFamily="18" charset="0"/>
                <a:ea typeface="Times New Roman" panose="02020603050405020304" pitchFamily="18" charset="0"/>
              </a:rPr>
              <a:t>gây</a:t>
            </a:r>
            <a:r>
              <a:rPr lang="en-US" sz="2800" b="1" u="sng" dirty="0">
                <a:solidFill>
                  <a:srgbClr val="FF0000"/>
                </a:solidFill>
                <a:effectLst/>
                <a:latin typeface="Times New Roman" panose="02020603050405020304" pitchFamily="18" charset="0"/>
                <a:ea typeface="Times New Roman" panose="02020603050405020304" pitchFamily="18" charset="0"/>
              </a:rPr>
              <a:t> </a:t>
            </a:r>
            <a:r>
              <a:rPr lang="en-US" sz="2800" b="1" u="sng" dirty="0" err="1">
                <a:solidFill>
                  <a:srgbClr val="FF0000"/>
                </a:solidFill>
                <a:effectLst/>
                <a:latin typeface="Times New Roman" panose="02020603050405020304" pitchFamily="18" charset="0"/>
                <a:ea typeface="Times New Roman" panose="02020603050405020304" pitchFamily="18" charset="0"/>
              </a:rPr>
              <a:t>ấn</a:t>
            </a:r>
            <a:r>
              <a:rPr lang="en-US" sz="2800" b="1" u="sng" dirty="0">
                <a:solidFill>
                  <a:srgbClr val="FF0000"/>
                </a:solidFill>
                <a:effectLst/>
                <a:latin typeface="Times New Roman" panose="02020603050405020304" pitchFamily="18" charset="0"/>
                <a:ea typeface="Times New Roman" panose="02020603050405020304" pitchFamily="18" charset="0"/>
              </a:rPr>
              <a:t> </a:t>
            </a:r>
            <a:r>
              <a:rPr lang="en-US" sz="2800" b="1" u="sng" dirty="0" err="1">
                <a:solidFill>
                  <a:srgbClr val="FF0000"/>
                </a:solidFill>
                <a:effectLst/>
                <a:latin typeface="Times New Roman" panose="02020603050405020304" pitchFamily="18" charset="0"/>
                <a:ea typeface="Times New Roman" panose="02020603050405020304" pitchFamily="18" charset="0"/>
              </a:rPr>
              <a:t>tượng</a:t>
            </a:r>
            <a:r>
              <a:rPr lang="en-US" sz="2800" b="1" u="sng" dirty="0">
                <a:solidFill>
                  <a:srgbClr val="FF0000"/>
                </a:solidFill>
                <a:effectLst/>
                <a:latin typeface="Times New Roman" panose="02020603050405020304" pitchFamily="18" charset="0"/>
                <a:ea typeface="Times New Roman" panose="02020603050405020304" pitchFamily="18" charset="0"/>
              </a:rPr>
              <a:t> </a:t>
            </a:r>
            <a:r>
              <a:rPr lang="en-US" sz="2800" b="1" u="sng" dirty="0" err="1">
                <a:solidFill>
                  <a:srgbClr val="FF0000"/>
                </a:solidFill>
                <a:effectLst/>
                <a:latin typeface="Times New Roman" panose="02020603050405020304" pitchFamily="18" charset="0"/>
                <a:ea typeface="Times New Roman" panose="02020603050405020304" pitchFamily="18" charset="0"/>
              </a:rPr>
              <a:t>và</a:t>
            </a:r>
            <a:r>
              <a:rPr lang="en-US" sz="2800" b="1" u="sng" dirty="0">
                <a:solidFill>
                  <a:srgbClr val="FF0000"/>
                </a:solidFill>
                <a:effectLst/>
                <a:latin typeface="Times New Roman" panose="02020603050405020304" pitchFamily="18" charset="0"/>
                <a:ea typeface="Times New Roman" panose="02020603050405020304" pitchFamily="18" charset="0"/>
              </a:rPr>
              <a:t> </a:t>
            </a:r>
            <a:r>
              <a:rPr lang="en-US" sz="2800" b="1" u="sng" dirty="0" err="1">
                <a:solidFill>
                  <a:srgbClr val="FF0000"/>
                </a:solidFill>
                <a:effectLst/>
                <a:latin typeface="Times New Roman" panose="02020603050405020304" pitchFamily="18" charset="0"/>
                <a:ea typeface="Times New Roman" panose="02020603050405020304" pitchFamily="18" charset="0"/>
              </a:rPr>
              <a:t>có</a:t>
            </a:r>
            <a:r>
              <a:rPr lang="en-US" sz="2800" b="1" u="sng" dirty="0">
                <a:solidFill>
                  <a:srgbClr val="FF0000"/>
                </a:solidFill>
                <a:effectLst/>
                <a:latin typeface="Times New Roman" panose="02020603050405020304" pitchFamily="18" charset="0"/>
                <a:ea typeface="Times New Roman" panose="02020603050405020304" pitchFamily="18" charset="0"/>
              </a:rPr>
              <a:t> </a:t>
            </a:r>
            <a:r>
              <a:rPr lang="en-US" sz="2800" b="1" u="sng" dirty="0" err="1">
                <a:solidFill>
                  <a:srgbClr val="FF0000"/>
                </a:solidFill>
                <a:effectLst/>
                <a:latin typeface="Times New Roman" panose="02020603050405020304" pitchFamily="18" charset="0"/>
                <a:ea typeface="Times New Roman" panose="02020603050405020304" pitchFamily="18" charset="0"/>
              </a:rPr>
              <a:t>sức</a:t>
            </a:r>
            <a:r>
              <a:rPr lang="en-US" sz="2800" b="1" u="sng" dirty="0">
                <a:solidFill>
                  <a:srgbClr val="FF0000"/>
                </a:solidFill>
                <a:effectLst/>
                <a:latin typeface="Times New Roman" panose="02020603050405020304" pitchFamily="18" charset="0"/>
                <a:ea typeface="Times New Roman" panose="02020603050405020304" pitchFamily="18" charset="0"/>
              </a:rPr>
              <a:t> </a:t>
            </a:r>
            <a:r>
              <a:rPr lang="en-US" sz="2800" b="1" u="sng" dirty="0" err="1">
                <a:solidFill>
                  <a:srgbClr val="FF0000"/>
                </a:solidFill>
                <a:effectLst/>
                <a:latin typeface="Times New Roman" panose="02020603050405020304" pitchFamily="18" charset="0"/>
                <a:ea typeface="Times New Roman" panose="02020603050405020304" pitchFamily="18" charset="0"/>
              </a:rPr>
              <a:t>biểu</a:t>
            </a:r>
            <a:r>
              <a:rPr lang="en-US" sz="2800" b="1" u="sng" dirty="0">
                <a:solidFill>
                  <a:srgbClr val="FF0000"/>
                </a:solidFill>
                <a:effectLst/>
                <a:latin typeface="Times New Roman" panose="02020603050405020304" pitchFamily="18" charset="0"/>
                <a:ea typeface="Times New Roman" panose="02020603050405020304" pitchFamily="18" charset="0"/>
              </a:rPr>
              <a:t> </a:t>
            </a:r>
            <a:r>
              <a:rPr lang="en-US" sz="2800" b="1" u="sng" dirty="0" err="1">
                <a:solidFill>
                  <a:srgbClr val="FF0000"/>
                </a:solidFill>
                <a:effectLst/>
                <a:latin typeface="Times New Roman" panose="02020603050405020304" pitchFamily="18" charset="0"/>
                <a:ea typeface="Times New Roman" panose="02020603050405020304" pitchFamily="18" charset="0"/>
              </a:rPr>
              <a:t>cảm</a:t>
            </a:r>
            <a:r>
              <a:rPr lang="en-US" sz="2800" b="1" u="sng" dirty="0">
                <a:solidFill>
                  <a:srgbClr val="FF0000"/>
                </a:solidFill>
                <a:effectLst/>
                <a:latin typeface="Times New Roman" panose="02020603050405020304" pitchFamily="18" charset="0"/>
                <a:ea typeface="Times New Roman" panose="02020603050405020304" pitchFamily="18" charset="0"/>
              </a:rPr>
              <a:t> </a:t>
            </a:r>
            <a:r>
              <a:rPr lang="en-US" sz="2800" b="1" u="sng" dirty="0" err="1">
                <a:solidFill>
                  <a:srgbClr val="FF0000"/>
                </a:solidFill>
                <a:effectLst/>
                <a:latin typeface="Times New Roman" panose="02020603050405020304" pitchFamily="18" charset="0"/>
                <a:ea typeface="Times New Roman" panose="02020603050405020304" pitchFamily="18" charset="0"/>
              </a:rPr>
              <a:t>cao</a:t>
            </a:r>
            <a:r>
              <a:rPr lang="en-US" sz="2800" b="1" u="sng" dirty="0">
                <a:solidFill>
                  <a:srgbClr val="FF0000"/>
                </a:solidFill>
                <a:effectLst/>
                <a:latin typeface="Times New Roman" panose="02020603050405020304" pitchFamily="18" charset="0"/>
                <a:ea typeface="Times New Roman" panose="02020603050405020304" pitchFamily="18" charset="0"/>
              </a:rPr>
              <a:t> </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B91151CF-0929-CDC8-6FEE-A145EF1BA6CB}"/>
              </a:ext>
            </a:extLst>
          </p:cNvPr>
          <p:cNvSpPr txBox="1"/>
          <p:nvPr/>
        </p:nvSpPr>
        <p:spPr>
          <a:xfrm>
            <a:off x="6096000" y="5467758"/>
            <a:ext cx="5075583" cy="1384995"/>
          </a:xfrm>
          <a:prstGeom prst="rect">
            <a:avLst/>
          </a:prstGeom>
          <a:noFill/>
        </p:spPr>
        <p:txBody>
          <a:bodyPr wrap="square">
            <a:spAutoFit/>
          </a:bodyPr>
          <a:lstStyle>
            <a:defPPr>
              <a:defRPr lang="en-US"/>
            </a:defPPr>
            <a:lvl1pPr algn="just">
              <a:tabLst>
                <a:tab pos="741680" algn="l"/>
              </a:tabLst>
              <a:defRPr sz="2800" b="1">
                <a:effectLst/>
                <a:latin typeface="Times New Roman" panose="02020603050405020304" pitchFamily="18" charset="0"/>
                <a:ea typeface="Times New Roman" panose="02020603050405020304" pitchFamily="18" charset="0"/>
              </a:defRPr>
            </a:lvl1pPr>
          </a:lstStyle>
          <a:p>
            <a:r>
              <a:rPr lang="en-US" dirty="0" err="1">
                <a:solidFill>
                  <a:srgbClr val="0000CC"/>
                </a:solidFill>
              </a:rPr>
              <a:t>Cách</a:t>
            </a:r>
            <a:r>
              <a:rPr lang="en-US" dirty="0">
                <a:solidFill>
                  <a:srgbClr val="0000CC"/>
                </a:solidFill>
              </a:rPr>
              <a:t> </a:t>
            </a:r>
            <a:r>
              <a:rPr lang="en-US" dirty="0" err="1">
                <a:solidFill>
                  <a:srgbClr val="0000CC"/>
                </a:solidFill>
              </a:rPr>
              <a:t>diễn</a:t>
            </a:r>
            <a:r>
              <a:rPr lang="en-US" dirty="0">
                <a:solidFill>
                  <a:srgbClr val="0000CC"/>
                </a:solidFill>
              </a:rPr>
              <a:t> </a:t>
            </a:r>
            <a:r>
              <a:rPr lang="en-US" dirty="0" err="1">
                <a:solidFill>
                  <a:srgbClr val="0000CC"/>
                </a:solidFill>
              </a:rPr>
              <a:t>đạt</a:t>
            </a:r>
            <a:r>
              <a:rPr lang="en-US" dirty="0">
                <a:solidFill>
                  <a:srgbClr val="0000CC"/>
                </a:solidFill>
              </a:rPr>
              <a:t> </a:t>
            </a:r>
            <a:r>
              <a:rPr lang="en-US" dirty="0" err="1">
                <a:solidFill>
                  <a:srgbClr val="0000CC"/>
                </a:solidFill>
              </a:rPr>
              <a:t>không</a:t>
            </a:r>
            <a:r>
              <a:rPr lang="en-US" dirty="0">
                <a:solidFill>
                  <a:srgbClr val="0000CC"/>
                </a:solidFill>
              </a:rPr>
              <a:t> hay-&gt; </a:t>
            </a:r>
            <a:r>
              <a:rPr lang="en-US" dirty="0" err="1">
                <a:solidFill>
                  <a:srgbClr val="0000CC"/>
                </a:solidFill>
              </a:rPr>
              <a:t>cung</a:t>
            </a:r>
            <a:r>
              <a:rPr lang="en-US" dirty="0">
                <a:solidFill>
                  <a:srgbClr val="0000CC"/>
                </a:solidFill>
              </a:rPr>
              <a:t> </a:t>
            </a:r>
            <a:r>
              <a:rPr lang="en-US" dirty="0" err="1">
                <a:solidFill>
                  <a:srgbClr val="0000CC"/>
                </a:solidFill>
              </a:rPr>
              <a:t>cấp</a:t>
            </a:r>
            <a:r>
              <a:rPr lang="en-US" dirty="0">
                <a:solidFill>
                  <a:srgbClr val="0000CC"/>
                </a:solidFill>
              </a:rPr>
              <a:t> </a:t>
            </a:r>
            <a:r>
              <a:rPr lang="en-US" dirty="0" err="1">
                <a:solidFill>
                  <a:srgbClr val="0000CC"/>
                </a:solidFill>
              </a:rPr>
              <a:t>thông</a:t>
            </a:r>
            <a:r>
              <a:rPr lang="en-US" dirty="0">
                <a:solidFill>
                  <a:srgbClr val="0000CC"/>
                </a:solidFill>
              </a:rPr>
              <a:t> tin, </a:t>
            </a:r>
            <a:r>
              <a:rPr lang="en-US" dirty="0" err="1">
                <a:solidFill>
                  <a:srgbClr val="0000CC"/>
                </a:solidFill>
              </a:rPr>
              <a:t>không</a:t>
            </a:r>
            <a:r>
              <a:rPr lang="en-US" dirty="0">
                <a:solidFill>
                  <a:srgbClr val="0000CC"/>
                </a:solidFill>
              </a:rPr>
              <a:t> </a:t>
            </a:r>
            <a:r>
              <a:rPr lang="en-US" dirty="0" err="1">
                <a:solidFill>
                  <a:srgbClr val="0000CC"/>
                </a:solidFill>
              </a:rPr>
              <a:t>có</a:t>
            </a:r>
            <a:r>
              <a:rPr lang="en-US" dirty="0">
                <a:solidFill>
                  <a:srgbClr val="0000CC"/>
                </a:solidFill>
              </a:rPr>
              <a:t> </a:t>
            </a:r>
            <a:r>
              <a:rPr lang="en-US" dirty="0" err="1">
                <a:solidFill>
                  <a:srgbClr val="0000CC"/>
                </a:solidFill>
              </a:rPr>
              <a:t>tính</a:t>
            </a:r>
            <a:r>
              <a:rPr lang="en-US" dirty="0">
                <a:solidFill>
                  <a:srgbClr val="0000CC"/>
                </a:solidFill>
              </a:rPr>
              <a:t> </a:t>
            </a:r>
            <a:r>
              <a:rPr lang="en-US" dirty="0" err="1">
                <a:solidFill>
                  <a:srgbClr val="0000CC"/>
                </a:solidFill>
              </a:rPr>
              <a:t>biểu</a:t>
            </a:r>
            <a:r>
              <a:rPr lang="en-US" dirty="0">
                <a:solidFill>
                  <a:srgbClr val="0000CC"/>
                </a:solidFill>
              </a:rPr>
              <a:t> </a:t>
            </a:r>
            <a:r>
              <a:rPr lang="en-US" dirty="0" err="1">
                <a:solidFill>
                  <a:srgbClr val="0000CC"/>
                </a:solidFill>
              </a:rPr>
              <a:t>cảm</a:t>
            </a:r>
            <a:r>
              <a:rPr lang="en-US" dirty="0">
                <a:solidFill>
                  <a:srgbClr val="0000CC"/>
                </a:solidFill>
              </a:rPr>
              <a:t> </a:t>
            </a:r>
          </a:p>
        </p:txBody>
      </p:sp>
      <p:sp>
        <p:nvSpPr>
          <p:cNvPr id="21" name="Arrow: Down 20">
            <a:extLst>
              <a:ext uri="{FF2B5EF4-FFF2-40B4-BE49-F238E27FC236}">
                <a16:creationId xmlns:a16="http://schemas.microsoft.com/office/drawing/2014/main" id="{B5253DDB-86C3-40B9-D754-CF1509FEDF41}"/>
              </a:ext>
            </a:extLst>
          </p:cNvPr>
          <p:cNvSpPr/>
          <p:nvPr/>
        </p:nvSpPr>
        <p:spPr>
          <a:xfrm>
            <a:off x="2643808" y="5089923"/>
            <a:ext cx="1258956" cy="392175"/>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14952574-FAA1-1186-8031-FE271238F93B}"/>
              </a:ext>
            </a:extLst>
          </p:cNvPr>
          <p:cNvSpPr/>
          <p:nvPr/>
        </p:nvSpPr>
        <p:spPr>
          <a:xfrm>
            <a:off x="8004313" y="5070336"/>
            <a:ext cx="1258956" cy="392175"/>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50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8D8CE0-2BA0-4E55-AADE-7DB4FEB0558C}"/>
              </a:ext>
            </a:extLst>
          </p:cNvPr>
          <p:cNvSpPr/>
          <p:nvPr/>
        </p:nvSpPr>
        <p:spPr>
          <a:xfrm>
            <a:off x="4916557" y="312829"/>
            <a:ext cx="2625912" cy="461665"/>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TẬP NHANH</a:t>
            </a:r>
          </a:p>
        </p:txBody>
      </p:sp>
      <p:sp>
        <p:nvSpPr>
          <p:cNvPr id="5" name="TextBox 4">
            <a:extLst>
              <a:ext uri="{FF2B5EF4-FFF2-40B4-BE49-F238E27FC236}">
                <a16:creationId xmlns:a16="http://schemas.microsoft.com/office/drawing/2014/main" id="{B5EB7E00-0332-4789-9762-61EEA0A861A7}"/>
              </a:ext>
            </a:extLst>
          </p:cNvPr>
          <p:cNvSpPr txBox="1"/>
          <p:nvPr/>
        </p:nvSpPr>
        <p:spPr>
          <a:xfrm>
            <a:off x="297831" y="2319471"/>
            <a:ext cx="7354994"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Nhớ</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nhớ</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tôi</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nhớ</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đến</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chết</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cũng</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không</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quên</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Bác</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ơi</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tim</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Bác</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mênh</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mông</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thế</a:t>
            </a:r>
            <a:endPar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Ôm</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trọn</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non song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mọi</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kiếp</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người</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Tố</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Hữu</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 Bao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giờ</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chạch</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đẻ</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ngọn</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đa</a:t>
            </a:r>
            <a:endPar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Sáo</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đẻ</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dưới</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nước</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thì</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ta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lấy</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mình</a:t>
            </a:r>
            <a:endPar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(ca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dao</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p>
        </p:txBody>
      </p:sp>
      <p:sp>
        <p:nvSpPr>
          <p:cNvPr id="7" name="TextBox 6">
            <a:extLst>
              <a:ext uri="{FF2B5EF4-FFF2-40B4-BE49-F238E27FC236}">
                <a16:creationId xmlns:a16="http://schemas.microsoft.com/office/drawing/2014/main" id="{169BBC93-2467-4ABE-94F9-6E88BE7FCDF7}"/>
              </a:ext>
            </a:extLst>
          </p:cNvPr>
          <p:cNvSpPr txBox="1"/>
          <p:nvPr/>
        </p:nvSpPr>
        <p:spPr>
          <a:xfrm>
            <a:off x="417927" y="959136"/>
            <a:ext cx="11356145"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Xác</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phép</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nói</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quá</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cho</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biết</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chúng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cxnSp>
        <p:nvCxnSpPr>
          <p:cNvPr id="9" name="Straight Connector 8">
            <a:extLst>
              <a:ext uri="{FF2B5EF4-FFF2-40B4-BE49-F238E27FC236}">
                <a16:creationId xmlns:a16="http://schemas.microsoft.com/office/drawing/2014/main" id="{0309BF29-EF15-4F05-8303-C409FC3C51A6}"/>
              </a:ext>
            </a:extLst>
          </p:cNvPr>
          <p:cNvCxnSpPr/>
          <p:nvPr/>
        </p:nvCxnSpPr>
        <p:spPr>
          <a:xfrm>
            <a:off x="2771335" y="2799471"/>
            <a:ext cx="18710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EC9AE8C-F82F-4A15-AE46-630DB4BBFCDC}"/>
              </a:ext>
            </a:extLst>
          </p:cNvPr>
          <p:cNvCxnSpPr>
            <a:cxnSpLocks/>
          </p:cNvCxnSpPr>
          <p:nvPr/>
        </p:nvCxnSpPr>
        <p:spPr>
          <a:xfrm>
            <a:off x="417927" y="4513385"/>
            <a:ext cx="49277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4E0DDB-7735-4923-AEA4-483D65407C8C}"/>
              </a:ext>
            </a:extLst>
          </p:cNvPr>
          <p:cNvCxnSpPr>
            <a:cxnSpLocks/>
          </p:cNvCxnSpPr>
          <p:nvPr/>
        </p:nvCxnSpPr>
        <p:spPr>
          <a:xfrm>
            <a:off x="1667607" y="4074942"/>
            <a:ext cx="36781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8348F91-EE39-4D61-B9A2-3D2C3296C85B}"/>
              </a:ext>
            </a:extLst>
          </p:cNvPr>
          <p:cNvCxnSpPr>
            <a:cxnSpLocks/>
          </p:cNvCxnSpPr>
          <p:nvPr/>
        </p:nvCxnSpPr>
        <p:spPr>
          <a:xfrm>
            <a:off x="1904413" y="5802923"/>
            <a:ext cx="2737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CB6D392-D82B-4DEC-9442-BEFB4F573DF4}"/>
              </a:ext>
            </a:extLst>
          </p:cNvPr>
          <p:cNvCxnSpPr>
            <a:cxnSpLocks/>
          </p:cNvCxnSpPr>
          <p:nvPr/>
        </p:nvCxnSpPr>
        <p:spPr>
          <a:xfrm>
            <a:off x="261423" y="6222609"/>
            <a:ext cx="2737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Arrow: Right 16">
            <a:extLst>
              <a:ext uri="{FF2B5EF4-FFF2-40B4-BE49-F238E27FC236}">
                <a16:creationId xmlns:a16="http://schemas.microsoft.com/office/drawing/2014/main" id="{D3100EAC-AF45-49D2-B921-8F51AB0238BC}"/>
              </a:ext>
            </a:extLst>
          </p:cNvPr>
          <p:cNvSpPr/>
          <p:nvPr/>
        </p:nvSpPr>
        <p:spPr>
          <a:xfrm>
            <a:off x="7863840" y="2461846"/>
            <a:ext cx="478302" cy="337625"/>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89476EA-B5DC-4261-BAB2-8BD3D13F6BD9}"/>
              </a:ext>
            </a:extLst>
          </p:cNvPr>
          <p:cNvSpPr txBox="1"/>
          <p:nvPr/>
        </p:nvSpPr>
        <p:spPr>
          <a:xfrm>
            <a:off x="8553157" y="2153604"/>
            <a:ext cx="2335237" cy="954107"/>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Khẳng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chắc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chắn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Arrow: Right 18">
            <a:extLst>
              <a:ext uri="{FF2B5EF4-FFF2-40B4-BE49-F238E27FC236}">
                <a16:creationId xmlns:a16="http://schemas.microsoft.com/office/drawing/2014/main" id="{0C4DCB60-95CC-4A1C-B49A-D12E4A1DC29E}"/>
              </a:ext>
            </a:extLst>
          </p:cNvPr>
          <p:cNvSpPr/>
          <p:nvPr/>
        </p:nvSpPr>
        <p:spPr>
          <a:xfrm>
            <a:off x="7863840" y="4175760"/>
            <a:ext cx="478302" cy="337625"/>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54AEBBA-B02D-4CB8-A0E5-F3E1A29C61B2}"/>
              </a:ext>
            </a:extLst>
          </p:cNvPr>
          <p:cNvSpPr txBox="1"/>
          <p:nvPr/>
        </p:nvSpPr>
        <p:spPr>
          <a:xfrm>
            <a:off x="8595360" y="3762659"/>
            <a:ext cx="3178712" cy="1384995"/>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bao la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Arrow: Right 20">
            <a:extLst>
              <a:ext uri="{FF2B5EF4-FFF2-40B4-BE49-F238E27FC236}">
                <a16:creationId xmlns:a16="http://schemas.microsoft.com/office/drawing/2014/main" id="{DB791CC6-E403-47AB-A534-7387AB454ADE}"/>
              </a:ext>
            </a:extLst>
          </p:cNvPr>
          <p:cNvSpPr/>
          <p:nvPr/>
        </p:nvSpPr>
        <p:spPr>
          <a:xfrm>
            <a:off x="7863840" y="5720861"/>
            <a:ext cx="478302" cy="337625"/>
          </a:xfrm>
          <a:prstGeom prst="right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645BBF0C-E2F3-4261-8B27-124CED60B019}"/>
              </a:ext>
            </a:extLst>
          </p:cNvPr>
          <p:cNvSpPr txBox="1"/>
          <p:nvPr/>
        </p:nvSpPr>
        <p:spPr>
          <a:xfrm>
            <a:off x="8595360" y="5335681"/>
            <a:ext cx="3178712" cy="1384995"/>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lấy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1051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par>
                                <p:cTn id="53" presetID="16" presetClass="entr" presetSubtype="21"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par>
                                <p:cTn id="56" presetID="16" presetClass="entr" presetSubtype="21"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arn(inVertical)">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7" grpId="0" animBg="1"/>
      <p:bldP spid="18"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58BB70A-E452-41C4-BF4E-54775304A77D}"/>
              </a:ext>
            </a:extLst>
          </p:cNvPr>
          <p:cNvSpPr txBox="1">
            <a:spLocks/>
          </p:cNvSpPr>
          <p:nvPr/>
        </p:nvSpPr>
        <p:spPr bwMode="auto">
          <a:xfrm>
            <a:off x="3002280" y="215135"/>
            <a:ext cx="6675787" cy="609600"/>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73050" marR="0" lvl="0" indent="-27305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SƠ ĐỒ HỆ THỐNG HÓA KIẾN THỨC</a:t>
            </a:r>
          </a:p>
          <a:p>
            <a:pPr marL="273050" marR="0" lvl="0" indent="-273050" algn="ctr" defTabSz="914400" rtl="0" eaLnBrk="1" fontAlgn="base" latinLnBrk="0" hangingPunct="1">
              <a:lnSpc>
                <a:spcPct val="100000"/>
              </a:lnSpc>
              <a:spcBef>
                <a:spcPct val="20000"/>
              </a:spcBef>
              <a:spcAft>
                <a:spcPct val="0"/>
              </a:spcAft>
              <a:buClrTx/>
              <a:buSzTx/>
              <a:buFontTx/>
              <a:buNone/>
              <a:tabLst/>
              <a:defRPr/>
            </a:pPr>
            <a:endParaRPr kumimoji="0" lang="en-US" altLang="en-US" sz="2800"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A1E08293-AEDC-4789-B757-9FC4992219FE}"/>
              </a:ext>
            </a:extLst>
          </p:cNvPr>
          <p:cNvSpPr txBox="1"/>
          <p:nvPr/>
        </p:nvSpPr>
        <p:spPr>
          <a:xfrm>
            <a:off x="2518702" y="2402290"/>
            <a:ext cx="2392095" cy="523220"/>
          </a:xfrm>
          <a:prstGeom prst="rect">
            <a:avLst/>
          </a:prstGeom>
          <a:solidFill>
            <a:srgbClr val="333399">
              <a:lumMod val="20000"/>
              <a:lumOff val="80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PHÓNG ĐẠI</a:t>
            </a:r>
          </a:p>
        </p:txBody>
      </p:sp>
      <p:sp>
        <p:nvSpPr>
          <p:cNvPr id="6" name="TextBox 5">
            <a:extLst>
              <a:ext uri="{FF2B5EF4-FFF2-40B4-BE49-F238E27FC236}">
                <a16:creationId xmlns:a16="http://schemas.microsoft.com/office/drawing/2014/main" id="{7D17D216-AED6-4716-B7B5-F8018CA0C402}"/>
              </a:ext>
            </a:extLst>
          </p:cNvPr>
          <p:cNvSpPr txBox="1">
            <a:spLocks noChangeArrowheads="1"/>
          </p:cNvSpPr>
          <p:nvPr/>
        </p:nvSpPr>
        <p:spPr bwMode="auto">
          <a:xfrm>
            <a:off x="4762500" y="1185235"/>
            <a:ext cx="2514600" cy="523220"/>
          </a:xfrm>
          <a:prstGeom prst="rect">
            <a:avLst/>
          </a:prstGeom>
          <a:solidFill>
            <a:schemeClr val="accent2">
              <a:lumMod val="60000"/>
              <a:lumOff val="40000"/>
            </a:scheme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b="1">
                <a:solidFill>
                  <a:schemeClr val="tx1"/>
                </a:solidFill>
                <a:latin typeface=".VnTimeH" panose="020B7200000000000000" pitchFamily="34" charset="0"/>
              </a:defRPr>
            </a:lvl1pPr>
            <a:lvl2pPr marL="742950" indent="-285750" eaLnBrk="0" hangingPunct="0">
              <a:defRPr b="1">
                <a:solidFill>
                  <a:schemeClr val="tx1"/>
                </a:solidFill>
                <a:latin typeface=".VnTimeH" panose="020B7200000000000000" pitchFamily="34" charset="0"/>
              </a:defRPr>
            </a:lvl2pPr>
            <a:lvl3pPr marL="1143000" indent="-228600" eaLnBrk="0" hangingPunct="0">
              <a:defRPr b="1">
                <a:solidFill>
                  <a:schemeClr val="tx1"/>
                </a:solidFill>
                <a:latin typeface=".VnTimeH" panose="020B7200000000000000" pitchFamily="34" charset="0"/>
              </a:defRPr>
            </a:lvl3pPr>
            <a:lvl4pPr marL="1600200" indent="-228600" eaLnBrk="0" hangingPunct="0">
              <a:defRPr b="1">
                <a:solidFill>
                  <a:schemeClr val="tx1"/>
                </a:solidFill>
                <a:latin typeface=".VnTimeH" panose="020B7200000000000000" pitchFamily="34" charset="0"/>
              </a:defRPr>
            </a:lvl4pPr>
            <a:lvl5pPr marL="2057400" indent="-228600" eaLnBrk="0" hangingPunct="0">
              <a:defRPr b="1">
                <a:solidFill>
                  <a:schemeClr val="tx1"/>
                </a:solidFill>
                <a:latin typeface=".VnTimeH" panose="020B7200000000000000" pitchFamily="34" charset="0"/>
              </a:defRPr>
            </a:lvl5pPr>
            <a:lvl6pPr marL="2514600" indent="-228600" eaLnBrk="0" fontAlgn="base" hangingPunct="0">
              <a:spcBef>
                <a:spcPct val="0"/>
              </a:spcBef>
              <a:spcAft>
                <a:spcPct val="0"/>
              </a:spcAft>
              <a:defRPr b="1">
                <a:solidFill>
                  <a:schemeClr val="tx1"/>
                </a:solidFill>
                <a:latin typeface=".VnTimeH" panose="020B7200000000000000" pitchFamily="34" charset="0"/>
              </a:defRPr>
            </a:lvl6pPr>
            <a:lvl7pPr marL="2971800" indent="-228600" eaLnBrk="0" fontAlgn="base" hangingPunct="0">
              <a:spcBef>
                <a:spcPct val="0"/>
              </a:spcBef>
              <a:spcAft>
                <a:spcPct val="0"/>
              </a:spcAft>
              <a:defRPr b="1">
                <a:solidFill>
                  <a:schemeClr val="tx1"/>
                </a:solidFill>
                <a:latin typeface=".VnTimeH" panose="020B7200000000000000" pitchFamily="34" charset="0"/>
              </a:defRPr>
            </a:lvl7pPr>
            <a:lvl8pPr marL="3429000" indent="-228600" eaLnBrk="0" fontAlgn="base" hangingPunct="0">
              <a:spcBef>
                <a:spcPct val="0"/>
              </a:spcBef>
              <a:spcAft>
                <a:spcPct val="0"/>
              </a:spcAft>
              <a:defRPr b="1">
                <a:solidFill>
                  <a:schemeClr val="tx1"/>
                </a:solidFill>
                <a:latin typeface=".VnTimeH" panose="020B7200000000000000" pitchFamily="34" charset="0"/>
              </a:defRPr>
            </a:lvl8pPr>
            <a:lvl9pPr marL="3886200" indent="-228600" eaLnBrk="0" fontAlgn="base" hangingPunct="0">
              <a:spcBef>
                <a:spcPct val="0"/>
              </a:spcBef>
              <a:spcAft>
                <a:spcPct val="0"/>
              </a:spcAft>
              <a:defRPr b="1">
                <a:solidFill>
                  <a:schemeClr val="tx1"/>
                </a:solidFill>
                <a:latin typeface=".VnTimeH" panose="020B72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NÓI QUÁ</a:t>
            </a:r>
          </a:p>
        </p:txBody>
      </p:sp>
      <p:sp>
        <p:nvSpPr>
          <p:cNvPr id="7" name="TextBox 6">
            <a:extLst>
              <a:ext uri="{FF2B5EF4-FFF2-40B4-BE49-F238E27FC236}">
                <a16:creationId xmlns:a16="http://schemas.microsoft.com/office/drawing/2014/main" id="{0DA40E1A-939D-46B3-901E-8944355F36A7}"/>
              </a:ext>
            </a:extLst>
          </p:cNvPr>
          <p:cNvSpPr txBox="1"/>
          <p:nvPr/>
        </p:nvSpPr>
        <p:spPr>
          <a:xfrm>
            <a:off x="7277099" y="2402290"/>
            <a:ext cx="2594904" cy="523220"/>
          </a:xfrm>
          <a:prstGeom prst="rect">
            <a:avLst/>
          </a:prstGeom>
          <a:solidFill>
            <a:srgbClr val="333399">
              <a:lumMod val="20000"/>
              <a:lumOff val="80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TÁC DỤNG</a:t>
            </a:r>
          </a:p>
        </p:txBody>
      </p:sp>
      <p:sp>
        <p:nvSpPr>
          <p:cNvPr id="8" name="TextBox 7">
            <a:extLst>
              <a:ext uri="{FF2B5EF4-FFF2-40B4-BE49-F238E27FC236}">
                <a16:creationId xmlns:a16="http://schemas.microsoft.com/office/drawing/2014/main" id="{61317BDD-E082-47FF-B8DC-16E4B4C08FC9}"/>
              </a:ext>
            </a:extLst>
          </p:cNvPr>
          <p:cNvSpPr txBox="1"/>
          <p:nvPr/>
        </p:nvSpPr>
        <p:spPr>
          <a:xfrm>
            <a:off x="1756702" y="3598471"/>
            <a:ext cx="1080655" cy="830263"/>
          </a:xfrm>
          <a:prstGeom prst="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Mức</a:t>
            </a:r>
            <a:r>
              <a:rPr kumimoji="0" lang="en-US" sz="24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độ</a:t>
            </a:r>
            <a:endParaRPr kumimoji="0" lang="en-US" sz="24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9" name="TextBox 8">
            <a:extLst>
              <a:ext uri="{FF2B5EF4-FFF2-40B4-BE49-F238E27FC236}">
                <a16:creationId xmlns:a16="http://schemas.microsoft.com/office/drawing/2014/main" id="{35EF16EE-5AF3-41BF-A562-3D91DF62E5F5}"/>
              </a:ext>
            </a:extLst>
          </p:cNvPr>
          <p:cNvSpPr txBox="1"/>
          <p:nvPr/>
        </p:nvSpPr>
        <p:spPr>
          <a:xfrm>
            <a:off x="3218357" y="3672158"/>
            <a:ext cx="900545" cy="830263"/>
          </a:xfrm>
          <a:prstGeom prst="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Quy</a:t>
            </a:r>
            <a:r>
              <a:rPr kumimoji="0" lang="en-US" sz="24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mô</a:t>
            </a:r>
            <a:endParaRPr kumimoji="0" lang="en-US" sz="24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10" name="TextBox 9">
            <a:extLst>
              <a:ext uri="{FF2B5EF4-FFF2-40B4-BE49-F238E27FC236}">
                <a16:creationId xmlns:a16="http://schemas.microsoft.com/office/drawing/2014/main" id="{A59D330A-C9B0-4869-B006-6B0B5FE51CE2}"/>
              </a:ext>
            </a:extLst>
          </p:cNvPr>
          <p:cNvSpPr txBox="1"/>
          <p:nvPr/>
        </p:nvSpPr>
        <p:spPr>
          <a:xfrm>
            <a:off x="4354430" y="3672158"/>
            <a:ext cx="990600" cy="830263"/>
          </a:xfrm>
          <a:prstGeom prst="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Tính</a:t>
            </a:r>
            <a:r>
              <a:rPr kumimoji="0" lang="en-US" sz="24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chất</a:t>
            </a:r>
            <a:endParaRPr kumimoji="0" lang="en-US" sz="24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0651CBC2-74C4-4FBA-A437-78377BF9BC8F}"/>
              </a:ext>
            </a:extLst>
          </p:cNvPr>
          <p:cNvSpPr txBox="1">
            <a:spLocks noChangeArrowheads="1"/>
          </p:cNvSpPr>
          <p:nvPr/>
        </p:nvSpPr>
        <p:spPr bwMode="auto">
          <a:xfrm>
            <a:off x="6684496" y="3871387"/>
            <a:ext cx="990600" cy="1570038"/>
          </a:xfrm>
          <a:prstGeom prst="rect">
            <a:avLst/>
          </a:prstGeom>
          <a:solidFill>
            <a:schemeClr val="accent4">
              <a:lumMod val="40000"/>
              <a:lumOff val="60000"/>
            </a:schemeClr>
          </a:solidFill>
          <a:ln w="25400"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lvl1pPr eaLnBrk="0" hangingPunct="0">
              <a:defRPr b="1">
                <a:solidFill>
                  <a:schemeClr val="tx1"/>
                </a:solidFill>
                <a:latin typeface=".VnTimeH" panose="020B7200000000000000" pitchFamily="34" charset="0"/>
              </a:defRPr>
            </a:lvl1pPr>
            <a:lvl2pPr marL="742950" indent="-285750" eaLnBrk="0" hangingPunct="0">
              <a:defRPr b="1">
                <a:solidFill>
                  <a:schemeClr val="tx1"/>
                </a:solidFill>
                <a:latin typeface=".VnTimeH" panose="020B7200000000000000" pitchFamily="34" charset="0"/>
              </a:defRPr>
            </a:lvl2pPr>
            <a:lvl3pPr marL="1143000" indent="-228600" eaLnBrk="0" hangingPunct="0">
              <a:defRPr b="1">
                <a:solidFill>
                  <a:schemeClr val="tx1"/>
                </a:solidFill>
                <a:latin typeface=".VnTimeH" panose="020B7200000000000000" pitchFamily="34" charset="0"/>
              </a:defRPr>
            </a:lvl3pPr>
            <a:lvl4pPr marL="1600200" indent="-228600" eaLnBrk="0" hangingPunct="0">
              <a:defRPr b="1">
                <a:solidFill>
                  <a:schemeClr val="tx1"/>
                </a:solidFill>
                <a:latin typeface=".VnTimeH" panose="020B7200000000000000" pitchFamily="34" charset="0"/>
              </a:defRPr>
            </a:lvl4pPr>
            <a:lvl5pPr marL="2057400" indent="-228600" eaLnBrk="0" hangingPunct="0">
              <a:defRPr b="1">
                <a:solidFill>
                  <a:schemeClr val="tx1"/>
                </a:solidFill>
                <a:latin typeface=".VnTimeH" panose="020B7200000000000000" pitchFamily="34" charset="0"/>
              </a:defRPr>
            </a:lvl5pPr>
            <a:lvl6pPr marL="2514600" indent="-228600" eaLnBrk="0" fontAlgn="base" hangingPunct="0">
              <a:spcBef>
                <a:spcPct val="0"/>
              </a:spcBef>
              <a:spcAft>
                <a:spcPct val="0"/>
              </a:spcAft>
              <a:defRPr b="1">
                <a:solidFill>
                  <a:schemeClr val="tx1"/>
                </a:solidFill>
                <a:latin typeface=".VnTimeH" panose="020B7200000000000000" pitchFamily="34" charset="0"/>
              </a:defRPr>
            </a:lvl6pPr>
            <a:lvl7pPr marL="2971800" indent="-228600" eaLnBrk="0" fontAlgn="base" hangingPunct="0">
              <a:spcBef>
                <a:spcPct val="0"/>
              </a:spcBef>
              <a:spcAft>
                <a:spcPct val="0"/>
              </a:spcAft>
              <a:defRPr b="1">
                <a:solidFill>
                  <a:schemeClr val="tx1"/>
                </a:solidFill>
                <a:latin typeface=".VnTimeH" panose="020B7200000000000000" pitchFamily="34" charset="0"/>
              </a:defRPr>
            </a:lvl7pPr>
            <a:lvl8pPr marL="3429000" indent="-228600" eaLnBrk="0" fontAlgn="base" hangingPunct="0">
              <a:spcBef>
                <a:spcPct val="0"/>
              </a:spcBef>
              <a:spcAft>
                <a:spcPct val="0"/>
              </a:spcAft>
              <a:defRPr b="1">
                <a:solidFill>
                  <a:schemeClr val="tx1"/>
                </a:solidFill>
                <a:latin typeface=".VnTimeH" panose="020B7200000000000000" pitchFamily="34" charset="0"/>
              </a:defRPr>
            </a:lvl8pPr>
            <a:lvl9pPr marL="3886200" indent="-228600" eaLnBrk="0" fontAlgn="base" hangingPunct="0">
              <a:spcBef>
                <a:spcPct val="0"/>
              </a:spcBef>
              <a:spcAft>
                <a:spcPct val="0"/>
              </a:spcAft>
              <a:defRPr b="1">
                <a:solidFill>
                  <a:schemeClr val="tx1"/>
                </a:solidFill>
                <a:latin typeface=".VnTimeH" panose="020B72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Nhấn</a:t>
            </a:r>
            <a:r>
              <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mạnh</a:t>
            </a:r>
            <a:endPar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EBCE3F98-2452-42F4-868F-32329D9A7981}"/>
              </a:ext>
            </a:extLst>
          </p:cNvPr>
          <p:cNvSpPr txBox="1">
            <a:spLocks noChangeArrowheads="1"/>
          </p:cNvSpPr>
          <p:nvPr/>
        </p:nvSpPr>
        <p:spPr bwMode="auto">
          <a:xfrm>
            <a:off x="8319869" y="3836105"/>
            <a:ext cx="990600" cy="1570038"/>
          </a:xfrm>
          <a:prstGeom prst="rect">
            <a:avLst/>
          </a:prstGeom>
          <a:solidFill>
            <a:schemeClr val="accent4">
              <a:lumMod val="40000"/>
              <a:lumOff val="60000"/>
            </a:schemeClr>
          </a:solidFill>
          <a:ln w="25400"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lvl1pPr eaLnBrk="0" hangingPunct="0">
              <a:defRPr b="1">
                <a:solidFill>
                  <a:schemeClr val="tx1"/>
                </a:solidFill>
                <a:latin typeface=".VnTimeH" panose="020B7200000000000000" pitchFamily="34" charset="0"/>
              </a:defRPr>
            </a:lvl1pPr>
            <a:lvl2pPr marL="742950" indent="-285750" eaLnBrk="0" hangingPunct="0">
              <a:defRPr b="1">
                <a:solidFill>
                  <a:schemeClr val="tx1"/>
                </a:solidFill>
                <a:latin typeface=".VnTimeH" panose="020B7200000000000000" pitchFamily="34" charset="0"/>
              </a:defRPr>
            </a:lvl2pPr>
            <a:lvl3pPr marL="1143000" indent="-228600" eaLnBrk="0" hangingPunct="0">
              <a:defRPr b="1">
                <a:solidFill>
                  <a:schemeClr val="tx1"/>
                </a:solidFill>
                <a:latin typeface=".VnTimeH" panose="020B7200000000000000" pitchFamily="34" charset="0"/>
              </a:defRPr>
            </a:lvl3pPr>
            <a:lvl4pPr marL="1600200" indent="-228600" eaLnBrk="0" hangingPunct="0">
              <a:defRPr b="1">
                <a:solidFill>
                  <a:schemeClr val="tx1"/>
                </a:solidFill>
                <a:latin typeface=".VnTimeH" panose="020B7200000000000000" pitchFamily="34" charset="0"/>
              </a:defRPr>
            </a:lvl4pPr>
            <a:lvl5pPr marL="2057400" indent="-228600" eaLnBrk="0" hangingPunct="0">
              <a:defRPr b="1">
                <a:solidFill>
                  <a:schemeClr val="tx1"/>
                </a:solidFill>
                <a:latin typeface=".VnTimeH" panose="020B7200000000000000" pitchFamily="34" charset="0"/>
              </a:defRPr>
            </a:lvl5pPr>
            <a:lvl6pPr marL="2514600" indent="-228600" eaLnBrk="0" fontAlgn="base" hangingPunct="0">
              <a:spcBef>
                <a:spcPct val="0"/>
              </a:spcBef>
              <a:spcAft>
                <a:spcPct val="0"/>
              </a:spcAft>
              <a:defRPr b="1">
                <a:solidFill>
                  <a:schemeClr val="tx1"/>
                </a:solidFill>
                <a:latin typeface=".VnTimeH" panose="020B7200000000000000" pitchFamily="34" charset="0"/>
              </a:defRPr>
            </a:lvl6pPr>
            <a:lvl7pPr marL="2971800" indent="-228600" eaLnBrk="0" fontAlgn="base" hangingPunct="0">
              <a:spcBef>
                <a:spcPct val="0"/>
              </a:spcBef>
              <a:spcAft>
                <a:spcPct val="0"/>
              </a:spcAft>
              <a:defRPr b="1">
                <a:solidFill>
                  <a:schemeClr val="tx1"/>
                </a:solidFill>
                <a:latin typeface=".VnTimeH" panose="020B7200000000000000" pitchFamily="34" charset="0"/>
              </a:defRPr>
            </a:lvl7pPr>
            <a:lvl8pPr marL="3429000" indent="-228600" eaLnBrk="0" fontAlgn="base" hangingPunct="0">
              <a:spcBef>
                <a:spcPct val="0"/>
              </a:spcBef>
              <a:spcAft>
                <a:spcPct val="0"/>
              </a:spcAft>
              <a:defRPr b="1">
                <a:solidFill>
                  <a:schemeClr val="tx1"/>
                </a:solidFill>
                <a:latin typeface=".VnTimeH" panose="020B7200000000000000" pitchFamily="34" charset="0"/>
              </a:defRPr>
            </a:lvl8pPr>
            <a:lvl9pPr marL="3886200" indent="-228600" eaLnBrk="0" fontAlgn="base" hangingPunct="0">
              <a:spcBef>
                <a:spcPct val="0"/>
              </a:spcBef>
              <a:spcAft>
                <a:spcPct val="0"/>
              </a:spcAft>
              <a:defRPr b="1">
                <a:solidFill>
                  <a:schemeClr val="tx1"/>
                </a:solidFill>
                <a:latin typeface=".VnTimeH" panose="020B72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Gây</a:t>
            </a:r>
            <a:r>
              <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ấn</a:t>
            </a:r>
            <a:r>
              <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tượng</a:t>
            </a:r>
            <a:endPar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A299C5EC-69B9-479E-96C0-2E4E80F1C919}"/>
              </a:ext>
            </a:extLst>
          </p:cNvPr>
          <p:cNvSpPr txBox="1">
            <a:spLocks noChangeArrowheads="1"/>
          </p:cNvSpPr>
          <p:nvPr/>
        </p:nvSpPr>
        <p:spPr bwMode="auto">
          <a:xfrm>
            <a:off x="9872003" y="3836105"/>
            <a:ext cx="990600" cy="1570038"/>
          </a:xfrm>
          <a:prstGeom prst="rect">
            <a:avLst/>
          </a:prstGeom>
          <a:solidFill>
            <a:schemeClr val="accent4">
              <a:lumMod val="40000"/>
              <a:lumOff val="60000"/>
            </a:schemeClr>
          </a:solidFill>
          <a:ln w="25400"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lvl1pPr eaLnBrk="0" hangingPunct="0">
              <a:defRPr b="1">
                <a:solidFill>
                  <a:schemeClr val="tx1"/>
                </a:solidFill>
                <a:latin typeface=".VnTimeH" panose="020B7200000000000000" pitchFamily="34" charset="0"/>
              </a:defRPr>
            </a:lvl1pPr>
            <a:lvl2pPr marL="742950" indent="-285750" eaLnBrk="0" hangingPunct="0">
              <a:defRPr b="1">
                <a:solidFill>
                  <a:schemeClr val="tx1"/>
                </a:solidFill>
                <a:latin typeface=".VnTimeH" panose="020B7200000000000000" pitchFamily="34" charset="0"/>
              </a:defRPr>
            </a:lvl2pPr>
            <a:lvl3pPr marL="1143000" indent="-228600" eaLnBrk="0" hangingPunct="0">
              <a:defRPr b="1">
                <a:solidFill>
                  <a:schemeClr val="tx1"/>
                </a:solidFill>
                <a:latin typeface=".VnTimeH" panose="020B7200000000000000" pitchFamily="34" charset="0"/>
              </a:defRPr>
            </a:lvl3pPr>
            <a:lvl4pPr marL="1600200" indent="-228600" eaLnBrk="0" hangingPunct="0">
              <a:defRPr b="1">
                <a:solidFill>
                  <a:schemeClr val="tx1"/>
                </a:solidFill>
                <a:latin typeface=".VnTimeH" panose="020B7200000000000000" pitchFamily="34" charset="0"/>
              </a:defRPr>
            </a:lvl4pPr>
            <a:lvl5pPr marL="2057400" indent="-228600" eaLnBrk="0" hangingPunct="0">
              <a:defRPr b="1">
                <a:solidFill>
                  <a:schemeClr val="tx1"/>
                </a:solidFill>
                <a:latin typeface=".VnTimeH" panose="020B7200000000000000" pitchFamily="34" charset="0"/>
              </a:defRPr>
            </a:lvl5pPr>
            <a:lvl6pPr marL="2514600" indent="-228600" eaLnBrk="0" fontAlgn="base" hangingPunct="0">
              <a:spcBef>
                <a:spcPct val="0"/>
              </a:spcBef>
              <a:spcAft>
                <a:spcPct val="0"/>
              </a:spcAft>
              <a:defRPr b="1">
                <a:solidFill>
                  <a:schemeClr val="tx1"/>
                </a:solidFill>
                <a:latin typeface=".VnTimeH" panose="020B7200000000000000" pitchFamily="34" charset="0"/>
              </a:defRPr>
            </a:lvl6pPr>
            <a:lvl7pPr marL="2971800" indent="-228600" eaLnBrk="0" fontAlgn="base" hangingPunct="0">
              <a:spcBef>
                <a:spcPct val="0"/>
              </a:spcBef>
              <a:spcAft>
                <a:spcPct val="0"/>
              </a:spcAft>
              <a:defRPr b="1">
                <a:solidFill>
                  <a:schemeClr val="tx1"/>
                </a:solidFill>
                <a:latin typeface=".VnTimeH" panose="020B7200000000000000" pitchFamily="34" charset="0"/>
              </a:defRPr>
            </a:lvl7pPr>
            <a:lvl8pPr marL="3429000" indent="-228600" eaLnBrk="0" fontAlgn="base" hangingPunct="0">
              <a:spcBef>
                <a:spcPct val="0"/>
              </a:spcBef>
              <a:spcAft>
                <a:spcPct val="0"/>
              </a:spcAft>
              <a:defRPr b="1">
                <a:solidFill>
                  <a:schemeClr val="tx1"/>
                </a:solidFill>
                <a:latin typeface=".VnTimeH" panose="020B7200000000000000" pitchFamily="34" charset="0"/>
              </a:defRPr>
            </a:lvl8pPr>
            <a:lvl9pPr marL="3886200" indent="-228600" eaLnBrk="0" fontAlgn="base" hangingPunct="0">
              <a:spcBef>
                <a:spcPct val="0"/>
              </a:spcBef>
              <a:spcAft>
                <a:spcPct val="0"/>
              </a:spcAft>
              <a:defRPr b="1">
                <a:solidFill>
                  <a:schemeClr val="tx1"/>
                </a:solidFill>
                <a:latin typeface=".VnTimeH" panose="020B7200000000000000"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Tăng</a:t>
            </a:r>
            <a:r>
              <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sức</a:t>
            </a:r>
            <a:r>
              <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biểu</a:t>
            </a:r>
            <a:r>
              <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cảm</a:t>
            </a:r>
            <a:endPar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4A1F2C68-0B46-464A-B023-8FF8B5082C08}"/>
              </a:ext>
            </a:extLst>
          </p:cNvPr>
          <p:cNvSpPr txBox="1"/>
          <p:nvPr/>
        </p:nvSpPr>
        <p:spPr>
          <a:xfrm>
            <a:off x="2317558" y="5422464"/>
            <a:ext cx="2743200" cy="461963"/>
          </a:xfrm>
          <a:prstGeom prst="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Sự</a:t>
            </a:r>
            <a:r>
              <a:rPr kumimoji="0" lang="en-US" sz="24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vật</a:t>
            </a:r>
            <a:r>
              <a:rPr kumimoji="0" lang="en-US" sz="24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hiện</a:t>
            </a:r>
            <a:r>
              <a:rPr kumimoji="0" lang="en-US" sz="24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400" b="1" i="0" u="none" strike="noStrike" kern="0" cap="none" spc="0" normalizeH="0" baseline="0" noProof="0" dirty="0" err="1">
                <a:ln>
                  <a:noFill/>
                </a:ln>
                <a:solidFill>
                  <a:srgbClr val="0000CC"/>
                </a:solidFill>
                <a:effectLst/>
                <a:uLnTx/>
                <a:uFillTx/>
                <a:latin typeface="Times New Roman" pitchFamily="18" charset="0"/>
                <a:ea typeface="+mn-ea"/>
                <a:cs typeface="Times New Roman" pitchFamily="18" charset="0"/>
              </a:rPr>
              <a:t>tượng</a:t>
            </a:r>
            <a:endParaRPr kumimoji="0" lang="en-US" sz="2400" b="1" i="0" u="none" strike="noStrike" kern="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cxnSp>
        <p:nvCxnSpPr>
          <p:cNvPr id="15" name="Straight Connector 14">
            <a:extLst>
              <a:ext uri="{FF2B5EF4-FFF2-40B4-BE49-F238E27FC236}">
                <a16:creationId xmlns:a16="http://schemas.microsoft.com/office/drawing/2014/main" id="{3A1442D7-4370-4A3E-A33C-419132341555}"/>
              </a:ext>
            </a:extLst>
          </p:cNvPr>
          <p:cNvCxnSpPr>
            <a:cxnSpLocks noChangeShapeType="1"/>
          </p:cNvCxnSpPr>
          <p:nvPr/>
        </p:nvCxnSpPr>
        <p:spPr bwMode="auto">
          <a:xfrm>
            <a:off x="2271265" y="4471596"/>
            <a:ext cx="1261777" cy="950868"/>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16" name="Line 26">
            <a:extLst>
              <a:ext uri="{FF2B5EF4-FFF2-40B4-BE49-F238E27FC236}">
                <a16:creationId xmlns:a16="http://schemas.microsoft.com/office/drawing/2014/main" id="{14AEAA18-2A43-49FD-9782-781F1F6C38CD}"/>
              </a:ext>
            </a:extLst>
          </p:cNvPr>
          <p:cNvSpPr>
            <a:spLocks noChangeShapeType="1"/>
          </p:cNvSpPr>
          <p:nvPr/>
        </p:nvSpPr>
        <p:spPr bwMode="auto">
          <a:xfrm flipH="1">
            <a:off x="3733800" y="1715555"/>
            <a:ext cx="2286000" cy="46845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VnTimeH" panose="020B7200000000000000" pitchFamily="34" charset="0"/>
              <a:ea typeface="+mn-ea"/>
              <a:cs typeface="+mn-cs"/>
            </a:endParaRPr>
          </a:p>
        </p:txBody>
      </p:sp>
      <p:sp>
        <p:nvSpPr>
          <p:cNvPr id="17" name="Line 33">
            <a:extLst>
              <a:ext uri="{FF2B5EF4-FFF2-40B4-BE49-F238E27FC236}">
                <a16:creationId xmlns:a16="http://schemas.microsoft.com/office/drawing/2014/main" id="{B071CB48-CDA8-4A5D-BEB8-21CDE2EF0050}"/>
              </a:ext>
            </a:extLst>
          </p:cNvPr>
          <p:cNvSpPr>
            <a:spLocks noChangeShapeType="1"/>
          </p:cNvSpPr>
          <p:nvPr/>
        </p:nvSpPr>
        <p:spPr bwMode="auto">
          <a:xfrm>
            <a:off x="5992252" y="1739165"/>
            <a:ext cx="2152942" cy="45194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VnTimeH" panose="020B7200000000000000" pitchFamily="34" charset="0"/>
              <a:ea typeface="+mn-ea"/>
              <a:cs typeface="+mn-cs"/>
            </a:endParaRPr>
          </a:p>
        </p:txBody>
      </p:sp>
      <p:sp>
        <p:nvSpPr>
          <p:cNvPr id="18" name="Line 34">
            <a:extLst>
              <a:ext uri="{FF2B5EF4-FFF2-40B4-BE49-F238E27FC236}">
                <a16:creationId xmlns:a16="http://schemas.microsoft.com/office/drawing/2014/main" id="{065D87E0-E86A-4CFB-9A09-AEA47370A430}"/>
              </a:ext>
            </a:extLst>
          </p:cNvPr>
          <p:cNvSpPr>
            <a:spLocks noChangeShapeType="1"/>
          </p:cNvSpPr>
          <p:nvPr/>
        </p:nvSpPr>
        <p:spPr bwMode="auto">
          <a:xfrm flipH="1">
            <a:off x="2354580" y="2946009"/>
            <a:ext cx="1295400"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CC"/>
              </a:solidFill>
              <a:effectLst/>
              <a:uLnTx/>
              <a:uFillTx/>
              <a:latin typeface=".VnTimeH" panose="020B7200000000000000" pitchFamily="34" charset="0"/>
              <a:ea typeface="+mn-ea"/>
              <a:cs typeface="+mn-cs"/>
            </a:endParaRPr>
          </a:p>
        </p:txBody>
      </p:sp>
      <p:sp>
        <p:nvSpPr>
          <p:cNvPr id="19" name="Line 36">
            <a:extLst>
              <a:ext uri="{FF2B5EF4-FFF2-40B4-BE49-F238E27FC236}">
                <a16:creationId xmlns:a16="http://schemas.microsoft.com/office/drawing/2014/main" id="{84E4CC61-D879-4C38-A9CF-C07E863C62C4}"/>
              </a:ext>
            </a:extLst>
          </p:cNvPr>
          <p:cNvSpPr>
            <a:spLocks noChangeShapeType="1"/>
          </p:cNvSpPr>
          <p:nvPr/>
        </p:nvSpPr>
        <p:spPr bwMode="auto">
          <a:xfrm>
            <a:off x="3649980" y="2946009"/>
            <a:ext cx="1143000"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CC"/>
              </a:solidFill>
              <a:effectLst/>
              <a:uLnTx/>
              <a:uFillTx/>
              <a:latin typeface=".VnTimeH" panose="020B7200000000000000" pitchFamily="34" charset="0"/>
              <a:ea typeface="+mn-ea"/>
              <a:cs typeface="+mn-cs"/>
            </a:endParaRPr>
          </a:p>
        </p:txBody>
      </p:sp>
      <p:sp>
        <p:nvSpPr>
          <p:cNvPr id="20" name="Line 37">
            <a:extLst>
              <a:ext uri="{FF2B5EF4-FFF2-40B4-BE49-F238E27FC236}">
                <a16:creationId xmlns:a16="http://schemas.microsoft.com/office/drawing/2014/main" id="{3A0037B0-BB69-4835-BBAC-37EDEDBA7178}"/>
              </a:ext>
            </a:extLst>
          </p:cNvPr>
          <p:cNvSpPr>
            <a:spLocks noChangeShapeType="1"/>
          </p:cNvSpPr>
          <p:nvPr/>
        </p:nvSpPr>
        <p:spPr bwMode="auto">
          <a:xfrm flipH="1">
            <a:off x="7586003" y="2982180"/>
            <a:ext cx="1142999" cy="68997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CC"/>
              </a:solidFill>
              <a:effectLst/>
              <a:uLnTx/>
              <a:uFillTx/>
              <a:latin typeface=".VnTimeH" panose="020B7200000000000000" pitchFamily="34" charset="0"/>
              <a:ea typeface="+mn-ea"/>
              <a:cs typeface="+mn-cs"/>
            </a:endParaRPr>
          </a:p>
        </p:txBody>
      </p:sp>
      <p:sp>
        <p:nvSpPr>
          <p:cNvPr id="21" name="Line 39">
            <a:extLst>
              <a:ext uri="{FF2B5EF4-FFF2-40B4-BE49-F238E27FC236}">
                <a16:creationId xmlns:a16="http://schemas.microsoft.com/office/drawing/2014/main" id="{AA03A79C-FC8E-4DB5-BDE6-D93ED4B78DDD}"/>
              </a:ext>
            </a:extLst>
          </p:cNvPr>
          <p:cNvSpPr>
            <a:spLocks noChangeShapeType="1"/>
          </p:cNvSpPr>
          <p:nvPr/>
        </p:nvSpPr>
        <p:spPr bwMode="auto">
          <a:xfrm>
            <a:off x="8729002" y="2982177"/>
            <a:ext cx="1481791" cy="68997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CC"/>
              </a:solidFill>
              <a:effectLst/>
              <a:uLnTx/>
              <a:uFillTx/>
              <a:latin typeface=".VnTimeH" panose="020B7200000000000000" pitchFamily="34" charset="0"/>
              <a:ea typeface="+mn-ea"/>
              <a:cs typeface="+mn-cs"/>
            </a:endParaRPr>
          </a:p>
        </p:txBody>
      </p:sp>
      <p:sp>
        <p:nvSpPr>
          <p:cNvPr id="22" name="Line 40">
            <a:extLst>
              <a:ext uri="{FF2B5EF4-FFF2-40B4-BE49-F238E27FC236}">
                <a16:creationId xmlns:a16="http://schemas.microsoft.com/office/drawing/2014/main" id="{9576AAC2-27AF-45BE-AA99-432824DACB06}"/>
              </a:ext>
            </a:extLst>
          </p:cNvPr>
          <p:cNvSpPr>
            <a:spLocks noChangeShapeType="1"/>
          </p:cNvSpPr>
          <p:nvPr/>
        </p:nvSpPr>
        <p:spPr bwMode="auto">
          <a:xfrm>
            <a:off x="8729003" y="3021895"/>
            <a:ext cx="0" cy="68997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CC"/>
              </a:solidFill>
              <a:effectLst/>
              <a:uLnTx/>
              <a:uFillTx/>
              <a:latin typeface=".VnTimeH" panose="020B7200000000000000" pitchFamily="34" charset="0"/>
              <a:ea typeface="+mn-ea"/>
              <a:cs typeface="+mn-cs"/>
            </a:endParaRPr>
          </a:p>
        </p:txBody>
      </p:sp>
      <p:cxnSp>
        <p:nvCxnSpPr>
          <p:cNvPr id="23" name="Straight Connector 32">
            <a:extLst>
              <a:ext uri="{FF2B5EF4-FFF2-40B4-BE49-F238E27FC236}">
                <a16:creationId xmlns:a16="http://schemas.microsoft.com/office/drawing/2014/main" id="{E07416CA-7C92-4CA0-9C81-3327079E9D32}"/>
              </a:ext>
            </a:extLst>
          </p:cNvPr>
          <p:cNvCxnSpPr>
            <a:cxnSpLocks noChangeShapeType="1"/>
          </p:cNvCxnSpPr>
          <p:nvPr/>
        </p:nvCxnSpPr>
        <p:spPr bwMode="auto">
          <a:xfrm>
            <a:off x="3668630" y="4656406"/>
            <a:ext cx="0" cy="758958"/>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24" name="Line 43">
            <a:extLst>
              <a:ext uri="{FF2B5EF4-FFF2-40B4-BE49-F238E27FC236}">
                <a16:creationId xmlns:a16="http://schemas.microsoft.com/office/drawing/2014/main" id="{DCA44AA5-3E96-4AE7-AEFA-1241F73F2395}"/>
              </a:ext>
            </a:extLst>
          </p:cNvPr>
          <p:cNvSpPr>
            <a:spLocks noChangeShapeType="1"/>
          </p:cNvSpPr>
          <p:nvPr/>
        </p:nvSpPr>
        <p:spPr bwMode="auto">
          <a:xfrm flipH="1">
            <a:off x="3845274" y="4525709"/>
            <a:ext cx="1062005" cy="88965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CC"/>
              </a:solidFill>
              <a:effectLst/>
              <a:uLnTx/>
              <a:uFillTx/>
              <a:latin typeface=".VnTimeH" panose="020B7200000000000000" pitchFamily="34" charset="0"/>
              <a:ea typeface="+mn-ea"/>
              <a:cs typeface="+mn-cs"/>
            </a:endParaRPr>
          </a:p>
        </p:txBody>
      </p:sp>
      <p:sp>
        <p:nvSpPr>
          <p:cNvPr id="25" name="Line 44">
            <a:extLst>
              <a:ext uri="{FF2B5EF4-FFF2-40B4-BE49-F238E27FC236}">
                <a16:creationId xmlns:a16="http://schemas.microsoft.com/office/drawing/2014/main" id="{48618D35-346C-4797-A85D-45534B07AC53}"/>
              </a:ext>
            </a:extLst>
          </p:cNvPr>
          <p:cNvSpPr>
            <a:spLocks noChangeShapeType="1"/>
          </p:cNvSpPr>
          <p:nvPr/>
        </p:nvSpPr>
        <p:spPr bwMode="auto">
          <a:xfrm flipH="1">
            <a:off x="3649980" y="2946008"/>
            <a:ext cx="0" cy="66530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CC"/>
              </a:solidFill>
              <a:effectLst/>
              <a:uLnTx/>
              <a:uFillTx/>
              <a:latin typeface=".VnTimeH" panose="020B7200000000000000" pitchFamily="34" charset="0"/>
              <a:ea typeface="+mn-ea"/>
              <a:cs typeface="+mn-cs"/>
            </a:endParaRPr>
          </a:p>
        </p:txBody>
      </p:sp>
    </p:spTree>
    <p:extLst>
      <p:ext uri="{BB962C8B-B14F-4D97-AF65-F5344CB8AC3E}">
        <p14:creationId xmlns:p14="http://schemas.microsoft.com/office/powerpoint/2010/main" val="215352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par>
                                <p:cTn id="62" presetID="16" presetClass="entr" presetSubtype="21"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22"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419007-AC48-BDB9-ED80-192EA05B9446}"/>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4">
            <a:extLst>
              <a:ext uri="{FF2B5EF4-FFF2-40B4-BE49-F238E27FC236}">
                <a16:creationId xmlns:a16="http://schemas.microsoft.com/office/drawing/2014/main" id="{57B0AE2D-7DB6-2E18-8B1B-E606842F6897}"/>
              </a:ext>
            </a:extLst>
          </p:cNvPr>
          <p:cNvGraphicFramePr>
            <a:graphicFrameLocks noGrp="1"/>
          </p:cNvGraphicFramePr>
          <p:nvPr>
            <p:extLst>
              <p:ext uri="{D42A27DB-BD31-4B8C-83A1-F6EECF244321}">
                <p14:modId xmlns:p14="http://schemas.microsoft.com/office/powerpoint/2010/main" val="4178443520"/>
              </p:ext>
            </p:extLst>
          </p:nvPr>
        </p:nvGraphicFramePr>
        <p:xfrm>
          <a:off x="262495" y="958876"/>
          <a:ext cx="11667010" cy="5852160"/>
        </p:xfrm>
        <a:graphic>
          <a:graphicData uri="http://schemas.openxmlformats.org/drawingml/2006/table">
            <a:tbl>
              <a:tblPr firstRow="1" firstCol="1" bandRow="1">
                <a:tableStyleId>{3B4B98B0-60AC-42C2-AFA5-B58CD77FA1E5}</a:tableStyleId>
              </a:tblPr>
              <a:tblGrid>
                <a:gridCol w="2098940">
                  <a:extLst>
                    <a:ext uri="{9D8B030D-6E8A-4147-A177-3AD203B41FA5}">
                      <a16:colId xmlns:a16="http://schemas.microsoft.com/office/drawing/2014/main" val="3940211221"/>
                    </a:ext>
                  </a:extLst>
                </a:gridCol>
                <a:gridCol w="3475239">
                  <a:extLst>
                    <a:ext uri="{9D8B030D-6E8A-4147-A177-3AD203B41FA5}">
                      <a16:colId xmlns:a16="http://schemas.microsoft.com/office/drawing/2014/main" val="1857864258"/>
                    </a:ext>
                  </a:extLst>
                </a:gridCol>
                <a:gridCol w="3535161">
                  <a:extLst>
                    <a:ext uri="{9D8B030D-6E8A-4147-A177-3AD203B41FA5}">
                      <a16:colId xmlns:a16="http://schemas.microsoft.com/office/drawing/2014/main" val="2360463194"/>
                    </a:ext>
                  </a:extLst>
                </a:gridCol>
                <a:gridCol w="2557670">
                  <a:extLst>
                    <a:ext uri="{9D8B030D-6E8A-4147-A177-3AD203B41FA5}">
                      <a16:colId xmlns:a16="http://schemas.microsoft.com/office/drawing/2014/main" val="741272890"/>
                    </a:ext>
                  </a:extLst>
                </a:gridCol>
              </a:tblGrid>
              <a:tr h="593364">
                <a:tc gridSpan="4">
                  <a:txBody>
                    <a:bodyPr/>
                    <a:lstStyle/>
                    <a:p>
                      <a:pPr algn="just">
                        <a:tabLst>
                          <a:tab pos="847090" algn="l"/>
                        </a:tabLst>
                      </a:pPr>
                      <a:r>
                        <a:rPr lang="en-US" sz="2400" b="1" dirty="0" err="1">
                          <a:solidFill>
                            <a:srgbClr val="FF0000"/>
                          </a:solidFill>
                          <a:effectLst/>
                          <a:latin typeface="Times New Roman" panose="02020603050405020304" pitchFamily="18" charset="0"/>
                          <a:cs typeface="Times New Roman" panose="02020603050405020304" pitchFamily="18" charset="0"/>
                        </a:rPr>
                        <a:t>Xác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định</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biện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pháp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từ</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nói</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giảm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nói</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tránh</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trong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những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câu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sau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Cách</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nói</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giảm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nói</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tránh</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trong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mỗi</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trường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hợp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đó</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biểu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thị</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điều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gì</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Chỉ</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ra</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tác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dụng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của</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chúng</a:t>
                      </a:r>
                      <a:r>
                        <a:rPr lang="en-US" sz="2400" b="1" dirty="0">
                          <a:solidFill>
                            <a:srgbClr val="FF0000"/>
                          </a:solidFill>
                          <a:effectLst/>
                          <a:latin typeface="Times New Roman" panose="02020603050405020304" pitchFamily="18" charset="0"/>
                          <a:cs typeface="Times New Roman" panose="02020603050405020304" pitchFamily="18" charset="0"/>
                        </a:rPr>
                        <a:t>.</a:t>
                      </a:r>
                      <a:endPar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59975859"/>
                  </a:ext>
                </a:extLst>
              </a:tr>
              <a:tr h="2373457">
                <a:tc>
                  <a:txBody>
                    <a:bodyPr/>
                    <a:lstStyle/>
                    <a:p>
                      <a:pPr algn="just"/>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dirty="0" err="1">
                          <a:solidFill>
                            <a:schemeClr val="tx1"/>
                          </a:solidFill>
                          <a:effectLst/>
                          <a:latin typeface="Times New Roman" panose="02020603050405020304" pitchFamily="18" charset="0"/>
                          <a:cs typeface="Times New Roman" panose="02020603050405020304" pitchFamily="18" charset="0"/>
                        </a:rPr>
                        <a:t>Có</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người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thợ</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dựng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thành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đồng</a:t>
                      </a:r>
                      <a:endParaRPr lang="en-US" sz="2400" dirty="0">
                        <a:solidFill>
                          <a:schemeClr val="tx1"/>
                        </a:solidFill>
                        <a:effectLst/>
                        <a:latin typeface="Times New Roman" panose="02020603050405020304" pitchFamily="18" charset="0"/>
                        <a:cs typeface="Times New Roman" panose="02020603050405020304" pitchFamily="18" charset="0"/>
                      </a:endParaRPr>
                    </a:p>
                    <a:p>
                      <a:pPr algn="just"/>
                      <a:r>
                        <a:rPr lang="en-US" sz="2400" dirty="0" err="1">
                          <a:solidFill>
                            <a:schemeClr val="tx1"/>
                          </a:solidFill>
                          <a:effectLst/>
                          <a:latin typeface="Times New Roman" panose="02020603050405020304" pitchFamily="18" charset="0"/>
                          <a:cs typeface="Times New Roman" panose="02020603050405020304" pitchFamily="18" charset="0"/>
                        </a:rPr>
                        <a:t>Đã</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yên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nghỉ</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tận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sông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Hồng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mẹ</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ơi</a:t>
                      </a:r>
                      <a:r>
                        <a:rPr lang="en-US" sz="2400" dirty="0">
                          <a:solidFill>
                            <a:schemeClr val="tx1"/>
                          </a:solidFill>
                          <a:effectLst/>
                          <a:latin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dirty="0" err="1">
                          <a:solidFill>
                            <a:schemeClr val="tx1"/>
                          </a:solidFill>
                          <a:effectLst/>
                          <a:latin typeface="Times New Roman" panose="02020603050405020304" pitchFamily="18" charset="0"/>
                          <a:cs typeface="Times New Roman" panose="02020603050405020304" pitchFamily="18" charset="0"/>
                        </a:rPr>
                        <a:t>Ông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mất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năm</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nao</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ngày</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độc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lập</a:t>
                      </a:r>
                      <a:endParaRPr lang="en-US" sz="2400" dirty="0">
                        <a:solidFill>
                          <a:schemeClr val="tx1"/>
                        </a:solidFill>
                        <a:effectLst/>
                        <a:latin typeface="Times New Roman" panose="02020603050405020304" pitchFamily="18" charset="0"/>
                        <a:cs typeface="Times New Roman" panose="02020603050405020304" pitchFamily="18" charset="0"/>
                      </a:endParaRPr>
                    </a:p>
                    <a:p>
                      <a:pPr algn="just"/>
                      <a:r>
                        <a:rPr lang="en-US" sz="2400" dirty="0" err="1">
                          <a:solidFill>
                            <a:schemeClr val="tx1"/>
                          </a:solidFill>
                          <a:effectLst/>
                          <a:latin typeface="Times New Roman" panose="02020603050405020304" pitchFamily="18" charset="0"/>
                          <a:cs typeface="Times New Roman" panose="02020603050405020304" pitchFamily="18" charset="0"/>
                        </a:rPr>
                        <a:t>Buồm</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cao</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đỏ</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sóng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bóng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cờ</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sao</a:t>
                      </a:r>
                      <a:endParaRPr lang="en-US" sz="2400" dirty="0">
                        <a:solidFill>
                          <a:schemeClr val="tx1"/>
                        </a:solidFill>
                        <a:effectLst/>
                        <a:latin typeface="Times New Roman" panose="02020603050405020304" pitchFamily="18" charset="0"/>
                        <a:cs typeface="Times New Roman" panose="02020603050405020304" pitchFamily="18" charset="0"/>
                      </a:endParaRPr>
                    </a:p>
                    <a:p>
                      <a:pPr algn="just"/>
                      <a:r>
                        <a:rPr lang="en-US" sz="2400" dirty="0" err="1">
                          <a:solidFill>
                            <a:schemeClr val="tx1"/>
                          </a:solidFill>
                          <a:effectLst/>
                          <a:latin typeface="Times New Roman" panose="02020603050405020304" pitchFamily="18" charset="0"/>
                          <a:cs typeface="Times New Roman" panose="02020603050405020304" pitchFamily="18" charset="0"/>
                        </a:rPr>
                        <a:t>Bà</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về</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năm</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đói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làng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treo</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lưới</a:t>
                      </a:r>
                      <a:endParaRPr lang="en-US" sz="2400" dirty="0">
                        <a:solidFill>
                          <a:schemeClr val="tx1"/>
                        </a:solidFill>
                        <a:effectLst/>
                        <a:latin typeface="Times New Roman" panose="02020603050405020304" pitchFamily="18" charset="0"/>
                        <a:cs typeface="Times New Roman" panose="02020603050405020304" pitchFamily="18" charset="0"/>
                      </a:endParaRPr>
                    </a:p>
                    <a:p>
                      <a:pPr algn="just"/>
                      <a:r>
                        <a:rPr lang="en-US" sz="2400" dirty="0" err="1">
                          <a:solidFill>
                            <a:schemeClr val="tx1"/>
                          </a:solidFill>
                          <a:effectLst/>
                          <a:latin typeface="Times New Roman" panose="02020603050405020304" pitchFamily="18" charset="0"/>
                          <a:cs typeface="Times New Roman" panose="02020603050405020304" pitchFamily="18" charset="0"/>
                        </a:rPr>
                        <a:t>Biển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động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Hòn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Mê</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giặc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bắn</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vào</a:t>
                      </a: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dirty="0" err="1">
                          <a:solidFill>
                            <a:schemeClr val="tx1"/>
                          </a:solidFill>
                          <a:effectLst/>
                          <a:latin typeface="Times New Roman" panose="02020603050405020304" pitchFamily="18" charset="0"/>
                          <a:cs typeface="Times New Roman" panose="02020603050405020304" pitchFamily="18" charset="0"/>
                        </a:rPr>
                        <a:t>Năm</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ngoái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cụ</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Bọ</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Ngựa</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già</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yếu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đã</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khuất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núi</a:t>
                      </a:r>
                      <a:r>
                        <a:rPr lang="en-US" sz="2400" dirty="0">
                          <a:solidFill>
                            <a:schemeClr val="tx1"/>
                          </a:solidFill>
                          <a:effectLst/>
                          <a:latin typeface="Times New Roman" panose="02020603050405020304" pitchFamily="18" charset="0"/>
                          <a:cs typeface="Times New Roman" panose="02020603050405020304" pitchFamily="18" charset="0"/>
                        </a:rPr>
                        <a:t>. </a:t>
                      </a:r>
                    </a:p>
                    <a:p>
                      <a:pPr algn="just"/>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9394729"/>
                  </a:ext>
                </a:extLst>
              </a:tr>
              <a:tr h="791152">
                <a:tc>
                  <a:txBody>
                    <a:bodyPr/>
                    <a:lstStyle/>
                    <a:p>
                      <a:pPr algn="just"/>
                      <a:r>
                        <a:rPr lang="en-US" sz="2400">
                          <a:effectLst/>
                          <a:latin typeface="Times New Roman" panose="02020603050405020304" pitchFamily="18" charset="0"/>
                          <a:cs typeface="Times New Roman" panose="02020603050405020304" pitchFamily="18" charset="0"/>
                        </a:rPr>
                        <a:t>Biện pháp tu từ nói giảm nói tránh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836181"/>
                  </a:ext>
                </a:extLst>
              </a:tr>
              <a:tr h="395576">
                <a:tc>
                  <a:txBody>
                    <a:bodyPr/>
                    <a:lstStyle/>
                    <a:p>
                      <a:pPr algn="just"/>
                      <a:r>
                        <a:rPr lang="en-US" sz="2400">
                          <a:effectLst/>
                          <a:latin typeface="Times New Roman" panose="02020603050405020304" pitchFamily="18" charset="0"/>
                          <a:cs typeface="Times New Roman" panose="02020603050405020304" pitchFamily="18" charset="0"/>
                        </a:rPr>
                        <a:t>Ý nghĩa biểu thị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854231"/>
                  </a:ext>
                </a:extLst>
              </a:tr>
              <a:tr h="197788">
                <a:tc>
                  <a:txBody>
                    <a:bodyPr/>
                    <a:lstStyle/>
                    <a:p>
                      <a:pPr algn="just"/>
                      <a:r>
                        <a:rPr lang="en-US" sz="2400">
                          <a:effectLst/>
                          <a:latin typeface="Times New Roman" panose="02020603050405020304" pitchFamily="18" charset="0"/>
                          <a:cs typeface="Times New Roman" panose="02020603050405020304" pitchFamily="18" charset="0"/>
                        </a:rPr>
                        <a:t>Tác dụng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0999313"/>
                  </a:ext>
                </a:extLst>
              </a:tr>
            </a:tbl>
          </a:graphicData>
        </a:graphic>
      </p:graphicFrame>
      <p:pic>
        <p:nvPicPr>
          <p:cNvPr id="7" name="Picture 6">
            <a:extLst>
              <a:ext uri="{FF2B5EF4-FFF2-40B4-BE49-F238E27FC236}">
                <a16:creationId xmlns:a16="http://schemas.microsoft.com/office/drawing/2014/main" id="{BDFC2FEA-8EF7-EF9D-42E4-E86F9BA66896}"/>
              </a:ext>
            </a:extLst>
          </p:cNvPr>
          <p:cNvPicPr>
            <a:picLocks noChangeAspect="1"/>
          </p:cNvPicPr>
          <p:nvPr/>
        </p:nvPicPr>
        <p:blipFill>
          <a:blip r:embed="rId3"/>
          <a:stretch>
            <a:fillRect/>
          </a:stretch>
        </p:blipFill>
        <p:spPr>
          <a:xfrm>
            <a:off x="2892640" y="-79573"/>
            <a:ext cx="6114818" cy="1530229"/>
          </a:xfrm>
          <a:prstGeom prst="rect">
            <a:avLst/>
          </a:prstGeom>
        </p:spPr>
      </p:pic>
      <p:pic>
        <p:nvPicPr>
          <p:cNvPr id="8" name="Picture 7">
            <a:extLst>
              <a:ext uri="{FF2B5EF4-FFF2-40B4-BE49-F238E27FC236}">
                <a16:creationId xmlns:a16="http://schemas.microsoft.com/office/drawing/2014/main" id="{BEFD63E9-1913-4B9C-33BD-FFCE96A3AEC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96261" y="-433286"/>
            <a:ext cx="2476852" cy="1905803"/>
          </a:xfrm>
          <a:prstGeom prst="rect">
            <a:avLst/>
          </a:prstGeom>
        </p:spPr>
      </p:pic>
    </p:spTree>
    <p:extLst>
      <p:ext uri="{BB962C8B-B14F-4D97-AF65-F5344CB8AC3E}">
        <p14:creationId xmlns:p14="http://schemas.microsoft.com/office/powerpoint/2010/main" val="11047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FB067D-2360-4CBA-9568-44716B61D4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70" y="509656"/>
            <a:ext cx="2286000" cy="2216426"/>
          </a:xfrm>
          <a:prstGeom prst="rect">
            <a:avLst/>
          </a:prstGeom>
        </p:spPr>
      </p:pic>
      <p:sp>
        <p:nvSpPr>
          <p:cNvPr id="10" name="TextBox 9">
            <a:extLst>
              <a:ext uri="{FF2B5EF4-FFF2-40B4-BE49-F238E27FC236}">
                <a16:creationId xmlns:a16="http://schemas.microsoft.com/office/drawing/2014/main" id="{98FDE41E-16D5-4A22-8BD1-8A01CD4BCC75}"/>
              </a:ext>
            </a:extLst>
          </p:cNvPr>
          <p:cNvSpPr txBox="1"/>
          <p:nvPr/>
        </p:nvSpPr>
        <p:spPr>
          <a:xfrm>
            <a:off x="0" y="155713"/>
            <a:ext cx="3021496" cy="707886"/>
          </a:xfrm>
          <a:prstGeom prst="rect">
            <a:avLst/>
          </a:prstGeom>
          <a:solidFill>
            <a:schemeClr val="accent2"/>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9Slide03 AllRoundGothic" panose="020B0703020202020104" pitchFamily="34" charset="0"/>
                <a:ea typeface="+mn-ea"/>
                <a:cs typeface="Times New Roman" panose="02020603050405020304" pitchFamily="18" charset="0"/>
              </a:rPr>
              <a:t>KHỞI ĐỘNG</a:t>
            </a:r>
          </a:p>
        </p:txBody>
      </p:sp>
      <p:pic>
        <p:nvPicPr>
          <p:cNvPr id="14" name="Picture 13">
            <a:extLst>
              <a:ext uri="{FF2B5EF4-FFF2-40B4-BE49-F238E27FC236}">
                <a16:creationId xmlns:a16="http://schemas.microsoft.com/office/drawing/2014/main" id="{0539FD8E-8018-414C-8CF1-E30BD95DF4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030" y="4663937"/>
            <a:ext cx="2857500" cy="2038350"/>
          </a:xfrm>
          <a:prstGeom prst="rect">
            <a:avLst/>
          </a:prstGeom>
        </p:spPr>
      </p:pic>
      <p:pic>
        <p:nvPicPr>
          <p:cNvPr id="8" name="Picture 7">
            <a:extLst>
              <a:ext uri="{FF2B5EF4-FFF2-40B4-BE49-F238E27FC236}">
                <a16:creationId xmlns:a16="http://schemas.microsoft.com/office/drawing/2014/main" id="{A9758A30-B2C3-467F-B406-FC1077CED3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1593" y="0"/>
            <a:ext cx="4364937" cy="2449300"/>
          </a:xfrm>
          <a:prstGeom prst="rect">
            <a:avLst/>
          </a:prstGeom>
        </p:spPr>
      </p:pic>
      <p:pic>
        <p:nvPicPr>
          <p:cNvPr id="11" name="Picture 10">
            <a:extLst>
              <a:ext uri="{FF2B5EF4-FFF2-40B4-BE49-F238E27FC236}">
                <a16:creationId xmlns:a16="http://schemas.microsoft.com/office/drawing/2014/main" id="{6509CB5B-4701-4B7A-96AD-3BEF18DDE8ED}"/>
              </a:ext>
            </a:extLst>
          </p:cNvPr>
          <p:cNvPicPr>
            <a:picLocks noChangeAspect="1"/>
          </p:cNvPicPr>
          <p:nvPr/>
        </p:nvPicPr>
        <p:blipFill>
          <a:blip r:embed="rId7"/>
          <a:stretch>
            <a:fillRect/>
          </a:stretch>
        </p:blipFill>
        <p:spPr>
          <a:xfrm>
            <a:off x="2757187" y="922260"/>
            <a:ext cx="6005080" cy="969348"/>
          </a:xfrm>
          <a:prstGeom prst="rect">
            <a:avLst/>
          </a:prstGeom>
        </p:spPr>
      </p:pic>
      <p:sp>
        <p:nvSpPr>
          <p:cNvPr id="13" name="Rectangle: Rounded Corners 12">
            <a:extLst>
              <a:ext uri="{FF2B5EF4-FFF2-40B4-BE49-F238E27FC236}">
                <a16:creationId xmlns:a16="http://schemas.microsoft.com/office/drawing/2014/main" id="{B384F57F-7288-4487-9D9D-9155D98EDA2F}"/>
              </a:ext>
            </a:extLst>
          </p:cNvPr>
          <p:cNvSpPr/>
          <p:nvPr/>
        </p:nvSpPr>
        <p:spPr>
          <a:xfrm>
            <a:off x="2001079" y="3751301"/>
            <a:ext cx="3511825" cy="2710008"/>
          </a:xfrm>
          <a:prstGeom prst="roundRect">
            <a:avLst/>
          </a:prstGeom>
          <a:solidFill>
            <a:srgbClr val="FFC000">
              <a:lumMod val="40000"/>
              <a:lumOff val="60000"/>
            </a:srgbClr>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CC"/>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44318270-E7C9-423F-AFB3-94AAC4DBAD70}"/>
              </a:ext>
            </a:extLst>
          </p:cNvPr>
          <p:cNvSpPr/>
          <p:nvPr/>
        </p:nvSpPr>
        <p:spPr>
          <a:xfrm>
            <a:off x="6811619" y="3704118"/>
            <a:ext cx="3273285" cy="2757191"/>
          </a:xfrm>
          <a:prstGeom prst="roundRect">
            <a:avLst/>
          </a:prstGeom>
          <a:solidFill>
            <a:srgbClr val="4472C4">
              <a:lumMod val="60000"/>
              <a:lumOff val="40000"/>
            </a:srgbClr>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CC"/>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92F14A9-82C0-48AA-A9C7-A540922E589D}"/>
              </a:ext>
            </a:extLst>
          </p:cNvPr>
          <p:cNvSpPr/>
          <p:nvPr/>
        </p:nvSpPr>
        <p:spPr>
          <a:xfrm>
            <a:off x="2757188" y="3452348"/>
            <a:ext cx="1987398" cy="499428"/>
          </a:xfrm>
          <a:prstGeom prst="roundRect">
            <a:avLst>
              <a:gd name="adj" fmla="val 50000"/>
            </a:avLst>
          </a:prstGeom>
          <a:solidFill>
            <a:srgbClr val="FFC000">
              <a:lumMod val="75000"/>
            </a:srgbClr>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9Slide07 SVNNexa Rust Slab Bla" panose="020B0606040200020203" pitchFamily="34" charset="0"/>
                <a:ea typeface="+mn-ea"/>
                <a:cs typeface="Times New Roman" panose="02020603050405020304" pitchFamily="18" charset="0"/>
              </a:rPr>
              <a:t>ĐỘI 1</a:t>
            </a:r>
          </a:p>
        </p:txBody>
      </p:sp>
      <p:sp>
        <p:nvSpPr>
          <p:cNvPr id="17" name="Rectangle: Rounded Corners 16">
            <a:extLst>
              <a:ext uri="{FF2B5EF4-FFF2-40B4-BE49-F238E27FC236}">
                <a16:creationId xmlns:a16="http://schemas.microsoft.com/office/drawing/2014/main" id="{CF5D00E2-3C44-4594-833A-2B3086B69CEC}"/>
              </a:ext>
            </a:extLst>
          </p:cNvPr>
          <p:cNvSpPr/>
          <p:nvPr/>
        </p:nvSpPr>
        <p:spPr>
          <a:xfrm>
            <a:off x="7447415" y="3429000"/>
            <a:ext cx="1987397" cy="499428"/>
          </a:xfrm>
          <a:prstGeom prst="roundRect">
            <a:avLst>
              <a:gd name="adj" fmla="val 50000"/>
            </a:avLst>
          </a:prstGeom>
          <a:solidFill>
            <a:srgbClr val="4472C4">
              <a:lumMod val="75000"/>
            </a:srgbClr>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9Slide07 SVNNexa Rust Slab Bla" panose="020B0606040200020203" pitchFamily="34" charset="0"/>
                <a:ea typeface="+mn-ea"/>
                <a:cs typeface="Times New Roman" panose="02020603050405020304" pitchFamily="18" charset="0"/>
              </a:rPr>
              <a:t>ĐỘI 2</a:t>
            </a:r>
          </a:p>
        </p:txBody>
      </p:sp>
      <p:sp>
        <p:nvSpPr>
          <p:cNvPr id="19" name="TextBox 18">
            <a:extLst>
              <a:ext uri="{FF2B5EF4-FFF2-40B4-BE49-F238E27FC236}">
                <a16:creationId xmlns:a16="http://schemas.microsoft.com/office/drawing/2014/main" id="{0331D61E-B1BB-4E83-8B93-C19F1EE92690}"/>
              </a:ext>
            </a:extLst>
          </p:cNvPr>
          <p:cNvSpPr txBox="1"/>
          <p:nvPr/>
        </p:nvSpPr>
        <p:spPr>
          <a:xfrm>
            <a:off x="3349853" y="2131561"/>
            <a:ext cx="7483428"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9Slide03 AllRoundGothic" panose="020B0703020202020104" pitchFamily="34" charset="0"/>
                <a:ea typeface="+mn-ea"/>
                <a:cs typeface="+mn-cs"/>
              </a:rPr>
              <a:t>VIẾT CÁC THÀNH NGỮ SO SÁNH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2" name="Đồng hồ đếm ngược 3 phút có âm thanh">
            <a:hlinkClick r:id="" action="ppaction://media"/>
            <a:extLst>
              <a:ext uri="{FF2B5EF4-FFF2-40B4-BE49-F238E27FC236}">
                <a16:creationId xmlns:a16="http://schemas.microsoft.com/office/drawing/2014/main" id="{D865B2B9-6E63-4804-A122-28D89F05D2D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5250760" y="174843"/>
            <a:ext cx="1840807" cy="688756"/>
          </a:xfrm>
        </p:spPr>
      </p:pic>
    </p:spTree>
    <p:extLst>
      <p:ext uri="{BB962C8B-B14F-4D97-AF65-F5344CB8AC3E}">
        <p14:creationId xmlns:p14="http://schemas.microsoft.com/office/powerpoint/2010/main" val="29750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fltVal val="0"/>
                                          </p:val>
                                        </p:tav>
                                        <p:tav tm="100000">
                                          <p:val>
                                            <p:strVal val="#ppt_w"/>
                                          </p:val>
                                        </p:tav>
                                      </p:tavLst>
                                    </p:anim>
                                    <p:anim calcmode="lin" valueType="num">
                                      <p:cBhvr>
                                        <p:cTn id="42" dur="1000" fill="hold"/>
                                        <p:tgtEl>
                                          <p:spTgt spid="14"/>
                                        </p:tgtEl>
                                        <p:attrNameLst>
                                          <p:attrName>ppt_h</p:attrName>
                                        </p:attrNameLst>
                                      </p:cBhvr>
                                      <p:tavLst>
                                        <p:tav tm="0">
                                          <p:val>
                                            <p:fltVal val="0"/>
                                          </p:val>
                                        </p:tav>
                                        <p:tav tm="100000">
                                          <p:val>
                                            <p:strVal val="#ppt_h"/>
                                          </p:val>
                                        </p:tav>
                                      </p:tavLst>
                                    </p:anim>
                                    <p:anim calcmode="lin" valueType="num">
                                      <p:cBhvr>
                                        <p:cTn id="43" dur="1000" fill="hold"/>
                                        <p:tgtEl>
                                          <p:spTgt spid="14"/>
                                        </p:tgtEl>
                                        <p:attrNameLst>
                                          <p:attrName>style.rotation</p:attrName>
                                        </p:attrNameLst>
                                      </p:cBhvr>
                                      <p:tavLst>
                                        <p:tav tm="0">
                                          <p:val>
                                            <p:fltVal val="90"/>
                                          </p:val>
                                        </p:tav>
                                        <p:tav tm="100000">
                                          <p:val>
                                            <p:fltVal val="0"/>
                                          </p:val>
                                        </p:tav>
                                      </p:tavLst>
                                    </p:anim>
                                    <p:animEffect transition="in" filter="fade">
                                      <p:cBhvr>
                                        <p:cTn id="44" dur="1000"/>
                                        <p:tgtEl>
                                          <p:spTgt spid="14"/>
                                        </p:tgtEl>
                                      </p:cBhvr>
                                    </p:animEffect>
                                  </p:childTnLst>
                                </p:cTn>
                              </p:par>
                              <p:par>
                                <p:cTn id="45" presetID="26"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80">
                                          <p:stCondLst>
                                            <p:cond delay="0"/>
                                          </p:stCondLst>
                                        </p:cTn>
                                        <p:tgtEl>
                                          <p:spTgt spid="11"/>
                                        </p:tgtEl>
                                      </p:cBhvr>
                                    </p:animEffect>
                                    <p:anim calcmode="lin" valueType="num">
                                      <p:cBhvr>
                                        <p:cTn id="4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3" dur="26">
                                          <p:stCondLst>
                                            <p:cond delay="650"/>
                                          </p:stCondLst>
                                        </p:cTn>
                                        <p:tgtEl>
                                          <p:spTgt spid="11"/>
                                        </p:tgtEl>
                                      </p:cBhvr>
                                      <p:to x="100000" y="60000"/>
                                    </p:animScale>
                                    <p:animScale>
                                      <p:cBhvr>
                                        <p:cTn id="54" dur="166" decel="50000">
                                          <p:stCondLst>
                                            <p:cond delay="676"/>
                                          </p:stCondLst>
                                        </p:cTn>
                                        <p:tgtEl>
                                          <p:spTgt spid="11"/>
                                        </p:tgtEl>
                                      </p:cBhvr>
                                      <p:to x="100000" y="100000"/>
                                    </p:animScale>
                                    <p:animScale>
                                      <p:cBhvr>
                                        <p:cTn id="55" dur="26">
                                          <p:stCondLst>
                                            <p:cond delay="1312"/>
                                          </p:stCondLst>
                                        </p:cTn>
                                        <p:tgtEl>
                                          <p:spTgt spid="11"/>
                                        </p:tgtEl>
                                      </p:cBhvr>
                                      <p:to x="100000" y="80000"/>
                                    </p:animScale>
                                    <p:animScale>
                                      <p:cBhvr>
                                        <p:cTn id="56" dur="166" decel="50000">
                                          <p:stCondLst>
                                            <p:cond delay="1338"/>
                                          </p:stCondLst>
                                        </p:cTn>
                                        <p:tgtEl>
                                          <p:spTgt spid="11"/>
                                        </p:tgtEl>
                                      </p:cBhvr>
                                      <p:to x="100000" y="100000"/>
                                    </p:animScale>
                                    <p:animScale>
                                      <p:cBhvr>
                                        <p:cTn id="57" dur="26">
                                          <p:stCondLst>
                                            <p:cond delay="1642"/>
                                          </p:stCondLst>
                                        </p:cTn>
                                        <p:tgtEl>
                                          <p:spTgt spid="11"/>
                                        </p:tgtEl>
                                      </p:cBhvr>
                                      <p:to x="100000" y="90000"/>
                                    </p:animScale>
                                    <p:animScale>
                                      <p:cBhvr>
                                        <p:cTn id="58" dur="166" decel="50000">
                                          <p:stCondLst>
                                            <p:cond delay="1668"/>
                                          </p:stCondLst>
                                        </p:cTn>
                                        <p:tgtEl>
                                          <p:spTgt spid="11"/>
                                        </p:tgtEl>
                                      </p:cBhvr>
                                      <p:to x="100000" y="100000"/>
                                    </p:animScale>
                                    <p:animScale>
                                      <p:cBhvr>
                                        <p:cTn id="59" dur="26">
                                          <p:stCondLst>
                                            <p:cond delay="1808"/>
                                          </p:stCondLst>
                                        </p:cTn>
                                        <p:tgtEl>
                                          <p:spTgt spid="11"/>
                                        </p:tgtEl>
                                      </p:cBhvr>
                                      <p:to x="100000" y="95000"/>
                                    </p:animScale>
                                    <p:animScale>
                                      <p:cBhvr>
                                        <p:cTn id="60" dur="166" decel="50000">
                                          <p:stCondLst>
                                            <p:cond delay="1834"/>
                                          </p:stCondLst>
                                        </p:cTn>
                                        <p:tgtEl>
                                          <p:spTgt spid="11"/>
                                        </p:tgtEl>
                                      </p:cBhvr>
                                      <p:to x="100000" y="100000"/>
                                    </p:animScale>
                                  </p:childTnLst>
                                </p:cTn>
                              </p:par>
                              <p:par>
                                <p:cTn id="61" presetID="26" presetClass="entr" presetSubtype="0"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down)">
                                      <p:cBhvr>
                                        <p:cTn id="63" dur="580">
                                          <p:stCondLst>
                                            <p:cond delay="0"/>
                                          </p:stCondLst>
                                        </p:cTn>
                                        <p:tgtEl>
                                          <p:spTgt spid="8"/>
                                        </p:tgtEl>
                                      </p:cBhvr>
                                    </p:animEffect>
                                    <p:anim calcmode="lin" valueType="num">
                                      <p:cBhvr>
                                        <p:cTn id="6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9" dur="26">
                                          <p:stCondLst>
                                            <p:cond delay="650"/>
                                          </p:stCondLst>
                                        </p:cTn>
                                        <p:tgtEl>
                                          <p:spTgt spid="8"/>
                                        </p:tgtEl>
                                      </p:cBhvr>
                                      <p:to x="100000" y="60000"/>
                                    </p:animScale>
                                    <p:animScale>
                                      <p:cBhvr>
                                        <p:cTn id="70" dur="166" decel="50000">
                                          <p:stCondLst>
                                            <p:cond delay="676"/>
                                          </p:stCondLst>
                                        </p:cTn>
                                        <p:tgtEl>
                                          <p:spTgt spid="8"/>
                                        </p:tgtEl>
                                      </p:cBhvr>
                                      <p:to x="100000" y="100000"/>
                                    </p:animScale>
                                    <p:animScale>
                                      <p:cBhvr>
                                        <p:cTn id="71" dur="26">
                                          <p:stCondLst>
                                            <p:cond delay="1312"/>
                                          </p:stCondLst>
                                        </p:cTn>
                                        <p:tgtEl>
                                          <p:spTgt spid="8"/>
                                        </p:tgtEl>
                                      </p:cBhvr>
                                      <p:to x="100000" y="80000"/>
                                    </p:animScale>
                                    <p:animScale>
                                      <p:cBhvr>
                                        <p:cTn id="72" dur="166" decel="50000">
                                          <p:stCondLst>
                                            <p:cond delay="1338"/>
                                          </p:stCondLst>
                                        </p:cTn>
                                        <p:tgtEl>
                                          <p:spTgt spid="8"/>
                                        </p:tgtEl>
                                      </p:cBhvr>
                                      <p:to x="100000" y="100000"/>
                                    </p:animScale>
                                    <p:animScale>
                                      <p:cBhvr>
                                        <p:cTn id="73" dur="26">
                                          <p:stCondLst>
                                            <p:cond delay="1642"/>
                                          </p:stCondLst>
                                        </p:cTn>
                                        <p:tgtEl>
                                          <p:spTgt spid="8"/>
                                        </p:tgtEl>
                                      </p:cBhvr>
                                      <p:to x="100000" y="90000"/>
                                    </p:animScale>
                                    <p:animScale>
                                      <p:cBhvr>
                                        <p:cTn id="74" dur="166" decel="50000">
                                          <p:stCondLst>
                                            <p:cond delay="1668"/>
                                          </p:stCondLst>
                                        </p:cTn>
                                        <p:tgtEl>
                                          <p:spTgt spid="8"/>
                                        </p:tgtEl>
                                      </p:cBhvr>
                                      <p:to x="100000" y="100000"/>
                                    </p:animScale>
                                    <p:animScale>
                                      <p:cBhvr>
                                        <p:cTn id="75" dur="26">
                                          <p:stCondLst>
                                            <p:cond delay="1808"/>
                                          </p:stCondLst>
                                        </p:cTn>
                                        <p:tgtEl>
                                          <p:spTgt spid="8"/>
                                        </p:tgtEl>
                                      </p:cBhvr>
                                      <p:to x="100000" y="95000"/>
                                    </p:animScale>
                                    <p:animScale>
                                      <p:cBhvr>
                                        <p:cTn id="76" dur="166" decel="50000">
                                          <p:stCondLst>
                                            <p:cond delay="1834"/>
                                          </p:stCondLst>
                                        </p:cTn>
                                        <p:tgtEl>
                                          <p:spTgt spid="8"/>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500" fill="hold"/>
                                        <p:tgtEl>
                                          <p:spTgt spid="16"/>
                                        </p:tgtEl>
                                        <p:attrNameLst>
                                          <p:attrName>ppt_x</p:attrName>
                                        </p:attrNameLst>
                                      </p:cBhvr>
                                      <p:tavLst>
                                        <p:tav tm="0">
                                          <p:val>
                                            <p:strVal val="#ppt_x"/>
                                          </p:val>
                                        </p:tav>
                                        <p:tav tm="100000">
                                          <p:val>
                                            <p:strVal val="#ppt_x"/>
                                          </p:val>
                                        </p:tav>
                                      </p:tavLst>
                                    </p:anim>
                                    <p:anim calcmode="lin" valueType="num">
                                      <p:cBhvr additive="base">
                                        <p:cTn id="82" dur="500" fill="hold"/>
                                        <p:tgtEl>
                                          <p:spTgt spid="16"/>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additive="base">
                                        <p:cTn id="85" dur="500" fill="hold"/>
                                        <p:tgtEl>
                                          <p:spTgt spid="13"/>
                                        </p:tgtEl>
                                        <p:attrNameLst>
                                          <p:attrName>ppt_x</p:attrName>
                                        </p:attrNameLst>
                                      </p:cBhvr>
                                      <p:tavLst>
                                        <p:tav tm="0">
                                          <p:val>
                                            <p:strVal val="#ppt_x"/>
                                          </p:val>
                                        </p:tav>
                                        <p:tav tm="100000">
                                          <p:val>
                                            <p:strVal val="#ppt_x"/>
                                          </p:val>
                                        </p:tav>
                                      </p:tavLst>
                                    </p:anim>
                                    <p:anim calcmode="lin" valueType="num">
                                      <p:cBhvr additive="base">
                                        <p:cTn id="86" dur="500" fill="hold"/>
                                        <p:tgtEl>
                                          <p:spTgt spid="1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additive="base">
                                        <p:cTn id="89" dur="500" fill="hold"/>
                                        <p:tgtEl>
                                          <p:spTgt spid="17"/>
                                        </p:tgtEl>
                                        <p:attrNameLst>
                                          <p:attrName>ppt_x</p:attrName>
                                        </p:attrNameLst>
                                      </p:cBhvr>
                                      <p:tavLst>
                                        <p:tav tm="0">
                                          <p:val>
                                            <p:strVal val="#ppt_x"/>
                                          </p:val>
                                        </p:tav>
                                        <p:tav tm="100000">
                                          <p:val>
                                            <p:strVal val="#ppt_x"/>
                                          </p:val>
                                        </p:tav>
                                      </p:tavLst>
                                    </p:anim>
                                    <p:anim calcmode="lin" valueType="num">
                                      <p:cBhvr additive="base">
                                        <p:cTn id="90" dur="500" fill="hold"/>
                                        <p:tgtEl>
                                          <p:spTgt spid="17"/>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5"/>
                                        </p:tgtEl>
                                        <p:attrNameLst>
                                          <p:attrName>style.visibility</p:attrName>
                                        </p:attrNameLst>
                                      </p:cBhvr>
                                      <p:to>
                                        <p:strVal val="visible"/>
                                      </p:to>
                                    </p:set>
                                    <p:anim calcmode="lin" valueType="num">
                                      <p:cBhvr additive="base">
                                        <p:cTn id="93" dur="500" fill="hold"/>
                                        <p:tgtEl>
                                          <p:spTgt spid="15"/>
                                        </p:tgtEl>
                                        <p:attrNameLst>
                                          <p:attrName>ppt_x</p:attrName>
                                        </p:attrNameLst>
                                      </p:cBhvr>
                                      <p:tavLst>
                                        <p:tav tm="0">
                                          <p:val>
                                            <p:strVal val="#ppt_x"/>
                                          </p:val>
                                        </p:tav>
                                        <p:tav tm="100000">
                                          <p:val>
                                            <p:strVal val="#ppt_x"/>
                                          </p:val>
                                        </p:tav>
                                      </p:tavLst>
                                    </p:anim>
                                    <p:anim calcmode="lin" valueType="num">
                                      <p:cBhvr additive="base">
                                        <p:cTn id="9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barn(inVertical)">
                                      <p:cBhvr>
                                        <p:cTn id="99" dur="500"/>
                                        <p:tgtEl>
                                          <p:spTgt spid="19"/>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mediacall" presetSubtype="0" fill="hold" nodeType="clickEffect">
                                  <p:stCondLst>
                                    <p:cond delay="0"/>
                                  </p:stCondLst>
                                  <p:childTnLst>
                                    <p:cmd type="call" cmd="playFrom(0.0)">
                                      <p:cBhvr>
                                        <p:cTn id="103" dur="19121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12"/>
                    </p:tgtEl>
                  </p:cond>
                </p:stCondLst>
                <p:endSync evt="end" delay="0">
                  <p:rtn val="all"/>
                </p:endSync>
                <p:childTnLst>
                  <p:par>
                    <p:cTn id="105" fill="hold">
                      <p:stCondLst>
                        <p:cond delay="0"/>
                      </p:stCondLst>
                      <p:childTnLst>
                        <p:par>
                          <p:cTn id="106" fill="hold">
                            <p:stCondLst>
                              <p:cond delay="0"/>
                            </p:stCondLst>
                            <p:childTnLst>
                              <p:par>
                                <p:cTn id="107" presetID="2" presetClass="mediacall" presetSubtype="0" fill="hold" nodeType="clickEffect">
                                  <p:stCondLst>
                                    <p:cond delay="0"/>
                                  </p:stCondLst>
                                  <p:childTnLst>
                                    <p:cmd type="call" cmd="togglePause">
                                      <p:cBhvr>
                                        <p:cTn id="108" dur="1" fill="hold"/>
                                        <p:tgtEl>
                                          <p:spTgt spid="12"/>
                                        </p:tgtEl>
                                      </p:cBhvr>
                                    </p:cmd>
                                  </p:childTnLst>
                                </p:cTn>
                              </p:par>
                            </p:childTnLst>
                          </p:cTn>
                        </p:par>
                      </p:childTnLst>
                    </p:cTn>
                  </p:par>
                </p:childTnLst>
              </p:cTn>
              <p:nextCondLst>
                <p:cond evt="onClick" delay="0">
                  <p:tgtEl>
                    <p:spTgt spid="12"/>
                  </p:tgtEl>
                </p:cond>
              </p:nextCondLst>
            </p:seq>
            <p:video>
              <p:cMediaNode vol="80000">
                <p:cTn id="109" fill="hold" display="0">
                  <p:stCondLst>
                    <p:cond delay="indefinite"/>
                  </p:stCondLst>
                </p:cTn>
                <p:tgtEl>
                  <p:spTgt spid="12"/>
                </p:tgtEl>
              </p:cMediaNode>
            </p:video>
          </p:childTnLst>
        </p:cTn>
      </p:par>
    </p:tnLst>
    <p:bldLst>
      <p:bldP spid="10" grpId="0" animBg="1"/>
      <p:bldP spid="13" grpId="0" animBg="1"/>
      <p:bldP spid="15" grpId="0" animBg="1"/>
      <p:bldP spid="16" grpId="0" animBg="1"/>
      <p:bldP spid="17"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03C8218-7DB5-2E19-9064-1E45B8715DDE}"/>
              </a:ext>
            </a:extLst>
          </p:cNvPr>
          <p:cNvGraphicFramePr>
            <a:graphicFrameLocks noGrp="1"/>
          </p:cNvGraphicFramePr>
          <p:nvPr>
            <p:extLst>
              <p:ext uri="{D42A27DB-BD31-4B8C-83A1-F6EECF244321}">
                <p14:modId xmlns:p14="http://schemas.microsoft.com/office/powerpoint/2010/main" val="2358175410"/>
              </p:ext>
            </p:extLst>
          </p:nvPr>
        </p:nvGraphicFramePr>
        <p:xfrm>
          <a:off x="96301" y="116095"/>
          <a:ext cx="11883665" cy="6583680"/>
        </p:xfrm>
        <a:graphic>
          <a:graphicData uri="http://schemas.openxmlformats.org/drawingml/2006/table">
            <a:tbl>
              <a:tblPr firstRow="1" firstCol="1" bandRow="1"/>
              <a:tblGrid>
                <a:gridCol w="1871364">
                  <a:extLst>
                    <a:ext uri="{9D8B030D-6E8A-4147-A177-3AD203B41FA5}">
                      <a16:colId xmlns:a16="http://schemas.microsoft.com/office/drawing/2014/main" val="4040324571"/>
                    </a:ext>
                  </a:extLst>
                </a:gridCol>
                <a:gridCol w="3444993">
                  <a:extLst>
                    <a:ext uri="{9D8B030D-6E8A-4147-A177-3AD203B41FA5}">
                      <a16:colId xmlns:a16="http://schemas.microsoft.com/office/drawing/2014/main" val="2028640167"/>
                    </a:ext>
                  </a:extLst>
                </a:gridCol>
                <a:gridCol w="3628103">
                  <a:extLst>
                    <a:ext uri="{9D8B030D-6E8A-4147-A177-3AD203B41FA5}">
                      <a16:colId xmlns:a16="http://schemas.microsoft.com/office/drawing/2014/main" val="719125011"/>
                    </a:ext>
                  </a:extLst>
                </a:gridCol>
                <a:gridCol w="2939205">
                  <a:extLst>
                    <a:ext uri="{9D8B030D-6E8A-4147-A177-3AD203B41FA5}">
                      <a16:colId xmlns:a16="http://schemas.microsoft.com/office/drawing/2014/main" val="1096734434"/>
                    </a:ext>
                  </a:extLst>
                </a:gridCol>
              </a:tblGrid>
              <a:tr h="421097">
                <a:tc gridSpan="4">
                  <a:txBody>
                    <a:bodyPr/>
                    <a:lstStyle/>
                    <a:p>
                      <a:pPr algn="just">
                        <a:tabLst>
                          <a:tab pos="847090" algn="l"/>
                        </a:tabLst>
                      </a:pPr>
                      <a:r>
                        <a:rPr lang="en-US" sz="2400" b="1" i="1" dirty="0" err="1">
                          <a:solidFill>
                            <a:srgbClr val="FF0000"/>
                          </a:solidFill>
                          <a:effectLst/>
                          <a:latin typeface="Times New Roman" panose="02020603050405020304" pitchFamily="18" charset="0"/>
                          <a:ea typeface="Times New Roman" panose="02020603050405020304" pitchFamily="18" charset="0"/>
                        </a:rPr>
                        <a:t>Xác</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định</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biện</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pháp</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tu</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từ</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nói</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giảm</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nói</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tránh</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trong</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những</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câu</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sau</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Cách</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nói</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giảm</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nói</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tránh</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trong</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mỗi</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trường</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hợp</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đó</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biểu</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thị</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điều</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gì</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Chỉ</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ra</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tác</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dụng</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của</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chúng</a:t>
                      </a:r>
                      <a:r>
                        <a:rPr lang="en-US" sz="2400" b="1" i="1" dirty="0">
                          <a:solidFill>
                            <a:srgbClr val="FF0000"/>
                          </a:solidFill>
                          <a:effectLst/>
                          <a:latin typeface="Times New Roman" panose="02020603050405020304" pitchFamily="18" charset="0"/>
                          <a:ea typeface="Times New Roman" panose="02020603050405020304" pitchFamily="18" charset="0"/>
                        </a:rPr>
                        <a:t>.</a:t>
                      </a:r>
                      <a:endParaRPr lang="en-US" sz="2400" dirty="0">
                        <a:solidFill>
                          <a:srgbClr val="FF0000"/>
                        </a:solidFill>
                        <a:effectLst/>
                        <a:latin typeface="Times New Roman" panose="02020603050405020304" pitchFamily="18" charset="0"/>
                        <a:ea typeface="Times New Roman" panose="02020603050405020304" pitchFamily="18" charset="0"/>
                      </a:endParaRPr>
                    </a:p>
                  </a:txBody>
                  <a:tcPr marL="45118" marR="451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61678284"/>
                  </a:ext>
                </a:extLst>
              </a:tr>
              <a:tr h="633644">
                <a:tc>
                  <a:txBody>
                    <a:bodyPr/>
                    <a:lstStyle/>
                    <a:p>
                      <a:pPr algn="just"/>
                      <a:r>
                        <a:rPr lang="en-US" sz="2400" i="1">
                          <a:solidFill>
                            <a:srgbClr val="0000CC"/>
                          </a:solidFill>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45118" marR="451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just"/>
                      <a:endParaRPr lang="en-US" sz="2400" dirty="0">
                        <a:effectLst/>
                        <a:latin typeface="Times New Roman" panose="02020603050405020304" pitchFamily="18" charset="0"/>
                        <a:ea typeface="Times New Roman" panose="02020603050405020304" pitchFamily="18" charset="0"/>
                      </a:endParaRPr>
                    </a:p>
                  </a:txBody>
                  <a:tcPr marL="45118" marR="451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just"/>
                      <a:endParaRPr lang="en-US" sz="2400" dirty="0">
                        <a:effectLst/>
                        <a:latin typeface="Times New Roman" panose="02020603050405020304" pitchFamily="18" charset="0"/>
                        <a:ea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endParaRPr>
                    </a:p>
                  </a:txBody>
                  <a:tcPr marL="45118" marR="451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just"/>
                      <a:r>
                        <a:rPr lang="en-US" sz="2400" i="1" dirty="0">
                          <a:solidFill>
                            <a:srgbClr val="0000CC"/>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45118" marR="451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788264299"/>
                  </a:ext>
                </a:extLst>
              </a:tr>
              <a:tr h="561463">
                <a:tc>
                  <a:txBody>
                    <a:bodyPr/>
                    <a:lstStyle/>
                    <a:p>
                      <a:pPr algn="ctr"/>
                      <a:r>
                        <a:rPr lang="en-US" sz="2400" b="1" i="1" dirty="0">
                          <a:solidFill>
                            <a:srgbClr val="0000CC"/>
                          </a:solidFill>
                          <a:effectLst/>
                          <a:latin typeface="Times New Roman" panose="02020603050405020304" pitchFamily="18" charset="0"/>
                          <a:ea typeface="Arial" panose="020B0604020202020204" pitchFamily="34" charset="0"/>
                        </a:rPr>
                        <a:t>BPTT </a:t>
                      </a:r>
                      <a:r>
                        <a:rPr lang="en-US" sz="2400" b="1" i="1" dirty="0" err="1">
                          <a:solidFill>
                            <a:srgbClr val="0000CC"/>
                          </a:solidFill>
                          <a:effectLst/>
                          <a:latin typeface="Times New Roman" panose="02020603050405020304" pitchFamily="18" charset="0"/>
                          <a:ea typeface="Arial" panose="020B0604020202020204" pitchFamily="34" charset="0"/>
                        </a:rPr>
                        <a:t>nói</a:t>
                      </a:r>
                      <a:r>
                        <a:rPr lang="en-US" sz="2400" b="1" i="1" dirty="0">
                          <a:solidFill>
                            <a:srgbClr val="0000CC"/>
                          </a:solidFill>
                          <a:effectLst/>
                          <a:latin typeface="Times New Roman" panose="02020603050405020304" pitchFamily="18" charset="0"/>
                          <a:ea typeface="Arial" panose="020B0604020202020204" pitchFamily="34" charset="0"/>
                        </a:rPr>
                        <a:t> </a:t>
                      </a:r>
                      <a:r>
                        <a:rPr lang="en-US" sz="2400" b="1" i="1" dirty="0" err="1">
                          <a:solidFill>
                            <a:srgbClr val="0000CC"/>
                          </a:solidFill>
                          <a:effectLst/>
                          <a:latin typeface="Times New Roman" panose="02020603050405020304" pitchFamily="18" charset="0"/>
                          <a:ea typeface="Arial" panose="020B0604020202020204" pitchFamily="34" charset="0"/>
                        </a:rPr>
                        <a:t>giảm</a:t>
                      </a:r>
                      <a:r>
                        <a:rPr lang="en-US" sz="2400" b="1" i="1" dirty="0">
                          <a:solidFill>
                            <a:srgbClr val="0000CC"/>
                          </a:solidFill>
                          <a:effectLst/>
                          <a:latin typeface="Times New Roman" panose="02020603050405020304" pitchFamily="18" charset="0"/>
                          <a:ea typeface="Arial" panose="020B0604020202020204" pitchFamily="34" charset="0"/>
                        </a:rPr>
                        <a:t> </a:t>
                      </a:r>
                      <a:r>
                        <a:rPr lang="en-US" sz="2400" b="1" i="1" dirty="0" err="1">
                          <a:solidFill>
                            <a:srgbClr val="0000CC"/>
                          </a:solidFill>
                          <a:effectLst/>
                          <a:latin typeface="Times New Roman" panose="02020603050405020304" pitchFamily="18" charset="0"/>
                          <a:ea typeface="Arial" panose="020B0604020202020204" pitchFamily="34" charset="0"/>
                        </a:rPr>
                        <a:t>nói</a:t>
                      </a:r>
                      <a:r>
                        <a:rPr lang="en-US" sz="2400" b="1" i="1" dirty="0">
                          <a:solidFill>
                            <a:srgbClr val="0000CC"/>
                          </a:solidFill>
                          <a:effectLst/>
                          <a:latin typeface="Times New Roman" panose="02020603050405020304" pitchFamily="18" charset="0"/>
                          <a:ea typeface="Arial" panose="020B0604020202020204" pitchFamily="34" charset="0"/>
                        </a:rPr>
                        <a:t> </a:t>
                      </a:r>
                      <a:r>
                        <a:rPr lang="en-US" sz="2400" b="1" i="1" dirty="0" err="1">
                          <a:solidFill>
                            <a:srgbClr val="0000CC"/>
                          </a:solidFill>
                          <a:effectLst/>
                          <a:latin typeface="Times New Roman" panose="02020603050405020304" pitchFamily="18" charset="0"/>
                          <a:ea typeface="Arial" panose="020B0604020202020204" pitchFamily="34" charset="0"/>
                        </a:rPr>
                        <a:t>tránh</a:t>
                      </a:r>
                      <a:endParaRPr lang="en-US" sz="2400" b="1" i="1" dirty="0">
                        <a:solidFill>
                          <a:srgbClr val="0000CC"/>
                        </a:solidFill>
                        <a:effectLst/>
                        <a:latin typeface="Times New Roman" panose="02020603050405020304" pitchFamily="18" charset="0"/>
                        <a:ea typeface="Times New Roman" panose="02020603050405020304" pitchFamily="18" charset="0"/>
                      </a:endParaRPr>
                    </a:p>
                  </a:txBody>
                  <a:tcPr marL="45118" marR="45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endParaRPr lang="en-US" sz="2400" dirty="0">
                        <a:effectLst/>
                        <a:latin typeface="Times New Roman" panose="02020603050405020304" pitchFamily="18" charset="0"/>
                        <a:ea typeface="Times New Roman" panose="02020603050405020304" pitchFamily="18" charset="0"/>
                      </a:endParaRPr>
                    </a:p>
                  </a:txBody>
                  <a:tcPr marL="45118" marR="45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endParaRPr lang="en-US" sz="2400" dirty="0">
                        <a:effectLst/>
                        <a:latin typeface="Times New Roman" panose="02020603050405020304" pitchFamily="18" charset="0"/>
                        <a:ea typeface="Times New Roman" panose="02020603050405020304" pitchFamily="18" charset="0"/>
                      </a:endParaRPr>
                    </a:p>
                  </a:txBody>
                  <a:tcPr marL="45118" marR="45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endParaRPr lang="en-US" sz="2400" dirty="0">
                        <a:effectLst/>
                        <a:latin typeface="Times New Roman" panose="02020603050405020304" pitchFamily="18" charset="0"/>
                        <a:ea typeface="Times New Roman" panose="02020603050405020304" pitchFamily="18" charset="0"/>
                      </a:endParaRPr>
                    </a:p>
                  </a:txBody>
                  <a:tcPr marL="45118" marR="45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434837939"/>
                  </a:ext>
                </a:extLst>
              </a:tr>
              <a:tr h="280731">
                <a:tc>
                  <a:txBody>
                    <a:bodyPr/>
                    <a:lstStyle/>
                    <a:p>
                      <a:pPr algn="ctr"/>
                      <a:r>
                        <a:rPr lang="en-US" sz="2400" b="1" i="1" dirty="0">
                          <a:solidFill>
                            <a:srgbClr val="0000CC"/>
                          </a:solidFill>
                          <a:effectLst/>
                          <a:latin typeface="Times New Roman" panose="02020603050405020304" pitchFamily="18" charset="0"/>
                          <a:ea typeface="Arial" panose="020B0604020202020204" pitchFamily="34" charset="0"/>
                        </a:rPr>
                        <a:t>Ý </a:t>
                      </a:r>
                      <a:r>
                        <a:rPr lang="en-US" sz="2400" b="1" i="1" dirty="0" err="1">
                          <a:solidFill>
                            <a:srgbClr val="0000CC"/>
                          </a:solidFill>
                          <a:effectLst/>
                          <a:latin typeface="Times New Roman" panose="02020603050405020304" pitchFamily="18" charset="0"/>
                          <a:ea typeface="Arial" panose="020B0604020202020204" pitchFamily="34" charset="0"/>
                        </a:rPr>
                        <a:t>nghĩa</a:t>
                      </a:r>
                      <a:r>
                        <a:rPr lang="en-US" sz="2400" b="1" i="1" dirty="0">
                          <a:solidFill>
                            <a:srgbClr val="0000CC"/>
                          </a:solidFill>
                          <a:effectLst/>
                          <a:latin typeface="Times New Roman" panose="02020603050405020304" pitchFamily="18" charset="0"/>
                          <a:ea typeface="Arial" panose="020B0604020202020204" pitchFamily="34" charset="0"/>
                        </a:rPr>
                        <a:t> </a:t>
                      </a:r>
                    </a:p>
                    <a:p>
                      <a:pPr algn="ctr"/>
                      <a:r>
                        <a:rPr lang="en-US" sz="2400" b="1" i="1" dirty="0" err="1">
                          <a:solidFill>
                            <a:srgbClr val="0000CC"/>
                          </a:solidFill>
                          <a:effectLst/>
                          <a:latin typeface="Times New Roman" panose="02020603050405020304" pitchFamily="18" charset="0"/>
                          <a:ea typeface="Arial" panose="020B0604020202020204" pitchFamily="34" charset="0"/>
                        </a:rPr>
                        <a:t>biểu</a:t>
                      </a:r>
                      <a:r>
                        <a:rPr lang="en-US" sz="2400" b="1" i="1" dirty="0">
                          <a:solidFill>
                            <a:srgbClr val="0000CC"/>
                          </a:solidFill>
                          <a:effectLst/>
                          <a:latin typeface="Times New Roman" panose="02020603050405020304" pitchFamily="18" charset="0"/>
                          <a:ea typeface="Arial" panose="020B0604020202020204" pitchFamily="34" charset="0"/>
                        </a:rPr>
                        <a:t> </a:t>
                      </a:r>
                      <a:r>
                        <a:rPr lang="en-US" sz="2400" b="1" i="1" dirty="0" err="1">
                          <a:solidFill>
                            <a:srgbClr val="0000CC"/>
                          </a:solidFill>
                          <a:effectLst/>
                          <a:latin typeface="Times New Roman" panose="02020603050405020304" pitchFamily="18" charset="0"/>
                          <a:ea typeface="Arial" panose="020B0604020202020204" pitchFamily="34" charset="0"/>
                        </a:rPr>
                        <a:t>thị</a:t>
                      </a:r>
                      <a:r>
                        <a:rPr lang="en-US" sz="2400" b="1" i="1" dirty="0">
                          <a:solidFill>
                            <a:srgbClr val="0000CC"/>
                          </a:solidFill>
                          <a:effectLst/>
                          <a:latin typeface="Times New Roman" panose="02020603050405020304" pitchFamily="18" charset="0"/>
                          <a:ea typeface="Arial" panose="020B0604020202020204" pitchFamily="34" charset="0"/>
                        </a:rPr>
                        <a:t> </a:t>
                      </a:r>
                      <a:endParaRPr lang="en-US" sz="2400" b="1" i="1" dirty="0">
                        <a:solidFill>
                          <a:srgbClr val="0000CC"/>
                        </a:solidFill>
                        <a:effectLst/>
                        <a:latin typeface="Times New Roman" panose="02020603050405020304" pitchFamily="18" charset="0"/>
                        <a:ea typeface="Times New Roman" panose="02020603050405020304" pitchFamily="18" charset="0"/>
                      </a:endParaRPr>
                    </a:p>
                  </a:txBody>
                  <a:tcPr marL="45118" marR="45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just"/>
                      <a:endParaRPr lang="en-US" sz="2400" dirty="0">
                        <a:effectLst/>
                        <a:latin typeface="Times New Roman" panose="02020603050405020304" pitchFamily="18" charset="0"/>
                        <a:ea typeface="Times New Roman" panose="02020603050405020304" pitchFamily="18" charset="0"/>
                      </a:endParaRPr>
                    </a:p>
                  </a:txBody>
                  <a:tcPr marL="45118" marR="451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just"/>
                      <a:endParaRPr lang="en-US" sz="2400" dirty="0">
                        <a:effectLst/>
                        <a:latin typeface="Times New Roman" panose="02020603050405020304" pitchFamily="18" charset="0"/>
                        <a:ea typeface="Times New Roman" panose="02020603050405020304" pitchFamily="18" charset="0"/>
                      </a:endParaRPr>
                    </a:p>
                  </a:txBody>
                  <a:tcPr marL="45118" marR="451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just"/>
                      <a:endParaRPr lang="en-US" sz="2400" dirty="0">
                        <a:effectLst/>
                        <a:latin typeface="Times New Roman" panose="02020603050405020304" pitchFamily="18" charset="0"/>
                        <a:ea typeface="Times New Roman" panose="02020603050405020304" pitchFamily="18" charset="0"/>
                      </a:endParaRPr>
                    </a:p>
                  </a:txBody>
                  <a:tcPr marL="45118" marR="451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580271097"/>
                  </a:ext>
                </a:extLst>
              </a:tr>
              <a:tr h="1965120">
                <a:tc>
                  <a:txBody>
                    <a:bodyPr/>
                    <a:lstStyle/>
                    <a:p>
                      <a:pPr algn="ctr"/>
                      <a:r>
                        <a:rPr lang="en-US" sz="2400" b="1" i="1" dirty="0" err="1">
                          <a:solidFill>
                            <a:srgbClr val="0000CC"/>
                          </a:solidFill>
                          <a:effectLst/>
                          <a:latin typeface="Times New Roman" panose="02020603050405020304" pitchFamily="18" charset="0"/>
                          <a:ea typeface="Arial" panose="020B0604020202020204" pitchFamily="34" charset="0"/>
                        </a:rPr>
                        <a:t>Tác</a:t>
                      </a:r>
                      <a:r>
                        <a:rPr lang="en-US" sz="2400" b="1" i="1" dirty="0">
                          <a:solidFill>
                            <a:srgbClr val="0000CC"/>
                          </a:solidFill>
                          <a:effectLst/>
                          <a:latin typeface="Times New Roman" panose="02020603050405020304" pitchFamily="18" charset="0"/>
                          <a:ea typeface="Arial" panose="020B0604020202020204" pitchFamily="34" charset="0"/>
                        </a:rPr>
                        <a:t> </a:t>
                      </a:r>
                      <a:r>
                        <a:rPr lang="en-US" sz="2400" b="1" i="1" dirty="0" err="1">
                          <a:solidFill>
                            <a:srgbClr val="0000CC"/>
                          </a:solidFill>
                          <a:effectLst/>
                          <a:latin typeface="Times New Roman" panose="02020603050405020304" pitchFamily="18" charset="0"/>
                          <a:ea typeface="Arial" panose="020B0604020202020204" pitchFamily="34" charset="0"/>
                        </a:rPr>
                        <a:t>dụng</a:t>
                      </a:r>
                      <a:r>
                        <a:rPr lang="en-US" sz="2400" b="1" i="1" dirty="0">
                          <a:solidFill>
                            <a:srgbClr val="0000CC"/>
                          </a:solidFill>
                          <a:effectLst/>
                          <a:latin typeface="Times New Roman" panose="02020603050405020304" pitchFamily="18" charset="0"/>
                          <a:ea typeface="Arial" panose="020B0604020202020204" pitchFamily="34" charset="0"/>
                        </a:rPr>
                        <a:t> </a:t>
                      </a:r>
                      <a:endParaRPr lang="en-US" sz="2400" b="1" i="1" dirty="0">
                        <a:solidFill>
                          <a:srgbClr val="0000CC"/>
                        </a:solidFill>
                        <a:effectLst/>
                        <a:latin typeface="Times New Roman" panose="02020603050405020304" pitchFamily="18" charset="0"/>
                        <a:ea typeface="Times New Roman" panose="02020603050405020304" pitchFamily="18" charset="0"/>
                      </a:endParaRPr>
                    </a:p>
                  </a:txBody>
                  <a:tcPr marL="45118" marR="451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just"/>
                      <a:endParaRPr lang="en-US" sz="2400" dirty="0">
                        <a:effectLst/>
                        <a:latin typeface="Times New Roman" panose="02020603050405020304" pitchFamily="18" charset="0"/>
                        <a:ea typeface="Times New Roman" panose="02020603050405020304" pitchFamily="18" charset="0"/>
                      </a:endParaRPr>
                    </a:p>
                  </a:txBody>
                  <a:tcPr marL="45118" marR="451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just"/>
                      <a:endParaRPr lang="en-US" sz="2400" dirty="0">
                        <a:effectLst/>
                        <a:latin typeface="Times New Roman" panose="02020603050405020304" pitchFamily="18" charset="0"/>
                        <a:ea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endParaRPr>
                    </a:p>
                  </a:txBody>
                  <a:tcPr marL="45118" marR="451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just"/>
                      <a:r>
                        <a:rPr lang="en-US" sz="2400" dirty="0">
                          <a:effectLst/>
                          <a:latin typeface="Times New Roman" panose="02020603050405020304" pitchFamily="18" charset="0"/>
                          <a:ea typeface="Times New Roman" panose="02020603050405020304" pitchFamily="18" charset="0"/>
                        </a:rPr>
                        <a:t> </a:t>
                      </a:r>
                    </a:p>
                  </a:txBody>
                  <a:tcPr marL="45118" marR="451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453277610"/>
                  </a:ext>
                </a:extLst>
              </a:tr>
            </a:tbl>
          </a:graphicData>
        </a:graphic>
      </p:graphicFrame>
      <p:pic>
        <p:nvPicPr>
          <p:cNvPr id="9" name="Picture 8">
            <a:extLst>
              <a:ext uri="{FF2B5EF4-FFF2-40B4-BE49-F238E27FC236}">
                <a16:creationId xmlns:a16="http://schemas.microsoft.com/office/drawing/2014/main" id="{C3F5DC5E-ACC2-250C-6299-10318E890C5C}"/>
              </a:ext>
            </a:extLst>
          </p:cNvPr>
          <p:cNvPicPr>
            <a:picLocks noChangeAspect="1"/>
          </p:cNvPicPr>
          <p:nvPr/>
        </p:nvPicPr>
        <p:blipFill>
          <a:blip r:embed="rId2"/>
          <a:stretch>
            <a:fillRect/>
          </a:stretch>
        </p:blipFill>
        <p:spPr>
          <a:xfrm>
            <a:off x="2004200" y="988041"/>
            <a:ext cx="3535210" cy="932769"/>
          </a:xfrm>
          <a:prstGeom prst="rect">
            <a:avLst/>
          </a:prstGeom>
        </p:spPr>
      </p:pic>
      <p:pic>
        <p:nvPicPr>
          <p:cNvPr id="12" name="Picture 11">
            <a:extLst>
              <a:ext uri="{FF2B5EF4-FFF2-40B4-BE49-F238E27FC236}">
                <a16:creationId xmlns:a16="http://schemas.microsoft.com/office/drawing/2014/main" id="{74165629-EB84-C231-B0C7-39AA58AAEB7E}"/>
              </a:ext>
            </a:extLst>
          </p:cNvPr>
          <p:cNvPicPr>
            <a:picLocks noChangeAspect="1"/>
          </p:cNvPicPr>
          <p:nvPr/>
        </p:nvPicPr>
        <p:blipFill>
          <a:blip r:embed="rId3"/>
          <a:stretch>
            <a:fillRect/>
          </a:stretch>
        </p:blipFill>
        <p:spPr>
          <a:xfrm>
            <a:off x="5698438" y="762469"/>
            <a:ext cx="4094491" cy="1743607"/>
          </a:xfrm>
          <a:prstGeom prst="rect">
            <a:avLst/>
          </a:prstGeom>
        </p:spPr>
      </p:pic>
      <p:pic>
        <p:nvPicPr>
          <p:cNvPr id="15" name="Picture 14">
            <a:extLst>
              <a:ext uri="{FF2B5EF4-FFF2-40B4-BE49-F238E27FC236}">
                <a16:creationId xmlns:a16="http://schemas.microsoft.com/office/drawing/2014/main" id="{ADBC28B6-60FF-0D89-4066-7F4AF23ECDC5}"/>
              </a:ext>
            </a:extLst>
          </p:cNvPr>
          <p:cNvPicPr>
            <a:picLocks noChangeAspect="1"/>
          </p:cNvPicPr>
          <p:nvPr/>
        </p:nvPicPr>
        <p:blipFill>
          <a:blip r:embed="rId4"/>
          <a:stretch>
            <a:fillRect/>
          </a:stretch>
        </p:blipFill>
        <p:spPr>
          <a:xfrm>
            <a:off x="8713700" y="988041"/>
            <a:ext cx="3107240" cy="646232"/>
          </a:xfrm>
          <a:prstGeom prst="rect">
            <a:avLst/>
          </a:prstGeom>
        </p:spPr>
      </p:pic>
      <p:sp>
        <p:nvSpPr>
          <p:cNvPr id="17" name="TextBox 16">
            <a:extLst>
              <a:ext uri="{FF2B5EF4-FFF2-40B4-BE49-F238E27FC236}">
                <a16:creationId xmlns:a16="http://schemas.microsoft.com/office/drawing/2014/main" id="{9D3D5827-FE88-8D44-27EC-EC294FE8EDDD}"/>
              </a:ext>
            </a:extLst>
          </p:cNvPr>
          <p:cNvSpPr txBox="1"/>
          <p:nvPr/>
        </p:nvSpPr>
        <p:spPr>
          <a:xfrm>
            <a:off x="2700444" y="2560011"/>
            <a:ext cx="186855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yên</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nghỉ</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187CE022-5627-B912-B891-F53C5228795E}"/>
              </a:ext>
            </a:extLst>
          </p:cNvPr>
          <p:cNvSpPr txBox="1"/>
          <p:nvPr/>
        </p:nvSpPr>
        <p:spPr>
          <a:xfrm>
            <a:off x="5831852" y="2629230"/>
            <a:ext cx="265043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Từ </a:t>
            </a:r>
            <a:r>
              <a:rPr kumimoji="0" lang="vi-VN" sz="28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“mất, về”</a:t>
            </a:r>
            <a:endPar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endParaRPr>
          </a:p>
        </p:txBody>
      </p:sp>
      <p:sp>
        <p:nvSpPr>
          <p:cNvPr id="21" name="TextBox 20">
            <a:extLst>
              <a:ext uri="{FF2B5EF4-FFF2-40B4-BE49-F238E27FC236}">
                <a16:creationId xmlns:a16="http://schemas.microsoft.com/office/drawing/2014/main" id="{99C56E1B-594A-EB5F-825D-CFE81BFD01F2}"/>
              </a:ext>
            </a:extLst>
          </p:cNvPr>
          <p:cNvSpPr txBox="1"/>
          <p:nvPr/>
        </p:nvSpPr>
        <p:spPr>
          <a:xfrm>
            <a:off x="9081250" y="2630048"/>
            <a:ext cx="23721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khuất</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núi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3" name="TextBox 22">
            <a:extLst>
              <a:ext uri="{FF2B5EF4-FFF2-40B4-BE49-F238E27FC236}">
                <a16:creationId xmlns:a16="http://schemas.microsoft.com/office/drawing/2014/main" id="{E6BCAB5F-66E0-D500-E8FE-51D83E1F4A00}"/>
              </a:ext>
            </a:extLst>
          </p:cNvPr>
          <p:cNvSpPr txBox="1"/>
          <p:nvPr/>
        </p:nvSpPr>
        <p:spPr>
          <a:xfrm>
            <a:off x="2700444" y="3461322"/>
            <a:ext cx="2055645"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Chỉ</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4" name="TextBox 23">
            <a:extLst>
              <a:ext uri="{FF2B5EF4-FFF2-40B4-BE49-F238E27FC236}">
                <a16:creationId xmlns:a16="http://schemas.microsoft.com/office/drawing/2014/main" id="{D5345E81-243C-A6EB-6BA5-35290EEE148B}"/>
              </a:ext>
            </a:extLst>
          </p:cNvPr>
          <p:cNvSpPr txBox="1"/>
          <p:nvPr/>
        </p:nvSpPr>
        <p:spPr>
          <a:xfrm>
            <a:off x="6129249" y="3486593"/>
            <a:ext cx="2055645"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Chỉ</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TextBox 24">
            <a:extLst>
              <a:ext uri="{FF2B5EF4-FFF2-40B4-BE49-F238E27FC236}">
                <a16:creationId xmlns:a16="http://schemas.microsoft.com/office/drawing/2014/main" id="{CE1BD6B7-B0A8-D18E-D4CF-187D9443D771}"/>
              </a:ext>
            </a:extLst>
          </p:cNvPr>
          <p:cNvSpPr txBox="1"/>
          <p:nvPr/>
        </p:nvSpPr>
        <p:spPr>
          <a:xfrm>
            <a:off x="9375132" y="3561950"/>
            <a:ext cx="2055645"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Chỉ</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7" name="TextBox 26">
            <a:extLst>
              <a:ext uri="{FF2B5EF4-FFF2-40B4-BE49-F238E27FC236}">
                <a16:creationId xmlns:a16="http://schemas.microsoft.com/office/drawing/2014/main" id="{3633E7E4-27B7-EB48-71C7-F6DA5CB8D6BF}"/>
              </a:ext>
            </a:extLst>
          </p:cNvPr>
          <p:cNvSpPr txBox="1"/>
          <p:nvPr/>
        </p:nvSpPr>
        <p:spPr>
          <a:xfrm>
            <a:off x="1960662" y="4155949"/>
            <a:ext cx="3378254"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Tránh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gây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đau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buồn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lòng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yêu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Hồ</a:t>
            </a:r>
            <a:r>
              <a:rPr lang="en-US" sz="2400" noProof="0" dirty="0">
                <a:solidFill>
                  <a:srgbClr val="000000"/>
                </a:solidFill>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niềm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sâu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Người.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9" name="TextBox 28">
            <a:extLst>
              <a:ext uri="{FF2B5EF4-FFF2-40B4-BE49-F238E27FC236}">
                <a16:creationId xmlns:a16="http://schemas.microsoft.com/office/drawing/2014/main" id="{E5BDD651-963F-31F0-463D-C2870045B14B}"/>
              </a:ext>
            </a:extLst>
          </p:cNvPr>
          <p:cNvSpPr txBox="1"/>
          <p:nvPr/>
        </p:nvSpPr>
        <p:spPr>
          <a:xfrm>
            <a:off x="5435672" y="4184739"/>
            <a:ext cx="3535210"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Tránh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gây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đau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buồn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yêu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hai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nuôi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giấu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ngày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mật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1" name="TextBox 30">
            <a:extLst>
              <a:ext uri="{FF2B5EF4-FFF2-40B4-BE49-F238E27FC236}">
                <a16:creationId xmlns:a16="http://schemas.microsoft.com/office/drawing/2014/main" id="{B064BC43-2C32-D54F-435E-A33A6C86D6A8}"/>
              </a:ext>
            </a:extLst>
          </p:cNvPr>
          <p:cNvSpPr txBox="1"/>
          <p:nvPr/>
        </p:nvSpPr>
        <p:spPr>
          <a:xfrm>
            <a:off x="9105579" y="4289175"/>
            <a:ext cx="2739690"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imes New Roman" panose="02020603050405020304" pitchFamily="18" charset="0"/>
                <a:ea typeface="Times New Roman" panose="02020603050405020304" pitchFamily="18" charset="0"/>
              </a:rPr>
              <a:t>T</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trọng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Bọ</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Ngựa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25395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4">
                                            <p:txEl>
                                              <p:pRg st="0" end="0"/>
                                            </p:txEl>
                                          </p:spTgt>
                                        </p:tgtEl>
                                        <p:attrNameLst>
                                          <p:attrName>style.visibility</p:attrName>
                                        </p:attrNameLst>
                                      </p:cBhvr>
                                      <p:to>
                                        <p:strVal val="visible"/>
                                      </p:to>
                                    </p:set>
                                    <p:animEffect transition="in" filter="barn(inVertical)">
                                      <p:cBhvr>
                                        <p:cTn id="38" dur="500"/>
                                        <p:tgtEl>
                                          <p:spTgt spid="2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arn(inVertical)">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3" grpId="0"/>
      <p:bldP spid="25" grpId="0"/>
      <p:bldP spid="27" grpId="0"/>
      <p:bldP spid="29"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362F97-A9A5-DAD1-0045-1C3F0097BA1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7CACC60-D1D4-D3F2-CFDA-2C593FEF1204}"/>
              </a:ext>
            </a:extLst>
          </p:cNvPr>
          <p:cNvSpPr txBox="1"/>
          <p:nvPr/>
        </p:nvSpPr>
        <p:spPr>
          <a:xfrm>
            <a:off x="722243" y="564119"/>
            <a:ext cx="10747513" cy="1539139"/>
          </a:xfrm>
          <a:prstGeom prst="rect">
            <a:avLst/>
          </a:prstGeom>
          <a:noFill/>
        </p:spPr>
        <p:txBody>
          <a:bodyPr wrap="square">
            <a:spAutoFit/>
          </a:bodyPr>
          <a:lstStyle/>
          <a:p>
            <a:pPr algn="just">
              <a:lnSpc>
                <a:spcPct val="115000"/>
              </a:lnSpc>
            </a:pPr>
            <a:r>
              <a:rPr lang="en-US" sz="2800" b="1" dirty="0" err="1">
                <a:solidFill>
                  <a:srgbClr val="FF0000"/>
                </a:solidFill>
                <a:effectLst/>
                <a:latin typeface="Times New Roman" panose="02020603050405020304" pitchFamily="18" charset="0"/>
                <a:ea typeface="Times New Roman" panose="02020603050405020304" pitchFamily="18" charset="0"/>
              </a:rPr>
              <a:t>Bài</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tập</a:t>
            </a:r>
            <a:r>
              <a:rPr lang="en-US" sz="2800" b="1" dirty="0">
                <a:solidFill>
                  <a:srgbClr val="FF0000"/>
                </a:solidFill>
                <a:effectLst/>
                <a:latin typeface="Times New Roman" panose="02020603050405020304" pitchFamily="18" charset="0"/>
                <a:ea typeface="Times New Roman" panose="02020603050405020304" pitchFamily="18" charset="0"/>
              </a:rPr>
              <a:t> 4: </a:t>
            </a:r>
            <a:r>
              <a:rPr lang="vi-VN" sz="2800" b="1" dirty="0">
                <a:solidFill>
                  <a:srgbClr val="FF0000"/>
                </a:solidFill>
                <a:effectLst/>
                <a:latin typeface="Times New Roman" panose="02020603050405020304" pitchFamily="18" charset="0"/>
                <a:ea typeface="Times New Roman" panose="02020603050405020304" pitchFamily="18" charset="0"/>
              </a:rPr>
              <a:t>Viết một đoạn văn (khoảng 5-7 dòng) về một chủ đề tự chọn, trong đó có sử dụng biện pháp tu từ nói quá hoặc nói giảm – nói tránh.</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A58367FB-222C-27B7-3C67-F151AFAA956B}"/>
              </a:ext>
            </a:extLst>
          </p:cNvPr>
          <p:cNvSpPr txBox="1"/>
          <p:nvPr/>
        </p:nvSpPr>
        <p:spPr>
          <a:xfrm>
            <a:off x="1192696" y="2513924"/>
            <a:ext cx="10277060" cy="2882584"/>
          </a:xfrm>
          <a:prstGeom prst="rect">
            <a:avLst/>
          </a:prstGeom>
          <a:noFill/>
        </p:spPr>
        <p:txBody>
          <a:bodyPr wrap="square">
            <a:spAutoFit/>
          </a:bodyPr>
          <a:lstStyle/>
          <a:p>
            <a:pPr algn="just">
              <a:tabLst>
                <a:tab pos="746125" algn="l"/>
              </a:tabLst>
            </a:pPr>
            <a:r>
              <a:rPr lang="pt-BR" sz="2800" u="sng" dirty="0">
                <a:effectLst/>
                <a:latin typeface="Times New Roman" panose="02020603050405020304" pitchFamily="18" charset="0"/>
                <a:ea typeface="Calibri" panose="020F0502020204030204" pitchFamily="34" charset="0"/>
              </a:rPr>
              <a:t>Gợi ý </a:t>
            </a:r>
            <a:endParaRPr lang="en-US" sz="2800" dirty="0">
              <a:effectLst/>
              <a:latin typeface="Times New Roman" panose="02020603050405020304" pitchFamily="18" charset="0"/>
              <a:ea typeface="Times New Roman" panose="02020603050405020304" pitchFamily="18" charset="0"/>
            </a:endParaRPr>
          </a:p>
          <a:p>
            <a:pPr>
              <a:spcBef>
                <a:spcPts val="300"/>
              </a:spcBef>
            </a:pPr>
            <a:r>
              <a:rPr lang="pt-BR" sz="2800" dirty="0">
                <a:effectLst/>
                <a:latin typeface="Times New Roman" panose="02020603050405020304" pitchFamily="18" charset="0"/>
                <a:ea typeface="Calibri" panose="020F0502020204030204" pitchFamily="34" charset="0"/>
              </a:rPr>
              <a:t>*/ Về hình thức: </a:t>
            </a:r>
            <a:endParaRPr lang="en-US" sz="2800" dirty="0">
              <a:effectLst/>
              <a:latin typeface="Times New Roman" panose="02020603050405020304" pitchFamily="18" charset="0"/>
              <a:ea typeface="Times New Roman" panose="02020603050405020304" pitchFamily="18" charset="0"/>
            </a:endParaRPr>
          </a:p>
          <a:p>
            <a:pPr>
              <a:spcBef>
                <a:spcPts val="300"/>
              </a:spcBef>
            </a:pPr>
            <a:r>
              <a:rPr lang="pt-BR" sz="2800" dirty="0">
                <a:effectLst/>
                <a:latin typeface="Times New Roman" panose="02020603050405020304" pitchFamily="18" charset="0"/>
                <a:ea typeface="Calibri" panose="020F0502020204030204" pitchFamily="34" charset="0"/>
              </a:rPr>
              <a:t>- Số lượng: Khoảng 5 – 7 dòng </a:t>
            </a:r>
            <a:endParaRPr lang="en-US" sz="2800" dirty="0">
              <a:effectLst/>
              <a:latin typeface="Times New Roman" panose="02020603050405020304" pitchFamily="18" charset="0"/>
              <a:ea typeface="Times New Roman" panose="02020603050405020304" pitchFamily="18" charset="0"/>
            </a:endParaRPr>
          </a:p>
          <a:p>
            <a:pPr>
              <a:spcBef>
                <a:spcPts val="300"/>
              </a:spcBef>
            </a:pPr>
            <a:r>
              <a:rPr lang="pt-BR" sz="2800" dirty="0">
                <a:effectLst/>
                <a:latin typeface="Times New Roman" panose="02020603050405020304" pitchFamily="18" charset="0"/>
                <a:ea typeface="Calibri" panose="020F0502020204030204" pitchFamily="34" charset="0"/>
              </a:rPr>
              <a:t>- Diễn đạt trôi chảy, mạch lạc.</a:t>
            </a:r>
            <a:endParaRPr lang="en-US" sz="2800" dirty="0">
              <a:effectLst/>
              <a:latin typeface="Times New Roman" panose="02020603050405020304" pitchFamily="18" charset="0"/>
              <a:ea typeface="Times New Roman" panose="02020603050405020304" pitchFamily="18" charset="0"/>
            </a:endParaRPr>
          </a:p>
          <a:p>
            <a:pPr algn="just">
              <a:lnSpc>
                <a:spcPct val="115000"/>
              </a:lnSpc>
            </a:pPr>
            <a:r>
              <a:rPr lang="pt-BR" sz="2800" dirty="0">
                <a:effectLst/>
                <a:latin typeface="Times New Roman" panose="02020603050405020304" pitchFamily="18" charset="0"/>
                <a:ea typeface="Calibri" panose="020F0502020204030204" pitchFamily="34" charset="0"/>
              </a:rPr>
              <a:t>*/ Về nội dung:  </a:t>
            </a:r>
            <a:r>
              <a:rPr lang="vi-VN" sz="2800" b="1" dirty="0">
                <a:solidFill>
                  <a:srgbClr val="231F20"/>
                </a:solidFill>
                <a:effectLst/>
                <a:latin typeface="Times New Roman" panose="02020603050405020304" pitchFamily="18" charset="0"/>
                <a:ea typeface="Times New Roman" panose="02020603050405020304" pitchFamily="18" charset="0"/>
              </a:rPr>
              <a:t>một chủ đề tự chọn, trong đó có sử dụng biện pháp tu từ nói quá hoặc nói giảm – nói tránh.</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0493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FC2A53-5AEB-E75E-8DD8-F0A4FC10AB10}"/>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2738AEB-CF3F-32AF-D9F7-8AF5DE9E7D1E}"/>
              </a:ext>
            </a:extLst>
          </p:cNvPr>
          <p:cNvSpPr txBox="1"/>
          <p:nvPr/>
        </p:nvSpPr>
        <p:spPr>
          <a:xfrm>
            <a:off x="437321" y="476720"/>
            <a:ext cx="11343861" cy="5262979"/>
          </a:xfrm>
          <a:prstGeom prst="rect">
            <a:avLst/>
          </a:prstGeom>
          <a:noFill/>
        </p:spPr>
        <p:txBody>
          <a:bodyPr wrap="square">
            <a:spAutoFit/>
          </a:bodyPr>
          <a:lstStyle/>
          <a:p>
            <a:pPr algn="just"/>
            <a:r>
              <a:rPr lang="en-US" sz="2800" b="1" kern="100" dirty="0" err="1">
                <a:solidFill>
                  <a:srgbClr val="0000CC"/>
                </a:solidFill>
                <a:effectLst/>
                <a:latin typeface="Times New Roman" panose="02020603050405020304" pitchFamily="18" charset="0"/>
                <a:ea typeface="Calibri" panose="020F0502020204030204" pitchFamily="34" charset="0"/>
              </a:rPr>
              <a:t>Tham</a:t>
            </a:r>
            <a:r>
              <a:rPr lang="en-US" sz="2800" b="1" kern="100" dirty="0">
                <a:solidFill>
                  <a:srgbClr val="0000CC"/>
                </a:solidFill>
                <a:effectLst/>
                <a:latin typeface="Times New Roman" panose="02020603050405020304" pitchFamily="18" charset="0"/>
                <a:ea typeface="Calibri" panose="020F0502020204030204" pitchFamily="34" charset="0"/>
              </a:rPr>
              <a:t> </a:t>
            </a:r>
            <a:r>
              <a:rPr lang="en-US" sz="2800" b="1" kern="100" dirty="0" err="1">
                <a:solidFill>
                  <a:srgbClr val="0000CC"/>
                </a:solidFill>
                <a:effectLst/>
                <a:latin typeface="Times New Roman" panose="02020603050405020304" pitchFamily="18" charset="0"/>
                <a:ea typeface="Calibri" panose="020F0502020204030204" pitchFamily="34" charset="0"/>
              </a:rPr>
              <a:t>khảo</a:t>
            </a:r>
            <a:r>
              <a:rPr lang="en-US" sz="2800" b="1" kern="100" dirty="0">
                <a:solidFill>
                  <a:srgbClr val="0000CC"/>
                </a:solidFill>
                <a:effectLst/>
                <a:latin typeface="Times New Roman" panose="02020603050405020304" pitchFamily="18" charset="0"/>
                <a:ea typeface="Calibri" panose="020F0502020204030204" pitchFamily="34" charset="0"/>
              </a:rPr>
              <a:t> </a:t>
            </a:r>
            <a:r>
              <a:rPr lang="en-US" sz="2800" b="1" kern="100" dirty="0" err="1">
                <a:solidFill>
                  <a:srgbClr val="0000CC"/>
                </a:solidFill>
                <a:effectLst/>
                <a:latin typeface="Times New Roman" panose="02020603050405020304" pitchFamily="18" charset="0"/>
                <a:ea typeface="Calibri" panose="020F0502020204030204" pitchFamily="34" charset="0"/>
              </a:rPr>
              <a:t>đoạn</a:t>
            </a:r>
            <a:r>
              <a:rPr lang="en-US" sz="2800" b="1" kern="100" dirty="0">
                <a:solidFill>
                  <a:srgbClr val="0000CC"/>
                </a:solidFill>
                <a:effectLst/>
                <a:latin typeface="Times New Roman" panose="02020603050405020304" pitchFamily="18" charset="0"/>
                <a:ea typeface="Calibri" panose="020F0502020204030204" pitchFamily="34" charset="0"/>
              </a:rPr>
              <a:t> </a:t>
            </a:r>
            <a:r>
              <a:rPr lang="en-US" sz="2800" b="1" kern="100" dirty="0" err="1">
                <a:solidFill>
                  <a:srgbClr val="0000CC"/>
                </a:solidFill>
                <a:effectLst/>
                <a:latin typeface="Times New Roman" panose="02020603050405020304" pitchFamily="18" charset="0"/>
                <a:ea typeface="Calibri" panose="020F0502020204030204" pitchFamily="34" charset="0"/>
              </a:rPr>
              <a:t>văn</a:t>
            </a:r>
            <a:r>
              <a:rPr lang="en-US" sz="2800" b="1" kern="100" dirty="0">
                <a:solidFill>
                  <a:srgbClr val="0000CC"/>
                </a:solidFill>
                <a:effectLst/>
                <a:latin typeface="Times New Roman" panose="02020603050405020304" pitchFamily="18" charset="0"/>
                <a:ea typeface="Calibri" panose="020F0502020204030204" pitchFamily="34" charset="0"/>
              </a:rPr>
              <a:t> </a:t>
            </a:r>
            <a:r>
              <a:rPr lang="en-US" sz="2800" b="1" kern="100" dirty="0" err="1">
                <a:solidFill>
                  <a:srgbClr val="0000CC"/>
                </a:solidFill>
                <a:effectLst/>
                <a:latin typeface="Times New Roman" panose="02020603050405020304" pitchFamily="18" charset="0"/>
                <a:ea typeface="Calibri" panose="020F0502020204030204" pitchFamily="34" charset="0"/>
              </a:rPr>
              <a:t>sau</a:t>
            </a:r>
            <a:r>
              <a:rPr lang="en-US" sz="2800" b="1" kern="100" dirty="0">
                <a:solidFill>
                  <a:srgbClr val="0000CC"/>
                </a:solidFill>
                <a:effectLst/>
                <a:latin typeface="Times New Roman" panose="02020603050405020304" pitchFamily="18" charset="0"/>
                <a:ea typeface="Calibri" panose="020F0502020204030204" pitchFamily="34" charset="0"/>
              </a:rPr>
              <a:t>:</a:t>
            </a:r>
            <a:endParaRPr lang="en-US" sz="2800" b="1" dirty="0">
              <a:solidFill>
                <a:srgbClr val="0000CC"/>
              </a:solidFill>
              <a:effectLst/>
              <a:latin typeface="Times New Roman" panose="02020603050405020304" pitchFamily="18" charset="0"/>
              <a:ea typeface="Times New Roman" panose="02020603050405020304" pitchFamily="18" charset="0"/>
            </a:endParaRPr>
          </a:p>
          <a:p>
            <a:pPr algn="just"/>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rPr>
              <a:t>dao</a:t>
            </a: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Cày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đồng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đang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buổi</a:t>
            </a:r>
            <a:r>
              <a:rPr lang="en-US" sz="2800" i="1" dirty="0">
                <a:effectLst/>
                <a:latin typeface="Times New Roman" panose="02020603050405020304" pitchFamily="18" charset="0"/>
                <a:ea typeface="Times New Roman" panose="02020603050405020304" pitchFamily="18" charset="0"/>
              </a:rPr>
              <a:t> ban </a:t>
            </a:r>
            <a:r>
              <a:rPr lang="en-US" sz="2800" i="1" dirty="0" err="1">
                <a:effectLst/>
                <a:latin typeface="Times New Roman" panose="02020603050405020304" pitchFamily="18" charset="0"/>
                <a:ea typeface="Times New Roman" panose="02020603050405020304" pitchFamily="18" charset="0"/>
              </a:rPr>
              <a:t>trưa</a:t>
            </a:r>
            <a:r>
              <a:rPr lang="en-US" sz="2800" i="1" dirty="0">
                <a:effectLst/>
                <a:latin typeface="Times New Roman" panose="02020603050405020304" pitchFamily="18" charset="0"/>
                <a:ea typeface="Times New Roman" panose="02020603050405020304" pitchFamily="18" charset="0"/>
              </a:rPr>
              <a:t> / </a:t>
            </a:r>
            <a:r>
              <a:rPr lang="en-US" sz="2800" i="1" dirty="0" err="1">
                <a:effectLst/>
                <a:latin typeface="Times New Roman" panose="02020603050405020304" pitchFamily="18" charset="0"/>
                <a:ea typeface="Times New Roman" panose="02020603050405020304" pitchFamily="18" charset="0"/>
              </a:rPr>
              <a:t>Mồ</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hôi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thánh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thót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như</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mưa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ruộng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cày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lao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vô</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ruộng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Giữa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buổi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hè</a:t>
            </a:r>
            <a:r>
              <a:rPr lang="en-US" sz="2800" dirty="0">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nắng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như</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đổ</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lửa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rPr>
              <a:t> bao </a:t>
            </a:r>
            <a:r>
              <a:rPr lang="en-US" sz="2800" dirty="0" err="1">
                <a:effectLst/>
                <a:latin typeface="Times New Roman" panose="02020603050405020304" pitchFamily="18" charset="0"/>
                <a:ea typeface="Times New Roman" panose="02020603050405020304" pitchFamily="18" charset="0"/>
              </a:rPr>
              <a:t>nhiêu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mồ</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hội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luống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cày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mùa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màng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bội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mỗi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cơm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dẻo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thơm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chúng</a:t>
            </a:r>
            <a:r>
              <a:rPr lang="en-US" sz="2800" dirty="0">
                <a:effectLst/>
                <a:latin typeface="Times New Roman" panose="02020603050405020304" pitchFamily="18" charset="0"/>
                <a:ea typeface="Times New Roman" panose="02020603050405020304" pitchFamily="18" charset="0"/>
              </a:rPr>
              <a:t> ta </a:t>
            </a:r>
            <a:r>
              <a:rPr lang="en-US" sz="2800" dirty="0" err="1">
                <a:effectLst/>
                <a:latin typeface="Times New Roman" panose="02020603050405020304" pitchFamily="18" charset="0"/>
                <a:ea typeface="Times New Roman" panose="02020603050405020304" pitchFamily="18" charset="0"/>
              </a:rPr>
              <a:t>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ngày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đổi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một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bát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mồ</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hội</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rơi</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trên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đồng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ruộng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rPr>
              <a:t>dao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giúp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càng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trọng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yêu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quý</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lao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quý</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rPr>
              <a:t>”.</a:t>
            </a:r>
          </a:p>
          <a:p>
            <a:pPr algn="just"/>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đoạn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cụm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in </a:t>
            </a:r>
            <a:r>
              <a:rPr lang="en-US" sz="2800" dirty="0" err="1">
                <a:effectLst/>
                <a:latin typeface="Times New Roman" panose="02020603050405020304" pitchFamily="18" charset="0"/>
                <a:ea typeface="Times New Roman" panose="02020603050405020304" pitchFamily="18" charset="0"/>
              </a:rPr>
              <a:t>đậm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lửa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mồ</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ruộng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miêu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nỗi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lao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trị</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ra.</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6038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FC2A53-5AEB-E75E-8DD8-F0A4FC10AB10}"/>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4">
            <a:extLst>
              <a:ext uri="{FF2B5EF4-FFF2-40B4-BE49-F238E27FC236}">
                <a16:creationId xmlns:a16="http://schemas.microsoft.com/office/drawing/2014/main" id="{28CE56D9-895C-9228-F762-417F1F09ED17}"/>
              </a:ext>
            </a:extLst>
          </p:cNvPr>
          <p:cNvGraphicFramePr>
            <a:graphicFrameLocks noGrp="1"/>
          </p:cNvGraphicFramePr>
          <p:nvPr>
            <p:extLst>
              <p:ext uri="{D42A27DB-BD31-4B8C-83A1-F6EECF244321}">
                <p14:modId xmlns:p14="http://schemas.microsoft.com/office/powerpoint/2010/main" val="1521174454"/>
              </p:ext>
            </p:extLst>
          </p:nvPr>
        </p:nvGraphicFramePr>
        <p:xfrm>
          <a:off x="382407" y="1054161"/>
          <a:ext cx="11306009" cy="4746625"/>
        </p:xfrm>
        <a:graphic>
          <a:graphicData uri="http://schemas.openxmlformats.org/drawingml/2006/table">
            <a:tbl>
              <a:tblPr firstRow="1" firstCol="1" bandRow="1"/>
              <a:tblGrid>
                <a:gridCol w="9262140">
                  <a:extLst>
                    <a:ext uri="{9D8B030D-6E8A-4147-A177-3AD203B41FA5}">
                      <a16:colId xmlns:a16="http://schemas.microsoft.com/office/drawing/2014/main" val="4007965749"/>
                    </a:ext>
                  </a:extLst>
                </a:gridCol>
                <a:gridCol w="2043869">
                  <a:extLst>
                    <a:ext uri="{9D8B030D-6E8A-4147-A177-3AD203B41FA5}">
                      <a16:colId xmlns:a16="http://schemas.microsoft.com/office/drawing/2014/main" val="848205256"/>
                    </a:ext>
                  </a:extLst>
                </a:gridCol>
              </a:tblGrid>
              <a:tr h="311785">
                <a:tc>
                  <a:txBody>
                    <a:bodyPr/>
                    <a:lstStyle/>
                    <a:p>
                      <a:pPr algn="ctr"/>
                      <a:r>
                        <a:rPr lang="en-US" sz="2800" b="1">
                          <a:solidFill>
                            <a:srgbClr val="000000"/>
                          </a:solidFill>
                          <a:effectLst/>
                          <a:latin typeface="Times New Roman" panose="02020603050405020304" pitchFamily="18" charset="0"/>
                          <a:ea typeface="Calibri" panose="020F0502020204030204" pitchFamily="34" charset="0"/>
                        </a:rPr>
                        <a:t>Tiêu chí</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r>
                        <a:rPr lang="en-US" sz="2800" b="1">
                          <a:solidFill>
                            <a:srgbClr val="000000"/>
                          </a:solidFill>
                          <a:effectLst/>
                          <a:latin typeface="Times New Roman" panose="02020603050405020304" pitchFamily="18" charset="0"/>
                          <a:ea typeface="Calibri" panose="020F0502020204030204" pitchFamily="34" charset="0"/>
                        </a:rPr>
                        <a:t>Điểm</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235772096"/>
                  </a:ext>
                </a:extLst>
              </a:tr>
              <a:tr h="479425">
                <a:tc>
                  <a:txBody>
                    <a:bodyPr/>
                    <a:lstStyle/>
                    <a:p>
                      <a:pPr algn="just"/>
                      <a:r>
                        <a:rPr lang="en-US" sz="2800">
                          <a:solidFill>
                            <a:srgbClr val="000000"/>
                          </a:solidFill>
                          <a:effectLst/>
                          <a:latin typeface="Times New Roman" panose="02020603050405020304" pitchFamily="18" charset="0"/>
                          <a:ea typeface="Calibri" panose="020F0502020204030204" pitchFamily="34" charset="0"/>
                        </a:rPr>
                        <a:t>1. Đảm bảo hình thức của đoạn văn  (2,0 điểm)</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just"/>
                      <a:r>
                        <a:rPr lang="en-US" sz="2800">
                          <a:effectLst/>
                          <a:latin typeface="Times New Roman" panose="02020603050405020304" pitchFamily="18" charset="0"/>
                          <a:ea typeface="Calibri" panose="020F0502020204030204" pitchFamily="34"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76057922"/>
                  </a:ext>
                </a:extLst>
              </a:tr>
              <a:tr h="519430">
                <a:tc>
                  <a:txBody>
                    <a:bodyPr/>
                    <a:lstStyle/>
                    <a:p>
                      <a:pPr algn="just"/>
                      <a:r>
                        <a:rPr lang="en-US" sz="2800">
                          <a:solidFill>
                            <a:srgbClr val="000000"/>
                          </a:solidFill>
                          <a:effectLst/>
                          <a:latin typeface="Times New Roman" panose="02020603050405020304" pitchFamily="18" charset="0"/>
                          <a:ea typeface="Calibri" panose="020F0502020204030204" pitchFamily="34" charset="0"/>
                        </a:rPr>
                        <a:t>2. M</a:t>
                      </a:r>
                      <a:r>
                        <a:rPr lang="vi-VN" sz="2800">
                          <a:solidFill>
                            <a:srgbClr val="231F20"/>
                          </a:solidFill>
                          <a:effectLst/>
                          <a:latin typeface="Times New Roman" panose="02020603050405020304" pitchFamily="18" charset="0"/>
                          <a:ea typeface="Times New Roman" panose="02020603050405020304" pitchFamily="18" charset="0"/>
                        </a:rPr>
                        <a:t>ột chủ đề tự chọn, trong đó có sử dụng biện pháp tu từ nói quá hoặc nói giảm – nói tránh.</a:t>
                      </a:r>
                      <a:r>
                        <a:rPr lang="vi-VN" sz="2800" i="1">
                          <a:solidFill>
                            <a:srgbClr val="000000"/>
                          </a:solidFill>
                          <a:effectLst/>
                          <a:latin typeface="Times New Roman" panose="02020603050405020304" pitchFamily="18" charset="0"/>
                          <a:ea typeface="Calibri" panose="020F0502020204030204" pitchFamily="34" charset="0"/>
                        </a:rPr>
                        <a:t> </a:t>
                      </a:r>
                      <a:r>
                        <a:rPr lang="en-US" sz="2800" i="1">
                          <a:solidFill>
                            <a:srgbClr val="000000"/>
                          </a:solidFill>
                          <a:effectLst/>
                          <a:latin typeface="Times New Roman" panose="02020603050405020304" pitchFamily="18" charset="0"/>
                          <a:ea typeface="Calibri" panose="020F0502020204030204" pitchFamily="34" charset="0"/>
                        </a:rPr>
                        <a:t>                                                                             (6,0 điểm)</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just"/>
                      <a:r>
                        <a:rPr lang="en-US" sz="2800">
                          <a:effectLst/>
                          <a:latin typeface="Times New Roman" panose="02020603050405020304" pitchFamily="18" charset="0"/>
                          <a:ea typeface="Calibri" panose="020F0502020204030204" pitchFamily="34"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655884847"/>
                  </a:ext>
                </a:extLst>
              </a:tr>
              <a:tr h="583565">
                <a:tc>
                  <a:txBody>
                    <a:bodyPr/>
                    <a:lstStyle/>
                    <a:p>
                      <a:pPr algn="just"/>
                      <a:r>
                        <a:rPr lang="en-US" sz="2800">
                          <a:solidFill>
                            <a:srgbClr val="000000"/>
                          </a:solidFill>
                          <a:effectLst/>
                          <a:latin typeface="Times New Roman" panose="02020603050405020304" pitchFamily="18" charset="0"/>
                          <a:ea typeface="Calibri" panose="020F0502020204030204" pitchFamily="34" charset="0"/>
                        </a:rPr>
                        <a:t>3. Diễn đạt trôi chảy, mạch lạc, sáng tạo, giàu cảm xúc.</a:t>
                      </a:r>
                      <a:endParaRPr lang="en-US" sz="2800">
                        <a:effectLst/>
                        <a:latin typeface="Times New Roman" panose="02020603050405020304" pitchFamily="18" charset="0"/>
                        <a:ea typeface="Times New Roman" panose="02020603050405020304" pitchFamily="18" charset="0"/>
                      </a:endParaRPr>
                    </a:p>
                    <a:p>
                      <a:pPr algn="just"/>
                      <a:r>
                        <a:rPr lang="en-US" sz="2800">
                          <a:solidFill>
                            <a:srgbClr val="000000"/>
                          </a:solidFill>
                          <a:effectLst/>
                          <a:latin typeface="Times New Roman" panose="02020603050405020304" pitchFamily="18" charset="0"/>
                          <a:ea typeface="Calibri" panose="020F0502020204030204" pitchFamily="34" charset="0"/>
                        </a:rPr>
                        <a:t>                                                                             </a:t>
                      </a:r>
                      <a:r>
                        <a:rPr lang="en-US" sz="2800" b="1" i="1">
                          <a:solidFill>
                            <a:srgbClr val="000000"/>
                          </a:solidFill>
                          <a:effectLst/>
                          <a:latin typeface="Times New Roman" panose="02020603050405020304" pitchFamily="18" charset="0"/>
                          <a:ea typeface="Calibri" panose="020F0502020204030204" pitchFamily="34" charset="0"/>
                        </a:rPr>
                        <a:t>(1,0  điểm)</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just"/>
                      <a:r>
                        <a:rPr lang="en-US" sz="2800">
                          <a:effectLst/>
                          <a:latin typeface="Times New Roman" panose="02020603050405020304" pitchFamily="18" charset="0"/>
                          <a:ea typeface="Calibri" panose="020F0502020204030204" pitchFamily="34"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13658537"/>
                  </a:ext>
                </a:extLst>
              </a:tr>
              <a:tr h="490855">
                <a:tc>
                  <a:txBody>
                    <a:bodyPr/>
                    <a:lstStyle/>
                    <a:p>
                      <a:pPr algn="just"/>
                      <a:r>
                        <a:rPr lang="en-US" sz="2800">
                          <a:solidFill>
                            <a:srgbClr val="000000"/>
                          </a:solidFill>
                          <a:effectLst/>
                          <a:latin typeface="Times New Roman" panose="02020603050405020304" pitchFamily="18" charset="0"/>
                          <a:ea typeface="Calibri" panose="020F0502020204030204" pitchFamily="34" charset="0"/>
                        </a:rPr>
                        <a:t>4. Đảm bảo các quy tắc chính tả, ngữ pháp, ngữ nghĩa tiếng Việt. </a:t>
                      </a:r>
                      <a:endParaRPr lang="en-US" sz="2800">
                        <a:effectLst/>
                        <a:latin typeface="Times New Roman" panose="02020603050405020304" pitchFamily="18" charset="0"/>
                        <a:ea typeface="Times New Roman" panose="02020603050405020304" pitchFamily="18" charset="0"/>
                      </a:endParaRPr>
                    </a:p>
                    <a:p>
                      <a:pPr algn="just"/>
                      <a:r>
                        <a:rPr lang="en-US" sz="2800">
                          <a:solidFill>
                            <a:srgbClr val="000000"/>
                          </a:solidFill>
                          <a:effectLst/>
                          <a:latin typeface="Times New Roman" panose="02020603050405020304" pitchFamily="18" charset="0"/>
                          <a:ea typeface="Calibri" panose="020F0502020204030204" pitchFamily="34" charset="0"/>
                        </a:rPr>
                        <a:t>                                                                                </a:t>
                      </a:r>
                      <a:r>
                        <a:rPr lang="en-US" sz="2800" b="1" i="1">
                          <a:solidFill>
                            <a:srgbClr val="000000"/>
                          </a:solidFill>
                          <a:effectLst/>
                          <a:latin typeface="Times New Roman" panose="02020603050405020304" pitchFamily="18" charset="0"/>
                          <a:ea typeface="Calibri" panose="020F0502020204030204" pitchFamily="34" charset="0"/>
                        </a:rPr>
                        <a:t>(1,0 điểm)</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just"/>
                      <a:r>
                        <a:rPr lang="en-US" sz="2800">
                          <a:effectLst/>
                          <a:latin typeface="Times New Roman" panose="02020603050405020304" pitchFamily="18" charset="0"/>
                          <a:ea typeface="Calibri" panose="020F0502020204030204" pitchFamily="34"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935169714"/>
                  </a:ext>
                </a:extLst>
              </a:tr>
              <a:tr h="323850">
                <a:tc gridSpan="2">
                  <a:txBody>
                    <a:bodyPr/>
                    <a:lstStyle/>
                    <a:p>
                      <a:pPr algn="just"/>
                      <a:r>
                        <a:rPr lang="en-US" sz="2800" b="1" dirty="0" err="1">
                          <a:solidFill>
                            <a:srgbClr val="000000"/>
                          </a:solidFill>
                          <a:effectLst/>
                          <a:latin typeface="Times New Roman" panose="02020603050405020304" pitchFamily="18" charset="0"/>
                          <a:ea typeface="Calibri" panose="020F0502020204030204" pitchFamily="34" charset="0"/>
                        </a:rPr>
                        <a:t>Cộng</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hMerge="1">
                  <a:txBody>
                    <a:bodyPr/>
                    <a:lstStyle/>
                    <a:p>
                      <a:endParaRPr lang="en-US"/>
                    </a:p>
                  </a:txBody>
                  <a:tcPr/>
                </a:tc>
                <a:extLst>
                  <a:ext uri="{0D108BD9-81ED-4DB2-BD59-A6C34878D82A}">
                    <a16:rowId xmlns:a16="http://schemas.microsoft.com/office/drawing/2014/main" val="535042047"/>
                  </a:ext>
                </a:extLst>
              </a:tr>
            </a:tbl>
          </a:graphicData>
        </a:graphic>
      </p:graphicFrame>
      <p:sp>
        <p:nvSpPr>
          <p:cNvPr id="7" name="TextBox 6">
            <a:extLst>
              <a:ext uri="{FF2B5EF4-FFF2-40B4-BE49-F238E27FC236}">
                <a16:creationId xmlns:a16="http://schemas.microsoft.com/office/drawing/2014/main" id="{F9B202DC-8ECC-E4EF-36E8-52F2D95FBC7E}"/>
              </a:ext>
            </a:extLst>
          </p:cNvPr>
          <p:cNvSpPr txBox="1"/>
          <p:nvPr/>
        </p:nvSpPr>
        <p:spPr>
          <a:xfrm>
            <a:off x="1325217" y="234693"/>
            <a:ext cx="9819861" cy="584775"/>
          </a:xfrm>
          <a:prstGeom prst="rect">
            <a:avLst/>
          </a:prstGeom>
          <a:noFill/>
        </p:spPr>
        <p:txBody>
          <a:bodyPr wrap="square">
            <a:spAutoFit/>
          </a:bodyPr>
          <a:lstStyle/>
          <a:p>
            <a:pPr algn="ctr"/>
            <a:r>
              <a:rPr lang="en-US" sz="3200" b="1" dirty="0">
                <a:solidFill>
                  <a:srgbClr val="0000CC"/>
                </a:solidFill>
                <a:effectLst/>
                <a:latin typeface="Times New Roman" panose="02020603050405020304" pitchFamily="18" charset="0"/>
                <a:ea typeface="Calibri" panose="020F0502020204030204" pitchFamily="34" charset="0"/>
              </a:rPr>
              <a:t>PHIẾU ĐÁNH GIÁ SẢN PHẨM VIẾT ĐOẠN VĂN</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2723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E3B7B0-72CF-4335-87A4-9CCC5157366F}"/>
              </a:ext>
            </a:extLst>
          </p:cNvPr>
          <p:cNvPicPr>
            <a:picLocks noChangeAspect="1"/>
          </p:cNvPicPr>
          <p:nvPr/>
        </p:nvPicPr>
        <p:blipFill>
          <a:blip r:embed="rId2"/>
          <a:stretch>
            <a:fillRect/>
          </a:stretch>
        </p:blipFill>
        <p:spPr>
          <a:xfrm>
            <a:off x="0" y="0"/>
            <a:ext cx="12192000" cy="6858000"/>
          </a:xfrm>
          <a:prstGeom prst="rect">
            <a:avLst/>
          </a:prstGeom>
        </p:spPr>
      </p:pic>
      <p:pic>
        <p:nvPicPr>
          <p:cNvPr id="3" name="图片 66">
            <a:extLst>
              <a:ext uri="{FF2B5EF4-FFF2-40B4-BE49-F238E27FC236}">
                <a16:creationId xmlns:a16="http://schemas.microsoft.com/office/drawing/2014/main" id="{0F782BF1-FF61-4641-9DF1-F9977354D4B5}"/>
              </a:ext>
            </a:extLst>
          </p:cNvPr>
          <p:cNvPicPr>
            <a:picLocks noChangeAspect="1"/>
          </p:cNvPicPr>
          <p:nvPr/>
        </p:nvPicPr>
        <p:blipFill>
          <a:blip r:embed="rId3"/>
          <a:stretch>
            <a:fillRect/>
          </a:stretch>
        </p:blipFill>
        <p:spPr>
          <a:xfrm>
            <a:off x="4353625" y="0"/>
            <a:ext cx="3643959" cy="1523159"/>
          </a:xfrm>
          <a:prstGeom prst="rect">
            <a:avLst/>
          </a:prstGeom>
        </p:spPr>
      </p:pic>
      <p:sp>
        <p:nvSpPr>
          <p:cNvPr id="4" name="品 10">
            <a:extLst>
              <a:ext uri="{FF2B5EF4-FFF2-40B4-BE49-F238E27FC236}">
                <a16:creationId xmlns:a16="http://schemas.microsoft.com/office/drawing/2014/main" id="{CF306CC6-A023-4F03-B7AD-60865D73072C}"/>
              </a:ext>
            </a:extLst>
          </p:cNvPr>
          <p:cNvSpPr txBox="1"/>
          <p:nvPr/>
        </p:nvSpPr>
        <p:spPr>
          <a:xfrm>
            <a:off x="4435523" y="708984"/>
            <a:ext cx="347573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00CC"/>
                </a:solidFill>
                <a:effectLst/>
                <a:uLnTx/>
                <a:uFillTx/>
                <a:latin typeface="Times New Roman" pitchFamily="18" charset="0"/>
                <a:ea typeface="汉仪白棋体简" panose="02010604000101010101" pitchFamily="2" charset="-122"/>
                <a:cs typeface="Times New Roman" pitchFamily="18" charset="0"/>
              </a:rPr>
              <a:t>Hướng</a:t>
            </a:r>
            <a:r>
              <a:rPr kumimoji="0" lang="en-US" altLang="zh-CN" sz="3200" b="1" i="0" u="none" strike="noStrike" kern="1200" cap="none" spc="0" normalizeH="0" baseline="0" noProof="0" dirty="0">
                <a:ln>
                  <a:noFill/>
                </a:ln>
                <a:solidFill>
                  <a:srgbClr val="0000CC"/>
                </a:solidFill>
                <a:effectLst/>
                <a:uLnTx/>
                <a:uFillTx/>
                <a:latin typeface="Times New Roman" pitchFamily="18" charset="0"/>
                <a:ea typeface="汉仪白棋体简" panose="02010604000101010101" pitchFamily="2" charset="-122"/>
                <a:cs typeface="Times New Roman" pitchFamily="18" charset="0"/>
              </a:rPr>
              <a:t> </a:t>
            </a:r>
            <a:r>
              <a:rPr kumimoji="0" lang="en-US" altLang="zh-CN" sz="3200" b="1" i="0" u="none" strike="noStrike" kern="1200" cap="none" spc="0" normalizeH="0" baseline="0" noProof="0" dirty="0" err="1">
                <a:ln>
                  <a:noFill/>
                </a:ln>
                <a:solidFill>
                  <a:srgbClr val="0000CC"/>
                </a:solidFill>
                <a:effectLst/>
                <a:uLnTx/>
                <a:uFillTx/>
                <a:latin typeface="Times New Roman" pitchFamily="18" charset="0"/>
                <a:ea typeface="汉仪白棋体简" panose="02010604000101010101" pitchFamily="2" charset="-122"/>
                <a:cs typeface="Times New Roman" pitchFamily="18" charset="0"/>
              </a:rPr>
              <a:t>dẫn</a:t>
            </a:r>
            <a:r>
              <a:rPr kumimoji="0" lang="en-US" altLang="zh-CN" sz="3200" b="1" i="0" u="none" strike="noStrike" kern="1200" cap="none" spc="0" normalizeH="0" baseline="0" noProof="0" dirty="0">
                <a:ln>
                  <a:noFill/>
                </a:ln>
                <a:solidFill>
                  <a:srgbClr val="0000CC"/>
                </a:solidFill>
                <a:effectLst/>
                <a:uLnTx/>
                <a:uFillTx/>
                <a:latin typeface="Times New Roman" pitchFamily="18" charset="0"/>
                <a:ea typeface="汉仪白棋体简" panose="02010604000101010101" pitchFamily="2" charset="-122"/>
                <a:cs typeface="Times New Roman" pitchFamily="18" charset="0"/>
              </a:rPr>
              <a:t> </a:t>
            </a:r>
            <a:r>
              <a:rPr kumimoji="0" lang="en-US" altLang="zh-CN" sz="3200" b="1" i="0" u="none" strike="noStrike" kern="1200" cap="none" spc="0" normalizeH="0" baseline="0" noProof="0" dirty="0" err="1">
                <a:ln>
                  <a:noFill/>
                </a:ln>
                <a:solidFill>
                  <a:srgbClr val="0000CC"/>
                </a:solidFill>
                <a:effectLst/>
                <a:uLnTx/>
                <a:uFillTx/>
                <a:latin typeface="Times New Roman" pitchFamily="18" charset="0"/>
                <a:ea typeface="汉仪白棋体简" panose="02010604000101010101" pitchFamily="2" charset="-122"/>
                <a:cs typeface="Times New Roman" pitchFamily="18" charset="0"/>
              </a:rPr>
              <a:t>tự</a:t>
            </a:r>
            <a:r>
              <a:rPr kumimoji="0" lang="en-US" altLang="zh-CN" sz="3200" b="1" i="0" u="none" strike="noStrike" kern="1200" cap="none" spc="0" normalizeH="0" baseline="0" noProof="0" dirty="0">
                <a:ln>
                  <a:noFill/>
                </a:ln>
                <a:solidFill>
                  <a:srgbClr val="0000CC"/>
                </a:solidFill>
                <a:effectLst/>
                <a:uLnTx/>
                <a:uFillTx/>
                <a:latin typeface="Times New Roman" pitchFamily="18" charset="0"/>
                <a:ea typeface="汉仪白棋体简" panose="02010604000101010101" pitchFamily="2" charset="-122"/>
                <a:cs typeface="Times New Roman" pitchFamily="18" charset="0"/>
              </a:rPr>
              <a:t> </a:t>
            </a:r>
            <a:r>
              <a:rPr kumimoji="0" lang="en-US" altLang="zh-CN" sz="3200" b="1" i="0" u="none" strike="noStrike" kern="1200" cap="none" spc="0" normalizeH="0" baseline="0" noProof="0" dirty="0" err="1">
                <a:ln>
                  <a:noFill/>
                </a:ln>
                <a:solidFill>
                  <a:srgbClr val="0000CC"/>
                </a:solidFill>
                <a:effectLst/>
                <a:uLnTx/>
                <a:uFillTx/>
                <a:latin typeface="Times New Roman" pitchFamily="18" charset="0"/>
                <a:ea typeface="汉仪白棋体简" panose="02010604000101010101" pitchFamily="2" charset="-122"/>
                <a:cs typeface="Times New Roman" pitchFamily="18" charset="0"/>
              </a:rPr>
              <a:t>học</a:t>
            </a:r>
            <a:endParaRPr kumimoji="0" lang="zh-CN" altLang="en-US" sz="3200" b="1" i="0" u="none" strike="noStrike" kern="1200" cap="none" spc="0" normalizeH="0" baseline="0" noProof="0" dirty="0">
              <a:ln>
                <a:noFill/>
              </a:ln>
              <a:solidFill>
                <a:srgbClr val="0000CC"/>
              </a:solidFill>
              <a:effectLst/>
              <a:uLnTx/>
              <a:uFillTx/>
              <a:latin typeface="Times New Roman" pitchFamily="18" charset="0"/>
              <a:ea typeface="汉仪白棋体简" panose="02010604000101010101" pitchFamily="2" charset="-122"/>
              <a:cs typeface="Times New Roman" pitchFamily="18" charset="0"/>
            </a:endParaRPr>
          </a:p>
        </p:txBody>
      </p:sp>
      <p:pic>
        <p:nvPicPr>
          <p:cNvPr id="10" name="图片 1">
            <a:extLst>
              <a:ext uri="{FF2B5EF4-FFF2-40B4-BE49-F238E27FC236}">
                <a16:creationId xmlns:a16="http://schemas.microsoft.com/office/drawing/2014/main" id="{0BD8E8EA-5780-4AC7-88AB-3E23CA3E11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303" y="-103264"/>
            <a:ext cx="3172251" cy="2794046"/>
          </a:xfrm>
          <a:prstGeom prst="rect">
            <a:avLst/>
          </a:prstGeom>
        </p:spPr>
      </p:pic>
      <p:sp>
        <p:nvSpPr>
          <p:cNvPr id="9" name="TextBox 8">
            <a:extLst>
              <a:ext uri="{FF2B5EF4-FFF2-40B4-BE49-F238E27FC236}">
                <a16:creationId xmlns:a16="http://schemas.microsoft.com/office/drawing/2014/main" id="{5E62625F-8666-0A33-355E-7AA70CDDB3E7}"/>
              </a:ext>
            </a:extLst>
          </p:cNvPr>
          <p:cNvSpPr txBox="1"/>
          <p:nvPr/>
        </p:nvSpPr>
        <p:spPr>
          <a:xfrm>
            <a:off x="1804190" y="2232143"/>
            <a:ext cx="10114670" cy="2246769"/>
          </a:xfrm>
          <a:prstGeom prst="rect">
            <a:avLst/>
          </a:prstGeom>
          <a:noFill/>
          <a:ln>
            <a:solidFill>
              <a:srgbClr val="FF0000"/>
            </a:solidFill>
          </a:ln>
        </p:spPr>
        <p:txBody>
          <a:bodyPr wrap="square">
            <a:spAutoFit/>
          </a:bodyPr>
          <a:lstStyle/>
          <a:p>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ghi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bảng</a:t>
            </a:r>
            <a:endParaRPr lang="en-US" sz="2800" dirty="0">
              <a:latin typeface="Times New Roman" panose="02020603050405020304" pitchFamily="18" charset="0"/>
              <a:ea typeface="Times New Roman" panose="02020603050405020304" pitchFamily="18" charset="0"/>
            </a:endParaRPr>
          </a:p>
          <a:p>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chú</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đọc</a:t>
            </a:r>
            <a:endParaRPr lang="en-US" sz="2800" dirty="0">
              <a:latin typeface="Times New Roman" panose="02020603050405020304" pitchFamily="18" charset="0"/>
              <a:ea typeface="Times New Roman" panose="02020603050405020304" pitchFamily="18" charset="0"/>
            </a:endParaRPr>
          </a:p>
          <a:p>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Bụng</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và</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Răng</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Miệng</a:t>
            </a:r>
            <a:r>
              <a:rPr lang="en-US" sz="2800" b="1" i="1" dirty="0">
                <a:solidFill>
                  <a:srgbClr val="000000"/>
                </a:solidFill>
                <a:latin typeface="Times New Roman" panose="02020603050405020304" pitchFamily="18" charset="0"/>
                <a:ea typeface="Times New Roman" panose="02020603050405020304" pitchFamily="18" charset="0"/>
              </a:rPr>
              <a:t>, Tay, </a:t>
            </a:r>
            <a:r>
              <a:rPr lang="en-US" sz="2800" b="1" i="1" dirty="0" err="1">
                <a:solidFill>
                  <a:srgbClr val="000000"/>
                </a:solidFill>
                <a:latin typeface="Times New Roman" panose="02020603050405020304" pitchFamily="18" charset="0"/>
                <a:ea typeface="Times New Roman" panose="02020603050405020304" pitchFamily="18" charset="0"/>
              </a:rPr>
              <a:t>Chân</a:t>
            </a:r>
            <a:endParaRPr lang="en-US" sz="2800" dirty="0">
              <a:latin typeface="Times New Roman" panose="02020603050405020304" pitchFamily="18" charset="0"/>
              <a:ea typeface="Times New Roman" panose="02020603050405020304" pitchFamily="18" charset="0"/>
            </a:endParaRPr>
          </a:p>
          <a:p>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rPr>
              <a:t> tin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hoàn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phẩm</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hỏi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a:solidFill>
                  <a:srgbClr val="000000"/>
                </a:solidFill>
                <a:latin typeface="Times New Roman" panose="02020603050405020304" pitchFamily="18" charset="0"/>
                <a:ea typeface="Times New Roman" panose="02020603050405020304" pitchFamily="18" charset="0"/>
              </a:rPr>
              <a:t>SGK.</a:t>
            </a:r>
            <a:r>
              <a:rPr lang="da-DK" sz="2800" b="1">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916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CC60DD-A93C-4928-8277-C2B409717A61}"/>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14" descr="http://imagefiles.findimage.net/images/comments_graphics/thank_you_graphics/hoyzb21wybx_thank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904794"/>
            <a:ext cx="7620000" cy="1714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17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BD6E71-BEFC-660F-9109-BA2F0204076E}"/>
              </a:ext>
            </a:extLst>
          </p:cNvPr>
          <p:cNvSpPr txBox="1"/>
          <p:nvPr/>
        </p:nvSpPr>
        <p:spPr>
          <a:xfrm>
            <a:off x="2022763" y="1214367"/>
            <a:ext cx="7412182" cy="2800767"/>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TIẾT 78</a:t>
            </a:r>
          </a:p>
          <a:p>
            <a:pPr algn="ctr"/>
            <a:r>
              <a:rPr lang="en-US" sz="4400" b="1" dirty="0">
                <a:solidFill>
                  <a:srgbClr val="FF0000"/>
                </a:solidFill>
                <a:latin typeface="Times New Roman" panose="02020603050405020304" pitchFamily="18" charset="0"/>
                <a:cs typeface="Times New Roman" panose="02020603050405020304" pitchFamily="18" charset="0"/>
              </a:rPr>
              <a:t>THỰC HÀNH TIẾNG VIỆT : TỤC NGỮ, THÀNH NGỮ, NÓI QUÁ…</a:t>
            </a:r>
          </a:p>
        </p:txBody>
      </p:sp>
    </p:spTree>
    <p:extLst>
      <p:ext uri="{BB962C8B-B14F-4D97-AF65-F5344CB8AC3E}">
        <p14:creationId xmlns:p14="http://schemas.microsoft.com/office/powerpoint/2010/main" val="3829824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49C7CC-FBFA-A68A-C693-F15F2FD53B71}"/>
              </a:ext>
            </a:extLst>
          </p:cNvPr>
          <p:cNvSpPr txBox="1"/>
          <p:nvPr/>
        </p:nvSpPr>
        <p:spPr>
          <a:xfrm>
            <a:off x="3596645" y="772060"/>
            <a:ext cx="8163339" cy="1754326"/>
          </a:xfrm>
          <a:prstGeom prst="rect">
            <a:avLst/>
          </a:prstGeom>
          <a:noFill/>
        </p:spPr>
        <p:txBody>
          <a:bodyPr wrap="square">
            <a:spAutoFit/>
          </a:bodyPr>
          <a:lstStyle/>
          <a:p>
            <a:pPr algn="just">
              <a:tabLst>
                <a:tab pos="741680" algn="l"/>
              </a:tabLst>
            </a:pP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Dựa</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vào</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kiến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thức</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ngữ</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văn</a:t>
            </a:r>
            <a:r>
              <a:rPr lang="en-US" sz="3600" b="1" dirty="0">
                <a:solidFill>
                  <a:srgbClr val="FF0000"/>
                </a:solidFill>
                <a:latin typeface="Times New Roman" panose="02020603050405020304" pitchFamily="18" charset="0"/>
                <a:ea typeface="Times New Roman" panose="02020603050405020304" pitchFamily="18" charset="0"/>
              </a:rPr>
              <a:t>,</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em</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hãy</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cho</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biết</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thế</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nào</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là</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nói</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quá</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Tác</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dụng</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của</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nói</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quá</a:t>
            </a:r>
            <a:r>
              <a:rPr lang="en-US" sz="3600" b="1" dirty="0">
                <a:solidFill>
                  <a:srgbClr val="FF0000"/>
                </a:solidFill>
                <a:effectLst/>
                <a:latin typeface="Times New Roman" panose="02020603050405020304" pitchFamily="18" charset="0"/>
                <a:ea typeface="Times New Roman" panose="02020603050405020304" pitchFamily="18" charset="0"/>
              </a:rPr>
              <a:t>?</a:t>
            </a:r>
            <a:endParaRPr lang="en-US" sz="3600" dirty="0">
              <a:solidFill>
                <a:srgbClr val="FF0000"/>
              </a:solidFill>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FE1423F2-1084-7027-69F8-B7F4F06F2AFD}"/>
              </a:ext>
            </a:extLst>
          </p:cNvPr>
          <p:cNvPicPr>
            <a:picLocks noChangeAspect="1"/>
          </p:cNvPicPr>
          <p:nvPr/>
        </p:nvPicPr>
        <p:blipFill>
          <a:blip r:embed="rId2"/>
          <a:stretch>
            <a:fillRect/>
          </a:stretch>
        </p:blipFill>
        <p:spPr>
          <a:xfrm>
            <a:off x="543339" y="478560"/>
            <a:ext cx="3097036" cy="2261812"/>
          </a:xfrm>
          <a:prstGeom prst="rect">
            <a:avLst/>
          </a:prstGeom>
        </p:spPr>
      </p:pic>
      <p:sp>
        <p:nvSpPr>
          <p:cNvPr id="3" name="TextBox 2">
            <a:extLst>
              <a:ext uri="{FF2B5EF4-FFF2-40B4-BE49-F238E27FC236}">
                <a16:creationId xmlns:a16="http://schemas.microsoft.com/office/drawing/2014/main" id="{A981614E-A7D3-EDFA-EC4D-D403D9BA6578}"/>
              </a:ext>
            </a:extLst>
          </p:cNvPr>
          <p:cNvSpPr txBox="1"/>
          <p:nvPr/>
        </p:nvSpPr>
        <p:spPr>
          <a:xfrm>
            <a:off x="1815548" y="2608964"/>
            <a:ext cx="9944436" cy="1569660"/>
          </a:xfrm>
          <a:prstGeom prst="rect">
            <a:avLst/>
          </a:prstGeom>
          <a:noFill/>
          <a:ln w="38100">
            <a:solidFill>
              <a:schemeClr val="accent4">
                <a:lumMod val="50000"/>
              </a:schemeClr>
            </a:solidFill>
            <a:prstDash val="lgDash"/>
          </a:ln>
        </p:spPr>
        <p:txBody>
          <a:bodyPr wrap="square">
            <a:spAutoFit/>
          </a:bodyPr>
          <a:lstStyle/>
          <a:p>
            <a:pPr algn="just"/>
            <a:r>
              <a:rPr lang="vi-VN" sz="3200" b="1" i="0" u="none" strike="noStrike" dirty="0">
                <a:solidFill>
                  <a:srgbClr val="0000CC"/>
                </a:solidFill>
                <a:effectLst/>
                <a:latin typeface="+mj-lt"/>
              </a:rPr>
              <a:t>Nói quá (khoa trương) là biện pháp tu từ dùng cách phóng đại mức độ, tính chất của sự vật, hiện tượng được miêu tả nhằm gây ấn tượng, tăng sức biểu cảm. </a:t>
            </a:r>
            <a:endParaRPr lang="en-US" sz="3200" b="1" dirty="0">
              <a:solidFill>
                <a:srgbClr val="0000CC"/>
              </a:solidFill>
              <a:latin typeface="+mj-lt"/>
            </a:endParaRPr>
          </a:p>
        </p:txBody>
      </p:sp>
    </p:spTree>
    <p:extLst>
      <p:ext uri="{BB962C8B-B14F-4D97-AF65-F5344CB8AC3E}">
        <p14:creationId xmlns:p14="http://schemas.microsoft.com/office/powerpoint/2010/main" val="2514308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a:extLst>
              <a:ext uri="{FF2B5EF4-FFF2-40B4-BE49-F238E27FC236}">
                <a16:creationId xmlns:a16="http://schemas.microsoft.com/office/drawing/2014/main" id="{B2DDC4B5-4585-4599-BF2D-92E0627DC30A}"/>
              </a:ext>
            </a:extLst>
          </p:cNvPr>
          <p:cNvGraphicFramePr>
            <a:graphicFrameLocks noGrp="1"/>
          </p:cNvGraphicFramePr>
          <p:nvPr/>
        </p:nvGraphicFramePr>
        <p:xfrm>
          <a:off x="1427922" y="1816824"/>
          <a:ext cx="8382000" cy="3919451"/>
        </p:xfrm>
        <a:graphic>
          <a:graphicData uri="http://schemas.openxmlformats.org/drawingml/2006/table">
            <a:tbl>
              <a:tblPr firstRow="1" bandRow="1">
                <a:effectLst>
                  <a:outerShdw blurRad="50800" dist="38100" dir="2700000" algn="tl" rotWithShape="0">
                    <a:prstClr val="black">
                      <a:alpha val="40000"/>
                    </a:prstClr>
                  </a:outerShdw>
                </a:effectLst>
              </a:tblPr>
              <a:tblGrid>
                <a:gridCol w="5975287">
                  <a:extLst>
                    <a:ext uri="{9D8B030D-6E8A-4147-A177-3AD203B41FA5}">
                      <a16:colId xmlns:a16="http://schemas.microsoft.com/office/drawing/2014/main" val="20000"/>
                    </a:ext>
                  </a:extLst>
                </a:gridCol>
                <a:gridCol w="2406713">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2400" dirty="0">
                          <a:solidFill>
                            <a:srgbClr val="FF0000"/>
                          </a:solidFill>
                          <a:latin typeface="Times New Roman" pitchFamily="18" charset="0"/>
                          <a:cs typeface="Times New Roman" pitchFamily="18" charset="0"/>
                        </a:rPr>
                        <a:t>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2400" dirty="0">
                          <a:solidFill>
                            <a:srgbClr val="FF0000"/>
                          </a:solidFill>
                          <a:latin typeface="Times New Roman" pitchFamily="18" charset="0"/>
                          <a:cs typeface="Times New Roman" pitchFamily="18" charset="0"/>
                        </a:rPr>
                        <a:t>B</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itchFamily="18" charset="0"/>
                          <a:cs typeface="Times New Roman" pitchFamily="18" charset="0"/>
                        </a:rPr>
                        <a:t>1. </a:t>
                      </a:r>
                      <a:r>
                        <a:rPr lang="en-US" sz="2400" dirty="0" err="1">
                          <a:latin typeface="Times New Roman" pitchFamily="18" charset="0"/>
                          <a:cs typeface="Times New Roman" pitchFamily="18" charset="0"/>
                        </a:rPr>
                        <a:t>Lỗ</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mũi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itchFamily="18" charset="0"/>
                          <a:cs typeface="Times New Roman" pitchFamily="18" charset="0"/>
                        </a:rPr>
                        <a:t>a.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ngày</a:t>
                      </a:r>
                      <a:endParaRPr lang="en-US" sz="2400"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1"/>
                  </a:ext>
                </a:extLst>
              </a:tr>
              <a:tr h="5361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itchFamily="18" charset="0"/>
                          <a:cs typeface="Times New Roman" pitchFamily="18" charset="0"/>
                        </a:rPr>
                        <a:t>2.</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Tóc</a:t>
                      </a:r>
                      <a:r>
                        <a:rPr lang="en-US" sz="2400" dirty="0">
                          <a:latin typeface="Times New Roman" pitchFamily="18" charset="0"/>
                          <a:cs typeface="Times New Roman" pitchFamily="18" charset="0"/>
                        </a:rPr>
                        <a:t> tai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tốt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rừng</a:t>
                      </a:r>
                      <a:endParaRPr lang="en-US" sz="2400"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Times New Roman" pitchFamily="18" charset="0"/>
                          <a:cs typeface="Times New Roman" pitchFamily="18" charset="0"/>
                        </a:rPr>
                        <a:t>b.</a:t>
                      </a:r>
                      <a:r>
                        <a:rPr lang="en-US" sz="2400" dirty="0" err="1">
                          <a:latin typeface="Times New Roman" pitchFamily="18" charset="0"/>
                          <a:cs typeface="Times New Roman" pitchFamily="18" charset="0"/>
                        </a:rPr>
                        <a:t>Thơ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tình</a:t>
                      </a:r>
                      <a:endParaRPr lang="en-US" sz="2400"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eaLnBrk="1" hangingPunct="1"/>
                      <a:r>
                        <a:rPr lang="en-US" sz="2400" b="1" dirty="0">
                          <a:latin typeface="Times New Roman" pitchFamily="18" charset="0"/>
                          <a:cs typeface="Times New Roman" pitchFamily="18" charset="0"/>
                        </a:rPr>
                        <a:t>3. </a:t>
                      </a:r>
                      <a:r>
                        <a:rPr lang="en-US" sz="2400" dirty="0" err="1">
                          <a:latin typeface="Times New Roman" pitchFamily="18" charset="0"/>
                          <a:cs typeface="Times New Roman" pitchFamily="18" charset="0"/>
                        </a:rPr>
                        <a:t>Bác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ơi</a:t>
                      </a:r>
                      <a:r>
                        <a:rPr lang="en-US" sz="2400" dirty="0">
                          <a:latin typeface="Times New Roman" pitchFamily="18" charset="0"/>
                          <a:cs typeface="Times New Roman" pitchFamily="18" charset="0"/>
                        </a:rPr>
                        <a:t> ! Tim </a:t>
                      </a:r>
                      <a:r>
                        <a:rPr lang="en-US" sz="2400" dirty="0" err="1">
                          <a:latin typeface="Times New Roman" pitchFamily="18" charset="0"/>
                          <a:cs typeface="Times New Roman" pitchFamily="18" charset="0"/>
                        </a:rPr>
                        <a:t>Bác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mênh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thê</a:t>
                      </a:r>
                      <a:r>
                        <a:rPr lang="en-US" sz="2400" dirty="0">
                          <a:latin typeface="Times New Roman" pitchFamily="18" charset="0"/>
                          <a:cs typeface="Times New Roman" pitchFamily="18" charset="0"/>
                        </a:rPr>
                        <a:t>́.</a:t>
                      </a:r>
                    </a:p>
                    <a:p>
                      <a:pPr eaLnBrk="1" hangingPunct="1"/>
                      <a:r>
                        <a:rPr lang="en-US" sz="2400" dirty="0" err="1">
                          <a:latin typeface="Times New Roman" pitchFamily="18" charset="0"/>
                          <a:cs typeface="Times New Roman" pitchFamily="18" charset="0"/>
                        </a:rPr>
                        <a:t>Ôm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a:t>
                      </a:r>
                      <a:r>
                        <a:rPr lang="en-US" sz="2400" dirty="0">
                          <a:latin typeface="Times New Roman" pitchFamily="18" charset="0"/>
                          <a:cs typeface="Times New Roman" pitchFamily="18" charset="0"/>
                        </a:rPr>
                        <a:t>̉ non </a:t>
                      </a:r>
                      <a:r>
                        <a:rPr lang="en-US" sz="2400" dirty="0" err="1">
                          <a:latin typeface="Times New Roman" pitchFamily="18" charset="0"/>
                          <a:cs typeface="Times New Roman" pitchFamily="18" charset="0"/>
                        </a:rPr>
                        <a:t>sông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mọi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kiếp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người</a:t>
                      </a:r>
                      <a:r>
                        <a:rPr lang="en-US" sz="2400" dirty="0">
                          <a:latin typeface="Times New Roman" pitchFamily="18" charset="0"/>
                          <a:cs typeface="Times New Roman" pitchFamily="18" charset="0"/>
                        </a:rPr>
                        <a:t>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Times New Roman" pitchFamily="18" charset="0"/>
                          <a:cs typeface="Times New Roman" pitchFamily="18" charset="0"/>
                        </a:rPr>
                        <a:t>c.</a:t>
                      </a:r>
                      <a:r>
                        <a:rPr lang="en-US" sz="2400" dirty="0" err="1">
                          <a:latin typeface="Times New Roman" pitchFamily="18" charset="0"/>
                          <a:cs typeface="Times New Roman" pitchFamily="18" charset="0"/>
                        </a:rPr>
                        <a:t>Thơ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biếm</a:t>
                      </a:r>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1" dirty="0">
                          <a:latin typeface="Times New Roman" pitchFamily="18" charset="0"/>
                          <a:cs typeface="Times New Roman" pitchFamily="18" charset="0"/>
                        </a:rPr>
                        <a:t>4. </a:t>
                      </a:r>
                      <a:r>
                        <a:rPr lang="en-US" sz="2400" dirty="0" err="1">
                          <a:latin typeface="Times New Roman" pitchFamily="18" charset="0"/>
                          <a:cs typeface="Times New Roman" pitchFamily="18" charset="0"/>
                        </a:rPr>
                        <a:t>Tấc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tấc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vàng</a:t>
                      </a:r>
                      <a:r>
                        <a:rPr lang="en-US" sz="2400" dirty="0">
                          <a:latin typeface="Times New Roman" pitchFamily="18" charset="0"/>
                          <a:cs typeface="Times New Roman" pitchFamily="18" charset="0"/>
                        </a:rPr>
                        <a:t>.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itchFamily="18" charset="0"/>
                          <a:cs typeface="Times New Roman" pitchFamily="18" charset="0"/>
                        </a:rPr>
                        <a:t>d. </a:t>
                      </a:r>
                      <a:r>
                        <a:rPr lang="en-US" sz="2400" dirty="0" err="1">
                          <a:latin typeface="Times New Roman" pitchFamily="18" charset="0"/>
                          <a:cs typeface="Times New Roman" pitchFamily="18" charset="0"/>
                        </a:rPr>
                        <a:t>Thành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a:t>
                      </a:r>
                      <a:r>
                        <a:rPr lang="en-US" sz="2400" dirty="0">
                          <a:latin typeface="Times New Roman" pitchFamily="18" charset="0"/>
                          <a:cs typeface="Times New Roman" pitchFamily="18" charset="0"/>
                        </a:rPr>
                        <a:t>̃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4"/>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itchFamily="18" charset="0"/>
                          <a:cs typeface="Times New Roman" pitchFamily="18" charset="0"/>
                        </a:rPr>
                        <a:t>5. </a:t>
                      </a:r>
                      <a:r>
                        <a:rPr lang="en-US" sz="2400" dirty="0" err="1">
                          <a:latin typeface="Times New Roman" pitchFamily="18" charset="0"/>
                          <a:cs typeface="Times New Roman" pitchFamily="18" charset="0"/>
                        </a:rPr>
                        <a:t>Đẹp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tiên</a:t>
                      </a:r>
                      <a:r>
                        <a:rPr lang="en-US" sz="2400" dirty="0">
                          <a:latin typeface="Times New Roman" pitchFamily="18" charset="0"/>
                          <a:cs typeface="Times New Roman" pitchFamily="18"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latin typeface="Times New Roman" pitchFamily="18" charset="0"/>
                          <a:cs typeface="Times New Roman" pitchFamily="18" charset="0"/>
                        </a:rPr>
                        <a:t>e.</a:t>
                      </a:r>
                      <a:r>
                        <a:rPr lang="en-US" sz="2400" dirty="0" err="1">
                          <a:latin typeface="Times New Roman" pitchFamily="18" charset="0"/>
                          <a:cs typeface="Times New Roman" pitchFamily="18" charset="0"/>
                        </a:rPr>
                        <a:t>Tục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a:t>
                      </a:r>
                      <a:r>
                        <a:rPr lang="en-US" sz="2400" dirty="0">
                          <a:latin typeface="Times New Roman" pitchFamily="18" charset="0"/>
                          <a:cs typeface="Times New Roman" pitchFamily="18" charset="0"/>
                        </a:rPr>
                        <a:t>̃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5"/>
                  </a:ext>
                </a:extLst>
              </a:tr>
            </a:tbl>
          </a:graphicData>
        </a:graphic>
      </p:graphicFrame>
      <p:sp>
        <p:nvSpPr>
          <p:cNvPr id="20" name="Rectangle 19">
            <a:extLst>
              <a:ext uri="{FF2B5EF4-FFF2-40B4-BE49-F238E27FC236}">
                <a16:creationId xmlns:a16="http://schemas.microsoft.com/office/drawing/2014/main" id="{52C7BA80-0214-4F70-9240-2B48BF26B59E}"/>
              </a:ext>
            </a:extLst>
          </p:cNvPr>
          <p:cNvSpPr/>
          <p:nvPr/>
        </p:nvSpPr>
        <p:spPr>
          <a:xfrm>
            <a:off x="4916557" y="312829"/>
            <a:ext cx="2625912" cy="461665"/>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TẬP NHANH</a:t>
            </a:r>
          </a:p>
        </p:txBody>
      </p:sp>
      <p:sp>
        <p:nvSpPr>
          <p:cNvPr id="21" name="Rectangle 20">
            <a:extLst>
              <a:ext uri="{FF2B5EF4-FFF2-40B4-BE49-F238E27FC236}">
                <a16:creationId xmlns:a16="http://schemas.microsoft.com/office/drawing/2014/main" id="{5F82DE98-ACB3-40B8-8056-00EAE4724DEA}"/>
              </a:ext>
            </a:extLst>
          </p:cNvPr>
          <p:cNvSpPr/>
          <p:nvPr/>
        </p:nvSpPr>
        <p:spPr>
          <a:xfrm>
            <a:off x="1104345" y="1121725"/>
            <a:ext cx="499165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Nối</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và</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B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cho</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phù</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hợp</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p>
        </p:txBody>
      </p:sp>
      <p:graphicFrame>
        <p:nvGraphicFramePr>
          <p:cNvPr id="25" name="Table 24">
            <a:extLst>
              <a:ext uri="{FF2B5EF4-FFF2-40B4-BE49-F238E27FC236}">
                <a16:creationId xmlns:a16="http://schemas.microsoft.com/office/drawing/2014/main" id="{13262A71-52A1-4F9D-BEF4-ED02840D629F}"/>
              </a:ext>
            </a:extLst>
          </p:cNvPr>
          <p:cNvGraphicFramePr>
            <a:graphicFrameLocks noGrp="1"/>
          </p:cNvGraphicFramePr>
          <p:nvPr/>
        </p:nvGraphicFramePr>
        <p:xfrm>
          <a:off x="783054" y="1644945"/>
          <a:ext cx="9160565" cy="3746289"/>
        </p:xfrm>
        <a:graphic>
          <a:graphicData uri="http://schemas.openxmlformats.org/drawingml/2006/table">
            <a:tbl>
              <a:tblPr firstRow="1" bandRow="1"/>
              <a:tblGrid>
                <a:gridCol w="5993297">
                  <a:extLst>
                    <a:ext uri="{9D8B030D-6E8A-4147-A177-3AD203B41FA5}">
                      <a16:colId xmlns:a16="http://schemas.microsoft.com/office/drawing/2014/main" val="20000"/>
                    </a:ext>
                  </a:extLst>
                </a:gridCol>
                <a:gridCol w="3167268">
                  <a:extLst>
                    <a:ext uri="{9D8B030D-6E8A-4147-A177-3AD203B41FA5}">
                      <a16:colId xmlns:a16="http://schemas.microsoft.com/office/drawing/2014/main" val="20001"/>
                    </a:ext>
                  </a:extLst>
                </a:gridCol>
              </a:tblGrid>
              <a:tr h="649798">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2400" dirty="0">
                          <a:solidFill>
                            <a:srgbClr val="FF0000"/>
                          </a:solidFill>
                          <a:latin typeface="Times New Roman" pitchFamily="18" charset="0"/>
                          <a:cs typeface="Times New Roman" pitchFamily="18" charset="0"/>
                        </a:rPr>
                        <a:t>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2400" dirty="0">
                          <a:solidFill>
                            <a:srgbClr val="FF0000"/>
                          </a:solidFill>
                          <a:latin typeface="Times New Roman" pitchFamily="18" charset="0"/>
                          <a:cs typeface="Times New Roman" pitchFamily="18" charset="0"/>
                        </a:rPr>
                        <a:t>B</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1" dirty="0">
                          <a:solidFill>
                            <a:srgbClr val="0000CC"/>
                          </a:solidFill>
                          <a:latin typeface="Times New Roman" pitchFamily="18" charset="0"/>
                          <a:cs typeface="Times New Roman" pitchFamily="18" charset="0"/>
                        </a:rPr>
                        <a:t>1. </a:t>
                      </a:r>
                      <a:r>
                        <a:rPr lang="en-US" sz="2400" b="1" i="1" dirty="0" err="1">
                          <a:solidFill>
                            <a:srgbClr val="0000CC"/>
                          </a:solidFill>
                          <a:latin typeface="Times New Roman" pitchFamily="18" charset="0"/>
                          <a:cs typeface="Times New Roman" pitchFamily="18" charset="0"/>
                        </a:rPr>
                        <a:t>Lỗ</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mũi</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mười</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tám</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gánh</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lông</a:t>
                      </a:r>
                      <a:r>
                        <a:rPr lang="en-US" sz="2400" b="1" i="1" dirty="0">
                          <a:solidFill>
                            <a:srgbClr val="0000CC"/>
                          </a:solidFill>
                          <a:latin typeface="Times New Roman" pitchFamily="18" charset="0"/>
                          <a:cs typeface="Times New Roman"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b="1" i="1" dirty="0" err="1">
                          <a:solidFill>
                            <a:srgbClr val="0000CC"/>
                          </a:solidFill>
                          <a:latin typeface="Times New Roman" pitchFamily="18" charset="0"/>
                          <a:cs typeface="Times New Roman" pitchFamily="18" charset="0"/>
                        </a:rPr>
                        <a:t>Chồng</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thương</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chồng</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bảo</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tơ</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hồng</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trời</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cho</a:t>
                      </a:r>
                      <a:r>
                        <a:rPr lang="en-US" sz="2400" b="1" i="1" dirty="0">
                          <a:solidFill>
                            <a:srgbClr val="0000CC"/>
                          </a:solidFill>
                          <a:latin typeface="Times New Roman" pitchFamily="18" charset="0"/>
                          <a:cs typeface="Times New Roman" pitchFamily="18"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0000CC"/>
                          </a:solidFill>
                          <a:latin typeface="Times New Roman" pitchFamily="18" charset="0"/>
                          <a:cs typeface="Times New Roman" pitchFamily="18" charset="0"/>
                        </a:rPr>
                        <a:t>c.Thơ</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ca</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châm</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biếm</a:t>
                      </a:r>
                      <a:endParaRPr lang="en-US" sz="2400" b="1" dirty="0">
                        <a:solidFill>
                          <a:srgbClr val="0000CC"/>
                        </a:solidFill>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1"/>
                  </a:ext>
                </a:extLst>
              </a:tr>
              <a:tr h="5361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1" dirty="0">
                          <a:solidFill>
                            <a:srgbClr val="0000CC"/>
                          </a:solidFill>
                          <a:latin typeface="Times New Roman" pitchFamily="18" charset="0"/>
                          <a:cs typeface="Times New Roman" pitchFamily="18" charset="0"/>
                        </a:rPr>
                        <a:t>2. </a:t>
                      </a:r>
                      <a:r>
                        <a:rPr lang="en-US" sz="2400" b="1" i="1" dirty="0" err="1">
                          <a:solidFill>
                            <a:srgbClr val="0000CC"/>
                          </a:solidFill>
                          <a:latin typeface="Times New Roman" pitchFamily="18" charset="0"/>
                          <a:cs typeface="Times New Roman" pitchFamily="18" charset="0"/>
                        </a:rPr>
                        <a:t>Tóc</a:t>
                      </a:r>
                      <a:r>
                        <a:rPr lang="en-US" sz="2400" b="1" i="1" dirty="0">
                          <a:solidFill>
                            <a:srgbClr val="0000CC"/>
                          </a:solidFill>
                          <a:latin typeface="Times New Roman" pitchFamily="18" charset="0"/>
                          <a:cs typeface="Times New Roman" pitchFamily="18" charset="0"/>
                        </a:rPr>
                        <a:t> tai </a:t>
                      </a:r>
                      <a:r>
                        <a:rPr lang="en-US" sz="2400" b="1" i="1" dirty="0" err="1">
                          <a:solidFill>
                            <a:srgbClr val="0000CC"/>
                          </a:solidFill>
                          <a:latin typeface="Times New Roman" pitchFamily="18" charset="0"/>
                          <a:cs typeface="Times New Roman" pitchFamily="18" charset="0"/>
                        </a:rPr>
                        <a:t>cậu</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ấy</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tốt</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như</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rừng</a:t>
                      </a:r>
                      <a:endParaRPr lang="en-US" sz="2400" b="1" i="1" dirty="0">
                        <a:solidFill>
                          <a:srgbClr val="0000CC"/>
                        </a:solidFill>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Times New Roman" pitchFamily="18" charset="0"/>
                          <a:cs typeface="Times New Roman" pitchFamily="18" charset="0"/>
                        </a:rPr>
                        <a:t>a. </a:t>
                      </a:r>
                      <a:r>
                        <a:rPr lang="en-US" sz="2400" b="1" dirty="0" err="1">
                          <a:solidFill>
                            <a:srgbClr val="0000CC"/>
                          </a:solidFill>
                          <a:latin typeface="Times New Roman" pitchFamily="18" charset="0"/>
                          <a:cs typeface="Times New Roman" pitchFamily="18" charset="0"/>
                        </a:rPr>
                        <a:t>Lời</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nói</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hằng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ngày</a:t>
                      </a:r>
                      <a:endParaRPr lang="en-US" sz="2400" b="1" dirty="0">
                        <a:solidFill>
                          <a:srgbClr val="0000CC"/>
                        </a:solidFill>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eaLnBrk="1" hangingPunct="1"/>
                      <a:r>
                        <a:rPr lang="en-US" sz="2400" b="1" i="1" dirty="0">
                          <a:solidFill>
                            <a:srgbClr val="0000CC"/>
                          </a:solidFill>
                          <a:latin typeface="Times New Roman" pitchFamily="18" charset="0"/>
                          <a:cs typeface="Times New Roman" pitchFamily="18" charset="0"/>
                        </a:rPr>
                        <a:t>3. </a:t>
                      </a:r>
                      <a:r>
                        <a:rPr lang="en-US" sz="2400" b="1" i="1" dirty="0" err="1">
                          <a:solidFill>
                            <a:srgbClr val="0000CC"/>
                          </a:solidFill>
                          <a:latin typeface="Times New Roman" pitchFamily="18" charset="0"/>
                          <a:cs typeface="Times New Roman" pitchFamily="18" charset="0"/>
                        </a:rPr>
                        <a:t>Bác</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ơi</a:t>
                      </a:r>
                      <a:r>
                        <a:rPr lang="en-US" sz="2400" b="1" i="1" dirty="0">
                          <a:solidFill>
                            <a:srgbClr val="0000CC"/>
                          </a:solidFill>
                          <a:latin typeface="Times New Roman" pitchFamily="18" charset="0"/>
                          <a:cs typeface="Times New Roman" pitchFamily="18" charset="0"/>
                        </a:rPr>
                        <a:t> ! Tim </a:t>
                      </a:r>
                      <a:r>
                        <a:rPr lang="en-US" sz="2400" b="1" i="1" dirty="0" err="1">
                          <a:solidFill>
                            <a:srgbClr val="0000CC"/>
                          </a:solidFill>
                          <a:latin typeface="Times New Roman" pitchFamily="18" charset="0"/>
                          <a:cs typeface="Times New Roman" pitchFamily="18" charset="0"/>
                        </a:rPr>
                        <a:t>Bác</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mênh</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mông</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thê</a:t>
                      </a:r>
                      <a:r>
                        <a:rPr lang="en-US" sz="2400" b="1" i="1" dirty="0">
                          <a:solidFill>
                            <a:srgbClr val="0000CC"/>
                          </a:solidFill>
                          <a:latin typeface="Times New Roman" pitchFamily="18" charset="0"/>
                          <a:cs typeface="Times New Roman" pitchFamily="18" charset="0"/>
                        </a:rPr>
                        <a:t>́.</a:t>
                      </a:r>
                    </a:p>
                    <a:p>
                      <a:pPr eaLnBrk="1" hangingPunct="1"/>
                      <a:r>
                        <a:rPr lang="en-US" sz="2400" b="1" i="1" dirty="0" err="1">
                          <a:solidFill>
                            <a:srgbClr val="0000CC"/>
                          </a:solidFill>
                          <a:latin typeface="Times New Roman" pitchFamily="18" charset="0"/>
                          <a:cs typeface="Times New Roman" pitchFamily="18" charset="0"/>
                        </a:rPr>
                        <a:t>Ôm</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ca</a:t>
                      </a:r>
                      <a:r>
                        <a:rPr lang="en-US" sz="2400" b="1" i="1" dirty="0">
                          <a:solidFill>
                            <a:srgbClr val="0000CC"/>
                          </a:solidFill>
                          <a:latin typeface="Times New Roman" pitchFamily="18" charset="0"/>
                          <a:cs typeface="Times New Roman" pitchFamily="18" charset="0"/>
                        </a:rPr>
                        <a:t>̉ non </a:t>
                      </a:r>
                      <a:r>
                        <a:rPr lang="en-US" sz="2400" b="1" i="1" dirty="0" err="1">
                          <a:solidFill>
                            <a:srgbClr val="0000CC"/>
                          </a:solidFill>
                          <a:latin typeface="Times New Roman" pitchFamily="18" charset="0"/>
                          <a:cs typeface="Times New Roman" pitchFamily="18" charset="0"/>
                        </a:rPr>
                        <a:t>sông</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mọi</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kiếp</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người</a:t>
                      </a:r>
                      <a:r>
                        <a:rPr lang="en-US" sz="2400" b="1" i="1" dirty="0">
                          <a:solidFill>
                            <a:srgbClr val="0000CC"/>
                          </a:solidFill>
                          <a:latin typeface="Times New Roman" pitchFamily="18" charset="0"/>
                          <a:cs typeface="Times New Roman" pitchFamily="18" charset="0"/>
                        </a:rPr>
                        <a:t>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0000CC"/>
                          </a:solidFill>
                          <a:latin typeface="Times New Roman" pitchFamily="18" charset="0"/>
                          <a:cs typeface="Times New Roman" pitchFamily="18" charset="0"/>
                        </a:rPr>
                        <a:t>b.Thơ</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ca</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trữ</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tình</a:t>
                      </a:r>
                      <a:endParaRPr lang="en-US" sz="2400" b="1" dirty="0">
                        <a:solidFill>
                          <a:srgbClr val="0000CC"/>
                        </a:solidFill>
                        <a:latin typeface="Times New Roman" pitchFamily="18" charset="0"/>
                        <a:cs typeface="Times New Roman"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1" i="1" dirty="0">
                          <a:solidFill>
                            <a:srgbClr val="0000CC"/>
                          </a:solidFill>
                          <a:latin typeface="Times New Roman" pitchFamily="18" charset="0"/>
                          <a:cs typeface="Times New Roman" pitchFamily="18" charset="0"/>
                        </a:rPr>
                        <a:t>4. </a:t>
                      </a:r>
                      <a:r>
                        <a:rPr lang="en-US" sz="2400" b="1" i="1" dirty="0" err="1">
                          <a:solidFill>
                            <a:srgbClr val="0000CC"/>
                          </a:solidFill>
                          <a:latin typeface="Times New Roman" pitchFamily="18" charset="0"/>
                          <a:cs typeface="Times New Roman" pitchFamily="18" charset="0"/>
                        </a:rPr>
                        <a:t>Tấc</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đất</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tấc</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vàng</a:t>
                      </a:r>
                      <a:r>
                        <a:rPr lang="en-US" sz="2400" b="1" i="1" dirty="0">
                          <a:solidFill>
                            <a:srgbClr val="0000CC"/>
                          </a:solidFill>
                          <a:latin typeface="Times New Roman" pitchFamily="18" charset="0"/>
                          <a:cs typeface="Times New Roman" pitchFamily="18" charset="0"/>
                        </a:rPr>
                        <a:t>.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0000CC"/>
                          </a:solidFill>
                          <a:latin typeface="Times New Roman" pitchFamily="18" charset="0"/>
                          <a:cs typeface="Times New Roman" pitchFamily="18" charset="0"/>
                        </a:rPr>
                        <a:t>e.Tục</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ngư</a:t>
                      </a:r>
                      <a:r>
                        <a:rPr lang="en-US" sz="2400" b="1" dirty="0">
                          <a:solidFill>
                            <a:srgbClr val="0000CC"/>
                          </a:solidFill>
                          <a:latin typeface="Times New Roman" pitchFamily="18" charset="0"/>
                          <a:cs typeface="Times New Roman" pitchFamily="18" charset="0"/>
                        </a:rPr>
                        <a:t>̃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4"/>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1" dirty="0">
                          <a:solidFill>
                            <a:srgbClr val="0000CC"/>
                          </a:solidFill>
                          <a:latin typeface="Times New Roman" pitchFamily="18" charset="0"/>
                          <a:cs typeface="Times New Roman" pitchFamily="18" charset="0"/>
                        </a:rPr>
                        <a:t>5. </a:t>
                      </a:r>
                      <a:r>
                        <a:rPr lang="en-US" sz="2400" b="1" i="1" dirty="0" err="1">
                          <a:solidFill>
                            <a:srgbClr val="0000CC"/>
                          </a:solidFill>
                          <a:latin typeface="Times New Roman" pitchFamily="18" charset="0"/>
                          <a:cs typeface="Times New Roman" pitchFamily="18" charset="0"/>
                        </a:rPr>
                        <a:t>Đẹp</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như</a:t>
                      </a:r>
                      <a:r>
                        <a:rPr lang="en-US" sz="2400" b="1" i="1" dirty="0">
                          <a:solidFill>
                            <a:srgbClr val="0000CC"/>
                          </a:solidFill>
                          <a:latin typeface="Times New Roman" pitchFamily="18" charset="0"/>
                          <a:cs typeface="Times New Roman" pitchFamily="18" charset="0"/>
                        </a:rPr>
                        <a:t> </a:t>
                      </a:r>
                      <a:r>
                        <a:rPr lang="en-US" sz="2400" b="1" i="1" dirty="0" err="1">
                          <a:solidFill>
                            <a:srgbClr val="0000CC"/>
                          </a:solidFill>
                          <a:latin typeface="Times New Roman" pitchFamily="18" charset="0"/>
                          <a:cs typeface="Times New Roman" pitchFamily="18" charset="0"/>
                        </a:rPr>
                        <a:t>tiên</a:t>
                      </a:r>
                      <a:r>
                        <a:rPr lang="en-US" sz="2400" b="1" i="1" dirty="0">
                          <a:solidFill>
                            <a:srgbClr val="0000CC"/>
                          </a:solidFill>
                          <a:latin typeface="Times New Roman" pitchFamily="18" charset="0"/>
                          <a:cs typeface="Times New Roman" pitchFamily="18"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00CC"/>
                          </a:solidFill>
                          <a:latin typeface="Times New Roman" pitchFamily="18" charset="0"/>
                          <a:cs typeface="Times New Roman" pitchFamily="18" charset="0"/>
                        </a:rPr>
                        <a:t>d. </a:t>
                      </a:r>
                      <a:r>
                        <a:rPr lang="en-US" sz="2400" b="1" dirty="0" err="1">
                          <a:solidFill>
                            <a:srgbClr val="0000CC"/>
                          </a:solidFill>
                          <a:latin typeface="Times New Roman" pitchFamily="18" charset="0"/>
                          <a:cs typeface="Times New Roman" pitchFamily="18" charset="0"/>
                        </a:rPr>
                        <a:t>Thành</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ngư</a:t>
                      </a:r>
                      <a:r>
                        <a:rPr lang="en-US" sz="2400" b="1" dirty="0">
                          <a:solidFill>
                            <a:srgbClr val="0000CC"/>
                          </a:solidFill>
                          <a:latin typeface="Times New Roman" pitchFamily="18" charset="0"/>
                          <a:cs typeface="Times New Roman" pitchFamily="18" charset="0"/>
                        </a:rPr>
                        <a:t>̃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5"/>
                  </a:ext>
                </a:extLst>
              </a:tr>
            </a:tbl>
          </a:graphicData>
        </a:graphic>
      </p:graphicFrame>
      <p:sp>
        <p:nvSpPr>
          <p:cNvPr id="28" name="TextBox 27">
            <a:extLst>
              <a:ext uri="{FF2B5EF4-FFF2-40B4-BE49-F238E27FC236}">
                <a16:creationId xmlns:a16="http://schemas.microsoft.com/office/drawing/2014/main" id="{D355D47C-A9B9-4331-8030-65B2293A70C9}"/>
              </a:ext>
            </a:extLst>
          </p:cNvPr>
          <p:cNvSpPr txBox="1"/>
          <p:nvPr/>
        </p:nvSpPr>
        <p:spPr>
          <a:xfrm>
            <a:off x="1905000" y="5960396"/>
            <a:ext cx="3657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Phạm</a:t>
            </a: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vi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sử</a:t>
            </a: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dụng</a:t>
            </a: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p>
        </p:txBody>
      </p:sp>
      <p:sp>
        <p:nvSpPr>
          <p:cNvPr id="29" name="Right Arrow 19">
            <a:extLst>
              <a:ext uri="{FF2B5EF4-FFF2-40B4-BE49-F238E27FC236}">
                <a16:creationId xmlns:a16="http://schemas.microsoft.com/office/drawing/2014/main" id="{E1FBAC47-309B-4B0E-9BD1-83746D9F4432}"/>
              </a:ext>
            </a:extLst>
          </p:cNvPr>
          <p:cNvSpPr>
            <a:spLocks noChangeArrowheads="1"/>
          </p:cNvSpPr>
          <p:nvPr/>
        </p:nvSpPr>
        <p:spPr bwMode="auto">
          <a:xfrm>
            <a:off x="783054" y="5879325"/>
            <a:ext cx="529902" cy="746919"/>
          </a:xfrm>
          <a:prstGeom prst="rightArrow">
            <a:avLst>
              <a:gd name="adj1" fmla="val 50000"/>
              <a:gd name="adj2" fmla="val 50079"/>
            </a:avLst>
          </a:prstGeom>
          <a:solidFill>
            <a:srgbClr val="008000"/>
          </a:solidFill>
          <a:ln w="9525" algn="ctr">
            <a:solidFill>
              <a:sysClr val="windowText" lastClr="000000"/>
            </a:solidFill>
            <a:round/>
            <a:headEnd/>
            <a:tailEnd/>
          </a:ln>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8765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18"/>
                                        </p:tgtEl>
                                        <p:attrNameLst>
                                          <p:attrName>ppt_w</p:attrName>
                                        </p:attrNameLst>
                                      </p:cBhvr>
                                      <p:tavLst>
                                        <p:tav tm="0">
                                          <p:val>
                                            <p:strVal val="ppt_w"/>
                                          </p:val>
                                        </p:tav>
                                        <p:tav tm="100000">
                                          <p:val>
                                            <p:fltVal val="0"/>
                                          </p:val>
                                        </p:tav>
                                      </p:tavLst>
                                    </p:anim>
                                    <p:anim calcmode="lin" valueType="num">
                                      <p:cBhvr>
                                        <p:cTn id="22" dur="500"/>
                                        <p:tgtEl>
                                          <p:spTgt spid="18"/>
                                        </p:tgtEl>
                                        <p:attrNameLst>
                                          <p:attrName>ppt_h</p:attrName>
                                        </p:attrNameLst>
                                      </p:cBhvr>
                                      <p:tavLst>
                                        <p:tav tm="0">
                                          <p:val>
                                            <p:strVal val="ppt_h"/>
                                          </p:val>
                                        </p:tav>
                                        <p:tav tm="100000">
                                          <p:val>
                                            <p:fltVal val="0"/>
                                          </p:val>
                                        </p:tav>
                                      </p:tavLst>
                                    </p:anim>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500" fill="hold"/>
                                        <p:tgtEl>
                                          <p:spTgt spid="29"/>
                                        </p:tgtEl>
                                        <p:attrNameLst>
                                          <p:attrName>ppt_x</p:attrName>
                                        </p:attrNameLst>
                                      </p:cBhvr>
                                      <p:tavLst>
                                        <p:tav tm="0">
                                          <p:val>
                                            <p:strVal val="0-#ppt_w/2"/>
                                          </p:val>
                                        </p:tav>
                                        <p:tav tm="100000">
                                          <p:val>
                                            <p:strVal val="#ppt_x"/>
                                          </p:val>
                                        </p:tav>
                                      </p:tavLst>
                                    </p:anim>
                                    <p:anim calcmode="lin" valueType="num">
                                      <p:cBhvr additive="base">
                                        <p:cTn id="37" dur="500" fill="hold"/>
                                        <p:tgtEl>
                                          <p:spTgt spid="29"/>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0-#ppt_w/2"/>
                                          </p:val>
                                        </p:tav>
                                        <p:tav tm="100000">
                                          <p:val>
                                            <p:strVal val="#ppt_x"/>
                                          </p:val>
                                        </p:tav>
                                      </p:tavLst>
                                    </p:anim>
                                    <p:anim calcmode="lin" valueType="num">
                                      <p:cBhvr additive="base">
                                        <p:cTn id="41"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8" grpId="0"/>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EAF880-88EC-402E-95B8-F1BF8E825410}"/>
              </a:ext>
            </a:extLst>
          </p:cNvPr>
          <p:cNvSpPr/>
          <p:nvPr/>
        </p:nvSpPr>
        <p:spPr>
          <a:xfrm>
            <a:off x="815009" y="387626"/>
            <a:ext cx="10383078" cy="3367076"/>
          </a:xfrm>
          <a:prstGeom prst="rect">
            <a:avLst/>
          </a:prstGeom>
          <a:ln>
            <a:solidFill>
              <a:srgbClr val="FF0000"/>
            </a:solidFill>
          </a:ln>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Câu</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chuyện</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sau</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có</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sử</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dụng</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BPNT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quá</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không</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Vì</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sao</a:t>
            </a: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Hai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anh</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bạn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cùng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qua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khu</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vườn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trồng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bí</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anh</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thấy</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quả</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bí</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to,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kêu</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lên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Chà</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quả</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bí</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này</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to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thật</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Anh</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kia</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cười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bảo</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Thế</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thì</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đã</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lấy</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gì</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làm</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to.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Tôi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lần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trông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thấy</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quả</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bí</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to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bằng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cả</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nhà</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kia</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trích</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Quả</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bí</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khổng</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lồ</a:t>
            </a:r>
            <a:r>
              <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sz="28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id="{72086C96-AC23-43E5-AA4D-9415231D016D}"/>
              </a:ext>
            </a:extLst>
          </p:cNvPr>
          <p:cNvSpPr/>
          <p:nvPr/>
        </p:nvSpPr>
        <p:spPr>
          <a:xfrm>
            <a:off x="1729409" y="4505498"/>
            <a:ext cx="933615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Không</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phải</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là</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nói</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quá</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vì</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nói</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sai</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sự</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thật</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nói</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không</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có</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cơ</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sở</a:t>
            </a: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p>
        </p:txBody>
      </p:sp>
      <p:sp>
        <p:nvSpPr>
          <p:cNvPr id="2" name="Arrow: Down 1">
            <a:extLst>
              <a:ext uri="{FF2B5EF4-FFF2-40B4-BE49-F238E27FC236}">
                <a16:creationId xmlns:a16="http://schemas.microsoft.com/office/drawing/2014/main" id="{5013FEEC-DF3B-4213-B354-5D1B0B9A3EA5}"/>
              </a:ext>
            </a:extLst>
          </p:cNvPr>
          <p:cNvSpPr/>
          <p:nvPr/>
        </p:nvSpPr>
        <p:spPr>
          <a:xfrm>
            <a:off x="5274365" y="3975652"/>
            <a:ext cx="1590261" cy="463826"/>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F9F73C0-92BA-4DAB-AE30-8A99FEE3BE87}"/>
              </a:ext>
            </a:extLst>
          </p:cNvPr>
          <p:cNvSpPr txBox="1"/>
          <p:nvPr/>
        </p:nvSpPr>
        <p:spPr>
          <a:xfrm>
            <a:off x="5006008" y="5947154"/>
            <a:ext cx="2401957" cy="52322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NÓI KHOÁC </a:t>
            </a:r>
          </a:p>
        </p:txBody>
      </p:sp>
      <p:sp>
        <p:nvSpPr>
          <p:cNvPr id="12" name="Arrow: Down 11">
            <a:extLst>
              <a:ext uri="{FF2B5EF4-FFF2-40B4-BE49-F238E27FC236}">
                <a16:creationId xmlns:a16="http://schemas.microsoft.com/office/drawing/2014/main" id="{19E3098D-8D69-49CD-8976-23895E76F5B4}"/>
              </a:ext>
            </a:extLst>
          </p:cNvPr>
          <p:cNvSpPr/>
          <p:nvPr/>
        </p:nvSpPr>
        <p:spPr>
          <a:xfrm>
            <a:off x="5274365" y="5218234"/>
            <a:ext cx="1590261" cy="463826"/>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62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2"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14D632-109F-42BA-B2DF-E4CF9C319B8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396261" y="-433286"/>
            <a:ext cx="2953932" cy="2272890"/>
          </a:xfrm>
          <a:prstGeom prst="rect">
            <a:avLst/>
          </a:prstGeom>
        </p:spPr>
      </p:pic>
      <p:sp>
        <p:nvSpPr>
          <p:cNvPr id="7" name="Text Box 6">
            <a:extLst>
              <a:ext uri="{FF2B5EF4-FFF2-40B4-BE49-F238E27FC236}">
                <a16:creationId xmlns:a16="http://schemas.microsoft.com/office/drawing/2014/main" id="{00EEEBF6-C533-41EE-AA5B-285BF7816B18}"/>
              </a:ext>
            </a:extLst>
          </p:cNvPr>
          <p:cNvSpPr txBox="1">
            <a:spLocks noChangeArrowheads="1"/>
          </p:cNvSpPr>
          <p:nvPr/>
        </p:nvSpPr>
        <p:spPr bwMode="auto">
          <a:xfrm>
            <a:off x="2048185" y="458198"/>
            <a:ext cx="8115300" cy="646331"/>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Phân</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biệt</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quá</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và</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khoác</a:t>
            </a:r>
            <a:endParaRPr kumimoji="0" lang="en-US" sz="36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aphicFrame>
        <p:nvGraphicFramePr>
          <p:cNvPr id="3" name="Group 56">
            <a:extLst>
              <a:ext uri="{FF2B5EF4-FFF2-40B4-BE49-F238E27FC236}">
                <a16:creationId xmlns:a16="http://schemas.microsoft.com/office/drawing/2014/main" id="{63550580-9097-A968-ED1E-2C2546784FA9}"/>
              </a:ext>
            </a:extLst>
          </p:cNvPr>
          <p:cNvGraphicFramePr>
            <a:graphicFrameLocks/>
          </p:cNvGraphicFramePr>
          <p:nvPr>
            <p:extLst>
              <p:ext uri="{D42A27DB-BD31-4B8C-83A1-F6EECF244321}">
                <p14:modId xmlns:p14="http://schemas.microsoft.com/office/powerpoint/2010/main" val="2874923936"/>
              </p:ext>
            </p:extLst>
          </p:nvPr>
        </p:nvGraphicFramePr>
        <p:xfrm>
          <a:off x="758958" y="1797135"/>
          <a:ext cx="10818526" cy="4637018"/>
        </p:xfrm>
        <a:graphic>
          <a:graphicData uri="http://schemas.openxmlformats.org/drawingml/2006/table">
            <a:tbl>
              <a:tblPr/>
              <a:tblGrid>
                <a:gridCol w="1748271">
                  <a:extLst>
                    <a:ext uri="{9D8B030D-6E8A-4147-A177-3AD203B41FA5}">
                      <a16:colId xmlns:a16="http://schemas.microsoft.com/office/drawing/2014/main" val="20000"/>
                    </a:ext>
                  </a:extLst>
                </a:gridCol>
                <a:gridCol w="3681809">
                  <a:extLst>
                    <a:ext uri="{9D8B030D-6E8A-4147-A177-3AD203B41FA5}">
                      <a16:colId xmlns:a16="http://schemas.microsoft.com/office/drawing/2014/main" val="20001"/>
                    </a:ext>
                  </a:extLst>
                </a:gridCol>
                <a:gridCol w="5388446">
                  <a:extLst>
                    <a:ext uri="{9D8B030D-6E8A-4147-A177-3AD203B41FA5}">
                      <a16:colId xmlns:a16="http://schemas.microsoft.com/office/drawing/2014/main" val="1107882148"/>
                    </a:ext>
                  </a:extLst>
                </a:gridCol>
              </a:tblGrid>
              <a:tr h="79844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00CC"/>
                        </a:solidFill>
                        <a:effectLst/>
                        <a:latin typeface="Times New Roman" pitchFamily="18" charset="0"/>
                        <a:cs typeface="Times New Roman" pitchFamily="18" charset="0"/>
                      </a:endParaRP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00CC"/>
                        </a:solidFill>
                        <a:effectLst/>
                        <a:latin typeface="Times New Roman" pitchFamily="18" charset="0"/>
                        <a:cs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5B9BD5">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00CC"/>
                        </a:solidFill>
                        <a:effectLst/>
                        <a:latin typeface="Times New Roman" pitchFamily="18" charset="0"/>
                        <a:cs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5B9BD5">
                        <a:lumMod val="40000"/>
                        <a:lumOff val="60000"/>
                      </a:srgbClr>
                    </a:solidFill>
                  </a:tcPr>
                </a:tc>
                <a:extLst>
                  <a:ext uri="{0D108BD9-81ED-4DB2-BD59-A6C34878D82A}">
                    <a16:rowId xmlns:a16="http://schemas.microsoft.com/office/drawing/2014/main" val="10000"/>
                  </a:ext>
                </a:extLst>
              </a:tr>
              <a:tr h="109537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70AD47">
                        <a:lumMod val="40000"/>
                        <a:lumOff val="60000"/>
                      </a:srgbClr>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70AD47">
                        <a:lumMod val="40000"/>
                        <a:lumOff val="60000"/>
                      </a:srgbClr>
                    </a:solidFill>
                  </a:tcPr>
                </a:tc>
                <a:tc hMerge="1">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32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solidFill>
                      <a:srgbClr val="ED7D31">
                        <a:lumMod val="40000"/>
                        <a:lumOff val="60000"/>
                      </a:srgbClr>
                    </a:solidFill>
                  </a:tcPr>
                </a:tc>
                <a:extLst>
                  <a:ext uri="{0D108BD9-81ED-4DB2-BD59-A6C34878D82A}">
                    <a16:rowId xmlns:a16="http://schemas.microsoft.com/office/drawing/2014/main" val="10002"/>
                  </a:ext>
                </a:extLst>
              </a:tr>
            </a:tbl>
          </a:graphicData>
        </a:graphic>
      </p:graphicFrame>
      <p:sp>
        <p:nvSpPr>
          <p:cNvPr id="4" name="Text Box 48">
            <a:extLst>
              <a:ext uri="{FF2B5EF4-FFF2-40B4-BE49-F238E27FC236}">
                <a16:creationId xmlns:a16="http://schemas.microsoft.com/office/drawing/2014/main" id="{65D7C317-56BB-EAF4-85EB-AF54F45E4FDB}"/>
              </a:ext>
            </a:extLst>
          </p:cNvPr>
          <p:cNvSpPr txBox="1">
            <a:spLocks noChangeArrowheads="1"/>
          </p:cNvSpPr>
          <p:nvPr/>
        </p:nvSpPr>
        <p:spPr bwMode="auto">
          <a:xfrm>
            <a:off x="3363010" y="1874900"/>
            <a:ext cx="175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800" b="1" dirty="0" err="1">
                <a:solidFill>
                  <a:srgbClr val="0000CC"/>
                </a:solidFill>
                <a:latin typeface="Times New Roman" pitchFamily="18" charset="0"/>
                <a:cs typeface="Times New Roman" pitchFamily="18" charset="0"/>
              </a:rPr>
              <a:t>Nói</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quá</a:t>
            </a:r>
            <a:endParaRPr lang="en-US" sz="2800" b="1" dirty="0">
              <a:solidFill>
                <a:srgbClr val="0000CC"/>
              </a:solidFill>
              <a:latin typeface="Times New Roman" pitchFamily="18" charset="0"/>
              <a:cs typeface="Times New Roman" pitchFamily="18" charset="0"/>
            </a:endParaRPr>
          </a:p>
        </p:txBody>
      </p:sp>
      <p:sp>
        <p:nvSpPr>
          <p:cNvPr id="5" name="Text Box 49">
            <a:extLst>
              <a:ext uri="{FF2B5EF4-FFF2-40B4-BE49-F238E27FC236}">
                <a16:creationId xmlns:a16="http://schemas.microsoft.com/office/drawing/2014/main" id="{1AB41756-7A57-C6C9-650D-3EB9815E6BB4}"/>
              </a:ext>
            </a:extLst>
          </p:cNvPr>
          <p:cNvSpPr txBox="1">
            <a:spLocks noChangeArrowheads="1"/>
          </p:cNvSpPr>
          <p:nvPr/>
        </p:nvSpPr>
        <p:spPr bwMode="auto">
          <a:xfrm>
            <a:off x="7603707" y="1941351"/>
            <a:ext cx="198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pPr>
            <a:r>
              <a:rPr lang="en-US" sz="2800" b="1" dirty="0" err="1">
                <a:solidFill>
                  <a:srgbClr val="0000CC"/>
                </a:solidFill>
                <a:latin typeface="Times New Roman" pitchFamily="18" charset="0"/>
                <a:cs typeface="Times New Roman" pitchFamily="18" charset="0"/>
              </a:rPr>
              <a:t>Nói</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khoác</a:t>
            </a:r>
            <a:endParaRPr lang="en-US" sz="2800" dirty="0">
              <a:solidFill>
                <a:srgbClr val="0000CC"/>
              </a:solidFill>
              <a:latin typeface="Times New Roman" pitchFamily="18" charset="0"/>
              <a:cs typeface="Times New Roman" pitchFamily="18" charset="0"/>
            </a:endParaRPr>
          </a:p>
        </p:txBody>
      </p:sp>
      <p:sp>
        <p:nvSpPr>
          <p:cNvPr id="6" name="Text Box 50">
            <a:extLst>
              <a:ext uri="{FF2B5EF4-FFF2-40B4-BE49-F238E27FC236}">
                <a16:creationId xmlns:a16="http://schemas.microsoft.com/office/drawing/2014/main" id="{EAE2A9B6-CB3F-4882-26F3-E0B0D9B9BEA8}"/>
              </a:ext>
            </a:extLst>
          </p:cNvPr>
          <p:cNvSpPr txBox="1">
            <a:spLocks noChangeArrowheads="1"/>
          </p:cNvSpPr>
          <p:nvPr/>
        </p:nvSpPr>
        <p:spPr bwMode="auto">
          <a:xfrm>
            <a:off x="758957" y="2735958"/>
            <a:ext cx="1905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pPr>
            <a:r>
              <a:rPr lang="en-US" sz="2800" b="1" dirty="0" err="1">
                <a:solidFill>
                  <a:srgbClr val="0000CC"/>
                </a:solidFill>
                <a:latin typeface="Times New Roman" pitchFamily="18" charset="0"/>
                <a:cs typeface="Times New Roman" pitchFamily="18" charset="0"/>
              </a:rPr>
              <a:t>Giống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nhau</a:t>
            </a:r>
            <a:endParaRPr lang="en-US" sz="2800" b="1" dirty="0">
              <a:solidFill>
                <a:srgbClr val="0000CC"/>
              </a:solidFill>
              <a:latin typeface="Times New Roman" pitchFamily="18" charset="0"/>
              <a:cs typeface="Times New Roman" pitchFamily="18" charset="0"/>
            </a:endParaRPr>
          </a:p>
        </p:txBody>
      </p:sp>
      <p:sp>
        <p:nvSpPr>
          <p:cNvPr id="11" name="Text Box 51">
            <a:extLst>
              <a:ext uri="{FF2B5EF4-FFF2-40B4-BE49-F238E27FC236}">
                <a16:creationId xmlns:a16="http://schemas.microsoft.com/office/drawing/2014/main" id="{9E672836-B4E8-962A-1AE6-8AAC7BF206D5}"/>
              </a:ext>
            </a:extLst>
          </p:cNvPr>
          <p:cNvSpPr txBox="1">
            <a:spLocks noChangeArrowheads="1"/>
          </p:cNvSpPr>
          <p:nvPr/>
        </p:nvSpPr>
        <p:spPr bwMode="auto">
          <a:xfrm>
            <a:off x="2985323" y="2636469"/>
            <a:ext cx="7848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spcBef>
                <a:spcPct val="20000"/>
              </a:spcBef>
            </a:pPr>
            <a:r>
              <a:rPr lang="en-US" sz="2800" dirty="0" err="1">
                <a:solidFill>
                  <a:prstClr val="black"/>
                </a:solidFill>
                <a:latin typeface="Times New Roman" pitchFamily="18" charset="0"/>
                <a:cs typeface="Times New Roman" pitchFamily="18" charset="0"/>
              </a:rPr>
              <a:t>Đều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phóng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mức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quy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mô</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tính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của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sự</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vật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hiện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tượng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được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miêu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tả</a:t>
            </a:r>
            <a:r>
              <a:rPr lang="en-US" sz="2800" dirty="0">
                <a:solidFill>
                  <a:prstClr val="black"/>
                </a:solidFill>
                <a:latin typeface="Times New Roman" pitchFamily="18" charset="0"/>
                <a:cs typeface="Times New Roman" pitchFamily="18" charset="0"/>
              </a:rPr>
              <a:t>.</a:t>
            </a:r>
          </a:p>
        </p:txBody>
      </p:sp>
      <p:sp>
        <p:nvSpPr>
          <p:cNvPr id="12" name="Text Box 52">
            <a:extLst>
              <a:ext uri="{FF2B5EF4-FFF2-40B4-BE49-F238E27FC236}">
                <a16:creationId xmlns:a16="http://schemas.microsoft.com/office/drawing/2014/main" id="{7D0333B4-42B5-CB68-D0AB-8B1287E385D4}"/>
              </a:ext>
            </a:extLst>
          </p:cNvPr>
          <p:cNvSpPr txBox="1">
            <a:spLocks noChangeArrowheads="1"/>
          </p:cNvSpPr>
          <p:nvPr/>
        </p:nvSpPr>
        <p:spPr bwMode="auto">
          <a:xfrm>
            <a:off x="2586532" y="3756497"/>
            <a:ext cx="351930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spcBef>
                <a:spcPct val="20000"/>
              </a:spcBef>
            </a:pPr>
            <a:r>
              <a:rPr lang="en-US" sz="2800" dirty="0" err="1">
                <a:solidFill>
                  <a:prstClr val="black"/>
                </a:solidFill>
                <a:latin typeface="Times New Roman" pitchFamily="18" charset="0"/>
                <a:cs typeface="Times New Roman" pitchFamily="18" charset="0"/>
              </a:rPr>
              <a:t>Nhằm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mục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đích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nhấn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mạnh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ấn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tượng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sức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biểu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cảm</a:t>
            </a:r>
            <a:r>
              <a:rPr lang="en-US" sz="2800"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Nói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quá</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là</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hành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động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có</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tác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động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tích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cực</a:t>
            </a:r>
            <a:r>
              <a:rPr lang="en-US" sz="2800" b="1" dirty="0">
                <a:solidFill>
                  <a:prstClr val="black"/>
                </a:solidFill>
                <a:latin typeface="Times New Roman" pitchFamily="18" charset="0"/>
                <a:cs typeface="Times New Roman" pitchFamily="18" charset="0"/>
              </a:rPr>
              <a:t>.</a:t>
            </a:r>
          </a:p>
        </p:txBody>
      </p:sp>
      <p:sp>
        <p:nvSpPr>
          <p:cNvPr id="13" name="Text Box 53">
            <a:extLst>
              <a:ext uri="{FF2B5EF4-FFF2-40B4-BE49-F238E27FC236}">
                <a16:creationId xmlns:a16="http://schemas.microsoft.com/office/drawing/2014/main" id="{F88E4C94-4888-A63F-9780-1AD12EE72005}"/>
              </a:ext>
            </a:extLst>
          </p:cNvPr>
          <p:cNvSpPr txBox="1">
            <a:spLocks noChangeArrowheads="1"/>
          </p:cNvSpPr>
          <p:nvPr/>
        </p:nvSpPr>
        <p:spPr bwMode="auto">
          <a:xfrm>
            <a:off x="991698" y="4464876"/>
            <a:ext cx="13889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800" b="1" dirty="0" err="1">
                <a:solidFill>
                  <a:srgbClr val="0000CC"/>
                </a:solidFill>
                <a:latin typeface="Times New Roman" pitchFamily="18" charset="0"/>
                <a:cs typeface="Times New Roman" pitchFamily="18" charset="0"/>
              </a:rPr>
              <a:t>Khác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nhau</a:t>
            </a:r>
            <a:endParaRPr lang="en-US" sz="2800" b="1" dirty="0">
              <a:solidFill>
                <a:srgbClr val="0000CC"/>
              </a:solidFill>
              <a:latin typeface="Times New Roman" pitchFamily="18" charset="0"/>
              <a:cs typeface="Times New Roman" pitchFamily="18" charset="0"/>
            </a:endParaRPr>
          </a:p>
        </p:txBody>
      </p:sp>
      <p:sp>
        <p:nvSpPr>
          <p:cNvPr id="14" name="Text Box 54">
            <a:extLst>
              <a:ext uri="{FF2B5EF4-FFF2-40B4-BE49-F238E27FC236}">
                <a16:creationId xmlns:a16="http://schemas.microsoft.com/office/drawing/2014/main" id="{E6AD95E5-526A-5239-B7CF-90C0AE04CA46}"/>
              </a:ext>
            </a:extLst>
          </p:cNvPr>
          <p:cNvSpPr txBox="1">
            <a:spLocks noChangeArrowheads="1"/>
          </p:cNvSpPr>
          <p:nvPr/>
        </p:nvSpPr>
        <p:spPr bwMode="auto">
          <a:xfrm>
            <a:off x="6337371" y="3690065"/>
            <a:ext cx="4974457"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spcBef>
                <a:spcPct val="50000"/>
              </a:spcBef>
            </a:pPr>
            <a:r>
              <a:rPr lang="en-US" sz="2800" dirty="0" err="1">
                <a:solidFill>
                  <a:prstClr val="black"/>
                </a:solidFill>
                <a:latin typeface="Times New Roman" pitchFamily="18" charset="0"/>
                <a:cs typeface="Times New Roman" pitchFamily="18" charset="0"/>
              </a:rPr>
              <a:t>Nhằm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mục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đích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làm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người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nghe</a:t>
            </a:r>
            <a:r>
              <a:rPr lang="en-US" sz="2800" dirty="0">
                <a:solidFill>
                  <a:prstClr val="black"/>
                </a:solidFill>
                <a:latin typeface="Times New Roman" pitchFamily="18" charset="0"/>
                <a:cs typeface="Times New Roman" pitchFamily="18" charset="0"/>
              </a:rPr>
              <a:t> tin </a:t>
            </a:r>
            <a:r>
              <a:rPr lang="en-US" sz="2800" dirty="0" err="1">
                <a:solidFill>
                  <a:prstClr val="black"/>
                </a:solidFill>
                <a:latin typeface="Times New Roman" pitchFamily="18" charset="0"/>
                <a:cs typeface="Times New Roman" pitchFamily="18" charset="0"/>
              </a:rPr>
              <a:t>vào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những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điều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không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thật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tạo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tiếng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cười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ý </a:t>
            </a:r>
            <a:r>
              <a:rPr lang="en-US" sz="2800" dirty="0" err="1">
                <a:solidFill>
                  <a:prstClr val="black"/>
                </a:solidFill>
                <a:latin typeface="Times New Roman" pitchFamily="18" charset="0"/>
                <a:cs typeface="Times New Roman" pitchFamily="18" charset="0"/>
              </a:rPr>
              <a:t>nghĩa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phê</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phán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những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kẻ</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khoác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cuộc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sống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Nói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khoác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là</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hành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động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có</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tác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động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tiêu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cực</a:t>
            </a:r>
            <a:r>
              <a:rPr lang="en-US" sz="2800" b="1"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321138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barn(inVertical)">
                                      <p:cBhvr>
                                        <p:cTn id="36" dur="500"/>
                                        <p:tgtEl>
                                          <p:spTgt spid="11">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P spid="6"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1701F1-F5CA-A030-4764-9E52C49ACBF6}"/>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3">
            <a:extLst>
              <a:ext uri="{FF2B5EF4-FFF2-40B4-BE49-F238E27FC236}">
                <a16:creationId xmlns:a16="http://schemas.microsoft.com/office/drawing/2014/main" id="{0EFB5B5B-3944-4EFC-9AA0-764F58783246}"/>
              </a:ext>
            </a:extLst>
          </p:cNvPr>
          <p:cNvSpPr txBox="1">
            <a:spLocks noChangeArrowheads="1"/>
          </p:cNvSpPr>
          <p:nvPr/>
        </p:nvSpPr>
        <p:spPr bwMode="auto">
          <a:xfrm>
            <a:off x="192505" y="1772426"/>
            <a:ext cx="1172357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vậy</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sẵn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mấy</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này</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phòng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sẽ</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gặp</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cụ</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Mác</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cụ</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Lê-</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nin</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vị</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mạng</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đàn</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anh</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khác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thì</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đồng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bào</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đồng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Đảng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bầu</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khắp</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nơi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đều</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khỏi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cảm</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thấy</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ngộ</a:t>
            </a:r>
            <a:r>
              <a:rPr kumimoji="0" lang="vi-V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                                         </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Hồ</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Chí</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Minh, </a:t>
            </a: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Di </a:t>
            </a:r>
            <a:r>
              <a:rPr kumimoji="0" lang="en-US" alt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chúc</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rồi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sao</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Bác</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ơi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Mùa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đang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đẹp</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nắng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xanh</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trời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vi-V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Tố</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Hữu</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Bác</a:t>
            </a: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ơi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vi-V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Lượng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con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ông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Rõ</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tội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nghiệp</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nhà</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thì</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bố</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mẹ</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chẳng</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còn</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Hồ</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Phương</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Thư</a:t>
            </a: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nhà</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10" name="Rectangle 9">
            <a:extLst>
              <a:ext uri="{FF2B5EF4-FFF2-40B4-BE49-F238E27FC236}">
                <a16:creationId xmlns:a16="http://schemas.microsoft.com/office/drawing/2014/main" id="{6B3F78BA-9934-4D61-B66C-7C8FED162F66}"/>
              </a:ext>
            </a:extLst>
          </p:cNvPr>
          <p:cNvSpPr/>
          <p:nvPr/>
        </p:nvSpPr>
        <p:spPr>
          <a:xfrm>
            <a:off x="1372001" y="266918"/>
            <a:ext cx="9681010" cy="1010652"/>
          </a:xfrm>
          <a:prstGeom prst="rect">
            <a:avLst/>
          </a:prstGeom>
          <a:solidFill>
            <a:schemeClr val="accent4">
              <a:lumMod val="40000"/>
              <a:lumOff val="60000"/>
            </a:schemeClr>
          </a:solidFill>
          <a:ln w="19050" cap="flat" cmpd="sng" algn="ctr">
            <a:solidFill>
              <a:sysClr val="window" lastClr="FFFFFF"/>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Quan </a:t>
            </a:r>
            <a:r>
              <a:rPr kumimoji="0" lang="en-US" sz="2800" b="1" i="1"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sát</a:t>
            </a:r>
            <a:r>
              <a:rPr kumimoji="0" lang="en-US" sz="2800" b="1" i="1"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VD </a:t>
            </a:r>
            <a:r>
              <a:rPr kumimoji="0" lang="en-US" sz="2800" b="1" i="1"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và</a:t>
            </a:r>
            <a:r>
              <a:rPr kumimoji="0" lang="en-US" sz="2800" b="1" i="1" u="none" strike="noStrike" kern="0" cap="none" spc="0" normalizeH="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cho</a:t>
            </a:r>
            <a:r>
              <a:rPr kumimoji="0" lang="en-US" sz="2800" b="1" i="1" u="none" strike="noStrike" kern="0" cap="none" spc="0" normalizeH="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0" cap="none" spc="0" normalizeH="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biết</a:t>
            </a:r>
            <a:r>
              <a:rPr lang="en-US" sz="2800" b="1" i="1" kern="0" dirty="0">
                <a:solidFill>
                  <a:srgbClr val="0000CC"/>
                </a:solidFill>
                <a:latin typeface="Times New Roman" panose="02020603050405020304" pitchFamily="18" charset="0"/>
                <a:cs typeface="Times New Roman" panose="02020603050405020304" pitchFamily="18" charset="0"/>
              </a:rPr>
              <a:t> </a:t>
            </a:r>
            <a:r>
              <a:rPr lang="en-US" sz="2800" b="1" i="1" kern="0" dirty="0" err="1">
                <a:solidFill>
                  <a:srgbClr val="0000CC"/>
                </a:solidFill>
                <a:latin typeface="Times New Roman" panose="02020603050405020304" pitchFamily="18" charset="0"/>
                <a:cs typeface="Times New Roman" panose="02020603050405020304" pitchFamily="18" charset="0"/>
              </a:rPr>
              <a:t>những</a:t>
            </a:r>
            <a:r>
              <a:rPr lang="en-US" sz="2800" b="1" i="1" kern="0" dirty="0">
                <a:solidFill>
                  <a:srgbClr val="0000CC"/>
                </a:solidFill>
                <a:latin typeface="Times New Roman" panose="02020603050405020304" pitchFamily="18" charset="0"/>
                <a:cs typeface="Times New Roman" panose="02020603050405020304" pitchFamily="18" charset="0"/>
              </a:rPr>
              <a:t> </a:t>
            </a:r>
            <a:r>
              <a:rPr lang="en-US" sz="2800" b="1" i="1" kern="0" dirty="0" err="1">
                <a:solidFill>
                  <a:srgbClr val="0000CC"/>
                </a:solidFill>
                <a:latin typeface="Times New Roman" panose="02020603050405020304" pitchFamily="18" charset="0"/>
                <a:cs typeface="Times New Roman" panose="02020603050405020304" pitchFamily="18" charset="0"/>
              </a:rPr>
              <a:t>từ</a:t>
            </a:r>
            <a:r>
              <a:rPr lang="en-US" sz="2800" b="1" i="1" kern="0" dirty="0">
                <a:solidFill>
                  <a:srgbClr val="0000CC"/>
                </a:solidFill>
                <a:latin typeface="Times New Roman" panose="02020603050405020304" pitchFamily="18" charset="0"/>
                <a:cs typeface="Times New Roman" panose="02020603050405020304" pitchFamily="18" charset="0"/>
              </a:rPr>
              <a:t> in </a:t>
            </a:r>
            <a:r>
              <a:rPr lang="en-US" sz="2800" b="1" i="1" kern="0" dirty="0" err="1">
                <a:solidFill>
                  <a:srgbClr val="0000CC"/>
                </a:solidFill>
                <a:latin typeface="Times New Roman" panose="02020603050405020304" pitchFamily="18" charset="0"/>
                <a:cs typeface="Times New Roman" panose="02020603050405020304" pitchFamily="18" charset="0"/>
              </a:rPr>
              <a:t>đậm</a:t>
            </a:r>
            <a:r>
              <a:rPr lang="en-US" sz="2800" b="1" i="1" kern="0" dirty="0">
                <a:solidFill>
                  <a:srgbClr val="0000CC"/>
                </a:solidFill>
                <a:latin typeface="Times New Roman" panose="02020603050405020304" pitchFamily="18" charset="0"/>
                <a:cs typeface="Times New Roman" panose="02020603050405020304" pitchFamily="18" charset="0"/>
              </a:rPr>
              <a:t> </a:t>
            </a:r>
            <a:r>
              <a:rPr lang="en-US" sz="2800" b="1" i="1" kern="0" dirty="0" err="1">
                <a:solidFill>
                  <a:srgbClr val="0000CC"/>
                </a:solidFill>
                <a:latin typeface="Times New Roman" panose="02020603050405020304" pitchFamily="18" charset="0"/>
                <a:cs typeface="Times New Roman" panose="02020603050405020304" pitchFamily="18" charset="0"/>
              </a:rPr>
              <a:t>mang</a:t>
            </a:r>
            <a:r>
              <a:rPr lang="en-US" sz="2800" b="1" i="1" kern="0" dirty="0">
                <a:solidFill>
                  <a:srgbClr val="0000CC"/>
                </a:solidFill>
                <a:latin typeface="Times New Roman" panose="02020603050405020304" pitchFamily="18" charset="0"/>
                <a:cs typeface="Times New Roman" panose="02020603050405020304" pitchFamily="18" charset="0"/>
              </a:rPr>
              <a:t> ý </a:t>
            </a:r>
            <a:r>
              <a:rPr lang="en-US" sz="2800" b="1" i="1" kern="0" dirty="0" err="1">
                <a:solidFill>
                  <a:srgbClr val="0000CC"/>
                </a:solidFill>
                <a:latin typeface="Times New Roman" panose="02020603050405020304" pitchFamily="18" charset="0"/>
                <a:cs typeface="Times New Roman" panose="02020603050405020304" pitchFamily="18" charset="0"/>
              </a:rPr>
              <a:t>nghĩa</a:t>
            </a:r>
            <a:r>
              <a:rPr lang="en-US" sz="2800" b="1" i="1" kern="0" dirty="0">
                <a:solidFill>
                  <a:srgbClr val="0000CC"/>
                </a:solidFill>
                <a:latin typeface="Times New Roman" panose="02020603050405020304" pitchFamily="18" charset="0"/>
                <a:cs typeface="Times New Roman" panose="02020603050405020304" pitchFamily="18" charset="0"/>
              </a:rPr>
              <a:t> </a:t>
            </a:r>
            <a:r>
              <a:rPr lang="en-US" sz="2800" b="1" i="1" kern="0" dirty="0" err="1">
                <a:solidFill>
                  <a:srgbClr val="0000CC"/>
                </a:solidFill>
                <a:latin typeface="Times New Roman" panose="02020603050405020304" pitchFamily="18" charset="0"/>
                <a:cs typeface="Times New Roman" panose="02020603050405020304" pitchFamily="18" charset="0"/>
              </a:rPr>
              <a:t>gì</a:t>
            </a:r>
            <a:r>
              <a:rPr kumimoji="0" lang="en-US" sz="2800" b="1" i="1"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26803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CDF10-9AF6-629A-86CF-EF48ED68DF58}"/>
              </a:ext>
            </a:extLst>
          </p:cNvPr>
          <p:cNvPicPr>
            <a:picLocks noChangeAspect="1"/>
          </p:cNvPicPr>
          <p:nvPr/>
        </p:nvPicPr>
        <p:blipFill>
          <a:blip r:embed="rId2"/>
          <a:stretch>
            <a:fillRect/>
          </a:stretch>
        </p:blipFill>
        <p:spPr>
          <a:xfrm>
            <a:off x="0" y="0"/>
            <a:ext cx="12192000" cy="6858000"/>
          </a:xfrm>
          <a:prstGeom prst="rect">
            <a:avLst/>
          </a:prstGeom>
        </p:spPr>
      </p:pic>
      <p:pic>
        <p:nvPicPr>
          <p:cNvPr id="11" name="图片 5">
            <a:extLst>
              <a:ext uri="{FF2B5EF4-FFF2-40B4-BE49-F238E27FC236}">
                <a16:creationId xmlns:a16="http://schemas.microsoft.com/office/drawing/2014/main" id="{137AE3F4-7E79-41A0-BEF2-9210A14709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366687" y="4815987"/>
            <a:ext cx="2737884" cy="2042013"/>
          </a:xfrm>
          <a:prstGeom prst="rect">
            <a:avLst/>
          </a:prstGeom>
        </p:spPr>
      </p:pic>
      <p:sp>
        <p:nvSpPr>
          <p:cNvPr id="12" name="TextBox 3">
            <a:extLst>
              <a:ext uri="{FF2B5EF4-FFF2-40B4-BE49-F238E27FC236}">
                <a16:creationId xmlns:a16="http://schemas.microsoft.com/office/drawing/2014/main" id="{CA6D67F5-2BD7-446B-B2DC-B40B421C2272}"/>
              </a:ext>
            </a:extLst>
          </p:cNvPr>
          <p:cNvSpPr txBox="1">
            <a:spLocks noChangeArrowheads="1"/>
          </p:cNvSpPr>
          <p:nvPr/>
        </p:nvSpPr>
        <p:spPr bwMode="auto">
          <a:xfrm>
            <a:off x="87429" y="319011"/>
            <a:ext cx="1172357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just" defTabSz="9144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Vì vậy, tôi để sẵn mấy lời này, phòng khi tôi sẽ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đi gặp cụ Các Mác, cụ Lê-nin và các vị cách mạng đàn anh khác</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thì đồng bào cả nước, đồng chí trong Đảng và bầu bạn khắp nơi đều khỏi cảm thấy đột ngộ</a:t>
            </a:r>
            <a:r>
              <a:rPr kumimoji="0" lang="vi-VN"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(Hồ Chí Minh, </a:t>
            </a:r>
            <a:r>
              <a:rPr kumimoji="0" lang="en-US" altLang="en-US" sz="24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Di chúc</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Bác đã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đi</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rồi sao, Bác ơi !</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Mùa thu đang đẹp, nắng xanh trời.  </a:t>
            </a:r>
            <a:endParaRPr kumimoji="0" lang="vi-VN"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Tố Hữu, </a:t>
            </a:r>
            <a:r>
              <a:rPr kumimoji="0" lang="en-US" altLang="en-US" sz="24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Bác ơi</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vi-VN"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Lượng con ông Độ đây mà…Rõ tội nghiệp, về đến nhà thì bố mẹ </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chẳng còn</a:t>
            </a: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Hồ Phương, </a:t>
            </a:r>
            <a:r>
              <a:rPr kumimoji="0" lang="en-US" altLang="en-US" sz="24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Thư nhà</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13" name="TextBox 12">
            <a:extLst>
              <a:ext uri="{FF2B5EF4-FFF2-40B4-BE49-F238E27FC236}">
                <a16:creationId xmlns:a16="http://schemas.microsoft.com/office/drawing/2014/main" id="{BBA50D9F-B11C-43EC-9826-52E8E661A408}"/>
              </a:ext>
            </a:extLst>
          </p:cNvPr>
          <p:cNvSpPr txBox="1"/>
          <p:nvPr/>
        </p:nvSpPr>
        <p:spPr>
          <a:xfrm>
            <a:off x="712271" y="1530418"/>
            <a:ext cx="2086348"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-&gt; Nói vòng.</a:t>
            </a:r>
          </a:p>
        </p:txBody>
      </p:sp>
      <p:sp>
        <p:nvSpPr>
          <p:cNvPr id="14" name="TextBox 13">
            <a:extLst>
              <a:ext uri="{FF2B5EF4-FFF2-40B4-BE49-F238E27FC236}">
                <a16:creationId xmlns:a16="http://schemas.microsoft.com/office/drawing/2014/main" id="{92259BB8-826E-4AB4-84F7-F42E69CC3492}"/>
              </a:ext>
            </a:extLst>
          </p:cNvPr>
          <p:cNvSpPr txBox="1"/>
          <p:nvPr/>
        </p:nvSpPr>
        <p:spPr>
          <a:xfrm>
            <a:off x="749970" y="3186872"/>
            <a:ext cx="4200721"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-&gt; Dùng các từ đồng nghĩa.</a:t>
            </a:r>
          </a:p>
        </p:txBody>
      </p:sp>
      <p:sp>
        <p:nvSpPr>
          <p:cNvPr id="15" name="TextBox 14">
            <a:extLst>
              <a:ext uri="{FF2B5EF4-FFF2-40B4-BE49-F238E27FC236}">
                <a16:creationId xmlns:a16="http://schemas.microsoft.com/office/drawing/2014/main" id="{22263815-10BA-44C6-A28F-2AD8DB2EBEC1}"/>
              </a:ext>
            </a:extLst>
          </p:cNvPr>
          <p:cNvSpPr txBox="1"/>
          <p:nvPr/>
        </p:nvSpPr>
        <p:spPr>
          <a:xfrm>
            <a:off x="749969" y="4581716"/>
            <a:ext cx="6112649"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-&gt; Dùng cách nói phủ định từ trái nghĩa.</a:t>
            </a:r>
          </a:p>
        </p:txBody>
      </p:sp>
    </p:spTree>
    <p:extLst>
      <p:ext uri="{BB962C8B-B14F-4D97-AF65-F5344CB8AC3E}">
        <p14:creationId xmlns:p14="http://schemas.microsoft.com/office/powerpoint/2010/main" val="105048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TotalTime>
  <Words>2326</Words>
  <Application>Microsoft Office PowerPoint</Application>
  <PresentationFormat>Widescreen</PresentationFormat>
  <Paragraphs>278</Paragraphs>
  <Slides>25</Slides>
  <Notes>0</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25</vt:i4>
      </vt:variant>
    </vt:vector>
  </HeadingPairs>
  <TitlesOfParts>
    <vt:vector size="36" baseType="lpstr">
      <vt:lpstr>#9Slide03 AllRoundGothic</vt:lpstr>
      <vt:lpstr>#9Slide07 SVNNexa Rust Slab Bla</vt:lpstr>
      <vt:lpstr>.VnTimeH</vt:lpstr>
      <vt:lpstr>Arial</vt:lpstr>
      <vt:lpstr>Calibri</vt:lpstr>
      <vt:lpstr>Calibri Light</vt:lpstr>
      <vt:lpstr>Times New Roman</vt:lpstr>
      <vt:lpstr>Office Theme</vt:lpstr>
      <vt:lpstr>2_Office Theme</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phuong dinh</cp:lastModifiedBy>
  <cp:revision>7</cp:revision>
  <dcterms:created xsi:type="dcterms:W3CDTF">2023-01-23T10:33:27Z</dcterms:created>
  <dcterms:modified xsi:type="dcterms:W3CDTF">2025-02-04T13:49:38Z</dcterms:modified>
</cp:coreProperties>
</file>