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3.xml" ContentType="application/vnd.openxmlformats-officedocument.presentationml.tags+xml"/>
  <Override PartName="/ppt/tags/tag4.xml" ContentType="application/vnd.openxmlformats-officedocument.presentationml.tag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74" r:id="rId3"/>
    <p:sldMasterId id="2147483688" r:id="rId4"/>
  </p:sldMasterIdLst>
  <p:notesMasterIdLst>
    <p:notesMasterId r:id="rId43"/>
  </p:notesMasterIdLst>
  <p:sldIdLst>
    <p:sldId id="268" r:id="rId5"/>
    <p:sldId id="399" r:id="rId6"/>
    <p:sldId id="398" r:id="rId7"/>
    <p:sldId id="257" r:id="rId8"/>
    <p:sldId id="264" r:id="rId9"/>
    <p:sldId id="259" r:id="rId10"/>
    <p:sldId id="258" r:id="rId11"/>
    <p:sldId id="600" r:id="rId12"/>
    <p:sldId id="261" r:id="rId13"/>
    <p:sldId id="602" r:id="rId14"/>
    <p:sldId id="262" r:id="rId15"/>
    <p:sldId id="603" r:id="rId16"/>
    <p:sldId id="605" r:id="rId17"/>
    <p:sldId id="400" r:id="rId18"/>
    <p:sldId id="606" r:id="rId19"/>
    <p:sldId id="267" r:id="rId20"/>
    <p:sldId id="402" r:id="rId21"/>
    <p:sldId id="608" r:id="rId22"/>
    <p:sldId id="609" r:id="rId23"/>
    <p:sldId id="610" r:id="rId24"/>
    <p:sldId id="612" r:id="rId25"/>
    <p:sldId id="613" r:id="rId26"/>
    <p:sldId id="614" r:id="rId27"/>
    <p:sldId id="616" r:id="rId28"/>
    <p:sldId id="615" r:id="rId29"/>
    <p:sldId id="618" r:id="rId30"/>
    <p:sldId id="594" r:id="rId31"/>
    <p:sldId id="368" r:id="rId32"/>
    <p:sldId id="589" r:id="rId33"/>
    <p:sldId id="620" r:id="rId34"/>
    <p:sldId id="621" r:id="rId35"/>
    <p:sldId id="574" r:id="rId36"/>
    <p:sldId id="622" r:id="rId37"/>
    <p:sldId id="596" r:id="rId38"/>
    <p:sldId id="623" r:id="rId39"/>
    <p:sldId id="597" r:id="rId40"/>
    <p:sldId id="624" r:id="rId41"/>
    <p:sldId id="599"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CC"/>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3" d="100"/>
          <a:sy n="73" d="100"/>
        </p:scale>
        <p:origin x="970"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image" Target="../media/image15.jpeg"/></Relationships>
</file>

<file path=ppt/diagrams/_rels/data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6.png"/><Relationship Id="rId1" Type="http://schemas.openxmlformats.org/officeDocument/2006/relationships/image" Target="../media/image15.jpeg"/></Relationships>
</file>

<file path=ppt/diagrams/_rels/drawing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image" Target="../media/image15.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6.png"/><Relationship Id="rId1" Type="http://schemas.openxmlformats.org/officeDocument/2006/relationships/image" Target="../media/image15.jpeg"/></Relationships>
</file>

<file path=ppt/diagrams/colors1.xml><?xml version="1.0" encoding="utf-8"?>
<dgm:colorsDef xmlns:dgm="http://schemas.openxmlformats.org/drawingml/2006/diagram" xmlns:a="http://schemas.openxmlformats.org/drawingml/2006/main" uniqueId="urn:microsoft.com/office/officeart/2005/8/colors/accent1_1#1">
  <dgm:title val=""/>
  <dgm:desc val=""/>
  <dgm:catLst>
    <dgm:cat type="accent1" pri="11100"/>
  </dgm:catLst>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1">
  <dgm:title val=""/>
  <dgm:desc val=""/>
  <dgm:catLst>
    <dgm:cat type="accent1" pri="11100"/>
  </dgm:catLst>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4D783A32-6612-4061-810D-2598FCFDE16E}" type="doc">
      <dgm:prSet loTypeId="urn:microsoft.com/office/officeart/2005/8/layout/vList4#1" loCatId="picture" qsTypeId="urn:microsoft.com/office/officeart/2005/8/quickstyle/simple1#1" qsCatId="simple" csTypeId="urn:microsoft.com/office/officeart/2005/8/colors/accent1_1#1" csCatId="accent1" phldr="1"/>
      <dgm:spPr/>
      <dgm:t>
        <a:bodyPr/>
        <a:lstStyle/>
        <a:p>
          <a:endParaRPr lang="en-US"/>
        </a:p>
      </dgm:t>
    </dgm:pt>
    <dgm:pt modelId="{8C4E1181-A43E-4AFA-A175-608167BDD664}">
      <dgm:prSet phldrT="[Text]" custT="1"/>
      <dgm:spPr>
        <a:xfrm>
          <a:off x="0" y="0"/>
          <a:ext cx="9372600" cy="1533425"/>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gm:spPr>
      <dgm:t>
        <a:bodyPr/>
        <a:lstStyle/>
        <a:p>
          <a:pPr algn="just"/>
          <a:endParaRPr lang="en-US" sz="3600" b="0" i="0" u="none" dirty="0">
            <a:latin typeface="#9Slide05 Brannboll Ny" panose="02000000000000000000" pitchFamily="2" charset="0"/>
          </a:endParaRPr>
        </a:p>
        <a:p>
          <a:pPr algn="just"/>
          <a:r>
            <a:rPr lang="en-US" sz="3600" b="1" i="0" u="none" dirty="0">
              <a:latin typeface="#9Slide05 Brannboll Ny" panose="02000000000000000000" pitchFamily="2" charset="0"/>
            </a:rPr>
            <a:t>a) </a:t>
          </a:r>
          <a:r>
            <a:rPr lang="en-US" sz="3600" b="1" i="0" u="none" dirty="0" err="1">
              <a:latin typeface="#9Slide05 Brannboll Ny" panose="02000000000000000000" pitchFamily="2" charset="0"/>
            </a:rPr>
            <a:t>Em</a:t>
          </a:r>
          <a:r>
            <a:rPr lang="en-US" sz="3600" b="1" i="0" u="none" dirty="0">
              <a:latin typeface="#9Slide05 Brannboll Ny" panose="02000000000000000000" pitchFamily="2" charset="0"/>
            </a:rPr>
            <a:t> </a:t>
          </a:r>
          <a:r>
            <a:rPr lang="en-US" sz="3600" b="1" i="0" u="none" dirty="0" err="1">
              <a:latin typeface="#9Slide05 Brannboll Ny" panose="02000000000000000000" pitchFamily="2" charset="0"/>
            </a:rPr>
            <a:t>có</a:t>
          </a:r>
          <a:r>
            <a:rPr lang="en-US" sz="3600" b="1" i="0" u="none" dirty="0">
              <a:latin typeface="#9Slide05 Brannboll Ny" panose="02000000000000000000" pitchFamily="2" charset="0"/>
            </a:rPr>
            <a:t> </a:t>
          </a:r>
          <a:r>
            <a:rPr lang="en-US" sz="3600" b="1" i="0" u="none" dirty="0" err="1">
              <a:latin typeface="#9Slide05 Brannboll Ny" panose="02000000000000000000" pitchFamily="2" charset="0"/>
            </a:rPr>
            <a:t>nhận</a:t>
          </a:r>
          <a:r>
            <a:rPr lang="en-US" sz="3600" b="1" i="0" u="none" dirty="0">
              <a:latin typeface="#9Slide05 Brannboll Ny" panose="02000000000000000000" pitchFamily="2" charset="0"/>
            </a:rPr>
            <a:t> </a:t>
          </a:r>
          <a:r>
            <a:rPr lang="en-US" sz="3600" b="1" i="0" u="none" dirty="0" err="1">
              <a:latin typeface="#9Slide05 Brannboll Ny" panose="02000000000000000000" pitchFamily="2" charset="0"/>
            </a:rPr>
            <a:t>xét</a:t>
          </a:r>
          <a:r>
            <a:rPr lang="en-US" sz="3600" b="1" i="0" u="none" dirty="0">
              <a:latin typeface="#9Slide05 Brannboll Ny" panose="02000000000000000000" pitchFamily="2" charset="0"/>
            </a:rPr>
            <a:t> </a:t>
          </a:r>
          <a:r>
            <a:rPr lang="en-US" sz="3600" b="1" i="0" u="none" dirty="0" err="1">
              <a:latin typeface="#9Slide05 Brannboll Ny" panose="02000000000000000000" pitchFamily="2" charset="0"/>
            </a:rPr>
            <a:t>gì</a:t>
          </a:r>
          <a:r>
            <a:rPr lang="en-US" sz="3600" b="1" i="0" u="none" dirty="0">
              <a:latin typeface="#9Slide05 Brannboll Ny" panose="02000000000000000000" pitchFamily="2" charset="0"/>
            </a:rPr>
            <a:t> </a:t>
          </a:r>
          <a:r>
            <a:rPr lang="en-US" sz="3600" b="1" i="0" u="none" dirty="0" err="1">
              <a:latin typeface="#9Slide05 Brannboll Ny" panose="02000000000000000000" pitchFamily="2" charset="0"/>
            </a:rPr>
            <a:t>về</a:t>
          </a:r>
          <a:r>
            <a:rPr lang="en-US" sz="3600" b="1" i="0" u="none" dirty="0">
              <a:latin typeface="#9Slide05 Brannboll Ny" panose="02000000000000000000" pitchFamily="2" charset="0"/>
            </a:rPr>
            <a:t> </a:t>
          </a:r>
          <a:r>
            <a:rPr lang="en-US" sz="3600" b="1" i="0" u="none" dirty="0" err="1">
              <a:latin typeface="#9Slide05 Brannboll Ny" panose="02000000000000000000" pitchFamily="2" charset="0"/>
            </a:rPr>
            <a:t>việc</a:t>
          </a:r>
          <a:r>
            <a:rPr lang="en-US" sz="3600" b="1" i="0" u="none" dirty="0">
              <a:latin typeface="#9Slide05 Brannboll Ny" panose="02000000000000000000" pitchFamily="2" charset="0"/>
            </a:rPr>
            <a:t> </a:t>
          </a:r>
          <a:r>
            <a:rPr lang="en-US" sz="3600" b="1" i="0" u="none" dirty="0" err="1">
              <a:latin typeface="#9Slide05 Brannboll Ny" panose="02000000000000000000" pitchFamily="2" charset="0"/>
            </a:rPr>
            <a:t>quản</a:t>
          </a:r>
          <a:r>
            <a:rPr lang="en-US" sz="3600" b="1" i="0" u="none" dirty="0">
              <a:latin typeface="#9Slide05 Brannboll Ny" panose="02000000000000000000" pitchFamily="2" charset="0"/>
            </a:rPr>
            <a:t> </a:t>
          </a:r>
          <a:r>
            <a:rPr lang="en-US" sz="3600" b="1" i="0" u="none" dirty="0" err="1">
              <a:latin typeface="#9Slide05 Brannboll Ny" panose="02000000000000000000" pitchFamily="2" charset="0"/>
            </a:rPr>
            <a:t>lý</a:t>
          </a:r>
          <a:r>
            <a:rPr lang="en-US" sz="3600" b="1" i="0" u="none" dirty="0">
              <a:latin typeface="#9Slide05 Brannboll Ny" panose="02000000000000000000" pitchFamily="2" charset="0"/>
            </a:rPr>
            <a:t> </a:t>
          </a:r>
          <a:r>
            <a:rPr lang="en-US" sz="3600" b="1" i="0" u="none" dirty="0" err="1">
              <a:latin typeface="#9Slide05 Brannboll Ny" panose="02000000000000000000" pitchFamily="2" charset="0"/>
            </a:rPr>
            <a:t>tiền</a:t>
          </a:r>
          <a:r>
            <a:rPr lang="en-US" sz="3600" b="1" i="0" u="none" dirty="0">
              <a:latin typeface="#9Slide05 Brannboll Ny" panose="02000000000000000000" pitchFamily="2" charset="0"/>
            </a:rPr>
            <a:t> </a:t>
          </a:r>
          <a:r>
            <a:rPr lang="en-US" sz="3600" b="1" i="0" u="none" dirty="0" err="1">
              <a:latin typeface="#9Slide05 Brannboll Ny" panose="02000000000000000000" pitchFamily="2" charset="0"/>
            </a:rPr>
            <a:t>của</a:t>
          </a:r>
          <a:r>
            <a:rPr lang="en-US" sz="3600" b="1" i="0" u="none" dirty="0">
              <a:latin typeface="#9Slide05 Brannboll Ny" panose="02000000000000000000" pitchFamily="2" charset="0"/>
            </a:rPr>
            <a:t> </a:t>
          </a:r>
          <a:r>
            <a:rPr lang="en-US" sz="3600" b="1" i="0" u="none" dirty="0" err="1">
              <a:latin typeface="#9Slide05 Brannboll Ny" panose="02000000000000000000" pitchFamily="2" charset="0"/>
            </a:rPr>
            <a:t>Thuỷ</a:t>
          </a:r>
          <a:r>
            <a:rPr lang="en-US" sz="3600" b="1" i="0" u="none" dirty="0">
              <a:latin typeface="#9Slide05 Brannboll Ny" panose="02000000000000000000" pitchFamily="2" charset="0"/>
            </a:rPr>
            <a:t>? </a:t>
          </a:r>
          <a:endParaRPr lang="en-US" sz="3600" b="1" dirty="0">
            <a:latin typeface="#9Slide05 Brannboll Ny" panose="02000000000000000000" pitchFamily="2" charset="0"/>
          </a:endParaRPr>
        </a:p>
        <a:p>
          <a:pPr algn="just"/>
          <a:endParaRPr lang="vi-VN" sz="2800" b="0" i="0" u="none" dirty="0">
            <a:latin typeface="#9Slide05 Brannboll Ny" panose="02000000000000000000" pitchFamily="2" charset="0"/>
          </a:endParaRPr>
        </a:p>
      </dgm:t>
    </dgm:pt>
    <dgm:pt modelId="{75A4A354-C2D6-42E3-A26E-179C61CD6177}" type="parTrans" cxnId="{C72B50B4-8323-4069-A08C-18955E7EB655}">
      <dgm:prSet/>
      <dgm:spPr/>
      <dgm:t>
        <a:bodyPr/>
        <a:lstStyle/>
        <a:p>
          <a:pPr algn="just"/>
          <a:endParaRPr lang="en-US" sz="3600" i="1">
            <a:latin typeface="+mn-lt"/>
          </a:endParaRPr>
        </a:p>
      </dgm:t>
    </dgm:pt>
    <dgm:pt modelId="{89D7B0A2-E2C6-403B-88CB-63EEFC0BF3D8}" type="sibTrans" cxnId="{C72B50B4-8323-4069-A08C-18955E7EB655}">
      <dgm:prSet/>
      <dgm:spPr/>
      <dgm:t>
        <a:bodyPr/>
        <a:lstStyle/>
        <a:p>
          <a:pPr algn="just"/>
          <a:endParaRPr lang="en-US" sz="3600" i="1">
            <a:latin typeface="+mn-lt"/>
          </a:endParaRPr>
        </a:p>
      </dgm:t>
    </dgm:pt>
    <dgm:pt modelId="{36F1A9A7-0E91-4997-8451-066E68D6791C}">
      <dgm:prSet phldrT="[Text]" custT="1"/>
      <dgm:spPr>
        <a:xfrm>
          <a:off x="0" y="1686768"/>
          <a:ext cx="9372600" cy="1533425"/>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gm:spPr>
      <dgm:t>
        <a:bodyPr/>
        <a:lstStyle/>
        <a:p>
          <a:pPr algn="just"/>
          <a:r>
            <a:rPr lang="en-US" sz="3600" b="1" i="0" u="none" dirty="0">
              <a:latin typeface="#9Slide05 Brannboll Ny" panose="02000000000000000000" pitchFamily="2" charset="0"/>
            </a:rPr>
            <a:t>b) Theo </a:t>
          </a:r>
          <a:r>
            <a:rPr lang="en-US" sz="3600" b="1" i="0" u="none" dirty="0" err="1">
              <a:latin typeface="#9Slide05 Brannboll Ny" panose="02000000000000000000" pitchFamily="2" charset="0"/>
            </a:rPr>
            <a:t>em</a:t>
          </a:r>
          <a:r>
            <a:rPr lang="en-US" sz="3600" b="1" i="0" u="none" dirty="0">
              <a:latin typeface="#9Slide05 Brannboll Ny" panose="02000000000000000000" pitchFamily="2" charset="0"/>
            </a:rPr>
            <a:t>, </a:t>
          </a:r>
          <a:r>
            <a:rPr lang="en-US" sz="3600" b="1" i="0" u="none" dirty="0" err="1">
              <a:latin typeface="#9Slide05 Brannboll Ny" panose="02000000000000000000" pitchFamily="2" charset="0"/>
            </a:rPr>
            <a:t>việc</a:t>
          </a:r>
          <a:r>
            <a:rPr lang="en-US" sz="3600" b="1" i="0" u="none" dirty="0">
              <a:latin typeface="#9Slide05 Brannboll Ny" panose="02000000000000000000" pitchFamily="2" charset="0"/>
            </a:rPr>
            <a:t> </a:t>
          </a:r>
          <a:r>
            <a:rPr lang="en-US" sz="3600" b="1" i="0" u="none" dirty="0" err="1">
              <a:latin typeface="#9Slide05 Brannboll Ny" panose="02000000000000000000" pitchFamily="2" charset="0"/>
            </a:rPr>
            <a:t>quản</a:t>
          </a:r>
          <a:r>
            <a:rPr lang="en-US" sz="3600" b="1" i="0" u="none" dirty="0">
              <a:latin typeface="#9Slide05 Brannboll Ny" panose="02000000000000000000" pitchFamily="2" charset="0"/>
            </a:rPr>
            <a:t> </a:t>
          </a:r>
          <a:r>
            <a:rPr lang="en-US" sz="3600" b="1" i="0" u="none" dirty="0" err="1">
              <a:latin typeface="#9Slide05 Brannboll Ny" panose="02000000000000000000" pitchFamily="2" charset="0"/>
            </a:rPr>
            <a:t>lí</a:t>
          </a:r>
          <a:r>
            <a:rPr lang="en-US" sz="3600" b="1" i="0" u="none" dirty="0">
              <a:latin typeface="#9Slide05 Brannboll Ny" panose="02000000000000000000" pitchFamily="2" charset="0"/>
            </a:rPr>
            <a:t> </a:t>
          </a:r>
          <a:r>
            <a:rPr lang="en-US" sz="3600" b="1" i="0" u="none" dirty="0" err="1">
              <a:latin typeface="#9Slide05 Brannboll Ny" panose="02000000000000000000" pitchFamily="2" charset="0"/>
            </a:rPr>
            <a:t>tiền</a:t>
          </a:r>
          <a:r>
            <a:rPr lang="en-US" sz="3600" b="1" i="0" u="none" dirty="0">
              <a:latin typeface="#9Slide05 Brannboll Ny" panose="02000000000000000000" pitchFamily="2" charset="0"/>
            </a:rPr>
            <a:t> </a:t>
          </a:r>
          <a:r>
            <a:rPr lang="en-US" sz="3600" b="1" i="0" u="none" dirty="0" err="1">
              <a:latin typeface="#9Slide05 Brannboll Ny" panose="02000000000000000000" pitchFamily="2" charset="0"/>
            </a:rPr>
            <a:t>hiệu</a:t>
          </a:r>
          <a:r>
            <a:rPr lang="en-US" sz="3600" b="1" i="0" u="none" dirty="0">
              <a:latin typeface="#9Slide05 Brannboll Ny" panose="02000000000000000000" pitchFamily="2" charset="0"/>
            </a:rPr>
            <a:t> </a:t>
          </a:r>
          <a:r>
            <a:rPr lang="en-US" sz="3600" b="1" i="0" u="none" dirty="0" err="1">
              <a:latin typeface="#9Slide05 Brannboll Ny" panose="02000000000000000000" pitchFamily="2" charset="0"/>
            </a:rPr>
            <a:t>quả</a:t>
          </a:r>
          <a:r>
            <a:rPr lang="en-US" sz="3600" b="1" i="0" u="none" dirty="0">
              <a:latin typeface="#9Slide05 Brannboll Ny" panose="02000000000000000000" pitchFamily="2" charset="0"/>
            </a:rPr>
            <a:t> </a:t>
          </a:r>
          <a:r>
            <a:rPr lang="en-US" sz="3600" b="1" i="0" u="none" dirty="0" err="1">
              <a:latin typeface="#9Slide05 Brannboll Ny" panose="02000000000000000000" pitchFamily="2" charset="0"/>
            </a:rPr>
            <a:t>có</a:t>
          </a:r>
          <a:r>
            <a:rPr lang="en-US" sz="3600" b="1" i="0" u="none" dirty="0">
              <a:latin typeface="#9Slide05 Brannboll Ny" panose="02000000000000000000" pitchFamily="2" charset="0"/>
            </a:rPr>
            <a:t> ý </a:t>
          </a:r>
          <a:r>
            <a:rPr lang="en-US" sz="3600" b="1" i="0" u="none" dirty="0" err="1">
              <a:latin typeface="#9Slide05 Brannboll Ny" panose="02000000000000000000" pitchFamily="2" charset="0"/>
            </a:rPr>
            <a:t>nghĩa</a:t>
          </a:r>
          <a:r>
            <a:rPr lang="en-US" sz="3600" b="1" i="0" u="none" dirty="0">
              <a:latin typeface="#9Slide05 Brannboll Ny" panose="02000000000000000000" pitchFamily="2" charset="0"/>
            </a:rPr>
            <a:t> </a:t>
          </a:r>
          <a:r>
            <a:rPr lang="en-US" sz="3600" b="1" i="0" u="none" dirty="0" err="1">
              <a:latin typeface="#9Slide05 Brannboll Ny" panose="02000000000000000000" pitchFamily="2" charset="0"/>
            </a:rPr>
            <a:t>gì</a:t>
          </a:r>
          <a:r>
            <a:rPr lang="en-US" sz="3600" b="1" i="0" u="none" dirty="0">
              <a:latin typeface="#9Slide05 Brannboll Ny" panose="02000000000000000000" pitchFamily="2" charset="0"/>
            </a:rPr>
            <a:t> </a:t>
          </a:r>
          <a:r>
            <a:rPr lang="en-US" sz="3600" b="1" i="0" u="none" dirty="0" err="1">
              <a:latin typeface="#9Slide05 Brannboll Ny" panose="02000000000000000000" pitchFamily="2" charset="0"/>
            </a:rPr>
            <a:t>trong</a:t>
          </a:r>
          <a:r>
            <a:rPr lang="en-US" sz="3600" b="1" i="0" u="none" dirty="0">
              <a:latin typeface="#9Slide05 Brannboll Ny" panose="02000000000000000000" pitchFamily="2" charset="0"/>
            </a:rPr>
            <a:t> </a:t>
          </a:r>
          <a:r>
            <a:rPr lang="en-US" sz="3600" b="1" i="0" u="none" dirty="0" err="1">
              <a:latin typeface="#9Slide05 Brannboll Ny" panose="02000000000000000000" pitchFamily="2" charset="0"/>
            </a:rPr>
            <a:t>cuộc</a:t>
          </a:r>
          <a:r>
            <a:rPr lang="en-US" sz="3600" b="1" i="0" u="none" dirty="0">
              <a:latin typeface="#9Slide05 Brannboll Ny" panose="02000000000000000000" pitchFamily="2" charset="0"/>
            </a:rPr>
            <a:t> </a:t>
          </a:r>
          <a:r>
            <a:rPr lang="en-US" sz="3600" b="1" i="0" u="none" dirty="0" err="1">
              <a:latin typeface="#9Slide05 Brannboll Ny" panose="02000000000000000000" pitchFamily="2" charset="0"/>
            </a:rPr>
            <a:t>sống</a:t>
          </a:r>
          <a:r>
            <a:rPr lang="en-US" sz="3600" b="1" i="0" u="none" dirty="0">
              <a:latin typeface="#9Slide05 Brannboll Ny" panose="02000000000000000000" pitchFamily="2" charset="0"/>
            </a:rPr>
            <a:t>?</a:t>
          </a:r>
          <a:endParaRPr kumimoji="0" lang="en-US" sz="3600" b="1" i="0" u="none" strike="noStrike" cap="none" spc="0" normalizeH="0" baseline="0" noProof="0" dirty="0">
            <a:solidFill>
              <a:srgbClr val="FF0000"/>
            </a:solidFill>
            <a:effectLst/>
            <a:uLnTx/>
            <a:uFillTx/>
            <a:latin typeface="#9Slide05 Brannboll Ny" panose="02000000000000000000" pitchFamily="2" charset="0"/>
            <a:ea typeface="+mn-ea"/>
            <a:cs typeface="Arial" panose="020B0604020202020204" pitchFamily="34" charset="0"/>
          </a:endParaRPr>
        </a:p>
      </dgm:t>
    </dgm:pt>
    <dgm:pt modelId="{3076928A-BC39-4164-A392-EF7BB50AC8F7}" type="parTrans" cxnId="{C2A430EB-026A-428E-B9D3-EE570B6A1DAA}">
      <dgm:prSet/>
      <dgm:spPr/>
      <dgm:t>
        <a:bodyPr/>
        <a:lstStyle/>
        <a:p>
          <a:pPr algn="just"/>
          <a:endParaRPr lang="en-US" sz="3600" i="1">
            <a:latin typeface="+mn-lt"/>
          </a:endParaRPr>
        </a:p>
      </dgm:t>
    </dgm:pt>
    <dgm:pt modelId="{5F4F3BF3-4C3E-43BC-8B7A-5E8EE2D360D7}" type="sibTrans" cxnId="{C2A430EB-026A-428E-B9D3-EE570B6A1DAA}">
      <dgm:prSet/>
      <dgm:spPr/>
      <dgm:t>
        <a:bodyPr/>
        <a:lstStyle/>
        <a:p>
          <a:pPr algn="just"/>
          <a:endParaRPr lang="en-US" sz="3600" i="1">
            <a:latin typeface="+mn-lt"/>
          </a:endParaRPr>
        </a:p>
      </dgm:t>
    </dgm:pt>
    <dgm:pt modelId="{610C4521-7E21-4ABD-817D-19EC8F773957}" type="pres">
      <dgm:prSet presAssocID="{4D783A32-6612-4061-810D-2598FCFDE16E}" presName="linear" presStyleCnt="0">
        <dgm:presLayoutVars>
          <dgm:dir/>
          <dgm:resizeHandles val="exact"/>
        </dgm:presLayoutVars>
      </dgm:prSet>
      <dgm:spPr/>
    </dgm:pt>
    <dgm:pt modelId="{1C2B9614-1D42-4E2A-92D8-94BCF9DE39E4}" type="pres">
      <dgm:prSet presAssocID="{8C4E1181-A43E-4AFA-A175-608167BDD664}" presName="comp" presStyleCnt="0"/>
      <dgm:spPr/>
    </dgm:pt>
    <dgm:pt modelId="{DE66B4FA-8443-484B-9A9E-FA188D6B4E43}" type="pres">
      <dgm:prSet presAssocID="{8C4E1181-A43E-4AFA-A175-608167BDD664}" presName="box" presStyleLbl="node1" presStyleIdx="0" presStyleCnt="2" custLinFactNeighborY="3388"/>
      <dgm:spPr/>
    </dgm:pt>
    <dgm:pt modelId="{2AAACA77-E4A0-4E99-9F03-72ED26BB7B73}" type="pres">
      <dgm:prSet presAssocID="{8C4E1181-A43E-4AFA-A175-608167BDD664}" presName="img" presStyleLbl="fgImgPlace1" presStyleIdx="0" presStyleCnt="2"/>
      <dgm:spPr>
        <a:xfrm>
          <a:off x="153342" y="153342"/>
          <a:ext cx="1874520" cy="1226740"/>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9000" b="-9000"/>
          </a:stretch>
        </a:blipFill>
        <a:ln w="25400" cap="flat" cmpd="sng" algn="ctr">
          <a:solidFill>
            <a:srgbClr val="4F81BD">
              <a:shade val="80000"/>
              <a:hueOff val="0"/>
              <a:satOff val="0"/>
              <a:lumOff val="0"/>
              <a:alphaOff val="0"/>
            </a:srgbClr>
          </a:solidFill>
          <a:prstDash val="solid"/>
        </a:ln>
        <a:effectLst/>
      </dgm:spPr>
    </dgm:pt>
    <dgm:pt modelId="{046903CA-E59E-4D3A-B85F-2132F4D3C385}" type="pres">
      <dgm:prSet presAssocID="{8C4E1181-A43E-4AFA-A175-608167BDD664}" presName="text" presStyleLbl="node1" presStyleIdx="0" presStyleCnt="2">
        <dgm:presLayoutVars>
          <dgm:bulletEnabled val="1"/>
        </dgm:presLayoutVars>
      </dgm:prSet>
      <dgm:spPr/>
    </dgm:pt>
    <dgm:pt modelId="{3C4FC630-2F4B-4B45-8D35-86BFE257DB89}" type="pres">
      <dgm:prSet presAssocID="{89D7B0A2-E2C6-403B-88CB-63EEFC0BF3D8}" presName="spacer" presStyleCnt="0"/>
      <dgm:spPr/>
    </dgm:pt>
    <dgm:pt modelId="{76DA393E-3756-4D17-8778-17C0D4D792DA}" type="pres">
      <dgm:prSet presAssocID="{36F1A9A7-0E91-4997-8451-066E68D6791C}" presName="comp" presStyleCnt="0"/>
      <dgm:spPr/>
    </dgm:pt>
    <dgm:pt modelId="{11925212-181A-4D0E-84EB-C4219DE1ABB7}" type="pres">
      <dgm:prSet presAssocID="{36F1A9A7-0E91-4997-8451-066E68D6791C}" presName="box" presStyleLbl="node1" presStyleIdx="1" presStyleCnt="2"/>
      <dgm:spPr/>
    </dgm:pt>
    <dgm:pt modelId="{2352C030-0248-483B-94A9-26972C30B2AA}" type="pres">
      <dgm:prSet presAssocID="{36F1A9A7-0E91-4997-8451-066E68D6791C}" presName="img" presStyleLbl="fgImgPlace1" presStyleIdx="1" presStyleCnt="2"/>
      <dgm:spPr>
        <a:xfrm>
          <a:off x="153342" y="1840111"/>
          <a:ext cx="1874520" cy="1226740"/>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20000" b="-20000"/>
          </a:stretch>
        </a:blipFill>
        <a:ln w="25400" cap="flat" cmpd="sng" algn="ctr">
          <a:solidFill>
            <a:srgbClr val="4F81BD">
              <a:shade val="80000"/>
              <a:hueOff val="0"/>
              <a:satOff val="0"/>
              <a:lumOff val="0"/>
              <a:alphaOff val="0"/>
            </a:srgbClr>
          </a:solidFill>
          <a:prstDash val="solid"/>
        </a:ln>
        <a:effectLst/>
      </dgm:spPr>
    </dgm:pt>
    <dgm:pt modelId="{629FFE63-9943-4FDD-AEB3-15F8D3455642}" type="pres">
      <dgm:prSet presAssocID="{36F1A9A7-0E91-4997-8451-066E68D6791C}" presName="text" presStyleLbl="node1" presStyleIdx="1" presStyleCnt="2">
        <dgm:presLayoutVars>
          <dgm:bulletEnabled val="1"/>
        </dgm:presLayoutVars>
      </dgm:prSet>
      <dgm:spPr/>
    </dgm:pt>
  </dgm:ptLst>
  <dgm:cxnLst>
    <dgm:cxn modelId="{2E4E2917-F385-4A0A-8D97-0A87242DE059}" type="presOf" srcId="{8C4E1181-A43E-4AFA-A175-608167BDD664}" destId="{046903CA-E59E-4D3A-B85F-2132F4D3C385}" srcOrd="1" destOrd="0" presId="urn:microsoft.com/office/officeart/2005/8/layout/vList4#1"/>
    <dgm:cxn modelId="{BFA1E358-AFBE-453C-A1E8-0574594E82B9}" type="presOf" srcId="{36F1A9A7-0E91-4997-8451-066E68D6791C}" destId="{629FFE63-9943-4FDD-AEB3-15F8D3455642}" srcOrd="1" destOrd="0" presId="urn:microsoft.com/office/officeart/2005/8/layout/vList4#1"/>
    <dgm:cxn modelId="{E3FAFAAF-CD96-4F6B-A65A-EC1F3F5C6F98}" type="presOf" srcId="{36F1A9A7-0E91-4997-8451-066E68D6791C}" destId="{11925212-181A-4D0E-84EB-C4219DE1ABB7}" srcOrd="0" destOrd="0" presId="urn:microsoft.com/office/officeart/2005/8/layout/vList4#1"/>
    <dgm:cxn modelId="{C72B50B4-8323-4069-A08C-18955E7EB655}" srcId="{4D783A32-6612-4061-810D-2598FCFDE16E}" destId="{8C4E1181-A43E-4AFA-A175-608167BDD664}" srcOrd="0" destOrd="0" parTransId="{75A4A354-C2D6-42E3-A26E-179C61CD6177}" sibTransId="{89D7B0A2-E2C6-403B-88CB-63EEFC0BF3D8}"/>
    <dgm:cxn modelId="{0F5DFCC4-37B4-4218-94B9-C1A826E06F92}" type="presOf" srcId="{4D783A32-6612-4061-810D-2598FCFDE16E}" destId="{610C4521-7E21-4ABD-817D-19EC8F773957}" srcOrd="0" destOrd="0" presId="urn:microsoft.com/office/officeart/2005/8/layout/vList4#1"/>
    <dgm:cxn modelId="{C2A430EB-026A-428E-B9D3-EE570B6A1DAA}" srcId="{4D783A32-6612-4061-810D-2598FCFDE16E}" destId="{36F1A9A7-0E91-4997-8451-066E68D6791C}" srcOrd="1" destOrd="0" parTransId="{3076928A-BC39-4164-A392-EF7BB50AC8F7}" sibTransId="{5F4F3BF3-4C3E-43BC-8B7A-5E8EE2D360D7}"/>
    <dgm:cxn modelId="{81BE22F3-AAE5-47EE-97E1-26383E038450}" type="presOf" srcId="{8C4E1181-A43E-4AFA-A175-608167BDD664}" destId="{DE66B4FA-8443-484B-9A9E-FA188D6B4E43}" srcOrd="0" destOrd="0" presId="urn:microsoft.com/office/officeart/2005/8/layout/vList4#1"/>
    <dgm:cxn modelId="{39A75828-312D-47C0-98CF-2C2CDFC40650}" type="presParOf" srcId="{610C4521-7E21-4ABD-817D-19EC8F773957}" destId="{1C2B9614-1D42-4E2A-92D8-94BCF9DE39E4}" srcOrd="0" destOrd="0" presId="urn:microsoft.com/office/officeart/2005/8/layout/vList4#1"/>
    <dgm:cxn modelId="{7F8D2103-1E25-49A9-9FEF-5C9E5F686F9E}" type="presParOf" srcId="{1C2B9614-1D42-4E2A-92D8-94BCF9DE39E4}" destId="{DE66B4FA-8443-484B-9A9E-FA188D6B4E43}" srcOrd="0" destOrd="0" presId="urn:microsoft.com/office/officeart/2005/8/layout/vList4#1"/>
    <dgm:cxn modelId="{61CFB993-17CF-4DAB-99AF-4B3464688C36}" type="presParOf" srcId="{1C2B9614-1D42-4E2A-92D8-94BCF9DE39E4}" destId="{2AAACA77-E4A0-4E99-9F03-72ED26BB7B73}" srcOrd="1" destOrd="0" presId="urn:microsoft.com/office/officeart/2005/8/layout/vList4#1"/>
    <dgm:cxn modelId="{9DB60964-62ED-4455-8810-6A493DF0F8D8}" type="presParOf" srcId="{1C2B9614-1D42-4E2A-92D8-94BCF9DE39E4}" destId="{046903CA-E59E-4D3A-B85F-2132F4D3C385}" srcOrd="2" destOrd="0" presId="urn:microsoft.com/office/officeart/2005/8/layout/vList4#1"/>
    <dgm:cxn modelId="{497840CB-AD3A-453B-BCF9-B5C3688E6C9E}" type="presParOf" srcId="{610C4521-7E21-4ABD-817D-19EC8F773957}" destId="{3C4FC630-2F4B-4B45-8D35-86BFE257DB89}" srcOrd="1" destOrd="0" presId="urn:microsoft.com/office/officeart/2005/8/layout/vList4#1"/>
    <dgm:cxn modelId="{629DB487-A85C-451E-B6E5-392559690C3D}" type="presParOf" srcId="{610C4521-7E21-4ABD-817D-19EC8F773957}" destId="{76DA393E-3756-4D17-8778-17C0D4D792DA}" srcOrd="2" destOrd="0" presId="urn:microsoft.com/office/officeart/2005/8/layout/vList4#1"/>
    <dgm:cxn modelId="{6827ABDE-F97D-41A2-9E7F-4750ABB527FE}" type="presParOf" srcId="{76DA393E-3756-4D17-8778-17C0D4D792DA}" destId="{11925212-181A-4D0E-84EB-C4219DE1ABB7}" srcOrd="0" destOrd="0" presId="urn:microsoft.com/office/officeart/2005/8/layout/vList4#1"/>
    <dgm:cxn modelId="{CDC5CECB-4EDE-4EEC-A440-942FA4D5AB3F}" type="presParOf" srcId="{76DA393E-3756-4D17-8778-17C0D4D792DA}" destId="{2352C030-0248-483B-94A9-26972C30B2AA}" srcOrd="1" destOrd="0" presId="urn:microsoft.com/office/officeart/2005/8/layout/vList4#1"/>
    <dgm:cxn modelId="{ADE2EC3F-77E6-47E1-AAD4-5147393BBCF3}" type="presParOf" srcId="{76DA393E-3756-4D17-8778-17C0D4D792DA}" destId="{629FFE63-9943-4FDD-AEB3-15F8D3455642}" srcOrd="2" destOrd="0" presId="urn:microsoft.com/office/officeart/2005/8/layout/vList4#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D783A32-6612-4061-810D-2598FCFDE16E}" type="doc">
      <dgm:prSet loTypeId="urn:microsoft.com/office/officeart/2005/8/layout/vList4#1" loCatId="picture" qsTypeId="urn:microsoft.com/office/officeart/2005/8/quickstyle/simple1#1" qsCatId="simple" csTypeId="urn:microsoft.com/office/officeart/2005/8/colors/accent1_1#1" csCatId="accent1" phldr="1"/>
      <dgm:spPr/>
      <dgm:t>
        <a:bodyPr/>
        <a:lstStyle/>
        <a:p>
          <a:endParaRPr lang="en-US"/>
        </a:p>
      </dgm:t>
    </dgm:pt>
    <dgm:pt modelId="{8C4E1181-A43E-4AFA-A175-608167BDD664}">
      <dgm:prSet phldrT="[Text]" custT="1"/>
      <dgm:spPr>
        <a:xfrm>
          <a:off x="0" y="0"/>
          <a:ext cx="9372600" cy="1533425"/>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gm:spPr>
      <dgm:t>
        <a:bodyPr/>
        <a:lstStyle/>
        <a:p>
          <a:pPr algn="just"/>
          <a:r>
            <a:rPr lang="vi-VN" sz="4800" b="1" i="1" dirty="0">
              <a:solidFill>
                <a:srgbClr val="002060"/>
              </a:solidFill>
              <a:latin typeface="#9Slide05 Brannboll Ny" panose="02000000000000000000" pitchFamily="2" charset="0"/>
            </a:rPr>
            <a:t>Đọc tình huống</a:t>
          </a:r>
          <a:r>
            <a:rPr lang="en-US" sz="4800" b="1" i="1" dirty="0">
              <a:solidFill>
                <a:srgbClr val="002060"/>
              </a:solidFill>
              <a:latin typeface="#9Slide05 Brannboll Ny" panose="02000000000000000000" pitchFamily="2" charset="0"/>
            </a:rPr>
            <a:t>, </a:t>
          </a:r>
          <a:r>
            <a:rPr lang="en-US" sz="4800" b="1" i="1" dirty="0" err="1">
              <a:solidFill>
                <a:srgbClr val="002060"/>
              </a:solidFill>
              <a:latin typeface="#9Slide05 Brannboll Ny" panose="02000000000000000000" pitchFamily="2" charset="0"/>
            </a:rPr>
            <a:t>thảo</a:t>
          </a:r>
          <a:r>
            <a:rPr lang="en-US" sz="4800" b="1" i="1" dirty="0">
              <a:solidFill>
                <a:srgbClr val="002060"/>
              </a:solidFill>
              <a:latin typeface="#9Slide05 Brannboll Ny" panose="02000000000000000000" pitchFamily="2" charset="0"/>
            </a:rPr>
            <a:t> </a:t>
          </a:r>
          <a:r>
            <a:rPr lang="en-US" sz="4800" b="1" i="1" dirty="0" err="1">
              <a:solidFill>
                <a:srgbClr val="002060"/>
              </a:solidFill>
              <a:latin typeface="#9Slide05 Brannboll Ny" panose="02000000000000000000" pitchFamily="2" charset="0"/>
            </a:rPr>
            <a:t>luận</a:t>
          </a:r>
          <a:r>
            <a:rPr lang="en-US" sz="4800" b="1" i="1" dirty="0">
              <a:solidFill>
                <a:srgbClr val="002060"/>
              </a:solidFill>
              <a:latin typeface="#9Slide05 Brannboll Ny" panose="02000000000000000000" pitchFamily="2" charset="0"/>
            </a:rPr>
            <a:t> </a:t>
          </a:r>
          <a:r>
            <a:rPr lang="en-US" sz="4800" b="1" i="1" dirty="0" err="1">
              <a:solidFill>
                <a:srgbClr val="002060"/>
              </a:solidFill>
              <a:latin typeface="#9Slide05 Brannboll Ny" panose="02000000000000000000" pitchFamily="2" charset="0"/>
            </a:rPr>
            <a:t>trả</a:t>
          </a:r>
          <a:r>
            <a:rPr lang="en-US" sz="4800" b="1" i="1" dirty="0">
              <a:solidFill>
                <a:srgbClr val="002060"/>
              </a:solidFill>
              <a:latin typeface="#9Slide05 Brannboll Ny" panose="02000000000000000000" pitchFamily="2" charset="0"/>
            </a:rPr>
            <a:t> </a:t>
          </a:r>
          <a:r>
            <a:rPr lang="en-US" sz="4800" b="1" i="1" dirty="0" err="1">
              <a:solidFill>
                <a:srgbClr val="002060"/>
              </a:solidFill>
              <a:latin typeface="#9Slide05 Brannboll Ny" panose="02000000000000000000" pitchFamily="2" charset="0"/>
            </a:rPr>
            <a:t>lời</a:t>
          </a:r>
          <a:r>
            <a:rPr lang="en-US" sz="4800" b="1" i="1" dirty="0">
              <a:solidFill>
                <a:srgbClr val="002060"/>
              </a:solidFill>
              <a:latin typeface="#9Slide05 Brannboll Ny" panose="02000000000000000000" pitchFamily="2" charset="0"/>
            </a:rPr>
            <a:t> </a:t>
          </a:r>
          <a:r>
            <a:rPr lang="en-US" sz="4800" b="1" i="1" dirty="0" err="1">
              <a:solidFill>
                <a:srgbClr val="002060"/>
              </a:solidFill>
              <a:latin typeface="#9Slide05 Brannboll Ny" panose="02000000000000000000" pitchFamily="2" charset="0"/>
            </a:rPr>
            <a:t>theo</a:t>
          </a:r>
          <a:r>
            <a:rPr lang="en-US" sz="4800" b="1" i="1" dirty="0">
              <a:solidFill>
                <a:srgbClr val="002060"/>
              </a:solidFill>
              <a:latin typeface="#9Slide05 Brannboll Ny" panose="02000000000000000000" pitchFamily="2" charset="0"/>
            </a:rPr>
            <a:t> </a:t>
          </a:r>
          <a:r>
            <a:rPr lang="en-US" sz="4800" b="1" i="1" dirty="0" err="1">
              <a:solidFill>
                <a:srgbClr val="002060"/>
              </a:solidFill>
              <a:latin typeface="#9Slide05 Brannboll Ny" panose="02000000000000000000" pitchFamily="2" charset="0"/>
            </a:rPr>
            <a:t>hai</a:t>
          </a:r>
          <a:r>
            <a:rPr lang="en-US" sz="4800" b="1" i="1" dirty="0">
              <a:solidFill>
                <a:srgbClr val="002060"/>
              </a:solidFill>
              <a:latin typeface="#9Slide05 Brannboll Ny" panose="02000000000000000000" pitchFamily="2" charset="0"/>
            </a:rPr>
            <a:t> </a:t>
          </a:r>
          <a:r>
            <a:rPr lang="en-US" sz="4800" b="1" i="1" dirty="0" err="1">
              <a:solidFill>
                <a:srgbClr val="002060"/>
              </a:solidFill>
              <a:latin typeface="#9Slide05 Brannboll Ny" panose="02000000000000000000" pitchFamily="2" charset="0"/>
            </a:rPr>
            <a:t>câu</a:t>
          </a:r>
          <a:r>
            <a:rPr lang="en-US" sz="4800" b="1" i="1" dirty="0">
              <a:solidFill>
                <a:srgbClr val="002060"/>
              </a:solidFill>
              <a:latin typeface="#9Slide05 Brannboll Ny" panose="02000000000000000000" pitchFamily="2" charset="0"/>
            </a:rPr>
            <a:t> </a:t>
          </a:r>
          <a:r>
            <a:rPr lang="en-US" sz="4800" b="1" i="1" dirty="0" err="1">
              <a:solidFill>
                <a:srgbClr val="002060"/>
              </a:solidFill>
              <a:latin typeface="#9Slide05 Brannboll Ny" panose="02000000000000000000" pitchFamily="2" charset="0"/>
            </a:rPr>
            <a:t>hỏi</a:t>
          </a:r>
          <a:r>
            <a:rPr lang="en-US" sz="4800" b="1" i="1" dirty="0">
              <a:solidFill>
                <a:srgbClr val="002060"/>
              </a:solidFill>
              <a:latin typeface="#9Slide05 Brannboll Ny" panose="02000000000000000000" pitchFamily="2" charset="0"/>
            </a:rPr>
            <a:t>:</a:t>
          </a:r>
          <a:endParaRPr lang="en-US" sz="4800" dirty="0">
            <a:solidFill>
              <a:srgbClr val="002060"/>
            </a:solidFill>
            <a:latin typeface="#9Slide05 Brannboll Ny" panose="02000000000000000000" pitchFamily="2" charset="0"/>
          </a:endParaRPr>
        </a:p>
      </dgm:t>
    </dgm:pt>
    <dgm:pt modelId="{75A4A354-C2D6-42E3-A26E-179C61CD6177}" type="parTrans" cxnId="{C72B50B4-8323-4069-A08C-18955E7EB655}">
      <dgm:prSet/>
      <dgm:spPr/>
      <dgm:t>
        <a:bodyPr/>
        <a:lstStyle/>
        <a:p>
          <a:pPr algn="just"/>
          <a:endParaRPr lang="en-US" sz="3600" i="1">
            <a:latin typeface="+mn-lt"/>
          </a:endParaRPr>
        </a:p>
      </dgm:t>
    </dgm:pt>
    <dgm:pt modelId="{89D7B0A2-E2C6-403B-88CB-63EEFC0BF3D8}" type="sibTrans" cxnId="{C72B50B4-8323-4069-A08C-18955E7EB655}">
      <dgm:prSet/>
      <dgm:spPr/>
      <dgm:t>
        <a:bodyPr/>
        <a:lstStyle/>
        <a:p>
          <a:pPr algn="just"/>
          <a:endParaRPr lang="en-US" sz="3600" i="1">
            <a:latin typeface="+mn-lt"/>
          </a:endParaRPr>
        </a:p>
      </dgm:t>
    </dgm:pt>
    <dgm:pt modelId="{36F1A9A7-0E91-4997-8451-066E68D6791C}">
      <dgm:prSet phldrT="[Text]" custT="1"/>
      <dgm:spPr>
        <a:xfrm>
          <a:off x="0" y="1686768"/>
          <a:ext cx="9372600" cy="1533425"/>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gm:spPr>
      <dgm:t>
        <a:bodyPr/>
        <a:lstStyle/>
        <a:p>
          <a:pPr marL="0" marR="0" lvl="0" indent="0" algn="just" defTabSz="914400" eaLnBrk="1" fontAlgn="auto" latinLnBrk="0" hangingPunct="1">
            <a:lnSpc>
              <a:spcPct val="100000"/>
            </a:lnSpc>
            <a:spcBef>
              <a:spcPts val="0"/>
            </a:spcBef>
            <a:spcAft>
              <a:spcPts val="0"/>
            </a:spcAft>
            <a:buClrTx/>
            <a:buSzTx/>
            <a:buFontTx/>
            <a:buNone/>
          </a:pPr>
          <a:endParaRPr lang="en-US" sz="4400" dirty="0">
            <a:solidFill>
              <a:srgbClr val="002060"/>
            </a:solidFill>
            <a:latin typeface="#9Slide05 Brannboll Ny" panose="02000000000000000000" pitchFamily="2" charset="0"/>
          </a:endParaRPr>
        </a:p>
        <a:p>
          <a:pPr marL="0" marR="0" lvl="0" indent="0" algn="just" defTabSz="914400" eaLnBrk="1" fontAlgn="auto" latinLnBrk="0" hangingPunct="1">
            <a:lnSpc>
              <a:spcPct val="100000"/>
            </a:lnSpc>
            <a:spcBef>
              <a:spcPts val="0"/>
            </a:spcBef>
            <a:spcAft>
              <a:spcPts val="0"/>
            </a:spcAft>
            <a:buClrTx/>
            <a:buSzTx/>
            <a:buFontTx/>
            <a:buNone/>
          </a:pPr>
          <a:r>
            <a:rPr lang="en-US" sz="4400" dirty="0">
              <a:solidFill>
                <a:srgbClr val="C00000"/>
              </a:solidFill>
              <a:latin typeface="#9Slide05 Brannboll Ny" panose="02000000000000000000" pitchFamily="2" charset="0"/>
            </a:rPr>
            <a:t>a) </a:t>
          </a:r>
          <a:r>
            <a:rPr lang="en-US" sz="4400" dirty="0" err="1">
              <a:solidFill>
                <a:srgbClr val="C00000"/>
              </a:solidFill>
              <a:latin typeface="#9Slide05 Brannboll Ny" panose="02000000000000000000" pitchFamily="2" charset="0"/>
            </a:rPr>
            <a:t>Vì</a:t>
          </a:r>
          <a:r>
            <a:rPr lang="en-US" sz="4400" dirty="0">
              <a:solidFill>
                <a:srgbClr val="C00000"/>
              </a:solidFill>
              <a:latin typeface="#9Slide05 Brannboll Ny" panose="02000000000000000000" pitchFamily="2" charset="0"/>
            </a:rPr>
            <a:t> </a:t>
          </a:r>
          <a:r>
            <a:rPr lang="en-US" sz="4400" dirty="0" err="1">
              <a:solidFill>
                <a:srgbClr val="C00000"/>
              </a:solidFill>
              <a:latin typeface="#9Slide05 Brannboll Ny" panose="02000000000000000000" pitchFamily="2" charset="0"/>
            </a:rPr>
            <a:t>sao</a:t>
          </a:r>
          <a:r>
            <a:rPr lang="en-US" sz="4400" dirty="0">
              <a:solidFill>
                <a:srgbClr val="C00000"/>
              </a:solidFill>
              <a:latin typeface="#9Slide05 Brannboll Ny" panose="02000000000000000000" pitchFamily="2" charset="0"/>
            </a:rPr>
            <a:t> H </a:t>
          </a:r>
          <a:r>
            <a:rPr lang="en-US" sz="4400" dirty="0" err="1">
              <a:solidFill>
                <a:srgbClr val="C00000"/>
              </a:solidFill>
              <a:latin typeface="#9Slide05 Brannboll Ny" panose="02000000000000000000" pitchFamily="2" charset="0"/>
            </a:rPr>
            <a:t>khó</a:t>
          </a:r>
          <a:r>
            <a:rPr lang="en-US" sz="4400" dirty="0">
              <a:solidFill>
                <a:srgbClr val="C00000"/>
              </a:solidFill>
              <a:latin typeface="#9Slide05 Brannboll Ny" panose="02000000000000000000" pitchFamily="2" charset="0"/>
            </a:rPr>
            <a:t> </a:t>
          </a:r>
          <a:r>
            <a:rPr lang="en-US" sz="4400" dirty="0" err="1">
              <a:solidFill>
                <a:srgbClr val="C00000"/>
              </a:solidFill>
              <a:latin typeface="#9Slide05 Brannboll Ny" panose="02000000000000000000" pitchFamily="2" charset="0"/>
            </a:rPr>
            <a:t>vay</a:t>
          </a:r>
          <a:r>
            <a:rPr lang="en-US" sz="4400" dirty="0">
              <a:solidFill>
                <a:srgbClr val="C00000"/>
              </a:solidFill>
              <a:latin typeface="#9Slide05 Brannboll Ny" panose="02000000000000000000" pitchFamily="2" charset="0"/>
            </a:rPr>
            <a:t> </a:t>
          </a:r>
          <a:r>
            <a:rPr lang="en-US" sz="4400" dirty="0" err="1">
              <a:solidFill>
                <a:srgbClr val="C00000"/>
              </a:solidFill>
              <a:latin typeface="#9Slide05 Brannboll Ny" panose="02000000000000000000" pitchFamily="2" charset="0"/>
            </a:rPr>
            <a:t>ti</a:t>
          </a:r>
          <a:r>
            <a:rPr lang="vi-VN" sz="4400" dirty="0">
              <a:solidFill>
                <a:srgbClr val="C00000"/>
              </a:solidFill>
              <a:latin typeface="#9Slide05 Brannboll Ny" panose="02000000000000000000" pitchFamily="2" charset="0"/>
            </a:rPr>
            <a:t>ề</a:t>
          </a:r>
          <a:r>
            <a:rPr lang="en-US" sz="4400" dirty="0">
              <a:solidFill>
                <a:srgbClr val="C00000"/>
              </a:solidFill>
              <a:latin typeface="#9Slide05 Brannboll Ny" panose="02000000000000000000" pitchFamily="2" charset="0"/>
            </a:rPr>
            <a:t>n </a:t>
          </a:r>
          <a:r>
            <a:rPr lang="en-US" sz="4400" dirty="0" err="1">
              <a:solidFill>
                <a:srgbClr val="C00000"/>
              </a:solidFill>
              <a:latin typeface="#9Slide05 Brannboll Ny" panose="02000000000000000000" pitchFamily="2" charset="0"/>
            </a:rPr>
            <a:t>của</a:t>
          </a:r>
          <a:r>
            <a:rPr lang="en-US" sz="4400" dirty="0">
              <a:solidFill>
                <a:srgbClr val="C00000"/>
              </a:solidFill>
              <a:latin typeface="#9Slide05 Brannboll Ny" panose="02000000000000000000" pitchFamily="2" charset="0"/>
            </a:rPr>
            <a:t> </a:t>
          </a:r>
          <a:r>
            <a:rPr lang="en-US" sz="4400" dirty="0" err="1">
              <a:solidFill>
                <a:srgbClr val="C00000"/>
              </a:solidFill>
              <a:latin typeface="#9Slide05 Brannboll Ny" panose="02000000000000000000" pitchFamily="2" charset="0"/>
            </a:rPr>
            <a:t>các</a:t>
          </a:r>
          <a:r>
            <a:rPr lang="en-US" sz="4400" dirty="0">
              <a:solidFill>
                <a:srgbClr val="C00000"/>
              </a:solidFill>
              <a:latin typeface="#9Slide05 Brannboll Ny" panose="02000000000000000000" pitchFamily="2" charset="0"/>
            </a:rPr>
            <a:t> </a:t>
          </a:r>
          <a:r>
            <a:rPr lang="en-US" sz="4400" dirty="0" err="1">
              <a:solidFill>
                <a:srgbClr val="C00000"/>
              </a:solidFill>
              <a:latin typeface="#9Slide05 Brannboll Ny" panose="02000000000000000000" pitchFamily="2" charset="0"/>
            </a:rPr>
            <a:t>bạn</a:t>
          </a:r>
          <a:r>
            <a:rPr lang="en-US" sz="4400" dirty="0">
              <a:solidFill>
                <a:srgbClr val="C00000"/>
              </a:solidFill>
              <a:latin typeface="#9Slide05 Brannboll Ny" panose="02000000000000000000" pitchFamily="2" charset="0"/>
            </a:rPr>
            <a:t> </a:t>
          </a:r>
          <a:r>
            <a:rPr lang="en-US" sz="4400" dirty="0" err="1">
              <a:solidFill>
                <a:srgbClr val="C00000"/>
              </a:solidFill>
              <a:latin typeface="#9Slide05 Brannboll Ny" panose="02000000000000000000" pitchFamily="2" charset="0"/>
            </a:rPr>
            <a:t>trong</a:t>
          </a:r>
          <a:r>
            <a:rPr lang="en-US" sz="4400" dirty="0">
              <a:solidFill>
                <a:srgbClr val="C00000"/>
              </a:solidFill>
              <a:latin typeface="#9Slide05 Brannboll Ny" panose="02000000000000000000" pitchFamily="2" charset="0"/>
            </a:rPr>
            <a:t> </a:t>
          </a:r>
          <a:r>
            <a:rPr lang="en-US" sz="4400" dirty="0" err="1">
              <a:solidFill>
                <a:srgbClr val="C00000"/>
              </a:solidFill>
              <a:latin typeface="#9Slide05 Brannboll Ny" panose="02000000000000000000" pitchFamily="2" charset="0"/>
            </a:rPr>
            <a:t>lớp</a:t>
          </a:r>
          <a:r>
            <a:rPr lang="en-US" sz="4400" dirty="0">
              <a:solidFill>
                <a:srgbClr val="C00000"/>
              </a:solidFill>
              <a:latin typeface="#9Slide05 Brannboll Ny" panose="02000000000000000000" pitchFamily="2" charset="0"/>
            </a:rPr>
            <a:t>? </a:t>
          </a:r>
        </a:p>
        <a:p>
          <a:pPr marL="0" lvl="0" algn="just" defTabSz="1244600">
            <a:lnSpc>
              <a:spcPct val="90000"/>
            </a:lnSpc>
            <a:spcBef>
              <a:spcPct val="0"/>
            </a:spcBef>
            <a:spcAft>
              <a:spcPct val="35000"/>
            </a:spcAft>
            <a:buNone/>
          </a:pPr>
          <a:endParaRPr kumimoji="0" lang="en-US" sz="2800" b="0" i="0" u="none" strike="noStrike" cap="none" spc="0" normalizeH="0" baseline="0" noProof="0" dirty="0">
            <a:solidFill>
              <a:srgbClr val="FF0000"/>
            </a:solidFill>
            <a:effectLst/>
            <a:uLnTx/>
            <a:uFillTx/>
            <a:latin typeface="#9Slide05 Brannboll Ny" panose="02000000000000000000" pitchFamily="2" charset="0"/>
            <a:ea typeface="+mn-ea"/>
            <a:cs typeface="Arial" panose="020B0604020202020204" pitchFamily="34" charset="0"/>
          </a:endParaRPr>
        </a:p>
      </dgm:t>
    </dgm:pt>
    <dgm:pt modelId="{3076928A-BC39-4164-A392-EF7BB50AC8F7}" type="parTrans" cxnId="{C2A430EB-026A-428E-B9D3-EE570B6A1DAA}">
      <dgm:prSet/>
      <dgm:spPr/>
      <dgm:t>
        <a:bodyPr/>
        <a:lstStyle/>
        <a:p>
          <a:pPr algn="just"/>
          <a:endParaRPr lang="en-US" sz="3600" i="1">
            <a:latin typeface="+mn-lt"/>
          </a:endParaRPr>
        </a:p>
      </dgm:t>
    </dgm:pt>
    <dgm:pt modelId="{5F4F3BF3-4C3E-43BC-8B7A-5E8EE2D360D7}" type="sibTrans" cxnId="{C2A430EB-026A-428E-B9D3-EE570B6A1DAA}">
      <dgm:prSet/>
      <dgm:spPr/>
      <dgm:t>
        <a:bodyPr/>
        <a:lstStyle/>
        <a:p>
          <a:pPr algn="just"/>
          <a:endParaRPr lang="en-US" sz="3600" i="1">
            <a:latin typeface="+mn-lt"/>
          </a:endParaRPr>
        </a:p>
      </dgm:t>
    </dgm:pt>
    <dgm:pt modelId="{F6E9B8BA-2F37-4781-A521-61D00A840D7D}">
      <dgm:prSet phldrT="[Text]" custT="1"/>
      <dgm:spPr>
        <a:xfrm>
          <a:off x="0" y="3373537"/>
          <a:ext cx="9372600" cy="1533425"/>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gm:spPr>
      <dgm:t>
        <a:bodyPr/>
        <a:lstStyle/>
        <a:p>
          <a:pPr algn="just"/>
          <a:r>
            <a:rPr lang="en-US" sz="4400" dirty="0">
              <a:solidFill>
                <a:srgbClr val="C00000"/>
              </a:solidFill>
              <a:latin typeface="#9Slide05 Brannboll Ny" panose="02000000000000000000" pitchFamily="2" charset="0"/>
            </a:rPr>
            <a:t>b) Theo </a:t>
          </a:r>
          <a:r>
            <a:rPr lang="en-US" sz="4400" dirty="0" err="1">
              <a:solidFill>
                <a:srgbClr val="C00000"/>
              </a:solidFill>
              <a:latin typeface="#9Slide05 Brannboll Ny" panose="02000000000000000000" pitchFamily="2" charset="0"/>
            </a:rPr>
            <a:t>em</a:t>
          </a:r>
          <a:r>
            <a:rPr lang="en-US" sz="4400" dirty="0">
              <a:solidFill>
                <a:srgbClr val="C00000"/>
              </a:solidFill>
              <a:latin typeface="#9Slide05 Brannboll Ny" panose="02000000000000000000" pitchFamily="2" charset="0"/>
            </a:rPr>
            <a:t>, </a:t>
          </a:r>
          <a:r>
            <a:rPr lang="en-US" sz="4400" dirty="0" err="1">
              <a:solidFill>
                <a:srgbClr val="C00000"/>
              </a:solidFill>
              <a:latin typeface="#9Slide05 Brannboll Ny" panose="02000000000000000000" pitchFamily="2" charset="0"/>
            </a:rPr>
            <a:t>khi</a:t>
          </a:r>
          <a:r>
            <a:rPr lang="en-US" sz="4400" dirty="0">
              <a:solidFill>
                <a:srgbClr val="C00000"/>
              </a:solidFill>
              <a:latin typeface="#9Slide05 Brannboll Ny" panose="02000000000000000000" pitchFamily="2" charset="0"/>
            </a:rPr>
            <a:t> </a:t>
          </a:r>
          <a:r>
            <a:rPr lang="en-US" sz="4400" dirty="0" err="1">
              <a:solidFill>
                <a:srgbClr val="C00000"/>
              </a:solidFill>
              <a:latin typeface="#9Slide05 Brannboll Ny" panose="02000000000000000000" pitchFamily="2" charset="0"/>
            </a:rPr>
            <a:t>vay</a:t>
          </a:r>
          <a:r>
            <a:rPr lang="en-US" sz="4400" dirty="0">
              <a:solidFill>
                <a:srgbClr val="C00000"/>
              </a:solidFill>
              <a:latin typeface="#9Slide05 Brannboll Ny" panose="02000000000000000000" pitchFamily="2" charset="0"/>
            </a:rPr>
            <a:t> </a:t>
          </a:r>
          <a:r>
            <a:rPr lang="en-US" sz="4400" dirty="0" err="1">
              <a:solidFill>
                <a:srgbClr val="C00000"/>
              </a:solidFill>
              <a:latin typeface="#9Slide05 Brannboll Ny" panose="02000000000000000000" pitchFamily="2" charset="0"/>
            </a:rPr>
            <a:t>mượn</a:t>
          </a:r>
          <a:r>
            <a:rPr lang="en-US" sz="4400" dirty="0">
              <a:solidFill>
                <a:srgbClr val="C00000"/>
              </a:solidFill>
              <a:latin typeface="#9Slide05 Brannboll Ny" panose="02000000000000000000" pitchFamily="2" charset="0"/>
            </a:rPr>
            <a:t> </a:t>
          </a:r>
          <a:r>
            <a:rPr lang="en-US" sz="4400" dirty="0" err="1">
              <a:solidFill>
                <a:srgbClr val="C00000"/>
              </a:solidFill>
              <a:latin typeface="#9Slide05 Brannboll Ny" panose="02000000000000000000" pitchFamily="2" charset="0"/>
            </a:rPr>
            <a:t>tiền</a:t>
          </a:r>
          <a:r>
            <a:rPr lang="en-US" sz="4400" dirty="0">
              <a:solidFill>
                <a:srgbClr val="C00000"/>
              </a:solidFill>
              <a:latin typeface="#9Slide05 Brannboll Ny" panose="02000000000000000000" pitchFamily="2" charset="0"/>
            </a:rPr>
            <a:t> </a:t>
          </a:r>
          <a:r>
            <a:rPr lang="en-US" sz="4400" dirty="0" err="1">
              <a:solidFill>
                <a:srgbClr val="C00000"/>
              </a:solidFill>
              <a:latin typeface="#9Slide05 Brannboll Ny" panose="02000000000000000000" pitchFamily="2" charset="0"/>
            </a:rPr>
            <a:t>cần</a:t>
          </a:r>
          <a:r>
            <a:rPr lang="en-US" sz="4400" dirty="0">
              <a:solidFill>
                <a:srgbClr val="C00000"/>
              </a:solidFill>
              <a:latin typeface="#9Slide05 Brannboll Ny" panose="02000000000000000000" pitchFamily="2" charset="0"/>
            </a:rPr>
            <a:t> </a:t>
          </a:r>
          <a:r>
            <a:rPr lang="en-US" sz="4400" dirty="0" err="1">
              <a:solidFill>
                <a:srgbClr val="C00000"/>
              </a:solidFill>
              <a:latin typeface="#9Slide05 Brannboll Ny" panose="02000000000000000000" pitchFamily="2" charset="0"/>
            </a:rPr>
            <a:t>chú</a:t>
          </a:r>
          <a:r>
            <a:rPr lang="en-US" sz="4400" dirty="0">
              <a:solidFill>
                <a:srgbClr val="C00000"/>
              </a:solidFill>
              <a:latin typeface="#9Slide05 Brannboll Ny" panose="02000000000000000000" pitchFamily="2" charset="0"/>
            </a:rPr>
            <a:t> ý </a:t>
          </a:r>
          <a:r>
            <a:rPr lang="en-US" sz="4400" dirty="0" err="1">
              <a:solidFill>
                <a:srgbClr val="C00000"/>
              </a:solidFill>
              <a:latin typeface="#9Slide05 Brannboll Ny" panose="02000000000000000000" pitchFamily="2" charset="0"/>
            </a:rPr>
            <a:t>điều</a:t>
          </a:r>
          <a:r>
            <a:rPr lang="en-US" sz="4400" dirty="0">
              <a:solidFill>
                <a:srgbClr val="C00000"/>
              </a:solidFill>
              <a:latin typeface="#9Slide05 Brannboll Ny" panose="02000000000000000000" pitchFamily="2" charset="0"/>
            </a:rPr>
            <a:t> </a:t>
          </a:r>
          <a:r>
            <a:rPr lang="en-US" sz="4400" dirty="0" err="1">
              <a:solidFill>
                <a:srgbClr val="C00000"/>
              </a:solidFill>
              <a:latin typeface="#9Slide05 Brannboll Ny" panose="02000000000000000000" pitchFamily="2" charset="0"/>
            </a:rPr>
            <a:t>gì</a:t>
          </a:r>
          <a:r>
            <a:rPr lang="en-US" sz="4400" dirty="0">
              <a:solidFill>
                <a:srgbClr val="C00000"/>
              </a:solidFill>
              <a:latin typeface="#9Slide05 Brannboll Ny" panose="02000000000000000000" pitchFamily="2" charset="0"/>
            </a:rPr>
            <a:t>? </a:t>
          </a:r>
          <a:r>
            <a:rPr lang="en-US" sz="4400" dirty="0" err="1">
              <a:solidFill>
                <a:srgbClr val="C00000"/>
              </a:solidFill>
              <a:latin typeface="#9Slide05 Brannboll Ny" panose="02000000000000000000" pitchFamily="2" charset="0"/>
            </a:rPr>
            <a:t>Vì</a:t>
          </a:r>
          <a:r>
            <a:rPr lang="en-US" sz="4400" dirty="0">
              <a:solidFill>
                <a:srgbClr val="C00000"/>
              </a:solidFill>
              <a:latin typeface="#9Slide05 Brannboll Ny" panose="02000000000000000000" pitchFamily="2" charset="0"/>
            </a:rPr>
            <a:t> </a:t>
          </a:r>
          <a:r>
            <a:rPr lang="en-US" sz="4400" dirty="0" err="1">
              <a:solidFill>
                <a:srgbClr val="C00000"/>
              </a:solidFill>
              <a:latin typeface="#9Slide05 Brannboll Ny" panose="02000000000000000000" pitchFamily="2" charset="0"/>
            </a:rPr>
            <a:t>sao</a:t>
          </a:r>
          <a:r>
            <a:rPr lang="en-US" sz="4400" dirty="0">
              <a:solidFill>
                <a:srgbClr val="C00000"/>
              </a:solidFill>
              <a:latin typeface="#9Slide05 Brannboll Ny" panose="02000000000000000000" pitchFamily="2" charset="0"/>
            </a:rPr>
            <a:t>?</a:t>
          </a:r>
          <a:endParaRPr lang="en-US" sz="4400" b="1" i="0" dirty="0">
            <a:solidFill>
              <a:srgbClr val="C00000"/>
            </a:solidFill>
            <a:latin typeface="#9Slide05 Brannboll Ny" panose="02000000000000000000" pitchFamily="2" charset="0"/>
            <a:ea typeface="+mn-ea"/>
            <a:cs typeface="+mn-cs"/>
          </a:endParaRPr>
        </a:p>
      </dgm:t>
    </dgm:pt>
    <dgm:pt modelId="{F3A9BA2F-FEFE-44E8-8A5D-A95E30E49C0C}" type="parTrans" cxnId="{2E5A5FC6-7246-4A48-9A5C-8FF4449E3CE0}">
      <dgm:prSet/>
      <dgm:spPr/>
      <dgm:t>
        <a:bodyPr/>
        <a:lstStyle/>
        <a:p>
          <a:pPr algn="just"/>
          <a:endParaRPr lang="en-US" sz="3600" i="1">
            <a:latin typeface="+mn-lt"/>
          </a:endParaRPr>
        </a:p>
      </dgm:t>
    </dgm:pt>
    <dgm:pt modelId="{8CBDE6B4-DF30-443D-9579-CCA1D8018E24}" type="sibTrans" cxnId="{2E5A5FC6-7246-4A48-9A5C-8FF4449E3CE0}">
      <dgm:prSet/>
      <dgm:spPr/>
      <dgm:t>
        <a:bodyPr/>
        <a:lstStyle/>
        <a:p>
          <a:pPr algn="just"/>
          <a:endParaRPr lang="en-US" sz="3600" i="1">
            <a:latin typeface="+mn-lt"/>
          </a:endParaRPr>
        </a:p>
      </dgm:t>
    </dgm:pt>
    <dgm:pt modelId="{610C4521-7E21-4ABD-817D-19EC8F773957}" type="pres">
      <dgm:prSet presAssocID="{4D783A32-6612-4061-810D-2598FCFDE16E}" presName="linear" presStyleCnt="0">
        <dgm:presLayoutVars>
          <dgm:dir/>
          <dgm:resizeHandles val="exact"/>
        </dgm:presLayoutVars>
      </dgm:prSet>
      <dgm:spPr/>
    </dgm:pt>
    <dgm:pt modelId="{1C2B9614-1D42-4E2A-92D8-94BCF9DE39E4}" type="pres">
      <dgm:prSet presAssocID="{8C4E1181-A43E-4AFA-A175-608167BDD664}" presName="comp" presStyleCnt="0"/>
      <dgm:spPr/>
    </dgm:pt>
    <dgm:pt modelId="{DE66B4FA-8443-484B-9A9E-FA188D6B4E43}" type="pres">
      <dgm:prSet presAssocID="{8C4E1181-A43E-4AFA-A175-608167BDD664}" presName="box" presStyleLbl="node1" presStyleIdx="0" presStyleCnt="3" custLinFactNeighborX="-704"/>
      <dgm:spPr/>
    </dgm:pt>
    <dgm:pt modelId="{2AAACA77-E4A0-4E99-9F03-72ED26BB7B73}" type="pres">
      <dgm:prSet presAssocID="{8C4E1181-A43E-4AFA-A175-608167BDD664}" presName="img" presStyleLbl="fgImgPlace1" presStyleIdx="0" presStyleCnt="3"/>
      <dgm:spPr>
        <a:xfrm>
          <a:off x="153342" y="153342"/>
          <a:ext cx="1874520" cy="1226740"/>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9000" b="-9000"/>
          </a:stretch>
        </a:blipFill>
        <a:ln w="25400" cap="flat" cmpd="sng" algn="ctr">
          <a:solidFill>
            <a:srgbClr val="4F81BD">
              <a:shade val="80000"/>
              <a:hueOff val="0"/>
              <a:satOff val="0"/>
              <a:lumOff val="0"/>
              <a:alphaOff val="0"/>
            </a:srgbClr>
          </a:solidFill>
          <a:prstDash val="solid"/>
        </a:ln>
        <a:effectLst/>
      </dgm:spPr>
    </dgm:pt>
    <dgm:pt modelId="{046903CA-E59E-4D3A-B85F-2132F4D3C385}" type="pres">
      <dgm:prSet presAssocID="{8C4E1181-A43E-4AFA-A175-608167BDD664}" presName="text" presStyleLbl="node1" presStyleIdx="0" presStyleCnt="3">
        <dgm:presLayoutVars>
          <dgm:bulletEnabled val="1"/>
        </dgm:presLayoutVars>
      </dgm:prSet>
      <dgm:spPr/>
    </dgm:pt>
    <dgm:pt modelId="{3C4FC630-2F4B-4B45-8D35-86BFE257DB89}" type="pres">
      <dgm:prSet presAssocID="{89D7B0A2-E2C6-403B-88CB-63EEFC0BF3D8}" presName="spacer" presStyleCnt="0"/>
      <dgm:spPr/>
    </dgm:pt>
    <dgm:pt modelId="{76DA393E-3756-4D17-8778-17C0D4D792DA}" type="pres">
      <dgm:prSet presAssocID="{36F1A9A7-0E91-4997-8451-066E68D6791C}" presName="comp" presStyleCnt="0"/>
      <dgm:spPr/>
    </dgm:pt>
    <dgm:pt modelId="{11925212-181A-4D0E-84EB-C4219DE1ABB7}" type="pres">
      <dgm:prSet presAssocID="{36F1A9A7-0E91-4997-8451-066E68D6791C}" presName="box" presStyleLbl="node1" presStyleIdx="1" presStyleCnt="3" custScaleY="127452"/>
      <dgm:spPr/>
    </dgm:pt>
    <dgm:pt modelId="{2352C030-0248-483B-94A9-26972C30B2AA}" type="pres">
      <dgm:prSet presAssocID="{36F1A9A7-0E91-4997-8451-066E68D6791C}" presName="img" presStyleLbl="fgImgPlace1" presStyleIdx="1" presStyleCnt="3"/>
      <dgm:spPr>
        <a:xfrm>
          <a:off x="153342" y="1840111"/>
          <a:ext cx="1874520" cy="1226740"/>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20000" b="-20000"/>
          </a:stretch>
        </a:blipFill>
        <a:ln w="25400" cap="flat" cmpd="sng" algn="ctr">
          <a:solidFill>
            <a:srgbClr val="4F81BD">
              <a:shade val="80000"/>
              <a:hueOff val="0"/>
              <a:satOff val="0"/>
              <a:lumOff val="0"/>
              <a:alphaOff val="0"/>
            </a:srgbClr>
          </a:solidFill>
          <a:prstDash val="solid"/>
        </a:ln>
        <a:effectLst/>
      </dgm:spPr>
    </dgm:pt>
    <dgm:pt modelId="{629FFE63-9943-4FDD-AEB3-15F8D3455642}" type="pres">
      <dgm:prSet presAssocID="{36F1A9A7-0E91-4997-8451-066E68D6791C}" presName="text" presStyleLbl="node1" presStyleIdx="1" presStyleCnt="3">
        <dgm:presLayoutVars>
          <dgm:bulletEnabled val="1"/>
        </dgm:presLayoutVars>
      </dgm:prSet>
      <dgm:spPr/>
    </dgm:pt>
    <dgm:pt modelId="{E767A943-8EB1-47EA-BA75-90A3BF72AA10}" type="pres">
      <dgm:prSet presAssocID="{5F4F3BF3-4C3E-43BC-8B7A-5E8EE2D360D7}" presName="spacer" presStyleCnt="0"/>
      <dgm:spPr/>
    </dgm:pt>
    <dgm:pt modelId="{E9FBCDE1-C0F8-4B00-9C6E-C1A57153DC9C}" type="pres">
      <dgm:prSet presAssocID="{F6E9B8BA-2F37-4781-A521-61D00A840D7D}" presName="comp" presStyleCnt="0"/>
      <dgm:spPr/>
    </dgm:pt>
    <dgm:pt modelId="{D857732E-E667-406B-8596-FB28DE60F3B0}" type="pres">
      <dgm:prSet presAssocID="{F6E9B8BA-2F37-4781-A521-61D00A840D7D}" presName="box" presStyleLbl="node1" presStyleIdx="2" presStyleCnt="3"/>
      <dgm:spPr/>
    </dgm:pt>
    <dgm:pt modelId="{72B5F39E-2D8B-4AE5-99A7-0B4F92796C74}" type="pres">
      <dgm:prSet presAssocID="{F6E9B8BA-2F37-4781-A521-61D00A840D7D}" presName="img" presStyleLbl="fgImgPlace1" presStyleIdx="2" presStyleCnt="3"/>
      <dgm:spPr>
        <a:xfrm>
          <a:off x="153342" y="3526879"/>
          <a:ext cx="1874520" cy="1226740"/>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5000" b="-5000"/>
          </a:stretch>
        </a:blipFill>
        <a:ln w="25400" cap="flat" cmpd="sng" algn="ctr">
          <a:solidFill>
            <a:srgbClr val="4F81BD">
              <a:shade val="80000"/>
              <a:hueOff val="0"/>
              <a:satOff val="0"/>
              <a:lumOff val="0"/>
              <a:alphaOff val="0"/>
            </a:srgbClr>
          </a:solidFill>
          <a:prstDash val="solid"/>
        </a:ln>
        <a:effectLst/>
      </dgm:spPr>
    </dgm:pt>
    <dgm:pt modelId="{8B13E293-4E29-4216-A0D2-9CCA14266B56}" type="pres">
      <dgm:prSet presAssocID="{F6E9B8BA-2F37-4781-A521-61D00A840D7D}" presName="text" presStyleLbl="node1" presStyleIdx="2" presStyleCnt="3">
        <dgm:presLayoutVars>
          <dgm:bulletEnabled val="1"/>
        </dgm:presLayoutVars>
      </dgm:prSet>
      <dgm:spPr/>
    </dgm:pt>
  </dgm:ptLst>
  <dgm:cxnLst>
    <dgm:cxn modelId="{2E4E2917-F385-4A0A-8D97-0A87242DE059}" type="presOf" srcId="{8C4E1181-A43E-4AFA-A175-608167BDD664}" destId="{046903CA-E59E-4D3A-B85F-2132F4D3C385}" srcOrd="1" destOrd="0" presId="urn:microsoft.com/office/officeart/2005/8/layout/vList4#1"/>
    <dgm:cxn modelId="{BCE51834-453C-415D-A95B-03FF2B4DF33D}" type="presOf" srcId="{F6E9B8BA-2F37-4781-A521-61D00A840D7D}" destId="{D857732E-E667-406B-8596-FB28DE60F3B0}" srcOrd="0" destOrd="0" presId="urn:microsoft.com/office/officeart/2005/8/layout/vList4#1"/>
    <dgm:cxn modelId="{BFA1E358-AFBE-453C-A1E8-0574594E82B9}" type="presOf" srcId="{36F1A9A7-0E91-4997-8451-066E68D6791C}" destId="{629FFE63-9943-4FDD-AEB3-15F8D3455642}" srcOrd="1" destOrd="0" presId="urn:microsoft.com/office/officeart/2005/8/layout/vList4#1"/>
    <dgm:cxn modelId="{E3FAFAAF-CD96-4F6B-A65A-EC1F3F5C6F98}" type="presOf" srcId="{36F1A9A7-0E91-4997-8451-066E68D6791C}" destId="{11925212-181A-4D0E-84EB-C4219DE1ABB7}" srcOrd="0" destOrd="0" presId="urn:microsoft.com/office/officeart/2005/8/layout/vList4#1"/>
    <dgm:cxn modelId="{C72B50B4-8323-4069-A08C-18955E7EB655}" srcId="{4D783A32-6612-4061-810D-2598FCFDE16E}" destId="{8C4E1181-A43E-4AFA-A175-608167BDD664}" srcOrd="0" destOrd="0" parTransId="{75A4A354-C2D6-42E3-A26E-179C61CD6177}" sibTransId="{89D7B0A2-E2C6-403B-88CB-63EEFC0BF3D8}"/>
    <dgm:cxn modelId="{0F5DFCC4-37B4-4218-94B9-C1A826E06F92}" type="presOf" srcId="{4D783A32-6612-4061-810D-2598FCFDE16E}" destId="{610C4521-7E21-4ABD-817D-19EC8F773957}" srcOrd="0" destOrd="0" presId="urn:microsoft.com/office/officeart/2005/8/layout/vList4#1"/>
    <dgm:cxn modelId="{50BB50C5-028C-4959-8AA1-6ED092E2BBAF}" type="presOf" srcId="{F6E9B8BA-2F37-4781-A521-61D00A840D7D}" destId="{8B13E293-4E29-4216-A0D2-9CCA14266B56}" srcOrd="1" destOrd="0" presId="urn:microsoft.com/office/officeart/2005/8/layout/vList4#1"/>
    <dgm:cxn modelId="{2E5A5FC6-7246-4A48-9A5C-8FF4449E3CE0}" srcId="{4D783A32-6612-4061-810D-2598FCFDE16E}" destId="{F6E9B8BA-2F37-4781-A521-61D00A840D7D}" srcOrd="2" destOrd="0" parTransId="{F3A9BA2F-FEFE-44E8-8A5D-A95E30E49C0C}" sibTransId="{8CBDE6B4-DF30-443D-9579-CCA1D8018E24}"/>
    <dgm:cxn modelId="{C2A430EB-026A-428E-B9D3-EE570B6A1DAA}" srcId="{4D783A32-6612-4061-810D-2598FCFDE16E}" destId="{36F1A9A7-0E91-4997-8451-066E68D6791C}" srcOrd="1" destOrd="0" parTransId="{3076928A-BC39-4164-A392-EF7BB50AC8F7}" sibTransId="{5F4F3BF3-4C3E-43BC-8B7A-5E8EE2D360D7}"/>
    <dgm:cxn modelId="{81BE22F3-AAE5-47EE-97E1-26383E038450}" type="presOf" srcId="{8C4E1181-A43E-4AFA-A175-608167BDD664}" destId="{DE66B4FA-8443-484B-9A9E-FA188D6B4E43}" srcOrd="0" destOrd="0" presId="urn:microsoft.com/office/officeart/2005/8/layout/vList4#1"/>
    <dgm:cxn modelId="{39A75828-312D-47C0-98CF-2C2CDFC40650}" type="presParOf" srcId="{610C4521-7E21-4ABD-817D-19EC8F773957}" destId="{1C2B9614-1D42-4E2A-92D8-94BCF9DE39E4}" srcOrd="0" destOrd="0" presId="urn:microsoft.com/office/officeart/2005/8/layout/vList4#1"/>
    <dgm:cxn modelId="{7F8D2103-1E25-49A9-9FEF-5C9E5F686F9E}" type="presParOf" srcId="{1C2B9614-1D42-4E2A-92D8-94BCF9DE39E4}" destId="{DE66B4FA-8443-484B-9A9E-FA188D6B4E43}" srcOrd="0" destOrd="0" presId="urn:microsoft.com/office/officeart/2005/8/layout/vList4#1"/>
    <dgm:cxn modelId="{61CFB993-17CF-4DAB-99AF-4B3464688C36}" type="presParOf" srcId="{1C2B9614-1D42-4E2A-92D8-94BCF9DE39E4}" destId="{2AAACA77-E4A0-4E99-9F03-72ED26BB7B73}" srcOrd="1" destOrd="0" presId="urn:microsoft.com/office/officeart/2005/8/layout/vList4#1"/>
    <dgm:cxn modelId="{9DB60964-62ED-4455-8810-6A493DF0F8D8}" type="presParOf" srcId="{1C2B9614-1D42-4E2A-92D8-94BCF9DE39E4}" destId="{046903CA-E59E-4D3A-B85F-2132F4D3C385}" srcOrd="2" destOrd="0" presId="urn:microsoft.com/office/officeart/2005/8/layout/vList4#1"/>
    <dgm:cxn modelId="{497840CB-AD3A-453B-BCF9-B5C3688E6C9E}" type="presParOf" srcId="{610C4521-7E21-4ABD-817D-19EC8F773957}" destId="{3C4FC630-2F4B-4B45-8D35-86BFE257DB89}" srcOrd="1" destOrd="0" presId="urn:microsoft.com/office/officeart/2005/8/layout/vList4#1"/>
    <dgm:cxn modelId="{629DB487-A85C-451E-B6E5-392559690C3D}" type="presParOf" srcId="{610C4521-7E21-4ABD-817D-19EC8F773957}" destId="{76DA393E-3756-4D17-8778-17C0D4D792DA}" srcOrd="2" destOrd="0" presId="urn:microsoft.com/office/officeart/2005/8/layout/vList4#1"/>
    <dgm:cxn modelId="{6827ABDE-F97D-41A2-9E7F-4750ABB527FE}" type="presParOf" srcId="{76DA393E-3756-4D17-8778-17C0D4D792DA}" destId="{11925212-181A-4D0E-84EB-C4219DE1ABB7}" srcOrd="0" destOrd="0" presId="urn:microsoft.com/office/officeart/2005/8/layout/vList4#1"/>
    <dgm:cxn modelId="{CDC5CECB-4EDE-4EEC-A440-942FA4D5AB3F}" type="presParOf" srcId="{76DA393E-3756-4D17-8778-17C0D4D792DA}" destId="{2352C030-0248-483B-94A9-26972C30B2AA}" srcOrd="1" destOrd="0" presId="urn:microsoft.com/office/officeart/2005/8/layout/vList4#1"/>
    <dgm:cxn modelId="{ADE2EC3F-77E6-47E1-AAD4-5147393BBCF3}" type="presParOf" srcId="{76DA393E-3756-4D17-8778-17C0D4D792DA}" destId="{629FFE63-9943-4FDD-AEB3-15F8D3455642}" srcOrd="2" destOrd="0" presId="urn:microsoft.com/office/officeart/2005/8/layout/vList4#1"/>
    <dgm:cxn modelId="{186C0ABE-B39B-4916-BC4B-A0578168E4D5}" type="presParOf" srcId="{610C4521-7E21-4ABD-817D-19EC8F773957}" destId="{E767A943-8EB1-47EA-BA75-90A3BF72AA10}" srcOrd="3" destOrd="0" presId="urn:microsoft.com/office/officeart/2005/8/layout/vList4#1"/>
    <dgm:cxn modelId="{5AE53D5C-AC05-4815-92AB-3FA661ACCF21}" type="presParOf" srcId="{610C4521-7E21-4ABD-817D-19EC8F773957}" destId="{E9FBCDE1-C0F8-4B00-9C6E-C1A57153DC9C}" srcOrd="4" destOrd="0" presId="urn:microsoft.com/office/officeart/2005/8/layout/vList4#1"/>
    <dgm:cxn modelId="{F5097334-6369-406D-9CCA-CE91E230604F}" type="presParOf" srcId="{E9FBCDE1-C0F8-4B00-9C6E-C1A57153DC9C}" destId="{D857732E-E667-406B-8596-FB28DE60F3B0}" srcOrd="0" destOrd="0" presId="urn:microsoft.com/office/officeart/2005/8/layout/vList4#1"/>
    <dgm:cxn modelId="{69538AA3-7BAF-4B0A-A7A0-82220BEC7A35}" type="presParOf" srcId="{E9FBCDE1-C0F8-4B00-9C6E-C1A57153DC9C}" destId="{72B5F39E-2D8B-4AE5-99A7-0B4F92796C74}" srcOrd="1" destOrd="0" presId="urn:microsoft.com/office/officeart/2005/8/layout/vList4#1"/>
    <dgm:cxn modelId="{A358A9E3-E9DF-4026-8693-3F5EB52ABBFC}" type="presParOf" srcId="{E9FBCDE1-C0F8-4B00-9C6E-C1A57153DC9C}" destId="{8B13E293-4E29-4216-A0D2-9CCA14266B56}" srcOrd="2" destOrd="0" presId="urn:microsoft.com/office/officeart/2005/8/layout/vList4#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66B4FA-8443-484B-9A9E-FA188D6B4E43}">
      <dsp:nvSpPr>
        <dsp:cNvPr id="0" name=""/>
        <dsp:cNvSpPr/>
      </dsp:nvSpPr>
      <dsp:spPr bwMode="white">
        <a:xfrm>
          <a:off x="0" y="81150"/>
          <a:ext cx="9999518" cy="2395236"/>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just" defTabSz="1600200">
            <a:lnSpc>
              <a:spcPct val="90000"/>
            </a:lnSpc>
            <a:spcBef>
              <a:spcPct val="0"/>
            </a:spcBef>
            <a:spcAft>
              <a:spcPct val="35000"/>
            </a:spcAft>
            <a:buNone/>
          </a:pPr>
          <a:endParaRPr lang="en-US" sz="3600" b="0" i="0" u="none" kern="1200" dirty="0">
            <a:latin typeface="#9Slide05 Brannboll Ny" panose="02000000000000000000" pitchFamily="2" charset="0"/>
          </a:endParaRPr>
        </a:p>
        <a:p>
          <a:pPr marL="0" lvl="0" indent="0" algn="just" defTabSz="1600200">
            <a:lnSpc>
              <a:spcPct val="90000"/>
            </a:lnSpc>
            <a:spcBef>
              <a:spcPct val="0"/>
            </a:spcBef>
            <a:spcAft>
              <a:spcPct val="35000"/>
            </a:spcAft>
            <a:buNone/>
          </a:pPr>
          <a:r>
            <a:rPr lang="en-US" sz="3600" b="1" i="0" u="none" kern="1200" dirty="0">
              <a:latin typeface="#9Slide05 Brannboll Ny" panose="02000000000000000000" pitchFamily="2" charset="0"/>
            </a:rPr>
            <a:t>a) </a:t>
          </a:r>
          <a:r>
            <a:rPr lang="en-US" sz="3600" b="1" i="0" u="none" kern="1200" dirty="0" err="1">
              <a:latin typeface="#9Slide05 Brannboll Ny" panose="02000000000000000000" pitchFamily="2" charset="0"/>
            </a:rPr>
            <a:t>Em</a:t>
          </a:r>
          <a:r>
            <a:rPr lang="en-US" sz="3600" b="1" i="0" u="none" kern="1200" dirty="0">
              <a:latin typeface="#9Slide05 Brannboll Ny" panose="02000000000000000000" pitchFamily="2" charset="0"/>
            </a:rPr>
            <a:t> </a:t>
          </a:r>
          <a:r>
            <a:rPr lang="en-US" sz="3600" b="1" i="0" u="none" kern="1200" dirty="0" err="1">
              <a:latin typeface="#9Slide05 Brannboll Ny" panose="02000000000000000000" pitchFamily="2" charset="0"/>
            </a:rPr>
            <a:t>có</a:t>
          </a:r>
          <a:r>
            <a:rPr lang="en-US" sz="3600" b="1" i="0" u="none" kern="1200" dirty="0">
              <a:latin typeface="#9Slide05 Brannboll Ny" panose="02000000000000000000" pitchFamily="2" charset="0"/>
            </a:rPr>
            <a:t> </a:t>
          </a:r>
          <a:r>
            <a:rPr lang="en-US" sz="3600" b="1" i="0" u="none" kern="1200" dirty="0" err="1">
              <a:latin typeface="#9Slide05 Brannboll Ny" panose="02000000000000000000" pitchFamily="2" charset="0"/>
            </a:rPr>
            <a:t>nhận</a:t>
          </a:r>
          <a:r>
            <a:rPr lang="en-US" sz="3600" b="1" i="0" u="none" kern="1200" dirty="0">
              <a:latin typeface="#9Slide05 Brannboll Ny" panose="02000000000000000000" pitchFamily="2" charset="0"/>
            </a:rPr>
            <a:t> </a:t>
          </a:r>
          <a:r>
            <a:rPr lang="en-US" sz="3600" b="1" i="0" u="none" kern="1200" dirty="0" err="1">
              <a:latin typeface="#9Slide05 Brannboll Ny" panose="02000000000000000000" pitchFamily="2" charset="0"/>
            </a:rPr>
            <a:t>xét</a:t>
          </a:r>
          <a:r>
            <a:rPr lang="en-US" sz="3600" b="1" i="0" u="none" kern="1200" dirty="0">
              <a:latin typeface="#9Slide05 Brannboll Ny" panose="02000000000000000000" pitchFamily="2" charset="0"/>
            </a:rPr>
            <a:t> </a:t>
          </a:r>
          <a:r>
            <a:rPr lang="en-US" sz="3600" b="1" i="0" u="none" kern="1200" dirty="0" err="1">
              <a:latin typeface="#9Slide05 Brannboll Ny" panose="02000000000000000000" pitchFamily="2" charset="0"/>
            </a:rPr>
            <a:t>gì</a:t>
          </a:r>
          <a:r>
            <a:rPr lang="en-US" sz="3600" b="1" i="0" u="none" kern="1200" dirty="0">
              <a:latin typeface="#9Slide05 Brannboll Ny" panose="02000000000000000000" pitchFamily="2" charset="0"/>
            </a:rPr>
            <a:t> </a:t>
          </a:r>
          <a:r>
            <a:rPr lang="en-US" sz="3600" b="1" i="0" u="none" kern="1200" dirty="0" err="1">
              <a:latin typeface="#9Slide05 Brannboll Ny" panose="02000000000000000000" pitchFamily="2" charset="0"/>
            </a:rPr>
            <a:t>về</a:t>
          </a:r>
          <a:r>
            <a:rPr lang="en-US" sz="3600" b="1" i="0" u="none" kern="1200" dirty="0">
              <a:latin typeface="#9Slide05 Brannboll Ny" panose="02000000000000000000" pitchFamily="2" charset="0"/>
            </a:rPr>
            <a:t> </a:t>
          </a:r>
          <a:r>
            <a:rPr lang="en-US" sz="3600" b="1" i="0" u="none" kern="1200" dirty="0" err="1">
              <a:latin typeface="#9Slide05 Brannboll Ny" panose="02000000000000000000" pitchFamily="2" charset="0"/>
            </a:rPr>
            <a:t>việc</a:t>
          </a:r>
          <a:r>
            <a:rPr lang="en-US" sz="3600" b="1" i="0" u="none" kern="1200" dirty="0">
              <a:latin typeface="#9Slide05 Brannboll Ny" panose="02000000000000000000" pitchFamily="2" charset="0"/>
            </a:rPr>
            <a:t> </a:t>
          </a:r>
          <a:r>
            <a:rPr lang="en-US" sz="3600" b="1" i="0" u="none" kern="1200" dirty="0" err="1">
              <a:latin typeface="#9Slide05 Brannboll Ny" panose="02000000000000000000" pitchFamily="2" charset="0"/>
            </a:rPr>
            <a:t>quản</a:t>
          </a:r>
          <a:r>
            <a:rPr lang="en-US" sz="3600" b="1" i="0" u="none" kern="1200" dirty="0">
              <a:latin typeface="#9Slide05 Brannboll Ny" panose="02000000000000000000" pitchFamily="2" charset="0"/>
            </a:rPr>
            <a:t> </a:t>
          </a:r>
          <a:r>
            <a:rPr lang="en-US" sz="3600" b="1" i="0" u="none" kern="1200" dirty="0" err="1">
              <a:latin typeface="#9Slide05 Brannboll Ny" panose="02000000000000000000" pitchFamily="2" charset="0"/>
            </a:rPr>
            <a:t>lý</a:t>
          </a:r>
          <a:r>
            <a:rPr lang="en-US" sz="3600" b="1" i="0" u="none" kern="1200" dirty="0">
              <a:latin typeface="#9Slide05 Brannboll Ny" panose="02000000000000000000" pitchFamily="2" charset="0"/>
            </a:rPr>
            <a:t> </a:t>
          </a:r>
          <a:r>
            <a:rPr lang="en-US" sz="3600" b="1" i="0" u="none" kern="1200" dirty="0" err="1">
              <a:latin typeface="#9Slide05 Brannboll Ny" panose="02000000000000000000" pitchFamily="2" charset="0"/>
            </a:rPr>
            <a:t>tiền</a:t>
          </a:r>
          <a:r>
            <a:rPr lang="en-US" sz="3600" b="1" i="0" u="none" kern="1200" dirty="0">
              <a:latin typeface="#9Slide05 Brannboll Ny" panose="02000000000000000000" pitchFamily="2" charset="0"/>
            </a:rPr>
            <a:t> </a:t>
          </a:r>
          <a:r>
            <a:rPr lang="en-US" sz="3600" b="1" i="0" u="none" kern="1200" dirty="0" err="1">
              <a:latin typeface="#9Slide05 Brannboll Ny" panose="02000000000000000000" pitchFamily="2" charset="0"/>
            </a:rPr>
            <a:t>của</a:t>
          </a:r>
          <a:r>
            <a:rPr lang="en-US" sz="3600" b="1" i="0" u="none" kern="1200" dirty="0">
              <a:latin typeface="#9Slide05 Brannboll Ny" panose="02000000000000000000" pitchFamily="2" charset="0"/>
            </a:rPr>
            <a:t> </a:t>
          </a:r>
          <a:r>
            <a:rPr lang="en-US" sz="3600" b="1" i="0" u="none" kern="1200" dirty="0" err="1">
              <a:latin typeface="#9Slide05 Brannboll Ny" panose="02000000000000000000" pitchFamily="2" charset="0"/>
            </a:rPr>
            <a:t>Thuỷ</a:t>
          </a:r>
          <a:r>
            <a:rPr lang="en-US" sz="3600" b="1" i="0" u="none" kern="1200" dirty="0">
              <a:latin typeface="#9Slide05 Brannboll Ny" panose="02000000000000000000" pitchFamily="2" charset="0"/>
            </a:rPr>
            <a:t>? </a:t>
          </a:r>
          <a:endParaRPr lang="en-US" sz="3600" b="1" kern="1200" dirty="0">
            <a:latin typeface="#9Slide05 Brannboll Ny" panose="02000000000000000000" pitchFamily="2" charset="0"/>
          </a:endParaRPr>
        </a:p>
        <a:p>
          <a:pPr marL="0" lvl="0" indent="0" algn="just" defTabSz="1600200">
            <a:lnSpc>
              <a:spcPct val="90000"/>
            </a:lnSpc>
            <a:spcBef>
              <a:spcPct val="0"/>
            </a:spcBef>
            <a:spcAft>
              <a:spcPct val="35000"/>
            </a:spcAft>
            <a:buNone/>
          </a:pPr>
          <a:endParaRPr lang="vi-VN" sz="2800" b="0" i="0" u="none" kern="1200" dirty="0">
            <a:latin typeface="#9Slide05 Brannboll Ny" panose="02000000000000000000" pitchFamily="2" charset="0"/>
          </a:endParaRPr>
        </a:p>
      </dsp:txBody>
      <dsp:txXfrm>
        <a:off x="2309581" y="151304"/>
        <a:ext cx="7619782" cy="2254928"/>
      </dsp:txXfrm>
    </dsp:sp>
    <dsp:sp modelId="{2AAACA77-E4A0-4E99-9F03-72ED26BB7B73}">
      <dsp:nvSpPr>
        <dsp:cNvPr id="0" name=""/>
        <dsp:cNvSpPr/>
      </dsp:nvSpPr>
      <dsp:spPr>
        <a:xfrm>
          <a:off x="239523" y="239523"/>
          <a:ext cx="1999903" cy="1916188"/>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9000" b="-9000"/>
          </a:stretch>
        </a:blipFill>
        <a:ln w="25400" cap="flat" cmpd="sng" algn="ctr">
          <a:solidFill>
            <a:srgbClr val="4F81BD">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sp>
    <dsp:sp modelId="{11925212-181A-4D0E-84EB-C4219DE1ABB7}">
      <dsp:nvSpPr>
        <dsp:cNvPr id="0" name=""/>
        <dsp:cNvSpPr/>
      </dsp:nvSpPr>
      <dsp:spPr bwMode="white">
        <a:xfrm>
          <a:off x="0" y="2634759"/>
          <a:ext cx="9999518" cy="2395236"/>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just" defTabSz="1600200">
            <a:lnSpc>
              <a:spcPct val="90000"/>
            </a:lnSpc>
            <a:spcBef>
              <a:spcPct val="0"/>
            </a:spcBef>
            <a:spcAft>
              <a:spcPct val="35000"/>
            </a:spcAft>
            <a:buNone/>
          </a:pPr>
          <a:r>
            <a:rPr lang="en-US" sz="3600" b="1" i="0" u="none" kern="1200" dirty="0">
              <a:latin typeface="#9Slide05 Brannboll Ny" panose="02000000000000000000" pitchFamily="2" charset="0"/>
            </a:rPr>
            <a:t>b) Theo </a:t>
          </a:r>
          <a:r>
            <a:rPr lang="en-US" sz="3600" b="1" i="0" u="none" kern="1200" dirty="0" err="1">
              <a:latin typeface="#9Slide05 Brannboll Ny" panose="02000000000000000000" pitchFamily="2" charset="0"/>
            </a:rPr>
            <a:t>em</a:t>
          </a:r>
          <a:r>
            <a:rPr lang="en-US" sz="3600" b="1" i="0" u="none" kern="1200" dirty="0">
              <a:latin typeface="#9Slide05 Brannboll Ny" panose="02000000000000000000" pitchFamily="2" charset="0"/>
            </a:rPr>
            <a:t>, </a:t>
          </a:r>
          <a:r>
            <a:rPr lang="en-US" sz="3600" b="1" i="0" u="none" kern="1200" dirty="0" err="1">
              <a:latin typeface="#9Slide05 Brannboll Ny" panose="02000000000000000000" pitchFamily="2" charset="0"/>
            </a:rPr>
            <a:t>việc</a:t>
          </a:r>
          <a:r>
            <a:rPr lang="en-US" sz="3600" b="1" i="0" u="none" kern="1200" dirty="0">
              <a:latin typeface="#9Slide05 Brannboll Ny" panose="02000000000000000000" pitchFamily="2" charset="0"/>
            </a:rPr>
            <a:t> </a:t>
          </a:r>
          <a:r>
            <a:rPr lang="en-US" sz="3600" b="1" i="0" u="none" kern="1200" dirty="0" err="1">
              <a:latin typeface="#9Slide05 Brannboll Ny" panose="02000000000000000000" pitchFamily="2" charset="0"/>
            </a:rPr>
            <a:t>quản</a:t>
          </a:r>
          <a:r>
            <a:rPr lang="en-US" sz="3600" b="1" i="0" u="none" kern="1200" dirty="0">
              <a:latin typeface="#9Slide05 Brannboll Ny" panose="02000000000000000000" pitchFamily="2" charset="0"/>
            </a:rPr>
            <a:t> </a:t>
          </a:r>
          <a:r>
            <a:rPr lang="en-US" sz="3600" b="1" i="0" u="none" kern="1200" dirty="0" err="1">
              <a:latin typeface="#9Slide05 Brannboll Ny" panose="02000000000000000000" pitchFamily="2" charset="0"/>
            </a:rPr>
            <a:t>lí</a:t>
          </a:r>
          <a:r>
            <a:rPr lang="en-US" sz="3600" b="1" i="0" u="none" kern="1200" dirty="0">
              <a:latin typeface="#9Slide05 Brannboll Ny" panose="02000000000000000000" pitchFamily="2" charset="0"/>
            </a:rPr>
            <a:t> </a:t>
          </a:r>
          <a:r>
            <a:rPr lang="en-US" sz="3600" b="1" i="0" u="none" kern="1200" dirty="0" err="1">
              <a:latin typeface="#9Slide05 Brannboll Ny" panose="02000000000000000000" pitchFamily="2" charset="0"/>
            </a:rPr>
            <a:t>tiền</a:t>
          </a:r>
          <a:r>
            <a:rPr lang="en-US" sz="3600" b="1" i="0" u="none" kern="1200" dirty="0">
              <a:latin typeface="#9Slide05 Brannboll Ny" panose="02000000000000000000" pitchFamily="2" charset="0"/>
            </a:rPr>
            <a:t> </a:t>
          </a:r>
          <a:r>
            <a:rPr lang="en-US" sz="3600" b="1" i="0" u="none" kern="1200" dirty="0" err="1">
              <a:latin typeface="#9Slide05 Brannboll Ny" panose="02000000000000000000" pitchFamily="2" charset="0"/>
            </a:rPr>
            <a:t>hiệu</a:t>
          </a:r>
          <a:r>
            <a:rPr lang="en-US" sz="3600" b="1" i="0" u="none" kern="1200" dirty="0">
              <a:latin typeface="#9Slide05 Brannboll Ny" panose="02000000000000000000" pitchFamily="2" charset="0"/>
            </a:rPr>
            <a:t> </a:t>
          </a:r>
          <a:r>
            <a:rPr lang="en-US" sz="3600" b="1" i="0" u="none" kern="1200" dirty="0" err="1">
              <a:latin typeface="#9Slide05 Brannboll Ny" panose="02000000000000000000" pitchFamily="2" charset="0"/>
            </a:rPr>
            <a:t>quả</a:t>
          </a:r>
          <a:r>
            <a:rPr lang="en-US" sz="3600" b="1" i="0" u="none" kern="1200" dirty="0">
              <a:latin typeface="#9Slide05 Brannboll Ny" panose="02000000000000000000" pitchFamily="2" charset="0"/>
            </a:rPr>
            <a:t> </a:t>
          </a:r>
          <a:r>
            <a:rPr lang="en-US" sz="3600" b="1" i="0" u="none" kern="1200" dirty="0" err="1">
              <a:latin typeface="#9Slide05 Brannboll Ny" panose="02000000000000000000" pitchFamily="2" charset="0"/>
            </a:rPr>
            <a:t>có</a:t>
          </a:r>
          <a:r>
            <a:rPr lang="en-US" sz="3600" b="1" i="0" u="none" kern="1200" dirty="0">
              <a:latin typeface="#9Slide05 Brannboll Ny" panose="02000000000000000000" pitchFamily="2" charset="0"/>
            </a:rPr>
            <a:t> ý </a:t>
          </a:r>
          <a:r>
            <a:rPr lang="en-US" sz="3600" b="1" i="0" u="none" kern="1200" dirty="0" err="1">
              <a:latin typeface="#9Slide05 Brannboll Ny" panose="02000000000000000000" pitchFamily="2" charset="0"/>
            </a:rPr>
            <a:t>nghĩa</a:t>
          </a:r>
          <a:r>
            <a:rPr lang="en-US" sz="3600" b="1" i="0" u="none" kern="1200" dirty="0">
              <a:latin typeface="#9Slide05 Brannboll Ny" panose="02000000000000000000" pitchFamily="2" charset="0"/>
            </a:rPr>
            <a:t> </a:t>
          </a:r>
          <a:r>
            <a:rPr lang="en-US" sz="3600" b="1" i="0" u="none" kern="1200" dirty="0" err="1">
              <a:latin typeface="#9Slide05 Brannboll Ny" panose="02000000000000000000" pitchFamily="2" charset="0"/>
            </a:rPr>
            <a:t>gì</a:t>
          </a:r>
          <a:r>
            <a:rPr lang="en-US" sz="3600" b="1" i="0" u="none" kern="1200" dirty="0">
              <a:latin typeface="#9Slide05 Brannboll Ny" panose="02000000000000000000" pitchFamily="2" charset="0"/>
            </a:rPr>
            <a:t> </a:t>
          </a:r>
          <a:r>
            <a:rPr lang="en-US" sz="3600" b="1" i="0" u="none" kern="1200" dirty="0" err="1">
              <a:latin typeface="#9Slide05 Brannboll Ny" panose="02000000000000000000" pitchFamily="2" charset="0"/>
            </a:rPr>
            <a:t>trong</a:t>
          </a:r>
          <a:r>
            <a:rPr lang="en-US" sz="3600" b="1" i="0" u="none" kern="1200" dirty="0">
              <a:latin typeface="#9Slide05 Brannboll Ny" panose="02000000000000000000" pitchFamily="2" charset="0"/>
            </a:rPr>
            <a:t> </a:t>
          </a:r>
          <a:r>
            <a:rPr lang="en-US" sz="3600" b="1" i="0" u="none" kern="1200" dirty="0" err="1">
              <a:latin typeface="#9Slide05 Brannboll Ny" panose="02000000000000000000" pitchFamily="2" charset="0"/>
            </a:rPr>
            <a:t>cuộc</a:t>
          </a:r>
          <a:r>
            <a:rPr lang="en-US" sz="3600" b="1" i="0" u="none" kern="1200" dirty="0">
              <a:latin typeface="#9Slide05 Brannboll Ny" panose="02000000000000000000" pitchFamily="2" charset="0"/>
            </a:rPr>
            <a:t> </a:t>
          </a:r>
          <a:r>
            <a:rPr lang="en-US" sz="3600" b="1" i="0" u="none" kern="1200" dirty="0" err="1">
              <a:latin typeface="#9Slide05 Brannboll Ny" panose="02000000000000000000" pitchFamily="2" charset="0"/>
            </a:rPr>
            <a:t>sống</a:t>
          </a:r>
          <a:r>
            <a:rPr lang="en-US" sz="3600" b="1" i="0" u="none" kern="1200" dirty="0">
              <a:latin typeface="#9Slide05 Brannboll Ny" panose="02000000000000000000" pitchFamily="2" charset="0"/>
            </a:rPr>
            <a:t>?</a:t>
          </a:r>
          <a:endParaRPr kumimoji="0" lang="en-US" sz="3600" b="1" i="0" u="none" strike="noStrike" kern="1200" cap="none" spc="0" normalizeH="0" baseline="0" noProof="0" dirty="0">
            <a:solidFill>
              <a:srgbClr val="FF0000"/>
            </a:solidFill>
            <a:effectLst/>
            <a:uLnTx/>
            <a:uFillTx/>
            <a:latin typeface="#9Slide05 Brannboll Ny" panose="02000000000000000000" pitchFamily="2" charset="0"/>
            <a:ea typeface="+mn-ea"/>
            <a:cs typeface="Arial" panose="020B0604020202020204" pitchFamily="34" charset="0"/>
          </a:endParaRPr>
        </a:p>
      </dsp:txBody>
      <dsp:txXfrm>
        <a:off x="2309581" y="2704913"/>
        <a:ext cx="7619782" cy="2254928"/>
      </dsp:txXfrm>
    </dsp:sp>
    <dsp:sp modelId="{2352C030-0248-483B-94A9-26972C30B2AA}">
      <dsp:nvSpPr>
        <dsp:cNvPr id="0" name=""/>
        <dsp:cNvSpPr/>
      </dsp:nvSpPr>
      <dsp:spPr>
        <a:xfrm>
          <a:off x="239523" y="2874283"/>
          <a:ext cx="1999903" cy="1916188"/>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20000" b="-20000"/>
          </a:stretch>
        </a:blipFill>
        <a:ln w="25400" cap="flat" cmpd="sng" algn="ctr">
          <a:solidFill>
            <a:srgbClr val="4F81BD">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66B4FA-8443-484B-9A9E-FA188D6B4E43}">
      <dsp:nvSpPr>
        <dsp:cNvPr id="0" name=""/>
        <dsp:cNvSpPr/>
      </dsp:nvSpPr>
      <dsp:spPr>
        <a:xfrm>
          <a:off x="0" y="0"/>
          <a:ext cx="9372600" cy="1460331"/>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just" defTabSz="2133600">
            <a:lnSpc>
              <a:spcPct val="90000"/>
            </a:lnSpc>
            <a:spcBef>
              <a:spcPct val="0"/>
            </a:spcBef>
            <a:spcAft>
              <a:spcPct val="35000"/>
            </a:spcAft>
            <a:buNone/>
          </a:pPr>
          <a:r>
            <a:rPr lang="vi-VN" sz="4800" b="1" i="1" kern="1200" dirty="0">
              <a:solidFill>
                <a:srgbClr val="002060"/>
              </a:solidFill>
              <a:latin typeface="#9Slide05 Brannboll Ny" panose="02000000000000000000" pitchFamily="2" charset="0"/>
            </a:rPr>
            <a:t>Đọc tình huống</a:t>
          </a:r>
          <a:r>
            <a:rPr lang="en-US" sz="4800" b="1" i="1" kern="1200" dirty="0">
              <a:solidFill>
                <a:srgbClr val="002060"/>
              </a:solidFill>
              <a:latin typeface="#9Slide05 Brannboll Ny" panose="02000000000000000000" pitchFamily="2" charset="0"/>
            </a:rPr>
            <a:t>, </a:t>
          </a:r>
          <a:r>
            <a:rPr lang="en-US" sz="4800" b="1" i="1" kern="1200" dirty="0" err="1">
              <a:solidFill>
                <a:srgbClr val="002060"/>
              </a:solidFill>
              <a:latin typeface="#9Slide05 Brannboll Ny" panose="02000000000000000000" pitchFamily="2" charset="0"/>
            </a:rPr>
            <a:t>thảo</a:t>
          </a:r>
          <a:r>
            <a:rPr lang="en-US" sz="4800" b="1" i="1" kern="1200" dirty="0">
              <a:solidFill>
                <a:srgbClr val="002060"/>
              </a:solidFill>
              <a:latin typeface="#9Slide05 Brannboll Ny" panose="02000000000000000000" pitchFamily="2" charset="0"/>
            </a:rPr>
            <a:t> </a:t>
          </a:r>
          <a:r>
            <a:rPr lang="en-US" sz="4800" b="1" i="1" kern="1200" dirty="0" err="1">
              <a:solidFill>
                <a:srgbClr val="002060"/>
              </a:solidFill>
              <a:latin typeface="#9Slide05 Brannboll Ny" panose="02000000000000000000" pitchFamily="2" charset="0"/>
            </a:rPr>
            <a:t>luận</a:t>
          </a:r>
          <a:r>
            <a:rPr lang="en-US" sz="4800" b="1" i="1" kern="1200" dirty="0">
              <a:solidFill>
                <a:srgbClr val="002060"/>
              </a:solidFill>
              <a:latin typeface="#9Slide05 Brannboll Ny" panose="02000000000000000000" pitchFamily="2" charset="0"/>
            </a:rPr>
            <a:t> </a:t>
          </a:r>
          <a:r>
            <a:rPr lang="en-US" sz="4800" b="1" i="1" kern="1200" dirty="0" err="1">
              <a:solidFill>
                <a:srgbClr val="002060"/>
              </a:solidFill>
              <a:latin typeface="#9Slide05 Brannboll Ny" panose="02000000000000000000" pitchFamily="2" charset="0"/>
            </a:rPr>
            <a:t>trả</a:t>
          </a:r>
          <a:r>
            <a:rPr lang="en-US" sz="4800" b="1" i="1" kern="1200" dirty="0">
              <a:solidFill>
                <a:srgbClr val="002060"/>
              </a:solidFill>
              <a:latin typeface="#9Slide05 Brannboll Ny" panose="02000000000000000000" pitchFamily="2" charset="0"/>
            </a:rPr>
            <a:t> </a:t>
          </a:r>
          <a:r>
            <a:rPr lang="en-US" sz="4800" b="1" i="1" kern="1200" dirty="0" err="1">
              <a:solidFill>
                <a:srgbClr val="002060"/>
              </a:solidFill>
              <a:latin typeface="#9Slide05 Brannboll Ny" panose="02000000000000000000" pitchFamily="2" charset="0"/>
            </a:rPr>
            <a:t>lời</a:t>
          </a:r>
          <a:r>
            <a:rPr lang="en-US" sz="4800" b="1" i="1" kern="1200" dirty="0">
              <a:solidFill>
                <a:srgbClr val="002060"/>
              </a:solidFill>
              <a:latin typeface="#9Slide05 Brannboll Ny" panose="02000000000000000000" pitchFamily="2" charset="0"/>
            </a:rPr>
            <a:t> </a:t>
          </a:r>
          <a:r>
            <a:rPr lang="en-US" sz="4800" b="1" i="1" kern="1200" dirty="0" err="1">
              <a:solidFill>
                <a:srgbClr val="002060"/>
              </a:solidFill>
              <a:latin typeface="#9Slide05 Brannboll Ny" panose="02000000000000000000" pitchFamily="2" charset="0"/>
            </a:rPr>
            <a:t>theo</a:t>
          </a:r>
          <a:r>
            <a:rPr lang="en-US" sz="4800" b="1" i="1" kern="1200" dirty="0">
              <a:solidFill>
                <a:srgbClr val="002060"/>
              </a:solidFill>
              <a:latin typeface="#9Slide05 Brannboll Ny" panose="02000000000000000000" pitchFamily="2" charset="0"/>
            </a:rPr>
            <a:t> </a:t>
          </a:r>
          <a:r>
            <a:rPr lang="en-US" sz="4800" b="1" i="1" kern="1200" dirty="0" err="1">
              <a:solidFill>
                <a:srgbClr val="002060"/>
              </a:solidFill>
              <a:latin typeface="#9Slide05 Brannboll Ny" panose="02000000000000000000" pitchFamily="2" charset="0"/>
            </a:rPr>
            <a:t>hai</a:t>
          </a:r>
          <a:r>
            <a:rPr lang="en-US" sz="4800" b="1" i="1" kern="1200" dirty="0">
              <a:solidFill>
                <a:srgbClr val="002060"/>
              </a:solidFill>
              <a:latin typeface="#9Slide05 Brannboll Ny" panose="02000000000000000000" pitchFamily="2" charset="0"/>
            </a:rPr>
            <a:t> </a:t>
          </a:r>
          <a:r>
            <a:rPr lang="en-US" sz="4800" b="1" i="1" kern="1200" dirty="0" err="1">
              <a:solidFill>
                <a:srgbClr val="002060"/>
              </a:solidFill>
              <a:latin typeface="#9Slide05 Brannboll Ny" panose="02000000000000000000" pitchFamily="2" charset="0"/>
            </a:rPr>
            <a:t>câu</a:t>
          </a:r>
          <a:r>
            <a:rPr lang="en-US" sz="4800" b="1" i="1" kern="1200" dirty="0">
              <a:solidFill>
                <a:srgbClr val="002060"/>
              </a:solidFill>
              <a:latin typeface="#9Slide05 Brannboll Ny" panose="02000000000000000000" pitchFamily="2" charset="0"/>
            </a:rPr>
            <a:t> </a:t>
          </a:r>
          <a:r>
            <a:rPr lang="en-US" sz="4800" b="1" i="1" kern="1200" dirty="0" err="1">
              <a:solidFill>
                <a:srgbClr val="002060"/>
              </a:solidFill>
              <a:latin typeface="#9Slide05 Brannboll Ny" panose="02000000000000000000" pitchFamily="2" charset="0"/>
            </a:rPr>
            <a:t>hỏi</a:t>
          </a:r>
          <a:r>
            <a:rPr lang="en-US" sz="4800" b="1" i="1" kern="1200" dirty="0">
              <a:solidFill>
                <a:srgbClr val="002060"/>
              </a:solidFill>
              <a:latin typeface="#9Slide05 Brannboll Ny" panose="02000000000000000000" pitchFamily="2" charset="0"/>
            </a:rPr>
            <a:t>:</a:t>
          </a:r>
          <a:endParaRPr lang="en-US" sz="4800" kern="1200" dirty="0">
            <a:solidFill>
              <a:srgbClr val="002060"/>
            </a:solidFill>
            <a:latin typeface="#9Slide05 Brannboll Ny" panose="02000000000000000000" pitchFamily="2" charset="0"/>
          </a:endParaRPr>
        </a:p>
      </dsp:txBody>
      <dsp:txXfrm>
        <a:off x="2063325" y="42772"/>
        <a:ext cx="7266502" cy="1374787"/>
      </dsp:txXfrm>
    </dsp:sp>
    <dsp:sp modelId="{2AAACA77-E4A0-4E99-9F03-72ED26BB7B73}">
      <dsp:nvSpPr>
        <dsp:cNvPr id="0" name=""/>
        <dsp:cNvSpPr/>
      </dsp:nvSpPr>
      <dsp:spPr>
        <a:xfrm>
          <a:off x="146033" y="146033"/>
          <a:ext cx="1874520" cy="1168265"/>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9000" b="-9000"/>
          </a:stretch>
        </a:blipFill>
        <a:ln w="25400" cap="flat" cmpd="sng" algn="ctr">
          <a:solidFill>
            <a:srgbClr val="4F81BD">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sp>
    <dsp:sp modelId="{11925212-181A-4D0E-84EB-C4219DE1ABB7}">
      <dsp:nvSpPr>
        <dsp:cNvPr id="0" name=""/>
        <dsp:cNvSpPr/>
      </dsp:nvSpPr>
      <dsp:spPr>
        <a:xfrm>
          <a:off x="0" y="1606364"/>
          <a:ext cx="9372600" cy="1861222"/>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marR="0" lvl="0" indent="0" algn="just" defTabSz="914400" eaLnBrk="1" fontAlgn="auto" latinLnBrk="0" hangingPunct="1">
            <a:lnSpc>
              <a:spcPct val="100000"/>
            </a:lnSpc>
            <a:spcBef>
              <a:spcPts val="0"/>
            </a:spcBef>
            <a:spcAft>
              <a:spcPts val="0"/>
            </a:spcAft>
            <a:buClrTx/>
            <a:buSzTx/>
            <a:buFontTx/>
            <a:buNone/>
          </a:pPr>
          <a:endParaRPr lang="en-US" sz="4400" kern="1200" dirty="0">
            <a:solidFill>
              <a:srgbClr val="002060"/>
            </a:solidFill>
            <a:latin typeface="#9Slide05 Brannboll Ny" panose="02000000000000000000" pitchFamily="2" charset="0"/>
          </a:endParaRPr>
        </a:p>
        <a:p>
          <a:pPr marL="0" marR="0" lvl="0" indent="0" algn="just" defTabSz="914400" eaLnBrk="1" fontAlgn="auto" latinLnBrk="0" hangingPunct="1">
            <a:lnSpc>
              <a:spcPct val="100000"/>
            </a:lnSpc>
            <a:spcBef>
              <a:spcPts val="0"/>
            </a:spcBef>
            <a:spcAft>
              <a:spcPts val="0"/>
            </a:spcAft>
            <a:buClrTx/>
            <a:buSzTx/>
            <a:buFontTx/>
            <a:buNone/>
          </a:pPr>
          <a:r>
            <a:rPr lang="en-US" sz="4400" kern="1200" dirty="0">
              <a:solidFill>
                <a:srgbClr val="C00000"/>
              </a:solidFill>
              <a:latin typeface="#9Slide05 Brannboll Ny" panose="02000000000000000000" pitchFamily="2" charset="0"/>
            </a:rPr>
            <a:t>a) </a:t>
          </a:r>
          <a:r>
            <a:rPr lang="en-US" sz="4400" kern="1200" dirty="0" err="1">
              <a:solidFill>
                <a:srgbClr val="C00000"/>
              </a:solidFill>
              <a:latin typeface="#9Slide05 Brannboll Ny" panose="02000000000000000000" pitchFamily="2" charset="0"/>
            </a:rPr>
            <a:t>Vì</a:t>
          </a:r>
          <a:r>
            <a:rPr lang="en-US" sz="4400" kern="1200" dirty="0">
              <a:solidFill>
                <a:srgbClr val="C00000"/>
              </a:solidFill>
              <a:latin typeface="#9Slide05 Brannboll Ny" panose="02000000000000000000" pitchFamily="2" charset="0"/>
            </a:rPr>
            <a:t> </a:t>
          </a:r>
          <a:r>
            <a:rPr lang="en-US" sz="4400" kern="1200" dirty="0" err="1">
              <a:solidFill>
                <a:srgbClr val="C00000"/>
              </a:solidFill>
              <a:latin typeface="#9Slide05 Brannboll Ny" panose="02000000000000000000" pitchFamily="2" charset="0"/>
            </a:rPr>
            <a:t>sao</a:t>
          </a:r>
          <a:r>
            <a:rPr lang="en-US" sz="4400" kern="1200" dirty="0">
              <a:solidFill>
                <a:srgbClr val="C00000"/>
              </a:solidFill>
              <a:latin typeface="#9Slide05 Brannboll Ny" panose="02000000000000000000" pitchFamily="2" charset="0"/>
            </a:rPr>
            <a:t> H </a:t>
          </a:r>
          <a:r>
            <a:rPr lang="en-US" sz="4400" kern="1200" dirty="0" err="1">
              <a:solidFill>
                <a:srgbClr val="C00000"/>
              </a:solidFill>
              <a:latin typeface="#9Slide05 Brannboll Ny" panose="02000000000000000000" pitchFamily="2" charset="0"/>
            </a:rPr>
            <a:t>khó</a:t>
          </a:r>
          <a:r>
            <a:rPr lang="en-US" sz="4400" kern="1200" dirty="0">
              <a:solidFill>
                <a:srgbClr val="C00000"/>
              </a:solidFill>
              <a:latin typeface="#9Slide05 Brannboll Ny" panose="02000000000000000000" pitchFamily="2" charset="0"/>
            </a:rPr>
            <a:t> </a:t>
          </a:r>
          <a:r>
            <a:rPr lang="en-US" sz="4400" kern="1200" dirty="0" err="1">
              <a:solidFill>
                <a:srgbClr val="C00000"/>
              </a:solidFill>
              <a:latin typeface="#9Slide05 Brannboll Ny" panose="02000000000000000000" pitchFamily="2" charset="0"/>
            </a:rPr>
            <a:t>vay</a:t>
          </a:r>
          <a:r>
            <a:rPr lang="en-US" sz="4400" kern="1200" dirty="0">
              <a:solidFill>
                <a:srgbClr val="C00000"/>
              </a:solidFill>
              <a:latin typeface="#9Slide05 Brannboll Ny" panose="02000000000000000000" pitchFamily="2" charset="0"/>
            </a:rPr>
            <a:t> </a:t>
          </a:r>
          <a:r>
            <a:rPr lang="en-US" sz="4400" kern="1200" dirty="0" err="1">
              <a:solidFill>
                <a:srgbClr val="C00000"/>
              </a:solidFill>
              <a:latin typeface="#9Slide05 Brannboll Ny" panose="02000000000000000000" pitchFamily="2" charset="0"/>
            </a:rPr>
            <a:t>ti</a:t>
          </a:r>
          <a:r>
            <a:rPr lang="vi-VN" sz="4400" kern="1200" dirty="0">
              <a:solidFill>
                <a:srgbClr val="C00000"/>
              </a:solidFill>
              <a:latin typeface="#9Slide05 Brannboll Ny" panose="02000000000000000000" pitchFamily="2" charset="0"/>
            </a:rPr>
            <a:t>ề</a:t>
          </a:r>
          <a:r>
            <a:rPr lang="en-US" sz="4400" kern="1200" dirty="0">
              <a:solidFill>
                <a:srgbClr val="C00000"/>
              </a:solidFill>
              <a:latin typeface="#9Slide05 Brannboll Ny" panose="02000000000000000000" pitchFamily="2" charset="0"/>
            </a:rPr>
            <a:t>n </a:t>
          </a:r>
          <a:r>
            <a:rPr lang="en-US" sz="4400" kern="1200" dirty="0" err="1">
              <a:solidFill>
                <a:srgbClr val="C00000"/>
              </a:solidFill>
              <a:latin typeface="#9Slide05 Brannboll Ny" panose="02000000000000000000" pitchFamily="2" charset="0"/>
            </a:rPr>
            <a:t>của</a:t>
          </a:r>
          <a:r>
            <a:rPr lang="en-US" sz="4400" kern="1200" dirty="0">
              <a:solidFill>
                <a:srgbClr val="C00000"/>
              </a:solidFill>
              <a:latin typeface="#9Slide05 Brannboll Ny" panose="02000000000000000000" pitchFamily="2" charset="0"/>
            </a:rPr>
            <a:t> </a:t>
          </a:r>
          <a:r>
            <a:rPr lang="en-US" sz="4400" kern="1200" dirty="0" err="1">
              <a:solidFill>
                <a:srgbClr val="C00000"/>
              </a:solidFill>
              <a:latin typeface="#9Slide05 Brannboll Ny" panose="02000000000000000000" pitchFamily="2" charset="0"/>
            </a:rPr>
            <a:t>các</a:t>
          </a:r>
          <a:r>
            <a:rPr lang="en-US" sz="4400" kern="1200" dirty="0">
              <a:solidFill>
                <a:srgbClr val="C00000"/>
              </a:solidFill>
              <a:latin typeface="#9Slide05 Brannboll Ny" panose="02000000000000000000" pitchFamily="2" charset="0"/>
            </a:rPr>
            <a:t> </a:t>
          </a:r>
          <a:r>
            <a:rPr lang="en-US" sz="4400" kern="1200" dirty="0" err="1">
              <a:solidFill>
                <a:srgbClr val="C00000"/>
              </a:solidFill>
              <a:latin typeface="#9Slide05 Brannboll Ny" panose="02000000000000000000" pitchFamily="2" charset="0"/>
            </a:rPr>
            <a:t>bạn</a:t>
          </a:r>
          <a:r>
            <a:rPr lang="en-US" sz="4400" kern="1200" dirty="0">
              <a:solidFill>
                <a:srgbClr val="C00000"/>
              </a:solidFill>
              <a:latin typeface="#9Slide05 Brannboll Ny" panose="02000000000000000000" pitchFamily="2" charset="0"/>
            </a:rPr>
            <a:t> </a:t>
          </a:r>
          <a:r>
            <a:rPr lang="en-US" sz="4400" kern="1200" dirty="0" err="1">
              <a:solidFill>
                <a:srgbClr val="C00000"/>
              </a:solidFill>
              <a:latin typeface="#9Slide05 Brannboll Ny" panose="02000000000000000000" pitchFamily="2" charset="0"/>
            </a:rPr>
            <a:t>trong</a:t>
          </a:r>
          <a:r>
            <a:rPr lang="en-US" sz="4400" kern="1200" dirty="0">
              <a:solidFill>
                <a:srgbClr val="C00000"/>
              </a:solidFill>
              <a:latin typeface="#9Slide05 Brannboll Ny" panose="02000000000000000000" pitchFamily="2" charset="0"/>
            </a:rPr>
            <a:t> </a:t>
          </a:r>
          <a:r>
            <a:rPr lang="en-US" sz="4400" kern="1200" dirty="0" err="1">
              <a:solidFill>
                <a:srgbClr val="C00000"/>
              </a:solidFill>
              <a:latin typeface="#9Slide05 Brannboll Ny" panose="02000000000000000000" pitchFamily="2" charset="0"/>
            </a:rPr>
            <a:t>lớp</a:t>
          </a:r>
          <a:r>
            <a:rPr lang="en-US" sz="4400" kern="1200" dirty="0">
              <a:solidFill>
                <a:srgbClr val="C00000"/>
              </a:solidFill>
              <a:latin typeface="#9Slide05 Brannboll Ny" panose="02000000000000000000" pitchFamily="2" charset="0"/>
            </a:rPr>
            <a:t>? </a:t>
          </a:r>
        </a:p>
        <a:p>
          <a:pPr marL="0" lvl="0" algn="just" defTabSz="1244600">
            <a:lnSpc>
              <a:spcPct val="90000"/>
            </a:lnSpc>
            <a:spcBef>
              <a:spcPct val="0"/>
            </a:spcBef>
            <a:spcAft>
              <a:spcPct val="35000"/>
            </a:spcAft>
            <a:buNone/>
          </a:pPr>
          <a:endParaRPr kumimoji="0" lang="en-US" sz="2800" b="0" i="0" u="none" strike="noStrike" kern="1200" cap="none" spc="0" normalizeH="0" baseline="0" noProof="0" dirty="0">
            <a:solidFill>
              <a:srgbClr val="FF0000"/>
            </a:solidFill>
            <a:effectLst/>
            <a:uLnTx/>
            <a:uFillTx/>
            <a:latin typeface="#9Slide05 Brannboll Ny" panose="02000000000000000000" pitchFamily="2" charset="0"/>
            <a:ea typeface="+mn-ea"/>
            <a:cs typeface="Arial" panose="020B0604020202020204" pitchFamily="34" charset="0"/>
          </a:endParaRPr>
        </a:p>
      </dsp:txBody>
      <dsp:txXfrm>
        <a:off x="2075066" y="1660877"/>
        <a:ext cx="7243020" cy="1752196"/>
      </dsp:txXfrm>
    </dsp:sp>
    <dsp:sp modelId="{2352C030-0248-483B-94A9-26972C30B2AA}">
      <dsp:nvSpPr>
        <dsp:cNvPr id="0" name=""/>
        <dsp:cNvSpPr/>
      </dsp:nvSpPr>
      <dsp:spPr>
        <a:xfrm>
          <a:off x="146033" y="1952843"/>
          <a:ext cx="1874520" cy="1168265"/>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20000" b="-20000"/>
          </a:stretch>
        </a:blipFill>
        <a:ln w="25400" cap="flat" cmpd="sng" algn="ctr">
          <a:solidFill>
            <a:srgbClr val="4F81BD">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sp>
    <dsp:sp modelId="{D857732E-E667-406B-8596-FB28DE60F3B0}">
      <dsp:nvSpPr>
        <dsp:cNvPr id="0" name=""/>
        <dsp:cNvSpPr/>
      </dsp:nvSpPr>
      <dsp:spPr>
        <a:xfrm>
          <a:off x="0" y="3613620"/>
          <a:ext cx="9372600" cy="1460331"/>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just" defTabSz="1955800">
            <a:lnSpc>
              <a:spcPct val="90000"/>
            </a:lnSpc>
            <a:spcBef>
              <a:spcPct val="0"/>
            </a:spcBef>
            <a:spcAft>
              <a:spcPct val="35000"/>
            </a:spcAft>
            <a:buNone/>
          </a:pPr>
          <a:r>
            <a:rPr lang="en-US" sz="4400" kern="1200" dirty="0">
              <a:solidFill>
                <a:srgbClr val="C00000"/>
              </a:solidFill>
              <a:latin typeface="#9Slide05 Brannboll Ny" panose="02000000000000000000" pitchFamily="2" charset="0"/>
            </a:rPr>
            <a:t>b) Theo </a:t>
          </a:r>
          <a:r>
            <a:rPr lang="en-US" sz="4400" kern="1200" dirty="0" err="1">
              <a:solidFill>
                <a:srgbClr val="C00000"/>
              </a:solidFill>
              <a:latin typeface="#9Slide05 Brannboll Ny" panose="02000000000000000000" pitchFamily="2" charset="0"/>
            </a:rPr>
            <a:t>em</a:t>
          </a:r>
          <a:r>
            <a:rPr lang="en-US" sz="4400" kern="1200" dirty="0">
              <a:solidFill>
                <a:srgbClr val="C00000"/>
              </a:solidFill>
              <a:latin typeface="#9Slide05 Brannboll Ny" panose="02000000000000000000" pitchFamily="2" charset="0"/>
            </a:rPr>
            <a:t>, </a:t>
          </a:r>
          <a:r>
            <a:rPr lang="en-US" sz="4400" kern="1200" dirty="0" err="1">
              <a:solidFill>
                <a:srgbClr val="C00000"/>
              </a:solidFill>
              <a:latin typeface="#9Slide05 Brannboll Ny" panose="02000000000000000000" pitchFamily="2" charset="0"/>
            </a:rPr>
            <a:t>khi</a:t>
          </a:r>
          <a:r>
            <a:rPr lang="en-US" sz="4400" kern="1200" dirty="0">
              <a:solidFill>
                <a:srgbClr val="C00000"/>
              </a:solidFill>
              <a:latin typeface="#9Slide05 Brannboll Ny" panose="02000000000000000000" pitchFamily="2" charset="0"/>
            </a:rPr>
            <a:t> </a:t>
          </a:r>
          <a:r>
            <a:rPr lang="en-US" sz="4400" kern="1200" dirty="0" err="1">
              <a:solidFill>
                <a:srgbClr val="C00000"/>
              </a:solidFill>
              <a:latin typeface="#9Slide05 Brannboll Ny" panose="02000000000000000000" pitchFamily="2" charset="0"/>
            </a:rPr>
            <a:t>vay</a:t>
          </a:r>
          <a:r>
            <a:rPr lang="en-US" sz="4400" kern="1200" dirty="0">
              <a:solidFill>
                <a:srgbClr val="C00000"/>
              </a:solidFill>
              <a:latin typeface="#9Slide05 Brannboll Ny" panose="02000000000000000000" pitchFamily="2" charset="0"/>
            </a:rPr>
            <a:t> </a:t>
          </a:r>
          <a:r>
            <a:rPr lang="en-US" sz="4400" kern="1200" dirty="0" err="1">
              <a:solidFill>
                <a:srgbClr val="C00000"/>
              </a:solidFill>
              <a:latin typeface="#9Slide05 Brannboll Ny" panose="02000000000000000000" pitchFamily="2" charset="0"/>
            </a:rPr>
            <a:t>mượn</a:t>
          </a:r>
          <a:r>
            <a:rPr lang="en-US" sz="4400" kern="1200" dirty="0">
              <a:solidFill>
                <a:srgbClr val="C00000"/>
              </a:solidFill>
              <a:latin typeface="#9Slide05 Brannboll Ny" panose="02000000000000000000" pitchFamily="2" charset="0"/>
            </a:rPr>
            <a:t> </a:t>
          </a:r>
          <a:r>
            <a:rPr lang="en-US" sz="4400" kern="1200" dirty="0" err="1">
              <a:solidFill>
                <a:srgbClr val="C00000"/>
              </a:solidFill>
              <a:latin typeface="#9Slide05 Brannboll Ny" panose="02000000000000000000" pitchFamily="2" charset="0"/>
            </a:rPr>
            <a:t>tiền</a:t>
          </a:r>
          <a:r>
            <a:rPr lang="en-US" sz="4400" kern="1200" dirty="0">
              <a:solidFill>
                <a:srgbClr val="C00000"/>
              </a:solidFill>
              <a:latin typeface="#9Slide05 Brannboll Ny" panose="02000000000000000000" pitchFamily="2" charset="0"/>
            </a:rPr>
            <a:t> </a:t>
          </a:r>
          <a:r>
            <a:rPr lang="en-US" sz="4400" kern="1200" dirty="0" err="1">
              <a:solidFill>
                <a:srgbClr val="C00000"/>
              </a:solidFill>
              <a:latin typeface="#9Slide05 Brannboll Ny" panose="02000000000000000000" pitchFamily="2" charset="0"/>
            </a:rPr>
            <a:t>cần</a:t>
          </a:r>
          <a:r>
            <a:rPr lang="en-US" sz="4400" kern="1200" dirty="0">
              <a:solidFill>
                <a:srgbClr val="C00000"/>
              </a:solidFill>
              <a:latin typeface="#9Slide05 Brannboll Ny" panose="02000000000000000000" pitchFamily="2" charset="0"/>
            </a:rPr>
            <a:t> </a:t>
          </a:r>
          <a:r>
            <a:rPr lang="en-US" sz="4400" kern="1200" dirty="0" err="1">
              <a:solidFill>
                <a:srgbClr val="C00000"/>
              </a:solidFill>
              <a:latin typeface="#9Slide05 Brannboll Ny" panose="02000000000000000000" pitchFamily="2" charset="0"/>
            </a:rPr>
            <a:t>chú</a:t>
          </a:r>
          <a:r>
            <a:rPr lang="en-US" sz="4400" kern="1200" dirty="0">
              <a:solidFill>
                <a:srgbClr val="C00000"/>
              </a:solidFill>
              <a:latin typeface="#9Slide05 Brannboll Ny" panose="02000000000000000000" pitchFamily="2" charset="0"/>
            </a:rPr>
            <a:t> ý </a:t>
          </a:r>
          <a:r>
            <a:rPr lang="en-US" sz="4400" kern="1200" dirty="0" err="1">
              <a:solidFill>
                <a:srgbClr val="C00000"/>
              </a:solidFill>
              <a:latin typeface="#9Slide05 Brannboll Ny" panose="02000000000000000000" pitchFamily="2" charset="0"/>
            </a:rPr>
            <a:t>điều</a:t>
          </a:r>
          <a:r>
            <a:rPr lang="en-US" sz="4400" kern="1200" dirty="0">
              <a:solidFill>
                <a:srgbClr val="C00000"/>
              </a:solidFill>
              <a:latin typeface="#9Slide05 Brannboll Ny" panose="02000000000000000000" pitchFamily="2" charset="0"/>
            </a:rPr>
            <a:t> </a:t>
          </a:r>
          <a:r>
            <a:rPr lang="en-US" sz="4400" kern="1200" dirty="0" err="1">
              <a:solidFill>
                <a:srgbClr val="C00000"/>
              </a:solidFill>
              <a:latin typeface="#9Slide05 Brannboll Ny" panose="02000000000000000000" pitchFamily="2" charset="0"/>
            </a:rPr>
            <a:t>gì</a:t>
          </a:r>
          <a:r>
            <a:rPr lang="en-US" sz="4400" kern="1200" dirty="0">
              <a:solidFill>
                <a:srgbClr val="C00000"/>
              </a:solidFill>
              <a:latin typeface="#9Slide05 Brannboll Ny" panose="02000000000000000000" pitchFamily="2" charset="0"/>
            </a:rPr>
            <a:t>? </a:t>
          </a:r>
          <a:r>
            <a:rPr lang="en-US" sz="4400" kern="1200" dirty="0" err="1">
              <a:solidFill>
                <a:srgbClr val="C00000"/>
              </a:solidFill>
              <a:latin typeface="#9Slide05 Brannboll Ny" panose="02000000000000000000" pitchFamily="2" charset="0"/>
            </a:rPr>
            <a:t>Vì</a:t>
          </a:r>
          <a:r>
            <a:rPr lang="en-US" sz="4400" kern="1200" dirty="0">
              <a:solidFill>
                <a:srgbClr val="C00000"/>
              </a:solidFill>
              <a:latin typeface="#9Slide05 Brannboll Ny" panose="02000000000000000000" pitchFamily="2" charset="0"/>
            </a:rPr>
            <a:t> </a:t>
          </a:r>
          <a:r>
            <a:rPr lang="en-US" sz="4400" kern="1200" dirty="0" err="1">
              <a:solidFill>
                <a:srgbClr val="C00000"/>
              </a:solidFill>
              <a:latin typeface="#9Slide05 Brannboll Ny" panose="02000000000000000000" pitchFamily="2" charset="0"/>
            </a:rPr>
            <a:t>sao</a:t>
          </a:r>
          <a:r>
            <a:rPr lang="en-US" sz="4400" kern="1200" dirty="0">
              <a:solidFill>
                <a:srgbClr val="C00000"/>
              </a:solidFill>
              <a:latin typeface="#9Slide05 Brannboll Ny" panose="02000000000000000000" pitchFamily="2" charset="0"/>
            </a:rPr>
            <a:t>?</a:t>
          </a:r>
          <a:endParaRPr lang="en-US" sz="4400" b="1" i="0" kern="1200" dirty="0">
            <a:solidFill>
              <a:srgbClr val="C00000"/>
            </a:solidFill>
            <a:latin typeface="#9Slide05 Brannboll Ny" panose="02000000000000000000" pitchFamily="2" charset="0"/>
            <a:ea typeface="+mn-ea"/>
            <a:cs typeface="+mn-cs"/>
          </a:endParaRPr>
        </a:p>
      </dsp:txBody>
      <dsp:txXfrm>
        <a:off x="2063325" y="3656392"/>
        <a:ext cx="7266502" cy="1374787"/>
      </dsp:txXfrm>
    </dsp:sp>
    <dsp:sp modelId="{72B5F39E-2D8B-4AE5-99A7-0B4F92796C74}">
      <dsp:nvSpPr>
        <dsp:cNvPr id="0" name=""/>
        <dsp:cNvSpPr/>
      </dsp:nvSpPr>
      <dsp:spPr>
        <a:xfrm>
          <a:off x="146033" y="3759653"/>
          <a:ext cx="1874520" cy="1168265"/>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5000" b="-5000"/>
          </a:stretch>
        </a:blipFill>
        <a:ln w="25400" cap="flat" cmpd="sng" algn="ctr">
          <a:solidFill>
            <a:srgbClr val="4F81BD">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1">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1">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5CCB1C-B1A7-47D6-ABCF-E9A57E2770A8}" type="datetimeFigureOut">
              <a:rPr lang="en-US" smtClean="0"/>
              <a:t>2/25/2025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394A06-C263-464F-A53F-C4A0A8B7D892}"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394A06-C263-464F-A53F-C4A0A8B7D892}" type="slidenum">
              <a:rPr lang="en-US" smtClean="0"/>
              <a:t>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4290F15-967D-4EED-AF26-1512C2BF3FD9}" type="datetimeFigureOut">
              <a:rPr lang="en-US" smtClean="0"/>
              <a:t>2/25/2025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DDCC1F-733C-4156-ABF5-71B829042773}"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4290F15-967D-4EED-AF26-1512C2BF3FD9}" type="datetimeFigureOut">
              <a:rPr lang="en-US" smtClean="0"/>
              <a:t>2/25/2025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DDCC1F-733C-4156-ABF5-71B82904277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4290F15-967D-4EED-AF26-1512C2BF3FD9}" type="datetimeFigureOut">
              <a:rPr lang="en-US" smtClean="0"/>
              <a:t>2/25/2025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DDCC1F-733C-4156-ABF5-71B829042773}"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 name="Rectangle 5"/>
          <p:cNvSpPr>
            <a:spLocks noGrp="1" noChangeArrowheads="1"/>
          </p:cNvSpPr>
          <p:nvPr>
            <p:ph type="ftr" sz="quarter" idx="11"/>
          </p:nvPr>
        </p:nvSpPr>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 name="Rectangle 6"/>
          <p:cNvSpPr>
            <a:spLocks noGrp="1" noChangeArrowheads="1"/>
          </p:cNvSpPr>
          <p:nvPr>
            <p:ph type="sldNum" sz="quarter" idx="12"/>
          </p:nvPr>
        </p:nvSpPr>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defRPr/>
            </a:pPr>
            <a:fld id="{E14C4357-4527-4A6F-8FC0-A5E3D696D97B}" type="slidenum">
              <a:rPr kumimoji="0" lang="en-US" altLang="en-US" sz="1400" b="0" i="0" u="none" strike="noStrike" kern="1200" cap="none" spc="0" normalizeH="0" baseline="0" noProof="0">
                <a:ln>
                  <a:noFill/>
                </a:ln>
                <a:solidFill>
                  <a:srgbClr val="000000"/>
                </a:solidFill>
                <a:effectLst/>
                <a:uLnTx/>
                <a:uFillTx/>
                <a:latin typeface="Arial" panose="020B0604020202020204"/>
                <a:ea typeface="+mn-ea"/>
                <a:cs typeface="+mn-cs"/>
              </a:rPr>
              <a:t>‹#›</a:t>
            </a:fld>
            <a:endParaRPr kumimoji="0" lang="en-US" altLang="en-US" sz="1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Tree>
  </p:cSld>
  <p:clrMapOvr>
    <a:masterClrMapping/>
  </p:clrMapOvr>
  <p:transition>
    <p:randomBar dir="ver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 name="Rectangle 5"/>
          <p:cNvSpPr>
            <a:spLocks noGrp="1" noChangeArrowheads="1"/>
          </p:cNvSpPr>
          <p:nvPr>
            <p:ph type="ftr" sz="quarter" idx="11"/>
          </p:nvPr>
        </p:nvSpPr>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 name="Rectangle 6"/>
          <p:cNvSpPr>
            <a:spLocks noGrp="1" noChangeArrowheads="1"/>
          </p:cNvSpPr>
          <p:nvPr>
            <p:ph type="sldNum" sz="quarter" idx="12"/>
          </p:nvPr>
        </p:nvSpPr>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defRPr/>
            </a:pPr>
            <a:fld id="{0FE2CF07-AA09-4F84-AF7C-19256C76E821}" type="slidenum">
              <a:rPr kumimoji="0" lang="en-US" altLang="en-US" sz="1400" b="0" i="0" u="none" strike="noStrike" kern="1200" cap="none" spc="0" normalizeH="0" baseline="0" noProof="0">
                <a:ln>
                  <a:noFill/>
                </a:ln>
                <a:solidFill>
                  <a:srgbClr val="000000"/>
                </a:solidFill>
                <a:effectLst/>
                <a:uLnTx/>
                <a:uFillTx/>
                <a:latin typeface="Arial" panose="020B0604020202020204"/>
                <a:ea typeface="+mn-ea"/>
                <a:cs typeface="+mn-cs"/>
              </a:rPr>
              <a:t>‹#›</a:t>
            </a:fld>
            <a:endParaRPr kumimoji="0" lang="en-US" altLang="en-US" sz="1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Tree>
  </p:cSld>
  <p:clrMapOvr>
    <a:masterClrMapping/>
  </p:clrMapOvr>
  <p:transition>
    <p:randomBar dir="vert"/>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 name="Rectangle 5"/>
          <p:cNvSpPr>
            <a:spLocks noGrp="1" noChangeArrowheads="1"/>
          </p:cNvSpPr>
          <p:nvPr>
            <p:ph type="ftr" sz="quarter" idx="11"/>
          </p:nvPr>
        </p:nvSpPr>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 name="Rectangle 6"/>
          <p:cNvSpPr>
            <a:spLocks noGrp="1" noChangeArrowheads="1"/>
          </p:cNvSpPr>
          <p:nvPr>
            <p:ph type="sldNum" sz="quarter" idx="12"/>
          </p:nvPr>
        </p:nvSpPr>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defRPr/>
            </a:pPr>
            <a:fld id="{396516AC-313E-4608-9742-C335A814F6E1}" type="slidenum">
              <a:rPr kumimoji="0" lang="en-US" altLang="en-US" sz="1400" b="0" i="0" u="none" strike="noStrike" kern="1200" cap="none" spc="0" normalizeH="0" baseline="0" noProof="0">
                <a:ln>
                  <a:noFill/>
                </a:ln>
                <a:solidFill>
                  <a:srgbClr val="000000"/>
                </a:solidFill>
                <a:effectLst/>
                <a:uLnTx/>
                <a:uFillTx/>
                <a:latin typeface="Arial" panose="020B0604020202020204"/>
                <a:ea typeface="+mn-ea"/>
                <a:cs typeface="+mn-cs"/>
              </a:rPr>
              <a:t>‹#›</a:t>
            </a:fld>
            <a:endParaRPr kumimoji="0" lang="en-US" altLang="en-US" sz="1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Tree>
  </p:cSld>
  <p:clrMapOvr>
    <a:masterClrMapping/>
  </p:clrMapOvr>
  <p:transition>
    <p:randomBar dir="vert"/>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 name="Rectangle 5"/>
          <p:cNvSpPr>
            <a:spLocks noGrp="1" noChangeArrowheads="1"/>
          </p:cNvSpPr>
          <p:nvPr>
            <p:ph type="ftr" sz="quarter" idx="11"/>
          </p:nvPr>
        </p:nvSpPr>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 name="Rectangle 6"/>
          <p:cNvSpPr>
            <a:spLocks noGrp="1" noChangeArrowheads="1"/>
          </p:cNvSpPr>
          <p:nvPr>
            <p:ph type="sldNum" sz="quarter" idx="12"/>
          </p:nvPr>
        </p:nvSpPr>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defRPr/>
            </a:pPr>
            <a:fld id="{5DF0C99E-C4F9-4DAB-AB94-365632577A06}" type="slidenum">
              <a:rPr kumimoji="0" lang="en-US" altLang="en-US" sz="1400" b="0" i="0" u="none" strike="noStrike" kern="1200" cap="none" spc="0" normalizeH="0" baseline="0" noProof="0">
                <a:ln>
                  <a:noFill/>
                </a:ln>
                <a:solidFill>
                  <a:srgbClr val="000000"/>
                </a:solidFill>
                <a:effectLst/>
                <a:uLnTx/>
                <a:uFillTx/>
                <a:latin typeface="Arial" panose="020B0604020202020204"/>
                <a:ea typeface="+mn-ea"/>
                <a:cs typeface="+mn-cs"/>
              </a:rPr>
              <a:t>‹#›</a:t>
            </a:fld>
            <a:endParaRPr kumimoji="0" lang="en-US" altLang="en-US" sz="1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Tree>
  </p:cSld>
  <p:clrMapOvr>
    <a:masterClrMapping/>
  </p:clrMapOvr>
  <p:transition>
    <p:randomBar dir="vert"/>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8" name="Rectangle 5"/>
          <p:cNvSpPr>
            <a:spLocks noGrp="1" noChangeArrowheads="1"/>
          </p:cNvSpPr>
          <p:nvPr>
            <p:ph type="ftr" sz="quarter" idx="11"/>
          </p:nvPr>
        </p:nvSpPr>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 name="Rectangle 6"/>
          <p:cNvSpPr>
            <a:spLocks noGrp="1" noChangeArrowheads="1"/>
          </p:cNvSpPr>
          <p:nvPr>
            <p:ph type="sldNum" sz="quarter" idx="12"/>
          </p:nvPr>
        </p:nvSpPr>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defRPr/>
            </a:pPr>
            <a:fld id="{5DDDF32A-0D3B-4C75-8DD7-AA48D6922FA1}" type="slidenum">
              <a:rPr kumimoji="0" lang="en-US" altLang="en-US" sz="1400" b="0" i="0" u="none" strike="noStrike" kern="1200" cap="none" spc="0" normalizeH="0" baseline="0" noProof="0">
                <a:ln>
                  <a:noFill/>
                </a:ln>
                <a:solidFill>
                  <a:srgbClr val="000000"/>
                </a:solidFill>
                <a:effectLst/>
                <a:uLnTx/>
                <a:uFillTx/>
                <a:latin typeface="Arial" panose="020B0604020202020204"/>
                <a:ea typeface="+mn-ea"/>
                <a:cs typeface="+mn-cs"/>
              </a:rPr>
              <a:t>‹#›</a:t>
            </a:fld>
            <a:endParaRPr kumimoji="0" lang="en-US" altLang="en-US" sz="1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Tree>
  </p:cSld>
  <p:clrMapOvr>
    <a:masterClrMapping/>
  </p:clrMapOvr>
  <p:transition>
    <p:randomBar dir="vert"/>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 name="Rectangle 5"/>
          <p:cNvSpPr>
            <a:spLocks noGrp="1" noChangeArrowheads="1"/>
          </p:cNvSpPr>
          <p:nvPr>
            <p:ph type="ftr" sz="quarter" idx="11"/>
          </p:nvPr>
        </p:nvSpPr>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 name="Rectangle 6"/>
          <p:cNvSpPr>
            <a:spLocks noGrp="1" noChangeArrowheads="1"/>
          </p:cNvSpPr>
          <p:nvPr>
            <p:ph type="sldNum" sz="quarter" idx="12"/>
          </p:nvPr>
        </p:nvSpPr>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defRPr/>
            </a:pPr>
            <a:fld id="{1043E404-FC01-4AA8-BA2C-0B43F9F46548}" type="slidenum">
              <a:rPr kumimoji="0" lang="en-US" altLang="en-US" sz="1400" b="0" i="0" u="none" strike="noStrike" kern="1200" cap="none" spc="0" normalizeH="0" baseline="0" noProof="0">
                <a:ln>
                  <a:noFill/>
                </a:ln>
                <a:solidFill>
                  <a:srgbClr val="000000"/>
                </a:solidFill>
                <a:effectLst/>
                <a:uLnTx/>
                <a:uFillTx/>
                <a:latin typeface="Arial" panose="020B0604020202020204"/>
                <a:ea typeface="+mn-ea"/>
                <a:cs typeface="+mn-cs"/>
              </a:rPr>
              <a:t>‹#›</a:t>
            </a:fld>
            <a:endParaRPr kumimoji="0" lang="en-US" altLang="en-US" sz="1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Tree>
  </p:cSld>
  <p:clrMapOvr>
    <a:masterClrMapping/>
  </p:clrMapOvr>
  <p:transition>
    <p:randomBar dir="vert"/>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 name="Rectangle 5"/>
          <p:cNvSpPr>
            <a:spLocks noGrp="1" noChangeArrowheads="1"/>
          </p:cNvSpPr>
          <p:nvPr>
            <p:ph type="ftr" sz="quarter" idx="11"/>
          </p:nvPr>
        </p:nvSpPr>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 name="Rectangle 6"/>
          <p:cNvSpPr>
            <a:spLocks noGrp="1" noChangeArrowheads="1"/>
          </p:cNvSpPr>
          <p:nvPr>
            <p:ph type="sldNum" sz="quarter" idx="12"/>
          </p:nvPr>
        </p:nvSpPr>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defRPr/>
            </a:pPr>
            <a:fld id="{4C82B273-D1F6-4A9F-B39B-4CB0975525D5}" type="slidenum">
              <a:rPr kumimoji="0" lang="en-US" altLang="en-US" sz="1400" b="0" i="0" u="none" strike="noStrike" kern="1200" cap="none" spc="0" normalizeH="0" baseline="0" noProof="0">
                <a:ln>
                  <a:noFill/>
                </a:ln>
                <a:solidFill>
                  <a:srgbClr val="000000"/>
                </a:solidFill>
                <a:effectLst/>
                <a:uLnTx/>
                <a:uFillTx/>
                <a:latin typeface="Arial" panose="020B0604020202020204"/>
                <a:ea typeface="+mn-ea"/>
                <a:cs typeface="+mn-cs"/>
              </a:rPr>
              <a:t>‹#›</a:t>
            </a:fld>
            <a:endParaRPr kumimoji="0" lang="en-US" altLang="en-US" sz="1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Tree>
  </p:cSld>
  <p:clrMapOvr>
    <a:masterClrMapping/>
  </p:clrMapOvr>
  <p:transition>
    <p:randomBar dir="vert"/>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 name="Rectangle 5"/>
          <p:cNvSpPr>
            <a:spLocks noGrp="1" noChangeArrowheads="1"/>
          </p:cNvSpPr>
          <p:nvPr>
            <p:ph type="ftr" sz="quarter" idx="11"/>
          </p:nvPr>
        </p:nvSpPr>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 name="Rectangle 6"/>
          <p:cNvSpPr>
            <a:spLocks noGrp="1" noChangeArrowheads="1"/>
          </p:cNvSpPr>
          <p:nvPr>
            <p:ph type="sldNum" sz="quarter" idx="12"/>
          </p:nvPr>
        </p:nvSpPr>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defRPr/>
            </a:pPr>
            <a:fld id="{D172FB2E-4EC8-4834-B1D2-76071FCAAD50}" type="slidenum">
              <a:rPr kumimoji="0" lang="en-US" altLang="en-US" sz="1400" b="0" i="0" u="none" strike="noStrike" kern="1200" cap="none" spc="0" normalizeH="0" baseline="0" noProof="0">
                <a:ln>
                  <a:noFill/>
                </a:ln>
                <a:solidFill>
                  <a:srgbClr val="000000"/>
                </a:solidFill>
                <a:effectLst/>
                <a:uLnTx/>
                <a:uFillTx/>
                <a:latin typeface="Arial" panose="020B0604020202020204"/>
                <a:ea typeface="+mn-ea"/>
                <a:cs typeface="+mn-cs"/>
              </a:rPr>
              <a:t>‹#›</a:t>
            </a:fld>
            <a:endParaRPr kumimoji="0" lang="en-US" altLang="en-US" sz="1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Tree>
  </p:cSld>
  <p:clrMapOvr>
    <a:masterClrMapping/>
  </p:clrMapOvr>
  <p:transition>
    <p:randomBa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4290F15-967D-4EED-AF26-1512C2BF3FD9}" type="datetimeFigureOut">
              <a:rPr lang="en-US" smtClean="0"/>
              <a:t>2/25/2025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DDCC1F-733C-4156-ABF5-71B829042773}"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 name="Rectangle 5"/>
          <p:cNvSpPr>
            <a:spLocks noGrp="1" noChangeArrowheads="1"/>
          </p:cNvSpPr>
          <p:nvPr>
            <p:ph type="ftr" sz="quarter" idx="11"/>
          </p:nvPr>
        </p:nvSpPr>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 name="Rectangle 6"/>
          <p:cNvSpPr>
            <a:spLocks noGrp="1" noChangeArrowheads="1"/>
          </p:cNvSpPr>
          <p:nvPr>
            <p:ph type="sldNum" sz="quarter" idx="12"/>
          </p:nvPr>
        </p:nvSpPr>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defRPr/>
            </a:pPr>
            <a:fld id="{F1ADDCB5-33A6-452D-A1F1-9622C8FF3C40}" type="slidenum">
              <a:rPr kumimoji="0" lang="en-US" altLang="en-US" sz="1400" b="0" i="0" u="none" strike="noStrike" kern="1200" cap="none" spc="0" normalizeH="0" baseline="0" noProof="0">
                <a:ln>
                  <a:noFill/>
                </a:ln>
                <a:solidFill>
                  <a:srgbClr val="000000"/>
                </a:solidFill>
                <a:effectLst/>
                <a:uLnTx/>
                <a:uFillTx/>
                <a:latin typeface="Arial" panose="020B0604020202020204"/>
                <a:ea typeface="+mn-ea"/>
                <a:cs typeface="+mn-cs"/>
              </a:rPr>
              <a:t>‹#›</a:t>
            </a:fld>
            <a:endParaRPr kumimoji="0" lang="en-US" altLang="en-US" sz="1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Tree>
  </p:cSld>
  <p:clrMapOvr>
    <a:masterClrMapping/>
  </p:clrMapOvr>
  <p:transition>
    <p:randomBar dir="vert"/>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 name="Rectangle 5"/>
          <p:cNvSpPr>
            <a:spLocks noGrp="1" noChangeArrowheads="1"/>
          </p:cNvSpPr>
          <p:nvPr>
            <p:ph type="ftr" sz="quarter" idx="11"/>
          </p:nvPr>
        </p:nvSpPr>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 name="Rectangle 6"/>
          <p:cNvSpPr>
            <a:spLocks noGrp="1" noChangeArrowheads="1"/>
          </p:cNvSpPr>
          <p:nvPr>
            <p:ph type="sldNum" sz="quarter" idx="12"/>
          </p:nvPr>
        </p:nvSpPr>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defRPr/>
            </a:pPr>
            <a:fld id="{6F6D1EBA-6041-4BF5-8ECE-C912A55FA93E}" type="slidenum">
              <a:rPr kumimoji="0" lang="en-US" altLang="en-US" sz="1400" b="0" i="0" u="none" strike="noStrike" kern="1200" cap="none" spc="0" normalizeH="0" baseline="0" noProof="0">
                <a:ln>
                  <a:noFill/>
                </a:ln>
                <a:solidFill>
                  <a:srgbClr val="000000"/>
                </a:solidFill>
                <a:effectLst/>
                <a:uLnTx/>
                <a:uFillTx/>
                <a:latin typeface="Arial" panose="020B0604020202020204"/>
                <a:ea typeface="+mn-ea"/>
                <a:cs typeface="+mn-cs"/>
              </a:rPr>
              <a:t>‹#›</a:t>
            </a:fld>
            <a:endParaRPr kumimoji="0" lang="en-US" altLang="en-US" sz="1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Tree>
  </p:cSld>
  <p:clrMapOvr>
    <a:masterClrMapping/>
  </p:clrMapOvr>
  <p:transition>
    <p:randomBar dir="vert"/>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 name="Rectangle 5"/>
          <p:cNvSpPr>
            <a:spLocks noGrp="1" noChangeArrowheads="1"/>
          </p:cNvSpPr>
          <p:nvPr>
            <p:ph type="ftr" sz="quarter" idx="11"/>
          </p:nvPr>
        </p:nvSpPr>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 name="Rectangle 6"/>
          <p:cNvSpPr>
            <a:spLocks noGrp="1" noChangeArrowheads="1"/>
          </p:cNvSpPr>
          <p:nvPr>
            <p:ph type="sldNum" sz="quarter" idx="12"/>
          </p:nvPr>
        </p:nvSpPr>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defRPr/>
            </a:pPr>
            <a:fld id="{5735837B-5167-4CAC-B53D-C2801750461D}" type="slidenum">
              <a:rPr kumimoji="0" lang="en-US" altLang="en-US" sz="1400" b="0" i="0" u="none" strike="noStrike" kern="1200" cap="none" spc="0" normalizeH="0" baseline="0" noProof="0">
                <a:ln>
                  <a:noFill/>
                </a:ln>
                <a:solidFill>
                  <a:srgbClr val="000000"/>
                </a:solidFill>
                <a:effectLst/>
                <a:uLnTx/>
                <a:uFillTx/>
                <a:latin typeface="Arial" panose="020B0604020202020204"/>
                <a:ea typeface="+mn-ea"/>
                <a:cs typeface="+mn-cs"/>
              </a:rPr>
              <a:t>‹#›</a:t>
            </a:fld>
            <a:endParaRPr kumimoji="0" lang="en-US" altLang="en-US" sz="1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Tree>
  </p:cSld>
  <p:clrMapOvr>
    <a:masterClrMapping/>
  </p:clrMapOvr>
  <p:transition>
    <p:randomBar dir="vert"/>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 name="Rectangle 5"/>
          <p:cNvSpPr>
            <a:spLocks noGrp="1" noChangeArrowheads="1"/>
          </p:cNvSpPr>
          <p:nvPr>
            <p:ph type="ftr" sz="quarter" idx="11"/>
          </p:nvPr>
        </p:nvSpPr>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 name="Rectangle 6"/>
          <p:cNvSpPr>
            <a:spLocks noGrp="1" noChangeArrowheads="1"/>
          </p:cNvSpPr>
          <p:nvPr>
            <p:ph type="sldNum" sz="quarter" idx="12"/>
          </p:nvPr>
        </p:nvSpPr>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defRPr/>
            </a:pPr>
            <a:fld id="{9C187384-1631-427A-8C6B-43ABBF2F17CC}" type="slidenum">
              <a:rPr kumimoji="0" lang="en-US" altLang="en-US" sz="1400" b="0" i="0" u="none" strike="noStrike" kern="1200" cap="none" spc="0" normalizeH="0" baseline="0" noProof="0">
                <a:ln>
                  <a:noFill/>
                </a:ln>
                <a:solidFill>
                  <a:srgbClr val="000000"/>
                </a:solidFill>
                <a:effectLst/>
                <a:uLnTx/>
                <a:uFillTx/>
                <a:latin typeface="Arial" panose="020B0604020202020204"/>
                <a:ea typeface="+mn-ea"/>
                <a:cs typeface="+mn-cs"/>
              </a:rPr>
              <a:t>‹#›</a:t>
            </a:fld>
            <a:endParaRPr kumimoji="0" lang="en-US" altLang="en-US" sz="1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Tree>
  </p:cSld>
  <p:clrMapOvr>
    <a:masterClrMapping/>
  </p:clrMapOvr>
  <p:transition>
    <p:randomBar dir="vert"/>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_仅标题">
    <p:spTree>
      <p:nvGrpSpPr>
        <p:cNvPr id="1" name=""/>
        <p:cNvGrpSpPr/>
        <p:nvPr/>
      </p:nvGrpSpPr>
      <p:grpSpPr>
        <a:xfrm>
          <a:off x="0" y="0"/>
          <a:ext cx="0" cy="0"/>
          <a:chOff x="0" y="0"/>
          <a:chExt cx="0" cy="0"/>
        </a:xfrm>
      </p:grpSpPr>
    </p:spTree>
  </p:cSld>
  <p:clrMapOvr>
    <a:masterClrMapping/>
  </p:clrMapOvr>
  <p:transition>
    <p:randomBar dir="vert"/>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2" y="2130429"/>
            <a:ext cx="10363200" cy="1470025"/>
          </a:xfrm>
        </p:spPr>
        <p:txBody>
          <a:bodyPr/>
          <a:lstStyle/>
          <a:p>
            <a:r>
              <a:rPr lang="en-US"/>
              <a:t>Click to edit Master title style</a:t>
            </a:r>
          </a:p>
        </p:txBody>
      </p:sp>
      <p:sp>
        <p:nvSpPr>
          <p:cNvPr id="3" name="Subtitle 2"/>
          <p:cNvSpPr>
            <a:spLocks noGrp="1"/>
          </p:cNvSpPr>
          <p:nvPr>
            <p:ph type="subTitle" idx="1"/>
          </p:nvPr>
        </p:nvSpPr>
        <p:spPr>
          <a:xfrm>
            <a:off x="1828802" y="3886200"/>
            <a:ext cx="8534400" cy="1752600"/>
          </a:xfr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165" indent="0" algn="ctr">
              <a:buNone/>
              <a:defRPr>
                <a:solidFill>
                  <a:schemeClr val="tx1">
                    <a:tint val="75000"/>
                  </a:schemeClr>
                </a:solidFill>
              </a:defRPr>
            </a:lvl4pPr>
            <a:lvl5pPr marL="2437765" indent="0" algn="ctr">
              <a:buNone/>
              <a:defRPr>
                <a:solidFill>
                  <a:schemeClr val="tx1">
                    <a:tint val="75000"/>
                  </a:schemeClr>
                </a:solidFill>
              </a:defRPr>
            </a:lvl5pPr>
            <a:lvl6pPr marL="3047365" indent="0" algn="ctr">
              <a:buNone/>
              <a:defRPr>
                <a:solidFill>
                  <a:schemeClr val="tx1">
                    <a:tint val="75000"/>
                  </a:schemeClr>
                </a:solidFill>
              </a:defRPr>
            </a:lvl6pPr>
            <a:lvl7pPr marL="3656965" indent="0" algn="ctr">
              <a:buNone/>
              <a:defRPr>
                <a:solidFill>
                  <a:schemeClr val="tx1">
                    <a:tint val="75000"/>
                  </a:schemeClr>
                </a:solidFill>
              </a:defRPr>
            </a:lvl7pPr>
            <a:lvl8pPr marL="4265930" indent="0" algn="ctr">
              <a:buNone/>
              <a:defRPr>
                <a:solidFill>
                  <a:schemeClr val="tx1">
                    <a:tint val="75000"/>
                  </a:schemeClr>
                </a:solidFill>
              </a:defRPr>
            </a:lvl8pPr>
            <a:lvl9pPr marL="487553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fld id="{406E9206-D2D6-4057-92D4-39C87A03E66D}" type="datetime1">
              <a:rPr lang="en-US" altLang="zh-CN" smtClean="0">
                <a:solidFill>
                  <a:prstClr val="black">
                    <a:tint val="75000"/>
                  </a:prstClr>
                </a:solidFill>
              </a:rPr>
              <a:t>2/25/2025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C052E9E1-D97D-4C90-BB96-FA1ED58B786F}" type="datetime1">
              <a:rPr lang="en-US" altLang="zh-CN" smtClean="0">
                <a:solidFill>
                  <a:prstClr val="black">
                    <a:tint val="75000"/>
                  </a:prstClr>
                </a:solidFill>
              </a:rPr>
              <a:t>2/25/2025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6" y="4406902"/>
            <a:ext cx="10363200" cy="1362075"/>
          </a:xfrm>
        </p:spPr>
        <p:txBody>
          <a:bodyPr anchor="t"/>
          <a:lstStyle>
            <a:lvl1pPr algn="l">
              <a:defRPr sz="5400" b="1" cap="all"/>
            </a:lvl1pPr>
          </a:lstStyle>
          <a:p>
            <a:r>
              <a:rPr lang="en-US"/>
              <a:t>Click to edit Master title style</a:t>
            </a:r>
          </a:p>
        </p:txBody>
      </p:sp>
      <p:sp>
        <p:nvSpPr>
          <p:cNvPr id="3" name="Text Placeholder 2"/>
          <p:cNvSpPr>
            <a:spLocks noGrp="1"/>
          </p:cNvSpPr>
          <p:nvPr>
            <p:ph type="body" idx="1"/>
          </p:nvPr>
        </p:nvSpPr>
        <p:spPr>
          <a:xfrm>
            <a:off x="963086" y="2906714"/>
            <a:ext cx="10363200" cy="1500187"/>
          </a:xfrm>
        </p:spPr>
        <p:txBody>
          <a:bodyPr anchor="b"/>
          <a:lstStyle>
            <a:lvl1pPr marL="0" indent="0">
              <a:buNone/>
              <a:defRPr sz="2700">
                <a:solidFill>
                  <a:schemeClr val="tx1">
                    <a:tint val="75000"/>
                  </a:schemeClr>
                </a:solidFill>
              </a:defRPr>
            </a:lvl1pPr>
            <a:lvl2pPr marL="609600" indent="0">
              <a:buNone/>
              <a:defRPr sz="2400">
                <a:solidFill>
                  <a:schemeClr val="tx1">
                    <a:tint val="75000"/>
                  </a:schemeClr>
                </a:solidFill>
              </a:defRPr>
            </a:lvl2pPr>
            <a:lvl3pPr marL="1219200" indent="0">
              <a:buNone/>
              <a:defRPr sz="2200">
                <a:solidFill>
                  <a:schemeClr val="tx1">
                    <a:tint val="75000"/>
                  </a:schemeClr>
                </a:solidFill>
              </a:defRPr>
            </a:lvl3pPr>
            <a:lvl4pPr marL="1828165" indent="0">
              <a:buNone/>
              <a:defRPr sz="1900">
                <a:solidFill>
                  <a:schemeClr val="tx1">
                    <a:tint val="75000"/>
                  </a:schemeClr>
                </a:solidFill>
              </a:defRPr>
            </a:lvl4pPr>
            <a:lvl5pPr marL="2437765" indent="0">
              <a:buNone/>
              <a:defRPr sz="1900">
                <a:solidFill>
                  <a:schemeClr val="tx1">
                    <a:tint val="75000"/>
                  </a:schemeClr>
                </a:solidFill>
              </a:defRPr>
            </a:lvl5pPr>
            <a:lvl6pPr marL="3047365" indent="0">
              <a:buNone/>
              <a:defRPr sz="1900">
                <a:solidFill>
                  <a:schemeClr val="tx1">
                    <a:tint val="75000"/>
                  </a:schemeClr>
                </a:solidFill>
              </a:defRPr>
            </a:lvl6pPr>
            <a:lvl7pPr marL="3656965" indent="0">
              <a:buNone/>
              <a:defRPr sz="1900">
                <a:solidFill>
                  <a:schemeClr val="tx1">
                    <a:tint val="75000"/>
                  </a:schemeClr>
                </a:solidFill>
              </a:defRPr>
            </a:lvl7pPr>
            <a:lvl8pPr marL="4265930" indent="0">
              <a:buNone/>
              <a:defRPr sz="1900">
                <a:solidFill>
                  <a:schemeClr val="tx1">
                    <a:tint val="75000"/>
                  </a:schemeClr>
                </a:solidFill>
              </a:defRPr>
            </a:lvl8pPr>
            <a:lvl9pPr marL="4875530"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814779EE-1E16-4CC5-A459-C716090F6017}" type="datetime1">
              <a:rPr lang="en-US" altLang="zh-CN" smtClean="0">
                <a:solidFill>
                  <a:prstClr val="black">
                    <a:tint val="75000"/>
                  </a:prstClr>
                </a:solidFill>
              </a:rPr>
              <a:t>2/25/2025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2" y="1600202"/>
            <a:ext cx="5384800" cy="4525963"/>
          </a:xfrm>
        </p:spPr>
        <p:txBody>
          <a:bodyPr/>
          <a:lstStyle>
            <a:lvl1pPr>
              <a:defRPr sz="38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1" y="1600202"/>
            <a:ext cx="5384800" cy="4525963"/>
          </a:xfrm>
        </p:spPr>
        <p:txBody>
          <a:bodyPr/>
          <a:lstStyle>
            <a:lvl1pPr>
              <a:defRPr sz="38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A3311C9F-D64E-4824-A709-CF61DE4E0BDD}" type="datetime1">
              <a:rPr lang="en-US" altLang="zh-CN" smtClean="0">
                <a:solidFill>
                  <a:prstClr val="black">
                    <a:tint val="75000"/>
                  </a:prstClr>
                </a:solidFill>
              </a:rPr>
              <a:t>2/25/2025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1" y="1535114"/>
            <a:ext cx="5386917" cy="639763"/>
          </a:xfrm>
        </p:spPr>
        <p:txBody>
          <a:bodyPr anchor="b"/>
          <a:lstStyle>
            <a:lvl1pPr marL="0" indent="0">
              <a:buNone/>
              <a:defRPr sz="3200" b="1"/>
            </a:lvl1pPr>
            <a:lvl2pPr marL="609600" indent="0">
              <a:buNone/>
              <a:defRPr sz="2700" b="1"/>
            </a:lvl2pPr>
            <a:lvl3pPr marL="1219200" indent="0">
              <a:buNone/>
              <a:defRPr sz="2400" b="1"/>
            </a:lvl3pPr>
            <a:lvl4pPr marL="1828165" indent="0">
              <a:buNone/>
              <a:defRPr sz="2200" b="1"/>
            </a:lvl4pPr>
            <a:lvl5pPr marL="2437765" indent="0">
              <a:buNone/>
              <a:defRPr sz="2200" b="1"/>
            </a:lvl5pPr>
            <a:lvl6pPr marL="3047365" indent="0">
              <a:buNone/>
              <a:defRPr sz="2200" b="1"/>
            </a:lvl6pPr>
            <a:lvl7pPr marL="3656965" indent="0">
              <a:buNone/>
              <a:defRPr sz="2200" b="1"/>
            </a:lvl7pPr>
            <a:lvl8pPr marL="4265930" indent="0">
              <a:buNone/>
              <a:defRPr sz="2200" b="1"/>
            </a:lvl8pPr>
            <a:lvl9pPr marL="4875530" indent="0">
              <a:buNone/>
              <a:defRPr sz="2200" b="1"/>
            </a:lvl9pPr>
          </a:lstStyle>
          <a:p>
            <a:pPr lvl="0"/>
            <a:r>
              <a:rPr lang="en-US"/>
              <a:t>Click to edit Master text styles</a:t>
            </a:r>
          </a:p>
        </p:txBody>
      </p:sp>
      <p:sp>
        <p:nvSpPr>
          <p:cNvPr id="4" name="Content Placeholder 3"/>
          <p:cNvSpPr>
            <a:spLocks noGrp="1"/>
          </p:cNvSpPr>
          <p:nvPr>
            <p:ph sz="half" idx="2"/>
          </p:nvPr>
        </p:nvSpPr>
        <p:spPr>
          <a:xfrm>
            <a:off x="609601" y="2174877"/>
            <a:ext cx="5386917" cy="3951288"/>
          </a:xfrm>
        </p:spPr>
        <p:txBody>
          <a:bodyPr/>
          <a:lstStyle>
            <a:lvl1pPr>
              <a:defRPr sz="3200"/>
            </a:lvl1pPr>
            <a:lvl2pPr>
              <a:defRPr sz="27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3" y="1535114"/>
            <a:ext cx="5389033" cy="639763"/>
          </a:xfrm>
        </p:spPr>
        <p:txBody>
          <a:bodyPr anchor="b"/>
          <a:lstStyle>
            <a:lvl1pPr marL="0" indent="0">
              <a:buNone/>
              <a:defRPr sz="3200" b="1"/>
            </a:lvl1pPr>
            <a:lvl2pPr marL="609600" indent="0">
              <a:buNone/>
              <a:defRPr sz="2700" b="1"/>
            </a:lvl2pPr>
            <a:lvl3pPr marL="1219200" indent="0">
              <a:buNone/>
              <a:defRPr sz="2400" b="1"/>
            </a:lvl3pPr>
            <a:lvl4pPr marL="1828165" indent="0">
              <a:buNone/>
              <a:defRPr sz="2200" b="1"/>
            </a:lvl4pPr>
            <a:lvl5pPr marL="2437765" indent="0">
              <a:buNone/>
              <a:defRPr sz="2200" b="1"/>
            </a:lvl5pPr>
            <a:lvl6pPr marL="3047365" indent="0">
              <a:buNone/>
              <a:defRPr sz="2200" b="1"/>
            </a:lvl6pPr>
            <a:lvl7pPr marL="3656965" indent="0">
              <a:buNone/>
              <a:defRPr sz="2200" b="1"/>
            </a:lvl7pPr>
            <a:lvl8pPr marL="4265930" indent="0">
              <a:buNone/>
              <a:defRPr sz="2200" b="1"/>
            </a:lvl8pPr>
            <a:lvl9pPr marL="4875530" indent="0">
              <a:buNone/>
              <a:defRPr sz="2200" b="1"/>
            </a:lvl9pPr>
          </a:lstStyle>
          <a:p>
            <a:pPr lvl="0"/>
            <a:r>
              <a:rPr lang="en-US"/>
              <a:t>Click to edit Master text styles</a:t>
            </a:r>
          </a:p>
        </p:txBody>
      </p:sp>
      <p:sp>
        <p:nvSpPr>
          <p:cNvPr id="6" name="Content Placeholder 5"/>
          <p:cNvSpPr>
            <a:spLocks noGrp="1"/>
          </p:cNvSpPr>
          <p:nvPr>
            <p:ph sz="quarter" idx="4"/>
          </p:nvPr>
        </p:nvSpPr>
        <p:spPr>
          <a:xfrm>
            <a:off x="6193373" y="2174877"/>
            <a:ext cx="5389033" cy="3951288"/>
          </a:xfrm>
        </p:spPr>
        <p:txBody>
          <a:bodyPr/>
          <a:lstStyle>
            <a:lvl1pPr>
              <a:defRPr sz="3200"/>
            </a:lvl1pPr>
            <a:lvl2pPr>
              <a:defRPr sz="27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0A4318BD-B3C6-4D4B-B871-C29490A2E55A}" type="datetime1">
              <a:rPr lang="en-US" altLang="zh-CN" smtClean="0">
                <a:solidFill>
                  <a:prstClr val="black">
                    <a:tint val="75000"/>
                  </a:prstClr>
                </a:solidFill>
              </a:rPr>
              <a:t>2/25/2025</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4290F15-967D-4EED-AF26-1512C2BF3FD9}" type="datetimeFigureOut">
              <a:rPr lang="en-US" smtClean="0"/>
              <a:t>2/25/2025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DDCC1F-733C-4156-ABF5-71B829042773}"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E14CAFC4-799C-4CDE-B92B-8C262F06CF3E}" type="datetime1">
              <a:rPr lang="en-US" altLang="zh-CN" smtClean="0">
                <a:solidFill>
                  <a:prstClr val="black">
                    <a:tint val="75000"/>
                  </a:prstClr>
                </a:solidFill>
              </a:rPr>
              <a:t>2/25/2025</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圆角矩形 4"/>
          <p:cNvSpPr/>
          <p:nvPr userDrawn="1"/>
        </p:nvSpPr>
        <p:spPr>
          <a:xfrm>
            <a:off x="1139634" y="1031258"/>
            <a:ext cx="9912734" cy="4289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SimSun" panose="02010600030101010101" pitchFamily="2" charset="-122"/>
              <a:cs typeface="+mn-cs"/>
            </a:endParaRPr>
          </a:p>
        </p:txBody>
      </p:sp>
      <p:sp>
        <p:nvSpPr>
          <p:cNvPr id="6" name="圆角矩形 5"/>
          <p:cNvSpPr/>
          <p:nvPr userDrawn="1"/>
        </p:nvSpPr>
        <p:spPr>
          <a:xfrm>
            <a:off x="5900057" y="6451899"/>
            <a:ext cx="391889" cy="2201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SimSun" panose="02010600030101010101" pitchFamily="2" charset="-122"/>
              <a:cs typeface="+mn-cs"/>
            </a:endParaRPr>
          </a:p>
        </p:txBody>
      </p:sp>
      <p:sp>
        <p:nvSpPr>
          <p:cNvPr id="7" name="日期占位符 6"/>
          <p:cNvSpPr>
            <a:spLocks noGrp="1"/>
          </p:cNvSpPr>
          <p:nvPr>
            <p:ph type="dt" sz="half" idx="10"/>
          </p:nvPr>
        </p:nvSpPr>
        <p:spPr/>
        <p:txBody>
          <a:bodyPr/>
          <a:lstStyle/>
          <a:p>
            <a:pPr>
              <a:defRPr/>
            </a:pPr>
            <a:fld id="{3E729073-8FFE-4F18-B513-07581FC6638E}" type="datetime1">
              <a:rPr lang="en-US" altLang="zh-CN" smtClean="0">
                <a:solidFill>
                  <a:prstClr val="black">
                    <a:tint val="75000"/>
                  </a:prstClr>
                </a:solidFill>
              </a:rPr>
              <a:t>2/25/2025</a:t>
            </a:fld>
            <a:endParaRPr lang="en-US" dirty="0">
              <a:solidFill>
                <a:prstClr val="black">
                  <a:tint val="75000"/>
                </a:prstClr>
              </a:solidFill>
            </a:endParaRPr>
          </a:p>
        </p:txBody>
      </p:sp>
      <p:sp>
        <p:nvSpPr>
          <p:cNvPr id="9" name="灯片编号占位符 8"/>
          <p:cNvSpPr>
            <a:spLocks noGrp="1"/>
          </p:cNvSpPr>
          <p:nvPr>
            <p:ph type="sldNum" sz="quarter" idx="12"/>
          </p:nvPr>
        </p:nvSpPr>
        <p:spPr>
          <a:xfrm>
            <a:off x="4673601" y="6396227"/>
            <a:ext cx="2844800" cy="365125"/>
          </a:xfrm>
        </p:spPr>
        <p:txBody>
          <a:bodyPr/>
          <a:lstStyle>
            <a:lvl1pPr algn="ctr">
              <a:defRPr>
                <a:latin typeface="ITC Avant Garde Std Bk" panose="020B0502020202020204" pitchFamily="34" charset="0"/>
              </a:defRPr>
            </a:lvl1p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1"/>
          </a:xfrm>
        </p:spPr>
        <p:txBody>
          <a:bodyPr anchor="b"/>
          <a:lstStyle>
            <a:lvl1pPr algn="l">
              <a:defRPr sz="2700" b="1"/>
            </a:lvl1pPr>
          </a:lstStyle>
          <a:p>
            <a:r>
              <a:rPr lang="en-US"/>
              <a:t>Click to edit Master title style</a:t>
            </a:r>
          </a:p>
        </p:txBody>
      </p:sp>
      <p:sp>
        <p:nvSpPr>
          <p:cNvPr id="3" name="Content Placeholder 2"/>
          <p:cNvSpPr>
            <a:spLocks noGrp="1"/>
          </p:cNvSpPr>
          <p:nvPr>
            <p:ph idx="1"/>
          </p:nvPr>
        </p:nvSpPr>
        <p:spPr>
          <a:xfrm>
            <a:off x="4766734" y="273054"/>
            <a:ext cx="6815667" cy="5853113"/>
          </a:xfrm>
        </p:spPr>
        <p:txBody>
          <a:bodyPr/>
          <a:lstStyle>
            <a:lvl1pPr>
              <a:defRPr sz="4300"/>
            </a:lvl1pPr>
            <a:lvl2pPr>
              <a:defRPr sz="38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5"/>
            <a:ext cx="4011084" cy="4691063"/>
          </a:xfrm>
        </p:spPr>
        <p:txBody>
          <a:bodyPr/>
          <a:lstStyle>
            <a:lvl1pPr marL="0" indent="0">
              <a:buNone/>
              <a:defRPr sz="1900"/>
            </a:lvl1pPr>
            <a:lvl2pPr marL="609600" indent="0">
              <a:buNone/>
              <a:defRPr sz="1600"/>
            </a:lvl2pPr>
            <a:lvl3pPr marL="1219200" indent="0">
              <a:buNone/>
              <a:defRPr sz="1400"/>
            </a:lvl3pPr>
            <a:lvl4pPr marL="1828165" indent="0">
              <a:buNone/>
              <a:defRPr sz="1200"/>
            </a:lvl4pPr>
            <a:lvl5pPr marL="2437765" indent="0">
              <a:buNone/>
              <a:defRPr sz="1200"/>
            </a:lvl5pPr>
            <a:lvl6pPr marL="3047365" indent="0">
              <a:buNone/>
              <a:defRPr sz="1200"/>
            </a:lvl6pPr>
            <a:lvl7pPr marL="3656965" indent="0">
              <a:buNone/>
              <a:defRPr sz="1200"/>
            </a:lvl7pPr>
            <a:lvl8pPr marL="4265930" indent="0">
              <a:buNone/>
              <a:defRPr sz="1200"/>
            </a:lvl8pPr>
            <a:lvl9pPr marL="4875530"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43C7FCF6-76BD-4495-B08F-4C059D2BA31F}" type="datetime1">
              <a:rPr lang="en-US" altLang="zh-CN" smtClean="0">
                <a:solidFill>
                  <a:prstClr val="black">
                    <a:tint val="75000"/>
                  </a:prstClr>
                </a:solidFill>
              </a:rPr>
              <a:t>2/25/2025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2"/>
            <a:ext cx="7315200" cy="566739"/>
          </a:xfrm>
        </p:spPr>
        <p:txBody>
          <a:bodyPr anchor="b"/>
          <a:lstStyle>
            <a:lvl1pPr algn="l">
              <a:defRPr sz="2700" b="1"/>
            </a:lvl1pPr>
          </a:lstStyle>
          <a:p>
            <a:r>
              <a:rPr lang="en-US"/>
              <a:t>Click to edit Master title style</a:t>
            </a:r>
          </a:p>
        </p:txBody>
      </p:sp>
      <p:sp>
        <p:nvSpPr>
          <p:cNvPr id="3" name="Picture Placeholder 2"/>
          <p:cNvSpPr>
            <a:spLocks noGrp="1"/>
          </p:cNvSpPr>
          <p:nvPr>
            <p:ph type="pic" idx="1"/>
          </p:nvPr>
        </p:nvSpPr>
        <p:spPr>
          <a:xfrm>
            <a:off x="2389717" y="612777"/>
            <a:ext cx="7315200" cy="4114800"/>
          </a:xfrm>
        </p:spPr>
        <p:txBody>
          <a:bodyPr/>
          <a:lstStyle>
            <a:lvl1pPr marL="0" indent="0">
              <a:buNone/>
              <a:defRPr sz="4300"/>
            </a:lvl1pPr>
            <a:lvl2pPr marL="609600" indent="0">
              <a:buNone/>
              <a:defRPr sz="3800"/>
            </a:lvl2pPr>
            <a:lvl3pPr marL="1219200" indent="0">
              <a:buNone/>
              <a:defRPr sz="3200"/>
            </a:lvl3pPr>
            <a:lvl4pPr marL="1828165" indent="0">
              <a:buNone/>
              <a:defRPr sz="2700"/>
            </a:lvl4pPr>
            <a:lvl5pPr marL="2437765" indent="0">
              <a:buNone/>
              <a:defRPr sz="2700"/>
            </a:lvl5pPr>
            <a:lvl6pPr marL="3047365" indent="0">
              <a:buNone/>
              <a:defRPr sz="2700"/>
            </a:lvl6pPr>
            <a:lvl7pPr marL="3656965" indent="0">
              <a:buNone/>
              <a:defRPr sz="2700"/>
            </a:lvl7pPr>
            <a:lvl8pPr marL="4265930" indent="0">
              <a:buNone/>
              <a:defRPr sz="2700"/>
            </a:lvl8pPr>
            <a:lvl9pPr marL="4875530" indent="0">
              <a:buNone/>
              <a:defRPr sz="2700"/>
            </a:lvl9pPr>
          </a:lstStyle>
          <a:p>
            <a:endParaRPr lang="en-US" dirty="0"/>
          </a:p>
        </p:txBody>
      </p:sp>
      <p:sp>
        <p:nvSpPr>
          <p:cNvPr id="4" name="Text Placeholder 3"/>
          <p:cNvSpPr>
            <a:spLocks noGrp="1"/>
          </p:cNvSpPr>
          <p:nvPr>
            <p:ph type="body" sz="half" idx="2"/>
          </p:nvPr>
        </p:nvSpPr>
        <p:spPr>
          <a:xfrm>
            <a:off x="2389717" y="5367341"/>
            <a:ext cx="7315200" cy="804863"/>
          </a:xfrm>
        </p:spPr>
        <p:txBody>
          <a:bodyPr/>
          <a:lstStyle>
            <a:lvl1pPr marL="0" indent="0">
              <a:buNone/>
              <a:defRPr sz="1900"/>
            </a:lvl1pPr>
            <a:lvl2pPr marL="609600" indent="0">
              <a:buNone/>
              <a:defRPr sz="1600"/>
            </a:lvl2pPr>
            <a:lvl3pPr marL="1219200" indent="0">
              <a:buNone/>
              <a:defRPr sz="1400"/>
            </a:lvl3pPr>
            <a:lvl4pPr marL="1828165" indent="0">
              <a:buNone/>
              <a:defRPr sz="1200"/>
            </a:lvl4pPr>
            <a:lvl5pPr marL="2437765" indent="0">
              <a:buNone/>
              <a:defRPr sz="1200"/>
            </a:lvl5pPr>
            <a:lvl6pPr marL="3047365" indent="0">
              <a:buNone/>
              <a:defRPr sz="1200"/>
            </a:lvl6pPr>
            <a:lvl7pPr marL="3656965" indent="0">
              <a:buNone/>
              <a:defRPr sz="1200"/>
            </a:lvl7pPr>
            <a:lvl8pPr marL="4265930" indent="0">
              <a:buNone/>
              <a:defRPr sz="1200"/>
            </a:lvl8pPr>
            <a:lvl9pPr marL="4875530"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E257577C-F53D-4BB9-9408-EB84DEB3CD80}" type="datetime1">
              <a:rPr lang="en-US" altLang="zh-CN" smtClean="0">
                <a:solidFill>
                  <a:prstClr val="black">
                    <a:tint val="75000"/>
                  </a:prstClr>
                </a:solidFill>
              </a:rPr>
              <a:t>2/25/2025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77D58058-BD14-4845-947D-4A9B79A00D09}" type="datetime1">
              <a:rPr lang="en-US" altLang="zh-CN" smtClean="0">
                <a:solidFill>
                  <a:prstClr val="black">
                    <a:tint val="75000"/>
                  </a:prstClr>
                </a:solidFill>
              </a:rPr>
              <a:t>2/25/2025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1"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2"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18ECB469-C949-4E3F-B0CB-0C15DA7B7F92}" type="datetime1">
              <a:rPr lang="en-US" altLang="zh-CN" smtClean="0">
                <a:solidFill>
                  <a:prstClr val="black">
                    <a:tint val="75000"/>
                  </a:prstClr>
                </a:solidFill>
              </a:rPr>
              <a:t>2/25/2025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914D2AB-DD58-4746-B875-8D90D23E26D2}" type="datetimeFigureOut">
              <a:rPr lang="en-US" smtClean="0">
                <a:solidFill>
                  <a:prstClr val="black">
                    <a:tint val="75000"/>
                  </a:prstClr>
                </a:solidFill>
              </a:rPr>
              <a:t>2/25/2025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5CEC4EA-6FC5-4DE6-A89F-9BE9420BE9D6}"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914D2AB-DD58-4746-B875-8D90D23E26D2}" type="datetimeFigureOut">
              <a:rPr lang="en-US" smtClean="0">
                <a:solidFill>
                  <a:prstClr val="black">
                    <a:tint val="75000"/>
                  </a:prstClr>
                </a:solidFill>
              </a:rPr>
              <a:t>2/25/2025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C960DC3-1B5F-4534-949D-E61F5D7DDF28}" type="slidenum">
              <a:rPr lang="en-US" altLang="en-US" smtClean="0">
                <a:solidFill>
                  <a:prstClr val="black">
                    <a:tint val="75000"/>
                  </a:prstClr>
                </a:solidFill>
              </a:rPr>
              <a:t>‹#›</a:t>
            </a:fld>
            <a:endParaRPr lang="en-US" altLang="en-US">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4290F15-967D-4EED-AF26-1512C2BF3FD9}" type="datetimeFigureOut">
              <a:rPr lang="en-US" smtClean="0"/>
              <a:t>2/25/2025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DDCC1F-733C-4156-ABF5-71B829042773}" type="slidenum">
              <a:rPr lang="en-US" smtClean="0"/>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914D2AB-DD58-4746-B875-8D90D23E26D2}" type="datetimeFigureOut">
              <a:rPr lang="en-US" smtClean="0">
                <a:solidFill>
                  <a:prstClr val="black">
                    <a:tint val="75000"/>
                  </a:prstClr>
                </a:solidFill>
              </a:rPr>
              <a:t>2/25/2025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F4A9CD3-C45F-429F-95A8-837E324DFBF4}" type="slidenum">
              <a:rPr lang="en-US" altLang="en-US" smtClean="0">
                <a:solidFill>
                  <a:prstClr val="black">
                    <a:tint val="75000"/>
                  </a:prstClr>
                </a:solidFill>
              </a:rPr>
              <a:t>‹#›</a:t>
            </a:fld>
            <a:endParaRPr lang="en-US" altLang="en-US">
              <a:solidFill>
                <a:prstClr val="black">
                  <a:tint val="75000"/>
                </a:prstClr>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914D2AB-DD58-4746-B875-8D90D23E26D2}" type="datetimeFigureOut">
              <a:rPr lang="en-US" smtClean="0">
                <a:solidFill>
                  <a:prstClr val="black">
                    <a:tint val="75000"/>
                  </a:prstClr>
                </a:solidFill>
              </a:rPr>
              <a:t>2/25/2025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75D9ACE-5CFE-4AE7-B658-6CF8073D42FF}" type="slidenum">
              <a:rPr lang="en-US" altLang="en-US" smtClean="0">
                <a:solidFill>
                  <a:prstClr val="black">
                    <a:tint val="75000"/>
                  </a:prstClr>
                </a:solidFill>
              </a:rPr>
              <a:t>‹#›</a:t>
            </a:fld>
            <a:endParaRPr lang="en-US" altLang="en-US">
              <a:solidFill>
                <a:prstClr val="black">
                  <a:tint val="75000"/>
                </a:prstClr>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914D2AB-DD58-4746-B875-8D90D23E26D2}" type="datetimeFigureOut">
              <a:rPr lang="en-US" smtClean="0">
                <a:solidFill>
                  <a:prstClr val="black">
                    <a:tint val="75000"/>
                  </a:prstClr>
                </a:solidFill>
              </a:rPr>
              <a:t>2/25/2025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43B58A8-918D-487E-A68E-E1147EC4186D}" type="slidenum">
              <a:rPr lang="en-US" altLang="en-US" smtClean="0">
                <a:solidFill>
                  <a:prstClr val="black">
                    <a:tint val="75000"/>
                  </a:prstClr>
                </a:solidFill>
              </a:rPr>
              <a:t>‹#›</a:t>
            </a:fld>
            <a:endParaRPr lang="en-US" altLang="en-US">
              <a:solidFill>
                <a:prstClr val="black">
                  <a:tint val="75000"/>
                </a:prstClr>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914D2AB-DD58-4746-B875-8D90D23E26D2}" type="datetimeFigureOut">
              <a:rPr lang="en-US" smtClean="0">
                <a:solidFill>
                  <a:prstClr val="black">
                    <a:tint val="75000"/>
                  </a:prstClr>
                </a:solidFill>
              </a:rPr>
              <a:t>2/25/2025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C9B6E0E-12E8-4F60-AA4C-2D244E5456EC}" type="slidenum">
              <a:rPr lang="en-US" altLang="en-US" smtClean="0">
                <a:solidFill>
                  <a:prstClr val="black">
                    <a:tint val="75000"/>
                  </a:prstClr>
                </a:solidFill>
              </a:rPr>
              <a:t>‹#›</a:t>
            </a:fld>
            <a:endParaRPr lang="en-US" altLang="en-US">
              <a:solidFill>
                <a:prstClr val="black">
                  <a:tint val="75000"/>
                </a:prstClr>
              </a:soli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14D2AB-DD58-4746-B875-8D90D23E26D2}" type="datetimeFigureOut">
              <a:rPr lang="en-US" smtClean="0">
                <a:solidFill>
                  <a:prstClr val="black">
                    <a:tint val="75000"/>
                  </a:prstClr>
                </a:solidFill>
              </a:rPr>
              <a:t>2/25/2025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36E7B28-9747-4E84-B604-46E657738A9E}" type="slidenum">
              <a:rPr lang="en-US" altLang="en-US" smtClean="0">
                <a:solidFill>
                  <a:prstClr val="black">
                    <a:tint val="75000"/>
                  </a:prstClr>
                </a:solidFill>
              </a:rPr>
              <a:t>‹#›</a:t>
            </a:fld>
            <a:endParaRPr lang="en-US" altLang="en-US">
              <a:solidFill>
                <a:prstClr val="black">
                  <a:tint val="75000"/>
                </a:prstClr>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200" indent="0">
              <a:buNone/>
              <a:defRPr sz="1400"/>
            </a:lvl2pPr>
            <a:lvl3pPr marL="914400" indent="0">
              <a:buNone/>
              <a:defRPr sz="1200"/>
            </a:lvl3pPr>
            <a:lvl4pPr marL="1370965" indent="0">
              <a:buNone/>
              <a:defRPr sz="1000"/>
            </a:lvl4pPr>
            <a:lvl5pPr marL="1828165" indent="0">
              <a:buNone/>
              <a:defRPr sz="1000"/>
            </a:lvl5pPr>
            <a:lvl6pPr marL="2285365" indent="0">
              <a:buNone/>
              <a:defRPr sz="1000"/>
            </a:lvl6pPr>
            <a:lvl7pPr marL="2742565" indent="0">
              <a:buNone/>
              <a:defRPr sz="1000"/>
            </a:lvl7pPr>
            <a:lvl8pPr marL="3199130" indent="0">
              <a:buNone/>
              <a:defRPr sz="1000"/>
            </a:lvl8pPr>
            <a:lvl9pPr marL="365633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914D2AB-DD58-4746-B875-8D90D23E26D2}" type="datetimeFigureOut">
              <a:rPr lang="en-US" smtClean="0">
                <a:solidFill>
                  <a:prstClr val="black">
                    <a:tint val="75000"/>
                  </a:prstClr>
                </a:solidFill>
              </a:rPr>
              <a:t>2/25/2025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34BCE46-A05B-4D33-91D8-6AE2484A13E9}" type="slidenum">
              <a:rPr lang="en-US" altLang="en-US" smtClean="0">
                <a:solidFill>
                  <a:prstClr val="black">
                    <a:tint val="75000"/>
                  </a:prstClr>
                </a:solidFill>
              </a:rPr>
              <a:t>‹#›</a:t>
            </a:fld>
            <a:endParaRPr lang="en-US" altLang="en-US">
              <a:solidFill>
                <a:prstClr val="black">
                  <a:tint val="75000"/>
                </a:prstClr>
              </a:solidFil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C5C8A20-F7A3-41F1-BDEB-FDFA73989A6D}" type="slidenum">
              <a:rPr lang="en-US" altLang="en-US" smtClean="0">
                <a:solidFill>
                  <a:prstClr val="black">
                    <a:tint val="75000"/>
                  </a:prstClr>
                </a:solidFill>
              </a:rPr>
              <a:t>‹#›</a:t>
            </a:fld>
            <a:endParaRPr lang="en-US" altLang="en-US">
              <a:solidFill>
                <a:prstClr val="black">
                  <a:tint val="75000"/>
                </a:prstClr>
              </a:solidFill>
            </a:endParaRPr>
          </a:p>
        </p:txBody>
      </p:sp>
      <p:sp>
        <p:nvSpPr>
          <p:cNvPr id="5" name="Date Placeholder 4"/>
          <p:cNvSpPr>
            <a:spLocks noGrp="1"/>
          </p:cNvSpPr>
          <p:nvPr>
            <p:ph type="dt" sz="half" idx="10"/>
          </p:nvPr>
        </p:nvSpPr>
        <p:spPr/>
        <p:txBody>
          <a:bodyPr/>
          <a:lstStyle/>
          <a:p>
            <a:fld id="{5914D2AB-DD58-4746-B875-8D90D23E26D2}" type="datetimeFigureOut">
              <a:rPr lang="en-US" smtClean="0">
                <a:solidFill>
                  <a:prstClr val="black">
                    <a:tint val="75000"/>
                  </a:prstClr>
                </a:solidFill>
              </a:rPr>
              <a:t>2/25/2025</a:t>
            </a:fld>
            <a:endParaRPr lang="en-US">
              <a:solidFill>
                <a:prstClr val="black">
                  <a:tint val="75000"/>
                </a:prstClr>
              </a:solidFil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4290F15-967D-4EED-AF26-1512C2BF3FD9}" type="datetimeFigureOut">
              <a:rPr lang="en-US" smtClean="0"/>
              <a:t>2/25/2025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DDCC1F-733C-4156-ABF5-71B829042773}" type="slidenum">
              <a:rPr lang="en-US" smtClean="0"/>
              <a:t>‹#›</a:t>
            </a:fld>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4290F15-967D-4EED-AF26-1512C2BF3FD9}" type="datetimeFigureOut">
              <a:rPr lang="en-US" smtClean="0"/>
              <a:t>2/25/2025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DDCC1F-733C-4156-ABF5-71B829042773}"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panose="020B0604020202020204"/>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panose="020B0604020202020204"/>
              </a:rPr>
              <a:t>”</a:t>
            </a: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4290F15-967D-4EED-AF26-1512C2BF3FD9}" type="datetimeFigureOut">
              <a:rPr lang="en-US" smtClean="0"/>
              <a:t>2/25/2025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DDCC1F-733C-4156-ABF5-71B829042773}"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4290F15-967D-4EED-AF26-1512C2BF3FD9}" type="datetimeFigureOut">
              <a:rPr lang="en-US" smtClean="0"/>
              <a:t>2/25/2025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DDDCC1F-733C-4156-ABF5-71B829042773}" type="slidenum">
              <a:rPr lang="en-US" smtClean="0"/>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4290F15-967D-4EED-AF26-1512C2BF3FD9}" type="datetimeFigureOut">
              <a:rPr lang="en-US" smtClean="0"/>
              <a:t>2/25/2025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DDCC1F-733C-4156-ABF5-71B829042773}"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panose="020B0604020202020204"/>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panose="020B0604020202020204"/>
              </a:rPr>
              <a:t>”</a:t>
            </a: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4290F15-967D-4EED-AF26-1512C2BF3FD9}" type="datetimeFigureOut">
              <a:rPr lang="en-US" smtClean="0"/>
              <a:t>2/25/2025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DDCC1F-733C-4156-ABF5-71B829042773}" type="slidenum">
              <a:rPr lang="en-US" smtClean="0"/>
              <a:t>‹#›</a:t>
            </a:fld>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914D2AB-DD58-4746-B875-8D90D23E26D2}" type="datetimeFigureOut">
              <a:rPr lang="en-US" smtClean="0">
                <a:solidFill>
                  <a:prstClr val="black">
                    <a:tint val="75000"/>
                  </a:prstClr>
                </a:solidFill>
              </a:rPr>
              <a:t>2/25/2025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CA50655-6099-49A5-A5B3-294E30F1778E}" type="slidenum">
              <a:rPr lang="en-US" altLang="en-US" smtClean="0">
                <a:solidFill>
                  <a:prstClr val="black">
                    <a:tint val="75000"/>
                  </a:prstClr>
                </a:solidFill>
              </a:rPr>
              <a:t>‹#›</a:t>
            </a:fld>
            <a:endParaRPr lang="en-US" altLang="en-US">
              <a:solidFill>
                <a:prstClr val="black">
                  <a:tint val="75000"/>
                </a:prstClr>
              </a:solidFil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914D2AB-DD58-4746-B875-8D90D23E26D2}" type="datetimeFigureOut">
              <a:rPr lang="en-US" smtClean="0">
                <a:solidFill>
                  <a:prstClr val="black">
                    <a:tint val="75000"/>
                  </a:prstClr>
                </a:solidFill>
              </a:rPr>
              <a:t>2/25/2025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5CD138-390D-42D6-A3F9-214C2077893E}" type="slidenum">
              <a:rPr lang="en-US" altLang="en-US" smtClean="0">
                <a:solidFill>
                  <a:prstClr val="black">
                    <a:tint val="75000"/>
                  </a:prstClr>
                </a:solidFill>
              </a:rPr>
              <a:t>‹#›</a:t>
            </a:fld>
            <a:endParaRPr lang="en-US" altLang="en-US">
              <a:solidFill>
                <a:prstClr val="black">
                  <a:tint val="75000"/>
                </a:prst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4290F15-967D-4EED-AF26-1512C2BF3FD9}" type="datetimeFigureOut">
              <a:rPr lang="en-US" smtClean="0"/>
              <a:t>2/25/2025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DDDCC1F-733C-4156-ABF5-71B82904277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290F15-967D-4EED-AF26-1512C2BF3FD9}" type="datetimeFigureOut">
              <a:rPr lang="en-US" smtClean="0"/>
              <a:t>2/25/2025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DDDCC1F-733C-4156-ABF5-71B82904277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4290F15-967D-4EED-AF26-1512C2BF3FD9}" type="datetimeFigureOut">
              <a:rPr lang="en-US" smtClean="0"/>
              <a:t>2/25/2025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DDCC1F-733C-4156-ABF5-71B829042773}"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4290F15-967D-4EED-AF26-1512C2BF3FD9}" type="datetimeFigureOut">
              <a:rPr lang="en-US" smtClean="0"/>
              <a:t>2/25/2025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DDCC1F-733C-4156-ABF5-71B829042773}"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1.jpe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17" Type="http://schemas.openxmlformats.org/officeDocument/2006/relationships/theme" Target="../theme/theme4.xml"/><Relationship Id="rId2" Type="http://schemas.openxmlformats.org/officeDocument/2006/relationships/slideLayout" Target="../slideLayouts/slideLayout39.xml"/><Relationship Id="rId16" Type="http://schemas.openxmlformats.org/officeDocument/2006/relationships/slideLayout" Target="../slideLayouts/slideLayout53.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slideLayout" Target="../slideLayouts/slideLayout5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290F15-967D-4EED-AF26-1512C2BF3FD9}" type="datetimeFigureOut">
              <a:rPr lang="en-US" smtClean="0"/>
              <a:t>2/25/2025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DDCC1F-733C-4156-ABF5-71B82904277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lstStyle/>
          <a:p>
            <a:pPr lvl="0"/>
            <a:r>
              <a:rPr lang="en-US" altLang="en-US"/>
              <a:t>Click to edit Master title style</a:t>
            </a:r>
          </a:p>
        </p:txBody>
      </p:sp>
      <p:sp>
        <p:nvSpPr>
          <p:cNvPr id="2051"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5060"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spcBef>
                <a:spcPct val="0"/>
              </a:spcBef>
              <a:buFontTx/>
              <a:buNone/>
              <a:defRPr sz="14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5061"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a:spcBef>
                <a:spcPct val="0"/>
              </a:spcBef>
              <a:buFontTx/>
              <a:buNone/>
              <a:defRPr sz="1400">
                <a:latin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5062"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spcBef>
                <a:spcPct val="0"/>
              </a:spcBef>
              <a:buFontTx/>
              <a:buNone/>
              <a:defRPr sz="1400"/>
            </a:lvl1pPr>
          </a:lstStyle>
          <a:p>
            <a:pPr marL="0" marR="0" lvl="0" indent="0" algn="r" defTabSz="914400" rtl="0" eaLnBrk="1" fontAlgn="base" latinLnBrk="0" hangingPunct="1">
              <a:lnSpc>
                <a:spcPct val="100000"/>
              </a:lnSpc>
              <a:spcBef>
                <a:spcPct val="0"/>
              </a:spcBef>
              <a:spcAft>
                <a:spcPct val="0"/>
              </a:spcAft>
              <a:buClrTx/>
              <a:buSzTx/>
              <a:buFontTx/>
              <a:buNone/>
              <a:defRPr/>
            </a:pPr>
            <a:fld id="{C1FB1BA9-448A-466D-888E-000648E11133}" type="slidenum">
              <a:rPr kumimoji="0" lang="en-US" altLang="en-US" sz="1400" b="0" i="0" u="none" strike="noStrike" kern="1200" cap="none" spc="0" normalizeH="0" baseline="0" noProof="0" smtClean="0">
                <a:ln>
                  <a:noFill/>
                </a:ln>
                <a:solidFill>
                  <a:srgbClr val="000000"/>
                </a:solidFill>
                <a:effectLst/>
                <a:uLnTx/>
                <a:uFillTx/>
                <a:latin typeface="Arial" panose="020B0604020202020204"/>
                <a:ea typeface="+mn-ea"/>
                <a:cs typeface="+mn-cs"/>
              </a:rPr>
              <a:t>‹#›</a:t>
            </a:fld>
            <a:endParaRPr kumimoji="0" lang="en-US" altLang="en-US" sz="1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ransition>
    <p:randomBar dir="ver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1" y="274640"/>
            <a:ext cx="10972800" cy="1143000"/>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601" y="1600202"/>
            <a:ext cx="10972800" cy="4525963"/>
          </a:xfrm>
          <a:prstGeom prst="rect">
            <a:avLst/>
          </a:prstGeom>
        </p:spPr>
        <p:txBody>
          <a:bodyPr vert="horz" lIns="91436"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1" y="6356353"/>
            <a:ext cx="2844800" cy="365125"/>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9196EC2F-0988-4314-AD4B-24FF16D7B45E}" type="datetime1">
              <a:rPr lang="en-US" altLang="zh-CN" smtClean="0">
                <a:solidFill>
                  <a:prstClr val="black">
                    <a:tint val="75000"/>
                  </a:prstClr>
                </a:solidFill>
              </a:rPr>
              <a:t>2/25/2025</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2" y="6356353"/>
            <a:ext cx="3860800" cy="365125"/>
          </a:xfrm>
          <a:prstGeom prst="rect">
            <a:avLst/>
          </a:prstGeom>
        </p:spPr>
        <p:txBody>
          <a:bodyPr vert="horz" lIns="91436" tIns="45718" rIns="91436" bIns="45718" rtlCol="0" anchor="ctr"/>
          <a:lstStyle>
            <a:lvl1pPr algn="ctr">
              <a:defRPr sz="1600">
                <a:solidFill>
                  <a:schemeClr val="tx1">
                    <a:tint val="75000"/>
                  </a:schemeClr>
                </a:solidFill>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1" y="6356353"/>
            <a:ext cx="2844800" cy="365125"/>
          </a:xfrm>
          <a:prstGeom prst="rect">
            <a:avLst/>
          </a:prstGeom>
        </p:spPr>
        <p:txBody>
          <a:bodyPr vert="horz" lIns="91436" tIns="45718" rIns="91436" bIns="45718" rtlCol="0" anchor="ctr"/>
          <a:lstStyle>
            <a:lvl1pPr algn="r">
              <a:defRPr sz="1600">
                <a:solidFill>
                  <a:schemeClr val="tx1">
                    <a:tint val="75000"/>
                  </a:schemeClr>
                </a:solidFill>
              </a:defRPr>
            </a:lvl1p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p:hf hdr="0" ftr="0" dt="0"/>
  <p:txStyles>
    <p:titleStyle>
      <a:lvl1pPr algn="ctr" defTabSz="1219200" rtl="0" eaLnBrk="1" latinLnBrk="0" hangingPunct="1">
        <a:spcBef>
          <a:spcPct val="0"/>
        </a:spcBef>
        <a:buNone/>
        <a:defRPr sz="5900" kern="1200">
          <a:solidFill>
            <a:schemeClr val="tx1"/>
          </a:solidFill>
          <a:latin typeface="+mj-lt"/>
          <a:ea typeface="+mj-ea"/>
          <a:cs typeface="+mj-cs"/>
        </a:defRPr>
      </a:lvl1pPr>
    </p:titleStyle>
    <p:bodyStyle>
      <a:lvl1pPr marL="457200" indent="-457200" algn="l" defTabSz="1219200" rtl="0" eaLnBrk="1" latinLnBrk="0" hangingPunct="1">
        <a:spcBef>
          <a:spcPct val="20000"/>
        </a:spcBef>
        <a:buFont typeface="Arial" panose="020B0604020202020204" pitchFamily="34" charset="0"/>
        <a:buChar char="•"/>
        <a:defRPr sz="4300" kern="1200">
          <a:solidFill>
            <a:schemeClr val="tx1"/>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3800" kern="1200">
          <a:solidFill>
            <a:schemeClr val="tx1"/>
          </a:solidFill>
          <a:latin typeface="+mn-lt"/>
          <a:ea typeface="+mn-ea"/>
          <a:cs typeface="+mn-cs"/>
        </a:defRPr>
      </a:lvl2pPr>
      <a:lvl3pPr marL="1523365" indent="-304800" algn="l" defTabSz="12192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2965"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4pPr>
      <a:lvl5pPr marL="2742565"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5pPr>
      <a:lvl6pPr marL="3352165"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1765"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073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033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165" algn="l" defTabSz="1219200" rtl="0" eaLnBrk="1" latinLnBrk="0" hangingPunct="1">
        <a:defRPr sz="2400" kern="1200">
          <a:solidFill>
            <a:schemeClr val="tx1"/>
          </a:solidFill>
          <a:latin typeface="+mn-lt"/>
          <a:ea typeface="+mn-ea"/>
          <a:cs typeface="+mn-cs"/>
        </a:defRPr>
      </a:lvl4pPr>
      <a:lvl5pPr marL="2437765" algn="l" defTabSz="1219200" rtl="0" eaLnBrk="1" latinLnBrk="0" hangingPunct="1">
        <a:defRPr sz="2400" kern="1200">
          <a:solidFill>
            <a:schemeClr val="tx1"/>
          </a:solidFill>
          <a:latin typeface="+mn-lt"/>
          <a:ea typeface="+mn-ea"/>
          <a:cs typeface="+mn-cs"/>
        </a:defRPr>
      </a:lvl5pPr>
      <a:lvl6pPr marL="3047365" algn="l" defTabSz="1219200" rtl="0" eaLnBrk="1" latinLnBrk="0" hangingPunct="1">
        <a:defRPr sz="2400" kern="1200">
          <a:solidFill>
            <a:schemeClr val="tx1"/>
          </a:solidFill>
          <a:latin typeface="+mn-lt"/>
          <a:ea typeface="+mn-ea"/>
          <a:cs typeface="+mn-cs"/>
        </a:defRPr>
      </a:lvl6pPr>
      <a:lvl7pPr marL="3656965" algn="l" defTabSz="1219200" rtl="0" eaLnBrk="1" latinLnBrk="0" hangingPunct="1">
        <a:defRPr sz="2400" kern="1200">
          <a:solidFill>
            <a:schemeClr val="tx1"/>
          </a:solidFill>
          <a:latin typeface="+mn-lt"/>
          <a:ea typeface="+mn-ea"/>
          <a:cs typeface="+mn-cs"/>
        </a:defRPr>
      </a:lvl7pPr>
      <a:lvl8pPr marL="4265930" algn="l" defTabSz="1219200" rtl="0" eaLnBrk="1" latinLnBrk="0" hangingPunct="1">
        <a:defRPr sz="2400" kern="1200">
          <a:solidFill>
            <a:schemeClr val="tx1"/>
          </a:solidFill>
          <a:latin typeface="+mn-lt"/>
          <a:ea typeface="+mn-ea"/>
          <a:cs typeface="+mn-cs"/>
        </a:defRPr>
      </a:lvl8pPr>
      <a:lvl9pPr marL="4875530" algn="l" defTabSz="121920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4290F15-967D-4EED-AF26-1512C2BF3FD9}" type="datetimeFigureOut">
              <a:rPr lang="en-US" smtClean="0"/>
              <a:t>2/25/2025</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CDDDCC1F-733C-4156-ABF5-71B82904277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 id="2147483703" r:id="rId15"/>
    <p:sldLayoutId id="2147483704"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panose="05040102010807070707"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panose="05040102010807070707"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panose="05040102010807070707"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panose="05040102010807070707"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panose="05040102010807070707"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panose="05040102010807070707"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panose="05040102010807070707"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panose="05040102010807070707"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panose="05040102010807070707"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9.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9.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1.png"/><Relationship Id="rId1" Type="http://schemas.openxmlformats.org/officeDocument/2006/relationships/slideLayout" Target="../slideLayouts/slideLayout39.xml"/></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9.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emf"/><Relationship Id="rId1" Type="http://schemas.openxmlformats.org/officeDocument/2006/relationships/slideLayout" Target="../slideLayouts/slideLayout39.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slideLayout" Target="../slideLayouts/slideLayout39.xml"/><Relationship Id="rId7" Type="http://schemas.openxmlformats.org/officeDocument/2006/relationships/diagramQuickStyle" Target="../diagrams/quickStyle2.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diagramLayout" Target="../diagrams/layout2.xml"/><Relationship Id="rId11" Type="http://schemas.openxmlformats.org/officeDocument/2006/relationships/image" Target="../media/image18.jpeg"/><Relationship Id="rId5" Type="http://schemas.openxmlformats.org/officeDocument/2006/relationships/diagramData" Target="../diagrams/data2.xml"/><Relationship Id="rId10" Type="http://schemas.openxmlformats.org/officeDocument/2006/relationships/image" Target="../media/image17.jpeg"/><Relationship Id="rId4" Type="http://schemas.openxmlformats.org/officeDocument/2006/relationships/image" Target="../media/image5.png"/><Relationship Id="rId9" Type="http://schemas.microsoft.com/office/2007/relationships/diagramDrawing" Target="../diagrams/drawing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5.png"/><Relationship Id="rId1" Type="http://schemas.openxmlformats.org/officeDocument/2006/relationships/slideLayout" Target="../slideLayouts/slideLayout39.xml"/><Relationship Id="rId5" Type="http://schemas.openxmlformats.org/officeDocument/2006/relationships/image" Target="../media/image25.png"/><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5.png"/><Relationship Id="rId1" Type="http://schemas.openxmlformats.org/officeDocument/2006/relationships/slideLayout" Target="../slideLayouts/slideLayout39.xml"/><Relationship Id="rId6" Type="http://schemas.openxmlformats.org/officeDocument/2006/relationships/image" Target="../media/image17.jpeg"/><Relationship Id="rId5" Type="http://schemas.openxmlformats.org/officeDocument/2006/relationships/image" Target="../media/image25.png"/><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9.xml"/></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9.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9.xml"/><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5.png"/><Relationship Id="rId1" Type="http://schemas.openxmlformats.org/officeDocument/2006/relationships/slideLayout" Target="../slideLayouts/slideLayout39.xml"/><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5.png"/><Relationship Id="rId1" Type="http://schemas.openxmlformats.org/officeDocument/2006/relationships/slideLayout" Target="../slideLayouts/slideLayout39.xml"/><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9.xml"/></Relationships>
</file>

<file path=ppt/slides/_rels/slide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9.xml"/></Relationships>
</file>

<file path=ppt/slides/_rels/slide2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9.xml"/></Relationships>
</file>

<file path=ppt/slides/_rels/slide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9.xml"/></Relationships>
</file>

<file path=ppt/slides/_rels/slide2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9.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39.xml"/><Relationship Id="rId5" Type="http://schemas.openxmlformats.org/officeDocument/2006/relationships/image" Target="../media/image4.png"/><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3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32.png"/><Relationship Id="rId1" Type="http://schemas.openxmlformats.org/officeDocument/2006/relationships/slideLayout" Target="../slideLayouts/slideLayout3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2.png"/><Relationship Id="rId1" Type="http://schemas.openxmlformats.org/officeDocument/2006/relationships/slideLayout" Target="../slideLayouts/slideLayout39.xml"/><Relationship Id="rId5" Type="http://schemas.openxmlformats.org/officeDocument/2006/relationships/image" Target="../media/image40.jpeg"/><Relationship Id="rId4" Type="http://schemas.openxmlformats.org/officeDocument/2006/relationships/image" Target="../media/image39.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39.xml"/><Relationship Id="rId5" Type="http://schemas.openxmlformats.org/officeDocument/2006/relationships/image" Target="../media/image4.png"/><Relationship Id="rId4" Type="http://schemas.openxmlformats.org/officeDocument/2006/relationships/image" Target="../media/image3.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8.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5.png"/><Relationship Id="rId1" Type="http://schemas.openxmlformats.org/officeDocument/2006/relationships/slideLayout" Target="../slideLayouts/slideLayout3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9.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9.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emf"/><Relationship Id="rId1" Type="http://schemas.openxmlformats.org/officeDocument/2006/relationships/slideLayout" Target="../slideLayouts/slideLayout39.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slideLayout" Target="../slideLayouts/slideLayout39.xml"/><Relationship Id="rId7" Type="http://schemas.openxmlformats.org/officeDocument/2006/relationships/diagramLayout" Target="../diagrams/layout1.xml"/><Relationship Id="rId12" Type="http://schemas.openxmlformats.org/officeDocument/2006/relationships/image" Target="../media/image18.jpe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diagramData" Target="../diagrams/data1.xml"/><Relationship Id="rId11" Type="http://schemas.openxmlformats.org/officeDocument/2006/relationships/image" Target="../media/image17.jpeg"/><Relationship Id="rId5" Type="http://schemas.openxmlformats.org/officeDocument/2006/relationships/image" Target="../media/image5.png"/><Relationship Id="rId10" Type="http://schemas.microsoft.com/office/2007/relationships/diagramDrawing" Target="../diagrams/drawing1.xml"/><Relationship Id="rId4" Type="http://schemas.openxmlformats.org/officeDocument/2006/relationships/notesSlide" Target="../notesSlides/notesSlide1.xml"/><Relationship Id="rId9" Type="http://schemas.openxmlformats.org/officeDocument/2006/relationships/diagramColors" Target="../diagrams/colors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5.png"/><Relationship Id="rId1" Type="http://schemas.openxmlformats.org/officeDocument/2006/relationships/slideLayout" Target="../slideLayouts/slideLayout39.xml"/><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848853" y="1049218"/>
            <a:ext cx="4058985" cy="5372071"/>
          </a:xfrm>
          <a:prstGeom prst="rect">
            <a:avLst/>
          </a:prstGeom>
        </p:spPr>
      </p:pic>
      <p:sp>
        <p:nvSpPr>
          <p:cNvPr id="7" name="Rectangle 6"/>
          <p:cNvSpPr>
            <a:spLocks noChangeArrowheads="1"/>
          </p:cNvSpPr>
          <p:nvPr/>
        </p:nvSpPr>
        <p:spPr bwMode="auto">
          <a:xfrm rot="21274563">
            <a:off x="2116530" y="1842428"/>
            <a:ext cx="1523629" cy="2616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Microsoft YaHei" panose="020B0503020204020204" pitchFamily="34" charset="-122"/>
              </a:defRPr>
            </a:lvl1pPr>
            <a:lvl2pPr marL="742950" indent="-285750">
              <a:defRPr>
                <a:solidFill>
                  <a:schemeClr val="tx1"/>
                </a:solidFill>
                <a:latin typeface="Calibri" panose="020F0502020204030204" pitchFamily="34" charset="0"/>
                <a:ea typeface="Microsoft YaHei" panose="020B0503020204020204" pitchFamily="34" charset="-122"/>
              </a:defRPr>
            </a:lvl2pPr>
            <a:lvl3pPr marL="1143000" indent="-228600">
              <a:defRPr>
                <a:solidFill>
                  <a:schemeClr val="tx1"/>
                </a:solidFill>
                <a:latin typeface="Calibri" panose="020F0502020204030204" pitchFamily="34" charset="0"/>
                <a:ea typeface="Microsoft YaHei" panose="020B0503020204020204" pitchFamily="34" charset="-122"/>
              </a:defRPr>
            </a:lvl3pPr>
            <a:lvl4pPr marL="1600200" indent="-228600">
              <a:defRPr>
                <a:solidFill>
                  <a:schemeClr val="tx1"/>
                </a:solidFill>
                <a:latin typeface="Calibri" panose="020F0502020204030204" pitchFamily="34" charset="0"/>
                <a:ea typeface="Microsoft YaHei" panose="020B0503020204020204" pitchFamily="34" charset="-122"/>
              </a:defRPr>
            </a:lvl4pPr>
            <a:lvl5pPr marL="2057400" indent="-228600">
              <a:defRPr>
                <a:solidFill>
                  <a:schemeClr val="tx1"/>
                </a:solidFill>
                <a:latin typeface="Calibri" panose="020F0502020204030204" pitchFamily="34" charset="0"/>
                <a:ea typeface="Microsoft YaHei"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icrosoft YaHei"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icrosoft YaHei"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icrosoft YaHei"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icrosoft YaHei" panose="020B0503020204020204" pitchFamily="34" charset="-122"/>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4400" b="1" i="0" u="none" strike="noStrike" kern="1200" cap="none" spc="0" normalizeH="0" baseline="0" noProof="0" dirty="0" err="1">
                <a:ln>
                  <a:noFill/>
                </a:ln>
                <a:solidFill>
                  <a:srgbClr val="0000FF"/>
                </a:solidFill>
                <a:effectLst/>
                <a:uLnTx/>
                <a:uFillTx/>
                <a:latin typeface="#9Slide05 Fourth" panose="00000500000000000000" pitchFamily="2" charset="0"/>
                <a:ea typeface="Helvetica Neue"/>
                <a:cs typeface="Helvetica Neue"/>
              </a:rPr>
              <a:t>Bài</a:t>
            </a:r>
            <a:r>
              <a:rPr kumimoji="0" lang="en-US" altLang="en-US" sz="4400" b="1" i="0" u="none" strike="noStrike" kern="1200" cap="none" spc="0" normalizeH="0" baseline="0" noProof="0" dirty="0">
                <a:ln>
                  <a:noFill/>
                </a:ln>
                <a:solidFill>
                  <a:srgbClr val="0000FF"/>
                </a:solidFill>
                <a:effectLst/>
                <a:uLnTx/>
                <a:uFillTx/>
                <a:latin typeface="#9Slide05 Fourth" panose="00000500000000000000" pitchFamily="2" charset="0"/>
                <a:ea typeface="Helvetica Neue"/>
                <a:cs typeface="Helvetica Neue"/>
              </a:rPr>
              <a:t> 8:</a:t>
            </a:r>
            <a:r>
              <a:rPr kumimoji="0" lang="en-US" altLang="en-US" sz="4400" b="1" i="0" u="none" strike="noStrike" kern="1200" cap="none" spc="0" normalizeH="0" baseline="0" noProof="0" dirty="0">
                <a:ln>
                  <a:noFill/>
                </a:ln>
                <a:solidFill>
                  <a:srgbClr val="FF0000"/>
                </a:solidFill>
                <a:effectLst/>
                <a:uLnTx/>
                <a:uFillTx/>
                <a:latin typeface="#9Slide05 Fourth" panose="00000500000000000000" pitchFamily="2" charset="0"/>
                <a:ea typeface="Helvetica Neue"/>
                <a:cs typeface="Helvetica Neue"/>
              </a:rPr>
              <a:t> </a:t>
            </a:r>
          </a:p>
          <a:p>
            <a:pPr marL="0" marR="0" lvl="0" indent="0" algn="ctr" defTabSz="914400" rtl="0" eaLnBrk="0" fontAlgn="base" latinLnBrk="0" hangingPunct="0">
              <a:lnSpc>
                <a:spcPct val="100000"/>
              </a:lnSpc>
              <a:spcBef>
                <a:spcPct val="0"/>
              </a:spcBef>
              <a:spcAft>
                <a:spcPct val="0"/>
              </a:spcAft>
              <a:buClrTx/>
              <a:buSzTx/>
              <a:buFontTx/>
              <a:buNone/>
              <a:defRPr/>
            </a:pPr>
            <a:r>
              <a:rPr lang="en-US" altLang="en-US" sz="4000" b="1" dirty="0" err="1">
                <a:solidFill>
                  <a:srgbClr val="FF0000"/>
                </a:solidFill>
                <a:latin typeface="#9Slide05 Fourth" panose="00000500000000000000" pitchFamily="2" charset="0"/>
              </a:rPr>
              <a:t>QUẢN</a:t>
            </a:r>
            <a:r>
              <a:rPr lang="en-US" altLang="en-US" sz="4000" b="1" dirty="0">
                <a:solidFill>
                  <a:srgbClr val="FF0000"/>
                </a:solidFill>
                <a:latin typeface="#9Slide05 Fourth" panose="00000500000000000000" pitchFamily="2" charset="0"/>
              </a:rPr>
              <a:t> </a:t>
            </a:r>
            <a:r>
              <a:rPr lang="en-US" altLang="en-US" sz="4000" b="1" dirty="0" err="1">
                <a:solidFill>
                  <a:srgbClr val="FF0000"/>
                </a:solidFill>
                <a:latin typeface="#9Slide05 Fourth" panose="00000500000000000000" pitchFamily="2" charset="0"/>
              </a:rPr>
              <a:t>LÍ</a:t>
            </a:r>
            <a:r>
              <a:rPr lang="en-US" altLang="en-US" sz="4000" b="1" dirty="0">
                <a:solidFill>
                  <a:srgbClr val="FF0000"/>
                </a:solidFill>
                <a:latin typeface="#9Slide05 Fourth" panose="00000500000000000000" pitchFamily="2" charset="0"/>
              </a:rPr>
              <a:t> </a:t>
            </a:r>
            <a:r>
              <a:rPr lang="en-US" altLang="en-US" sz="4000" b="1" dirty="0" err="1">
                <a:solidFill>
                  <a:srgbClr val="FF0000"/>
                </a:solidFill>
                <a:latin typeface="#9Slide05 Fourth" panose="00000500000000000000" pitchFamily="2" charset="0"/>
              </a:rPr>
              <a:t>TIỀN</a:t>
            </a:r>
            <a:endParaRPr kumimoji="0" lang="en-SG" altLang="en-US" sz="4000" b="1" i="0" u="none" strike="noStrike" kern="1200" cap="none" spc="0" normalizeH="0" baseline="0" noProof="0" dirty="0">
              <a:ln>
                <a:noFill/>
              </a:ln>
              <a:solidFill>
                <a:srgbClr val="0000FF"/>
              </a:solidFill>
              <a:effectLst/>
              <a:uLnTx/>
              <a:uFillTx/>
              <a:latin typeface="#9Slide05 Fourth" panose="00000500000000000000" pitchFamily="2" charset="0"/>
              <a:ea typeface="Microsoft YaHei" panose="020B0503020204020204" pitchFamily="34" charset="-122"/>
              <a:cs typeface="+mn-cs"/>
            </a:endParaRPr>
          </a:p>
        </p:txBody>
      </p:sp>
      <p:pic>
        <p:nvPicPr>
          <p:cNvPr id="8" name="Picture 7"/>
          <p:cNvPicPr>
            <a:picLocks noChangeAspect="1"/>
          </p:cNvPicPr>
          <p:nvPr/>
        </p:nvPicPr>
        <p:blipFill>
          <a:blip r:embed="rId3"/>
          <a:stretch>
            <a:fillRect/>
          </a:stretch>
        </p:blipFill>
        <p:spPr>
          <a:xfrm>
            <a:off x="5299364" y="0"/>
            <a:ext cx="4272510" cy="4394860"/>
          </a:xfrm>
          <a:prstGeom prst="rect">
            <a:avLst/>
          </a:prstGeom>
        </p:spPr>
      </p:pic>
      <p:sp>
        <p:nvSpPr>
          <p:cNvPr id="9" name="文本框 6"/>
          <p:cNvSpPr txBox="1"/>
          <p:nvPr/>
        </p:nvSpPr>
        <p:spPr>
          <a:xfrm>
            <a:off x="5461287" y="2197430"/>
            <a:ext cx="3948663"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200" b="1" i="0" u="none" strike="noStrike" kern="1200" cap="none" spc="0" normalizeH="0" baseline="0" noProof="0" dirty="0">
                <a:ln>
                  <a:noFill/>
                </a:ln>
                <a:solidFill>
                  <a:prstClr val="black"/>
                </a:solidFill>
                <a:effectLst>
                  <a:glow rad="101600">
                    <a:srgbClr val="E6B91E">
                      <a:satMod val="175000"/>
                      <a:alpha val="40000"/>
                    </a:srgbClr>
                  </a:glow>
                </a:effectLst>
                <a:uLnTx/>
                <a:uFillTx/>
                <a:latin typeface="SVN-Vanilla Daisy Pro" panose="00000500000000000000" pitchFamily="2" charset="0"/>
                <a:ea typeface="Microsoft YaHei" panose="020B0503020204020204" pitchFamily="34" charset="-122"/>
                <a:cs typeface="Times New Roman" panose="02020603050405020304" pitchFamily="18" charset="0"/>
              </a:rPr>
              <a:t>I. MỞ ĐẦU</a:t>
            </a:r>
            <a:endParaRPr kumimoji="0" lang="zh-CN" altLang="en-US" sz="3200" b="1" i="0" u="none" strike="noStrike" kern="1200" cap="none" spc="0" normalizeH="0" baseline="0" noProof="0" dirty="0">
              <a:ln>
                <a:noFill/>
              </a:ln>
              <a:solidFill>
                <a:prstClr val="black"/>
              </a:solidFill>
              <a:effectLst>
                <a:glow rad="101600">
                  <a:srgbClr val="E6B91E">
                    <a:satMod val="175000"/>
                    <a:alpha val="40000"/>
                  </a:srgbClr>
                </a:glow>
              </a:effectLst>
              <a:uLnTx/>
              <a:uFillTx/>
              <a:latin typeface="SVN-Vanilla Daisy Pro" panose="00000500000000000000" pitchFamily="2" charset="0"/>
              <a:ea typeface="Microsoft YaHei" panose="020B0503020204020204" pitchFamily="34" charset="-122"/>
              <a:cs typeface="Times New Roman" panose="02020603050405020304" pitchFamily="18" charset="0"/>
            </a:endParaRPr>
          </a:p>
        </p:txBody>
      </p:sp>
      <p:pic>
        <p:nvPicPr>
          <p:cNvPr id="3" name="图片 66"/>
          <p:cNvPicPr>
            <a:picLocks noChangeAspect="1"/>
          </p:cNvPicPr>
          <p:nvPr/>
        </p:nvPicPr>
        <p:blipFill rotWithShape="1">
          <a:blip r:embed="rId4" cstate="print">
            <a:extLst>
              <a:ext uri="{28A0092B-C50C-407E-A947-70E740481C1C}">
                <a14:useLocalDpi xmlns:a14="http://schemas.microsoft.com/office/drawing/2010/main" val="0"/>
              </a:ext>
            </a:extLst>
          </a:blip>
          <a:srcRect l="2257"/>
          <a:stretch>
            <a:fillRect/>
          </a:stretch>
        </p:blipFill>
        <p:spPr>
          <a:xfrm>
            <a:off x="7827145" y="2782205"/>
            <a:ext cx="4272510" cy="414169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445954" y="192173"/>
            <a:ext cx="10369191" cy="903513"/>
          </a:xfrm>
          <a:prstGeom prst="rect">
            <a:avLst/>
          </a:prstGeom>
          <a:noFill/>
          <a:ln>
            <a:noFill/>
          </a:ln>
        </p:spPr>
        <p:txBody>
          <a:bodyPr wrap="square" lIns="121917" tIns="60958" rIns="121917" bIns="60958" rtlCol="0">
            <a:spAutoFit/>
          </a:bodyPr>
          <a:lstStyle/>
          <a:p>
            <a:pPr algn="just">
              <a:lnSpc>
                <a:spcPct val="122000"/>
              </a:lnSpc>
              <a:spcAft>
                <a:spcPts val="500"/>
              </a:spcAft>
              <a:buClr>
                <a:srgbClr val="000000"/>
              </a:buClr>
              <a:buSzPts val="1100"/>
              <a:tabLst>
                <a:tab pos="229870" algn="l"/>
              </a:tabLst>
            </a:pPr>
            <a:r>
              <a:rPr lang="en-US" sz="4400"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2. </a:t>
            </a:r>
            <a:r>
              <a:rPr lang="en-US" sz="4400"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Một</a:t>
            </a:r>
            <a:r>
              <a:rPr lang="en-US" sz="4400"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sz="4400"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số</a:t>
            </a:r>
            <a:r>
              <a:rPr lang="en-US" sz="4400"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sz="4400"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nguyên</a:t>
            </a:r>
            <a:r>
              <a:rPr lang="en-US" sz="4400"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sz="4400"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tắc</a:t>
            </a:r>
            <a:r>
              <a:rPr lang="en-US" sz="4400"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sz="4400"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quản</a:t>
            </a:r>
            <a:r>
              <a:rPr lang="en-US" sz="4400"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sz="4400"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lí</a:t>
            </a:r>
            <a:r>
              <a:rPr lang="en-US" sz="4400"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sz="4400"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tiền</a:t>
            </a:r>
            <a:r>
              <a:rPr lang="en-US" sz="4400"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sz="4400"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hiệu</a:t>
            </a:r>
            <a:r>
              <a:rPr lang="en-US" sz="4400"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sz="4400"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quả</a:t>
            </a:r>
            <a:endParaRPr lang="en-US" sz="4400" b="1" dirty="0">
              <a:solidFill>
                <a:srgbClr val="FF0000"/>
              </a:solidFill>
              <a:latin typeface="#9Slide05 Brannboll Ny" panose="02000000000000000000" pitchFamily="2" charset="0"/>
              <a:ea typeface="Arial" panose="020B0604020202020204" pitchFamily="34" charset="0"/>
              <a:cs typeface="Arial" panose="020B0604020202020204" pitchFamily="34" charset="0"/>
            </a:endParaRPr>
          </a:p>
        </p:txBody>
      </p:sp>
      <p:pic>
        <p:nvPicPr>
          <p:cNvPr id="5" name="Picture 4" descr="A picture containing application&#10;&#10;Description automatically generate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4750" y="1282722"/>
            <a:ext cx="8746451" cy="507651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3"/>
          <p:cNvSpPr>
            <a:spLocks noChangeArrowheads="1"/>
          </p:cNvSpPr>
          <p:nvPr/>
        </p:nvSpPr>
        <p:spPr bwMode="gray">
          <a:xfrm>
            <a:off x="0" y="0"/>
            <a:ext cx="3919994" cy="574675"/>
          </a:xfrm>
          <a:prstGeom prst="roundRect">
            <a:avLst>
              <a:gd name="adj" fmla="val 50000"/>
            </a:avLst>
          </a:prstGeom>
          <a:solidFill>
            <a:srgbClr val="5B9BD5"/>
          </a:solidFill>
          <a:ln>
            <a:noFill/>
          </a:ln>
          <a:effectLst>
            <a:outerShdw dist="63500" dir="3187806" algn="ctr" rotWithShape="0">
              <a:srgbClr val="001D3A"/>
            </a:outerShdw>
          </a:effectLst>
          <a:extLst>
            <a:ext uri="{91240B29-F687-4F45-9708-019B960494DF}">
              <a14:hiddenLine xmlns:a14="http://schemas.microsoft.com/office/drawing/2010/main" w="38100">
                <a:solidFill>
                  <a:srgbClr val="000000"/>
                </a:solidFill>
                <a:rou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20000"/>
              </a:spcBef>
              <a:spcAft>
                <a:spcPct val="20000"/>
              </a:spcAft>
              <a:defRPr/>
            </a:pPr>
            <a:r>
              <a:rPr lang="en-US" altLang="en-US" sz="2400" b="1" kern="0" dirty="0">
                <a:solidFill>
                  <a:srgbClr val="FFFF00"/>
                </a:solidFill>
                <a:latin typeface="Times New Roman" panose="02020603050405020304" pitchFamily="18" charset="0"/>
                <a:cs typeface="Times New Roman" panose="02020603050405020304" pitchFamily="18" charset="0"/>
              </a:rPr>
              <a:t>THẢO </a:t>
            </a:r>
            <a:r>
              <a:rPr lang="en-US" altLang="en-US" sz="2400" b="1" kern="0" dirty="0" err="1">
                <a:solidFill>
                  <a:srgbClr val="FFFF00"/>
                </a:solidFill>
                <a:latin typeface="Times New Roman" panose="02020603050405020304" pitchFamily="18" charset="0"/>
                <a:cs typeface="Times New Roman" panose="02020603050405020304" pitchFamily="18" charset="0"/>
              </a:rPr>
              <a:t>LUẬN</a:t>
            </a:r>
            <a:r>
              <a:rPr lang="en-US" altLang="en-US" sz="2400" b="1" kern="0" dirty="0">
                <a:solidFill>
                  <a:srgbClr val="FFFF00"/>
                </a:solidFill>
                <a:latin typeface="Times New Roman" panose="02020603050405020304" pitchFamily="18" charset="0"/>
                <a:cs typeface="Times New Roman" panose="02020603050405020304" pitchFamily="18" charset="0"/>
              </a:rPr>
              <a:t> </a:t>
            </a:r>
            <a:r>
              <a:rPr lang="en-US" altLang="en-US" sz="2400" b="1" kern="0" dirty="0" err="1">
                <a:solidFill>
                  <a:srgbClr val="FFFF00"/>
                </a:solidFill>
                <a:latin typeface="Times New Roman" panose="02020603050405020304" pitchFamily="18" charset="0"/>
                <a:cs typeface="Times New Roman" panose="02020603050405020304" pitchFamily="18" charset="0"/>
              </a:rPr>
              <a:t>NHÓM</a:t>
            </a:r>
            <a:endParaRPr lang="en-US" altLang="en-US" sz="2400" b="1" kern="0" dirty="0">
              <a:solidFill>
                <a:srgbClr val="FFFF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358393" y="144824"/>
            <a:ext cx="5708027" cy="579198"/>
          </a:xfrm>
          <a:prstGeom prst="rect">
            <a:avLst/>
          </a:prstGeom>
        </p:spPr>
        <p:txBody>
          <a:bodyPr wrap="square">
            <a:spAutoFit/>
          </a:bodyPr>
          <a:lstStyle/>
          <a:p>
            <a:pPr eaLnBrk="0" fontAlgn="base" hangingPunct="0">
              <a:lnSpc>
                <a:spcPct val="125000"/>
              </a:lnSpc>
              <a:spcBef>
                <a:spcPct val="0"/>
              </a:spcBef>
              <a:spcAft>
                <a:spcPct val="0"/>
              </a:spcAft>
              <a:defRPr/>
            </a:pPr>
            <a:r>
              <a:rPr lang="en-US" sz="2530" b="1" dirty="0" err="1">
                <a:solidFill>
                  <a:srgbClr val="0000FF"/>
                </a:solidFill>
                <a:latin typeface="SVN-Vanilla Daisy Pro" panose="00000500000000000000" pitchFamily="2" charset="0"/>
                <a:ea typeface="Arial Unicode MS" panose="020B0604020202020204" charset="-122"/>
              </a:rPr>
              <a:t>Quan</a:t>
            </a:r>
            <a:r>
              <a:rPr lang="en-US" sz="2530" b="1" dirty="0">
                <a:solidFill>
                  <a:srgbClr val="0000FF"/>
                </a:solidFill>
                <a:latin typeface="SVN-Vanilla Daisy Pro" panose="00000500000000000000" pitchFamily="2" charset="0"/>
                <a:ea typeface="Arial Unicode MS" panose="020B0604020202020204" charset="-122"/>
              </a:rPr>
              <a:t> </a:t>
            </a:r>
            <a:r>
              <a:rPr lang="en-US" sz="2530" b="1" dirty="0" err="1">
                <a:solidFill>
                  <a:srgbClr val="0000FF"/>
                </a:solidFill>
                <a:latin typeface="SVN-Vanilla Daisy Pro" panose="00000500000000000000" pitchFamily="2" charset="0"/>
                <a:ea typeface="Arial Unicode MS" panose="020B0604020202020204" charset="-122"/>
              </a:rPr>
              <a:t>sát</a:t>
            </a:r>
            <a:r>
              <a:rPr lang="en-US" sz="2530" b="1" dirty="0">
                <a:solidFill>
                  <a:srgbClr val="0000FF"/>
                </a:solidFill>
                <a:latin typeface="SVN-Vanilla Daisy Pro" panose="00000500000000000000" pitchFamily="2" charset="0"/>
                <a:ea typeface="Arial Unicode MS" panose="020B0604020202020204" charset="-122"/>
              </a:rPr>
              <a:t> </a:t>
            </a:r>
            <a:r>
              <a:rPr lang="en-US" sz="2530" b="1" dirty="0" err="1">
                <a:solidFill>
                  <a:srgbClr val="0000FF"/>
                </a:solidFill>
                <a:latin typeface="SVN-Vanilla Daisy Pro" panose="00000500000000000000" pitchFamily="2" charset="0"/>
                <a:ea typeface="Arial Unicode MS" panose="020B0604020202020204" charset="-122"/>
              </a:rPr>
              <a:t>tranh</a:t>
            </a:r>
            <a:r>
              <a:rPr lang="en-US" sz="2530" b="1" dirty="0">
                <a:solidFill>
                  <a:srgbClr val="0000FF"/>
                </a:solidFill>
                <a:latin typeface="SVN-Vanilla Daisy Pro" panose="00000500000000000000" pitchFamily="2" charset="0"/>
                <a:ea typeface="Arial Unicode MS" panose="020B0604020202020204" charset="-122"/>
              </a:rPr>
              <a:t> </a:t>
            </a:r>
            <a:r>
              <a:rPr lang="en-US" sz="2530" b="1" dirty="0" err="1">
                <a:solidFill>
                  <a:srgbClr val="0000FF"/>
                </a:solidFill>
                <a:latin typeface="SVN-Vanilla Daisy Pro" panose="00000500000000000000" pitchFamily="2" charset="0"/>
                <a:ea typeface="Arial Unicode MS" panose="020B0604020202020204" charset="-122"/>
              </a:rPr>
              <a:t>và</a:t>
            </a:r>
            <a:r>
              <a:rPr lang="en-US" sz="2530" b="1" dirty="0">
                <a:solidFill>
                  <a:srgbClr val="0000FF"/>
                </a:solidFill>
                <a:latin typeface="SVN-Vanilla Daisy Pro" panose="00000500000000000000" pitchFamily="2" charset="0"/>
                <a:ea typeface="Arial Unicode MS" panose="020B0604020202020204" charset="-122"/>
              </a:rPr>
              <a:t> </a:t>
            </a:r>
            <a:r>
              <a:rPr lang="en-US" sz="2530" b="1" dirty="0" err="1">
                <a:solidFill>
                  <a:srgbClr val="0000FF"/>
                </a:solidFill>
                <a:latin typeface="SVN-Vanilla Daisy Pro" panose="00000500000000000000" pitchFamily="2" charset="0"/>
                <a:ea typeface="Arial Unicode MS" panose="020B0604020202020204" charset="-122"/>
              </a:rPr>
              <a:t>trả</a:t>
            </a:r>
            <a:r>
              <a:rPr lang="en-US" sz="2530" b="1" dirty="0">
                <a:solidFill>
                  <a:srgbClr val="0000FF"/>
                </a:solidFill>
                <a:latin typeface="SVN-Vanilla Daisy Pro" panose="00000500000000000000" pitchFamily="2" charset="0"/>
                <a:ea typeface="Arial Unicode MS" panose="020B0604020202020204" charset="-122"/>
              </a:rPr>
              <a:t> </a:t>
            </a:r>
            <a:r>
              <a:rPr lang="en-US" sz="2530" b="1" dirty="0" err="1">
                <a:solidFill>
                  <a:srgbClr val="0000FF"/>
                </a:solidFill>
                <a:latin typeface="SVN-Vanilla Daisy Pro" panose="00000500000000000000" pitchFamily="2" charset="0"/>
                <a:ea typeface="Arial Unicode MS" panose="020B0604020202020204" charset="-122"/>
              </a:rPr>
              <a:t>lời</a:t>
            </a:r>
            <a:r>
              <a:rPr lang="en-US" sz="2530" b="1" dirty="0">
                <a:solidFill>
                  <a:srgbClr val="0000FF"/>
                </a:solidFill>
                <a:latin typeface="SVN-Vanilla Daisy Pro" panose="00000500000000000000" pitchFamily="2" charset="0"/>
                <a:ea typeface="Arial Unicode MS" panose="020B0604020202020204" charset="-122"/>
              </a:rPr>
              <a:t> </a:t>
            </a:r>
            <a:r>
              <a:rPr lang="en-US" sz="2530" b="1" dirty="0" err="1">
                <a:solidFill>
                  <a:srgbClr val="0000FF"/>
                </a:solidFill>
                <a:latin typeface="SVN-Vanilla Daisy Pro" panose="00000500000000000000" pitchFamily="2" charset="0"/>
                <a:ea typeface="Arial Unicode MS" panose="020B0604020202020204" charset="-122"/>
              </a:rPr>
              <a:t>câu</a:t>
            </a:r>
            <a:r>
              <a:rPr lang="en-US" sz="2530" b="1" dirty="0">
                <a:solidFill>
                  <a:srgbClr val="0000FF"/>
                </a:solidFill>
                <a:latin typeface="SVN-Vanilla Daisy Pro" panose="00000500000000000000" pitchFamily="2" charset="0"/>
                <a:ea typeface="Arial Unicode MS" panose="020B0604020202020204" charset="-122"/>
              </a:rPr>
              <a:t> </a:t>
            </a:r>
            <a:r>
              <a:rPr lang="en-US" sz="2530" b="1" dirty="0" err="1">
                <a:solidFill>
                  <a:srgbClr val="0000FF"/>
                </a:solidFill>
                <a:latin typeface="SVN-Vanilla Daisy Pro" panose="00000500000000000000" pitchFamily="2" charset="0"/>
                <a:ea typeface="Arial Unicode MS" panose="020B0604020202020204" charset="-122"/>
              </a:rPr>
              <a:t>hỏi</a:t>
            </a:r>
            <a:endParaRPr lang="en-US" sz="2530" b="1" dirty="0">
              <a:solidFill>
                <a:srgbClr val="FF0000"/>
              </a:solidFill>
              <a:latin typeface="SVN-Vanilla Daisy Pro" panose="00000500000000000000" pitchFamily="2" charset="0"/>
              <a:ea typeface="Arial Unicode MS" panose="020B0604020202020204" charset="-122"/>
            </a:endParaRPr>
          </a:p>
        </p:txBody>
      </p:sp>
      <p:pic>
        <p:nvPicPr>
          <p:cNvPr id="3" name="Picture 2"/>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530068" y="724022"/>
            <a:ext cx="11131864" cy="3877440"/>
          </a:xfrm>
          <a:prstGeom prst="rect">
            <a:avLst/>
          </a:prstGeom>
        </p:spPr>
      </p:pic>
      <p:sp>
        <p:nvSpPr>
          <p:cNvPr id="6" name="TextBox 5"/>
          <p:cNvSpPr txBox="1"/>
          <p:nvPr/>
        </p:nvSpPr>
        <p:spPr>
          <a:xfrm>
            <a:off x="301682" y="4601462"/>
            <a:ext cx="10566015" cy="2246769"/>
          </a:xfrm>
          <a:prstGeom prst="rect">
            <a:avLst/>
          </a:prstGeom>
          <a:noFill/>
        </p:spPr>
        <p:txBody>
          <a:bodyPr wrap="square">
            <a:spAutoFit/>
          </a:bodyPr>
          <a:lstStyle/>
          <a:p>
            <a:pPr algn="just"/>
            <a:r>
              <a:rPr lang="en-US" sz="2800" dirty="0">
                <a:effectLst/>
                <a:latin typeface="#9Slide05 Brannboll Ny" panose="02000000000000000000" pitchFamily="2" charset="0"/>
                <a:ea typeface="Times New Roman" panose="02020603050405020304" pitchFamily="18" charset="0"/>
              </a:rPr>
              <a:t>a) </a:t>
            </a:r>
            <a:r>
              <a:rPr lang="en-US" sz="2800" dirty="0" err="1">
                <a:effectLst/>
                <a:latin typeface="#9Slide05 Brannboll Ny" panose="02000000000000000000" pitchFamily="2" charset="0"/>
                <a:ea typeface="Times New Roman" panose="02020603050405020304" pitchFamily="18" charset="0"/>
              </a:rPr>
              <a:t>Trong</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các</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sản</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phẩm</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trên</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đâu</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là</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th</a:t>
            </a:r>
            <a:r>
              <a:rPr lang="vi-VN" sz="2800" dirty="0">
                <a:effectLst/>
                <a:latin typeface="#9Slide05 Brannboll Ny" panose="02000000000000000000" pitchFamily="2" charset="0"/>
                <a:ea typeface="Times New Roman" panose="02020603050405020304" pitchFamily="18" charset="0"/>
              </a:rPr>
              <a:t>ứ</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em</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mong</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muốn</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có</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Đâu</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là</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thứ</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em</a:t>
            </a:r>
            <a:r>
              <a:rPr lang="en-US" sz="2800" dirty="0">
                <a:effectLst/>
                <a:latin typeface="#9Slide05 Brannboll Ny" panose="02000000000000000000" pitchFamily="2" charset="0"/>
                <a:ea typeface="Times New Roman" panose="02020603050405020304" pitchFamily="18" charset="0"/>
              </a:rPr>
              <a:t> </a:t>
            </a:r>
            <a:r>
              <a:rPr lang="vi-VN" sz="2800" dirty="0">
                <a:effectLst/>
                <a:latin typeface="#9Slide05 Brannboll Ny" panose="02000000000000000000" pitchFamily="2" charset="0"/>
                <a:ea typeface="Times New Roman" panose="02020603050405020304" pitchFamily="18" charset="0"/>
              </a:rPr>
              <a:t>r</a:t>
            </a:r>
            <a:r>
              <a:rPr lang="en-US" sz="2800" dirty="0" err="1">
                <a:effectLst/>
                <a:latin typeface="#9Slide05 Brannboll Ny" panose="02000000000000000000" pitchFamily="2" charset="0"/>
                <a:ea typeface="Times New Roman" panose="02020603050405020304" pitchFamily="18" charset="0"/>
              </a:rPr>
              <a:t>ất</a:t>
            </a:r>
            <a:r>
              <a:rPr lang="en-US" sz="2800" dirty="0">
                <a:effectLst/>
                <a:latin typeface="#9Slide05 Brannboll Ny" panose="02000000000000000000" pitchFamily="2" charset="0"/>
                <a:ea typeface="Times New Roman" panose="02020603050405020304" pitchFamily="18" charset="0"/>
              </a:rPr>
              <a:t> c</a:t>
            </a:r>
            <a:r>
              <a:rPr lang="vi-VN" sz="2800" dirty="0">
                <a:effectLst/>
                <a:latin typeface="#9Slide05 Brannboll Ny" panose="02000000000000000000" pitchFamily="2" charset="0"/>
                <a:ea typeface="Times New Roman" panose="02020603050405020304" pitchFamily="18" charset="0"/>
              </a:rPr>
              <a:t>ầ</a:t>
            </a:r>
            <a:r>
              <a:rPr lang="en-US" sz="2800" dirty="0">
                <a:effectLst/>
                <a:latin typeface="#9Slide05 Brannboll Ny" panose="02000000000000000000" pitchFamily="2" charset="0"/>
                <a:ea typeface="Times New Roman" panose="02020603050405020304" pitchFamily="18" charset="0"/>
              </a:rPr>
              <a:t>n? </a:t>
            </a:r>
            <a:r>
              <a:rPr lang="en-US" sz="2800" dirty="0" err="1">
                <a:effectLst/>
                <a:latin typeface="#9Slide05 Brannboll Ny" panose="02000000000000000000" pitchFamily="2" charset="0"/>
                <a:ea typeface="Times New Roman" panose="02020603050405020304" pitchFamily="18" charset="0"/>
              </a:rPr>
              <a:t>Nếu</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chỉ</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có</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một</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số</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tiền</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có</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hạn</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không</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mua</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được</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tất</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cả</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những</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thứ</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em</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muốn</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thì</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em</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sẽ</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chọn</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mua</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những</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sản</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phẩm</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nào</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Vì</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sao</a:t>
            </a:r>
            <a:r>
              <a:rPr lang="en-US" sz="2800" dirty="0">
                <a:effectLst/>
                <a:latin typeface="#9Slide05 Brannboll Ny" panose="02000000000000000000" pitchFamily="2" charset="0"/>
                <a:ea typeface="Times New Roman" panose="02020603050405020304" pitchFamily="18" charset="0"/>
              </a:rPr>
              <a:t>? </a:t>
            </a:r>
          </a:p>
          <a:p>
            <a:pPr algn="just"/>
            <a:r>
              <a:rPr lang="en-US" sz="2800" dirty="0">
                <a:effectLst/>
                <a:latin typeface="#9Slide05 Brannboll Ny" panose="02000000000000000000" pitchFamily="2" charset="0"/>
                <a:ea typeface="Times New Roman" panose="02020603050405020304" pitchFamily="18" charset="0"/>
              </a:rPr>
              <a:t>b) </a:t>
            </a:r>
            <a:r>
              <a:rPr lang="en-US" sz="2800" dirty="0" err="1">
                <a:effectLst/>
                <a:latin typeface="#9Slide05 Brannboll Ny" panose="02000000000000000000" pitchFamily="2" charset="0"/>
                <a:ea typeface="Times New Roman" panose="02020603050405020304" pitchFamily="18" charset="0"/>
              </a:rPr>
              <a:t>Nếu</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chỉ</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tiêu</a:t>
            </a:r>
            <a:r>
              <a:rPr lang="en-US" sz="2800" dirty="0">
                <a:effectLst/>
                <a:latin typeface="#9Slide05 Brannboll Ny" panose="02000000000000000000" pitchFamily="2" charset="0"/>
                <a:ea typeface="Times New Roman" panose="02020603050405020304" pitchFamily="18" charset="0"/>
              </a:rPr>
              <a:t> t</a:t>
            </a:r>
            <a:r>
              <a:rPr lang="vi-VN" sz="2800" dirty="0">
                <a:effectLst/>
                <a:latin typeface="#9Slide05 Brannboll Ny" panose="02000000000000000000" pitchFamily="2" charset="0"/>
                <a:ea typeface="Times New Roman" panose="02020603050405020304" pitchFamily="18" charset="0"/>
              </a:rPr>
              <a:t>ù</a:t>
            </a:r>
            <a:r>
              <a:rPr lang="en-US" sz="2800" dirty="0">
                <a:effectLst/>
                <a:latin typeface="#9Slide05 Brannboll Ny" panose="02000000000000000000" pitchFamily="2" charset="0"/>
                <a:ea typeface="Times New Roman" panose="02020603050405020304" pitchFamily="18" charset="0"/>
              </a:rPr>
              <a:t>y </a:t>
            </a:r>
            <a:r>
              <a:rPr lang="en-US" sz="2800" dirty="0" err="1">
                <a:effectLst/>
                <a:latin typeface="#9Slide05 Brannboll Ny" panose="02000000000000000000" pitchFamily="2" charset="0"/>
                <a:ea typeface="Times New Roman" panose="02020603050405020304" pitchFamily="18" charset="0"/>
              </a:rPr>
              <a:t>tiện</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vượt</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quá</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mức</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cho</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phép</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sẽ</a:t>
            </a:r>
            <a:r>
              <a:rPr lang="en-US" sz="2800" dirty="0">
                <a:effectLst/>
                <a:latin typeface="#9Slide05 Brannboll Ny" panose="02000000000000000000" pitchFamily="2" charset="0"/>
                <a:ea typeface="Times New Roman" panose="02020603050405020304" pitchFamily="18" charset="0"/>
              </a:rPr>
              <a:t> d</a:t>
            </a:r>
            <a:r>
              <a:rPr lang="vi-VN" sz="2800" dirty="0">
                <a:effectLst/>
                <a:latin typeface="#9Slide05 Brannboll Ny" panose="02000000000000000000" pitchFamily="2" charset="0"/>
                <a:ea typeface="Times New Roman" panose="02020603050405020304" pitchFamily="18" charset="0"/>
              </a:rPr>
              <a:t>ẫ</a:t>
            </a:r>
            <a:r>
              <a:rPr lang="en-US" sz="2800" dirty="0">
                <a:effectLst/>
                <a:latin typeface="#9Slide05 Brannboll Ny" panose="02000000000000000000" pitchFamily="2" charset="0"/>
                <a:ea typeface="Times New Roman" panose="02020603050405020304" pitchFamily="18" charset="0"/>
              </a:rPr>
              <a:t>n </a:t>
            </a:r>
            <a:r>
              <a:rPr lang="en-US" sz="2800" dirty="0" err="1">
                <a:effectLst/>
                <a:latin typeface="#9Slide05 Brannboll Ny" panose="02000000000000000000" pitchFamily="2" charset="0"/>
                <a:ea typeface="Times New Roman" panose="02020603050405020304" pitchFamily="18" charset="0"/>
              </a:rPr>
              <a:t>đến</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hậu</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quả</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gì</a:t>
            </a:r>
            <a:r>
              <a:rPr lang="en-US" sz="2800" dirty="0">
                <a:effectLst/>
                <a:latin typeface="#9Slide05 Brannboll Ny" panose="02000000000000000000" pitchFamily="2" charset="0"/>
                <a:ea typeface="Times New Roman" panose="02020603050405020304" pitchFamily="18" charset="0"/>
              </a:rPr>
              <a:t>? Theo </a:t>
            </a:r>
            <a:r>
              <a:rPr lang="en-US" sz="2800" dirty="0" err="1">
                <a:effectLst/>
                <a:latin typeface="#9Slide05 Brannboll Ny" panose="02000000000000000000" pitchFamily="2" charset="0"/>
                <a:ea typeface="Times New Roman" panose="02020603050405020304" pitchFamily="18" charset="0"/>
              </a:rPr>
              <a:t>em</a:t>
            </a:r>
            <a:r>
              <a:rPr lang="en-US" sz="2800" dirty="0">
                <a:effectLst/>
                <a:latin typeface="#9Slide05 Brannboll Ny" panose="02000000000000000000" pitchFamily="2" charset="0"/>
                <a:ea typeface="Times New Roman" panose="02020603050405020304" pitchFamily="18" charset="0"/>
              </a:rPr>
              <a:t>, </a:t>
            </a:r>
            <a:r>
              <a:rPr lang="vi-VN" sz="2800" dirty="0">
                <a:effectLst/>
                <a:latin typeface="#9Slide05 Brannboll Ny" panose="02000000000000000000" pitchFamily="2" charset="0"/>
                <a:ea typeface="Times New Roman" panose="02020603050405020304" pitchFamily="18" charset="0"/>
              </a:rPr>
              <a:t>c</a:t>
            </a:r>
            <a:r>
              <a:rPr lang="en-US" sz="2800" dirty="0">
                <a:effectLst/>
                <a:latin typeface="#9Slide05 Brannboll Ny" panose="02000000000000000000" pitchFamily="2" charset="0"/>
                <a:ea typeface="Times New Roman" panose="02020603050405020304" pitchFamily="18" charset="0"/>
              </a:rPr>
              <a:t>ó </a:t>
            </a:r>
            <a:r>
              <a:rPr lang="en-US" sz="2800" dirty="0" err="1">
                <a:effectLst/>
                <a:latin typeface="#9Slide05 Brannboll Ny" panose="02000000000000000000" pitchFamily="2" charset="0"/>
                <a:ea typeface="Times New Roman" panose="02020603050405020304" pitchFamily="18" charset="0"/>
              </a:rPr>
              <a:t>cách</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nào</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để</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tránh</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việc</a:t>
            </a:r>
            <a:r>
              <a:rPr lang="en-US" sz="2800" dirty="0">
                <a:effectLst/>
                <a:latin typeface="#9Slide05 Brannboll Ny" panose="02000000000000000000" pitchFamily="2" charset="0"/>
                <a:ea typeface="Times New Roman" panose="02020603050405020304" pitchFamily="18" charset="0"/>
              </a:rPr>
              <a:t> chi </a:t>
            </a:r>
            <a:r>
              <a:rPr lang="en-US" sz="2800" dirty="0" err="1">
                <a:effectLst/>
                <a:latin typeface="#9Slide05 Brannboll Ny" panose="02000000000000000000" pitchFamily="2" charset="0"/>
                <a:ea typeface="Times New Roman" panose="02020603050405020304" pitchFamily="18" charset="0"/>
              </a:rPr>
              <a:t>tiêu</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quá</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mức</a:t>
            </a:r>
            <a:r>
              <a:rPr lang="en-US" sz="2800" dirty="0">
                <a:effectLst/>
                <a:latin typeface="#9Slide05 Brannboll Ny" panose="02000000000000000000" pitchFamily="2" charset="0"/>
                <a:ea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3"/>
          <p:cNvSpPr>
            <a:spLocks noChangeArrowheads="1"/>
          </p:cNvSpPr>
          <p:nvPr/>
        </p:nvSpPr>
        <p:spPr bwMode="gray">
          <a:xfrm>
            <a:off x="0" y="0"/>
            <a:ext cx="3919994" cy="574675"/>
          </a:xfrm>
          <a:prstGeom prst="roundRect">
            <a:avLst>
              <a:gd name="adj" fmla="val 50000"/>
            </a:avLst>
          </a:prstGeom>
          <a:solidFill>
            <a:srgbClr val="5B9BD5"/>
          </a:solidFill>
          <a:ln>
            <a:noFill/>
          </a:ln>
          <a:effectLst>
            <a:outerShdw dist="63500" dir="3187806" algn="ctr" rotWithShape="0">
              <a:srgbClr val="001D3A"/>
            </a:outerShdw>
          </a:effectLst>
          <a:extLst>
            <a:ext uri="{91240B29-F687-4F45-9708-019B960494DF}">
              <a14:hiddenLine xmlns:a14="http://schemas.microsoft.com/office/drawing/2010/main" w="38100">
                <a:solidFill>
                  <a:srgbClr val="000000"/>
                </a:solidFill>
                <a:rou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20000"/>
              </a:spcBef>
              <a:spcAft>
                <a:spcPct val="20000"/>
              </a:spcAft>
              <a:defRPr/>
            </a:pPr>
            <a:r>
              <a:rPr lang="en-US" altLang="en-US" sz="2400" b="1" kern="0" dirty="0">
                <a:solidFill>
                  <a:srgbClr val="FFFF00"/>
                </a:solidFill>
                <a:latin typeface="Times New Roman" panose="02020603050405020304" pitchFamily="18" charset="0"/>
                <a:cs typeface="Times New Roman" panose="02020603050405020304" pitchFamily="18" charset="0"/>
              </a:rPr>
              <a:t>THẢO </a:t>
            </a:r>
            <a:r>
              <a:rPr lang="en-US" altLang="en-US" sz="2400" b="1" kern="0" dirty="0" err="1">
                <a:solidFill>
                  <a:srgbClr val="FFFF00"/>
                </a:solidFill>
                <a:latin typeface="Times New Roman" panose="02020603050405020304" pitchFamily="18" charset="0"/>
                <a:cs typeface="Times New Roman" panose="02020603050405020304" pitchFamily="18" charset="0"/>
              </a:rPr>
              <a:t>LUẬN</a:t>
            </a:r>
            <a:r>
              <a:rPr lang="en-US" altLang="en-US" sz="2400" b="1" kern="0" dirty="0">
                <a:solidFill>
                  <a:srgbClr val="FFFF00"/>
                </a:solidFill>
                <a:latin typeface="Times New Roman" panose="02020603050405020304" pitchFamily="18" charset="0"/>
                <a:cs typeface="Times New Roman" panose="02020603050405020304" pitchFamily="18" charset="0"/>
              </a:rPr>
              <a:t> </a:t>
            </a:r>
            <a:r>
              <a:rPr lang="en-US" altLang="en-US" sz="2400" b="1" kern="0" dirty="0" err="1">
                <a:solidFill>
                  <a:srgbClr val="FFFF00"/>
                </a:solidFill>
                <a:latin typeface="Times New Roman" panose="02020603050405020304" pitchFamily="18" charset="0"/>
                <a:cs typeface="Times New Roman" panose="02020603050405020304" pitchFamily="18" charset="0"/>
              </a:rPr>
              <a:t>NHÓM</a:t>
            </a:r>
            <a:endParaRPr lang="en-US" altLang="en-US" sz="2400" b="1" kern="0" dirty="0">
              <a:solidFill>
                <a:srgbClr val="FFFF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358393" y="144824"/>
            <a:ext cx="5708027" cy="579198"/>
          </a:xfrm>
          <a:prstGeom prst="rect">
            <a:avLst/>
          </a:prstGeom>
        </p:spPr>
        <p:txBody>
          <a:bodyPr wrap="square">
            <a:spAutoFit/>
          </a:bodyPr>
          <a:lstStyle/>
          <a:p>
            <a:pPr eaLnBrk="0" fontAlgn="base" hangingPunct="0">
              <a:lnSpc>
                <a:spcPct val="125000"/>
              </a:lnSpc>
              <a:spcBef>
                <a:spcPct val="0"/>
              </a:spcBef>
              <a:spcAft>
                <a:spcPct val="0"/>
              </a:spcAft>
              <a:defRPr/>
            </a:pPr>
            <a:r>
              <a:rPr lang="en-US" sz="2530" b="1" dirty="0" err="1">
                <a:solidFill>
                  <a:srgbClr val="0000FF"/>
                </a:solidFill>
                <a:latin typeface="SVN-Vanilla Daisy Pro" panose="00000500000000000000" pitchFamily="2" charset="0"/>
                <a:ea typeface="Arial Unicode MS" panose="020B0604020202020204" charset="-122"/>
              </a:rPr>
              <a:t>Quan</a:t>
            </a:r>
            <a:r>
              <a:rPr lang="en-US" sz="2530" b="1" dirty="0">
                <a:solidFill>
                  <a:srgbClr val="0000FF"/>
                </a:solidFill>
                <a:latin typeface="SVN-Vanilla Daisy Pro" panose="00000500000000000000" pitchFamily="2" charset="0"/>
                <a:ea typeface="Arial Unicode MS" panose="020B0604020202020204" charset="-122"/>
              </a:rPr>
              <a:t> </a:t>
            </a:r>
            <a:r>
              <a:rPr lang="en-US" sz="2530" b="1" dirty="0" err="1">
                <a:solidFill>
                  <a:srgbClr val="0000FF"/>
                </a:solidFill>
                <a:latin typeface="SVN-Vanilla Daisy Pro" panose="00000500000000000000" pitchFamily="2" charset="0"/>
                <a:ea typeface="Arial Unicode MS" panose="020B0604020202020204" charset="-122"/>
              </a:rPr>
              <a:t>sát</a:t>
            </a:r>
            <a:r>
              <a:rPr lang="en-US" sz="2530" b="1" dirty="0">
                <a:solidFill>
                  <a:srgbClr val="0000FF"/>
                </a:solidFill>
                <a:latin typeface="SVN-Vanilla Daisy Pro" panose="00000500000000000000" pitchFamily="2" charset="0"/>
                <a:ea typeface="Arial Unicode MS" panose="020B0604020202020204" charset="-122"/>
              </a:rPr>
              <a:t> </a:t>
            </a:r>
            <a:r>
              <a:rPr lang="en-US" sz="2530" b="1" dirty="0" err="1">
                <a:solidFill>
                  <a:srgbClr val="0000FF"/>
                </a:solidFill>
                <a:latin typeface="SVN-Vanilla Daisy Pro" panose="00000500000000000000" pitchFamily="2" charset="0"/>
                <a:ea typeface="Arial Unicode MS" panose="020B0604020202020204" charset="-122"/>
              </a:rPr>
              <a:t>tranh</a:t>
            </a:r>
            <a:r>
              <a:rPr lang="en-US" sz="2530" b="1" dirty="0">
                <a:solidFill>
                  <a:srgbClr val="0000FF"/>
                </a:solidFill>
                <a:latin typeface="SVN-Vanilla Daisy Pro" panose="00000500000000000000" pitchFamily="2" charset="0"/>
                <a:ea typeface="Arial Unicode MS" panose="020B0604020202020204" charset="-122"/>
              </a:rPr>
              <a:t> </a:t>
            </a:r>
            <a:r>
              <a:rPr lang="en-US" sz="2530" b="1" dirty="0" err="1">
                <a:solidFill>
                  <a:srgbClr val="0000FF"/>
                </a:solidFill>
                <a:latin typeface="SVN-Vanilla Daisy Pro" panose="00000500000000000000" pitchFamily="2" charset="0"/>
                <a:ea typeface="Arial Unicode MS" panose="020B0604020202020204" charset="-122"/>
              </a:rPr>
              <a:t>và</a:t>
            </a:r>
            <a:r>
              <a:rPr lang="en-US" sz="2530" b="1" dirty="0">
                <a:solidFill>
                  <a:srgbClr val="0000FF"/>
                </a:solidFill>
                <a:latin typeface="SVN-Vanilla Daisy Pro" panose="00000500000000000000" pitchFamily="2" charset="0"/>
                <a:ea typeface="Arial Unicode MS" panose="020B0604020202020204" charset="-122"/>
              </a:rPr>
              <a:t> </a:t>
            </a:r>
            <a:r>
              <a:rPr lang="en-US" sz="2530" b="1" dirty="0" err="1">
                <a:solidFill>
                  <a:srgbClr val="0000FF"/>
                </a:solidFill>
                <a:latin typeface="SVN-Vanilla Daisy Pro" panose="00000500000000000000" pitchFamily="2" charset="0"/>
                <a:ea typeface="Arial Unicode MS" panose="020B0604020202020204" charset="-122"/>
              </a:rPr>
              <a:t>trả</a:t>
            </a:r>
            <a:r>
              <a:rPr lang="en-US" sz="2530" b="1" dirty="0">
                <a:solidFill>
                  <a:srgbClr val="0000FF"/>
                </a:solidFill>
                <a:latin typeface="SVN-Vanilla Daisy Pro" panose="00000500000000000000" pitchFamily="2" charset="0"/>
                <a:ea typeface="Arial Unicode MS" panose="020B0604020202020204" charset="-122"/>
              </a:rPr>
              <a:t> </a:t>
            </a:r>
            <a:r>
              <a:rPr lang="en-US" sz="2530" b="1" dirty="0" err="1">
                <a:solidFill>
                  <a:srgbClr val="0000FF"/>
                </a:solidFill>
                <a:latin typeface="SVN-Vanilla Daisy Pro" panose="00000500000000000000" pitchFamily="2" charset="0"/>
                <a:ea typeface="Arial Unicode MS" panose="020B0604020202020204" charset="-122"/>
              </a:rPr>
              <a:t>lời</a:t>
            </a:r>
            <a:r>
              <a:rPr lang="en-US" sz="2530" b="1" dirty="0">
                <a:solidFill>
                  <a:srgbClr val="0000FF"/>
                </a:solidFill>
                <a:latin typeface="SVN-Vanilla Daisy Pro" panose="00000500000000000000" pitchFamily="2" charset="0"/>
                <a:ea typeface="Arial Unicode MS" panose="020B0604020202020204" charset="-122"/>
              </a:rPr>
              <a:t> </a:t>
            </a:r>
            <a:r>
              <a:rPr lang="en-US" sz="2530" b="1" dirty="0" err="1">
                <a:solidFill>
                  <a:srgbClr val="0000FF"/>
                </a:solidFill>
                <a:latin typeface="SVN-Vanilla Daisy Pro" panose="00000500000000000000" pitchFamily="2" charset="0"/>
                <a:ea typeface="Arial Unicode MS" panose="020B0604020202020204" charset="-122"/>
              </a:rPr>
              <a:t>câu</a:t>
            </a:r>
            <a:r>
              <a:rPr lang="en-US" sz="2530" b="1" dirty="0">
                <a:solidFill>
                  <a:srgbClr val="0000FF"/>
                </a:solidFill>
                <a:latin typeface="SVN-Vanilla Daisy Pro" panose="00000500000000000000" pitchFamily="2" charset="0"/>
                <a:ea typeface="Arial Unicode MS" panose="020B0604020202020204" charset="-122"/>
              </a:rPr>
              <a:t> </a:t>
            </a:r>
            <a:r>
              <a:rPr lang="en-US" sz="2530" b="1" dirty="0" err="1">
                <a:solidFill>
                  <a:srgbClr val="0000FF"/>
                </a:solidFill>
                <a:latin typeface="SVN-Vanilla Daisy Pro" panose="00000500000000000000" pitchFamily="2" charset="0"/>
                <a:ea typeface="Arial Unicode MS" panose="020B0604020202020204" charset="-122"/>
              </a:rPr>
              <a:t>hỏi</a:t>
            </a:r>
            <a:endParaRPr lang="en-US" sz="2530" b="1" dirty="0">
              <a:solidFill>
                <a:srgbClr val="FF0000"/>
              </a:solidFill>
              <a:latin typeface="SVN-Vanilla Daisy Pro" panose="00000500000000000000" pitchFamily="2" charset="0"/>
              <a:ea typeface="Arial Unicode MS" panose="020B0604020202020204" charset="-122"/>
            </a:endParaRPr>
          </a:p>
        </p:txBody>
      </p:sp>
      <p:pic>
        <p:nvPicPr>
          <p:cNvPr id="3" name="Picture 2"/>
          <p:cNvPicPr>
            <a:picLocks noChangeAspect="1"/>
          </p:cNvPicPr>
          <p:nvPr/>
        </p:nvPicPr>
        <p:blipFill>
          <a:blip r:embed="rId2"/>
          <a:stretch>
            <a:fillRect/>
          </a:stretch>
        </p:blipFill>
        <p:spPr>
          <a:xfrm>
            <a:off x="0" y="724022"/>
            <a:ext cx="11131864" cy="3877440"/>
          </a:xfrm>
          <a:prstGeom prst="rect">
            <a:avLst/>
          </a:prstGeom>
        </p:spPr>
      </p:pic>
      <p:sp>
        <p:nvSpPr>
          <p:cNvPr id="2" name="TextBox 1"/>
          <p:cNvSpPr txBox="1"/>
          <p:nvPr/>
        </p:nvSpPr>
        <p:spPr>
          <a:xfrm>
            <a:off x="-1" y="4609114"/>
            <a:ext cx="11131863" cy="2308324"/>
          </a:xfrm>
          <a:prstGeom prst="rect">
            <a:avLst/>
          </a:prstGeom>
          <a:noFill/>
        </p:spPr>
        <p:txBody>
          <a:bodyPr wrap="square">
            <a:spAutoFit/>
          </a:bodyPr>
          <a:lstStyle/>
          <a:p>
            <a:pPr algn="just"/>
            <a:r>
              <a:rPr lang="en-US" sz="2400" b="1" dirty="0" err="1">
                <a:effectLst/>
                <a:latin typeface="Times New Roman" panose="02020603050405020304" pitchFamily="18" charset="0"/>
                <a:ea typeface="Times New Roman" panose="02020603050405020304" pitchFamily="18" charset="0"/>
              </a:rPr>
              <a:t>Với</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một</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khoản</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tiền</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có</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hạn</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em</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cần</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phải</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có</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nguyên</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tắc</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trong</a:t>
            </a:r>
            <a:r>
              <a:rPr lang="en-US" sz="2400" b="1" dirty="0">
                <a:effectLst/>
                <a:latin typeface="Times New Roman" panose="02020603050405020304" pitchFamily="18" charset="0"/>
                <a:ea typeface="Times New Roman" panose="02020603050405020304" pitchFamily="18" charset="0"/>
              </a:rPr>
              <a:t> chi </a:t>
            </a:r>
            <a:r>
              <a:rPr lang="en-US" sz="2400" b="1" dirty="0" err="1">
                <a:effectLst/>
                <a:latin typeface="Times New Roman" panose="02020603050405020304" pitchFamily="18" charset="0"/>
                <a:ea typeface="Times New Roman" panose="02020603050405020304" pitchFamily="18" charset="0"/>
              </a:rPr>
              <a:t>tiêu</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đó</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là</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chỉ</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mua</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những</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thứ</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thật</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cần</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thiết</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như</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sách</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vở</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dép</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có</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quai</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Không</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nhất</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thiết</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phải</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mua</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như</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điện</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thoại</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ván</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trượt</a:t>
            </a:r>
            <a:r>
              <a:rPr lang="en-US" sz="2400" b="1" dirty="0">
                <a:effectLst/>
                <a:latin typeface="Times New Roman" panose="02020603050405020304" pitchFamily="18" charset="0"/>
                <a:ea typeface="Times New Roman" panose="02020603050405020304" pitchFamily="18" charset="0"/>
              </a:rPr>
              <a:t> pa-tanh, bánh pizza,... </a:t>
            </a:r>
            <a:r>
              <a:rPr lang="en-US" sz="2400" b="1" dirty="0" err="1">
                <a:effectLst/>
                <a:latin typeface="Times New Roman" panose="02020603050405020304" pitchFamily="18" charset="0"/>
                <a:ea typeface="Times New Roman" panose="02020603050405020304" pitchFamily="18" charset="0"/>
              </a:rPr>
              <a:t>Sở</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dĩ</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phải</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cân</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nhắc</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khi</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ra</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quyết</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định</a:t>
            </a:r>
            <a:r>
              <a:rPr lang="en-US" sz="2400" b="1" dirty="0">
                <a:effectLst/>
                <a:latin typeface="Times New Roman" panose="02020603050405020304" pitchFamily="18" charset="0"/>
                <a:ea typeface="Times New Roman" panose="02020603050405020304" pitchFamily="18" charset="0"/>
              </a:rPr>
              <a:t> chi </a:t>
            </a:r>
            <a:r>
              <a:rPr lang="en-US" sz="2400" b="1" dirty="0" err="1">
                <a:effectLst/>
                <a:latin typeface="Times New Roman" panose="02020603050405020304" pitchFamily="18" charset="0"/>
                <a:ea typeface="Times New Roman" panose="02020603050405020304" pitchFamily="18" charset="0"/>
              </a:rPr>
              <a:t>tiêu</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vì</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tiên</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em</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được</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tiêu</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là</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có</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hạn</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Phải</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tu</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tiên</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cho</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những</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nhu</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cầu</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cần</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thiết</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trước</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Nếu</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chỉ</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tiêu</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vượt</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quá</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số</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tiền</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mình</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có</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sẽ</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dẫn</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đến</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việc</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phải</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vay</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mượn</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nợ</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nần</a:t>
            </a:r>
            <a:r>
              <a:rPr lang="en-US" sz="2400" b="1" dirty="0">
                <a:effectLst/>
                <a:latin typeface="Times New Roman" panose="02020603050405020304" pitchFamily="18" charset="0"/>
                <a:ea typeface="Times New Roman" panose="02020603050405020304" pitchFamily="18" charset="0"/>
              </a:rPr>
              <a:t>,...</a:t>
            </a:r>
            <a:endParaRPr lang="en-US" sz="2000" b="1" dirty="0">
              <a:effectLst/>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6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6887" y="-113271"/>
            <a:ext cx="385859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7"/>
          <p:cNvSpPr txBox="1">
            <a:spLocks noChangeArrowheads="1"/>
          </p:cNvSpPr>
          <p:nvPr/>
        </p:nvSpPr>
        <p:spPr bwMode="auto">
          <a:xfrm>
            <a:off x="4029102" y="149587"/>
            <a:ext cx="4152790" cy="661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algn="l" fontAlgn="base">
              <a:lnSpc>
                <a:spcPct val="150000"/>
              </a:lnSpc>
              <a:spcBef>
                <a:spcPct val="0"/>
              </a:spcBef>
              <a:spcAft>
                <a:spcPct val="0"/>
              </a:spcAft>
            </a:pPr>
            <a:r>
              <a:rPr lang="en-US" altLang="en-US" sz="2800" b="1" dirty="0">
                <a:solidFill>
                  <a:srgbClr val="0070C0"/>
                </a:solidFill>
                <a:latin typeface="Times New Roman" panose="02020603050405020304" pitchFamily="18" charset="0"/>
                <a:cs typeface="Times New Roman" panose="02020603050405020304" pitchFamily="18" charset="0"/>
              </a:rPr>
              <a:t>ĐỌC CÂU CHUYỆN</a:t>
            </a:r>
            <a:endParaRPr lang="en-US" altLang="en-US" sz="2000" dirty="0">
              <a:solidFill>
                <a:srgbClr val="5F5F5F"/>
              </a:solidFill>
              <a:latin typeface="Times New Roman" panose="02020603050405020304" pitchFamily="18" charset="0"/>
              <a:cs typeface="Times New Roman" panose="02020603050405020304" pitchFamily="18" charset="0"/>
            </a:endParaRPr>
          </a:p>
        </p:txBody>
      </p:sp>
      <p:sp>
        <p:nvSpPr>
          <p:cNvPr id="2" name="Rectangle 1"/>
          <p:cNvSpPr/>
          <p:nvPr/>
        </p:nvSpPr>
        <p:spPr>
          <a:xfrm>
            <a:off x="422480" y="756788"/>
            <a:ext cx="10894085" cy="6860853"/>
          </a:xfrm>
          <a:prstGeom prst="rect">
            <a:avLst/>
          </a:prstGeom>
        </p:spPr>
        <p:txBody>
          <a:bodyPr wrap="square">
            <a:spAutoFit/>
          </a:bodyPr>
          <a:lstStyle/>
          <a:p>
            <a:pPr>
              <a:lnSpc>
                <a:spcPts val="730"/>
              </a:lnSpc>
            </a:pPr>
            <a:r>
              <a:rPr lang="en-US" sz="1200" dirty="0">
                <a:latin typeface="Times New Roman" panose="02020603050405020304" pitchFamily="18" charset="0"/>
                <a:ea typeface="Times New Roman" panose="02020603050405020304" pitchFamily="18" charset="0"/>
                <a:cs typeface="Arial" panose="020B0604020202020204" pitchFamily="34" charset="0"/>
              </a:rPr>
              <a:t> </a:t>
            </a:r>
            <a:endParaRPr lang="en-US" sz="1200" dirty="0">
              <a:latin typeface="Calibri" panose="020F0502020204030204" pitchFamily="34" charset="0"/>
              <a:ea typeface="Calibri" panose="020F0502020204030204" pitchFamily="34" charset="0"/>
              <a:cs typeface="Arial" panose="020B0604020202020204" pitchFamily="34" charset="0"/>
            </a:endParaRPr>
          </a:p>
          <a:p>
            <a:r>
              <a:rPr lang="vi-VN" sz="3600" dirty="0">
                <a:latin typeface="#9Slide05 Brannboll Ny" panose="02000000000000000000" pitchFamily="2" charset="0"/>
              </a:rPr>
              <a:t>H và các bạn trong lớp xuống căng-tin của trường để ăn trưa. Vì quên tiền ở nhà, H hỏi vay tiền các bạn để mua đồ ăn nhưng không được. Thấy vậy, N lại gần đưa tiền cho bạn và nói: </a:t>
            </a:r>
          </a:p>
          <a:p>
            <a:pPr marL="285750" indent="-285750">
              <a:buFontTx/>
              <a:buChar char="-"/>
            </a:pPr>
            <a:r>
              <a:rPr lang="vi-VN" sz="3600" dirty="0">
                <a:latin typeface="#9Slide05 Brannboll Ny" panose="02000000000000000000" pitchFamily="2" charset="0"/>
              </a:rPr>
              <a:t>Sở dĩ câu khó vay tiền vì những lần vay trước câu thường dùng tiền vay để chơi điện tử và ít khi trả đúng hẹn. Khi thiếu tiên, mình có thể vay mượn người khác nhưng phải sử dụng tiền vay cho việc thực sự cần thiết và trả đúng hẹn thi lần vay sau mới được tin tưởng bạn ạ! </a:t>
            </a:r>
          </a:p>
          <a:p>
            <a:r>
              <a:rPr lang="vi-VN" sz="3600" dirty="0">
                <a:latin typeface="#9Slide05 Brannboll Ny" panose="02000000000000000000" pitchFamily="2" charset="0"/>
              </a:rPr>
              <a:t>H bối rối:</a:t>
            </a:r>
          </a:p>
          <a:p>
            <a:r>
              <a:rPr lang="vi-VN" sz="3600" dirty="0">
                <a:latin typeface="#9Slide05 Brannboll Ny" panose="02000000000000000000" pitchFamily="2" charset="0"/>
              </a:rPr>
              <a:t> - Cảm ơn bạn. Mình sẽ rút kinh nghiệm.</a:t>
            </a:r>
          </a:p>
          <a:p>
            <a:br>
              <a:rPr lang="vi-VN" sz="3600" dirty="0"/>
            </a:br>
            <a:br>
              <a:rPr lang="vi-VN" sz="2000" dirty="0"/>
            </a:br>
            <a:endParaRPr lang="en-US" dirty="0">
              <a:latin typeface="Calibri" panose="020F0502020204030204" pitchFamily="34" charset="0"/>
              <a:ea typeface="Calibri" panose="020F0502020204030204" pitchFamily="34" charset="0"/>
              <a:cs typeface="Arial" panose="020B0604020202020204" pitchFamily="34" charset="0"/>
            </a:endParaRPr>
          </a:p>
        </p:txBody>
      </p:sp>
      <p:pic>
        <p:nvPicPr>
          <p:cNvPr id="9" name="Picture 8" descr="58PIC58PIC58PIC58PICHsaGKG559akDq_PIC2018.png"/>
          <p:cNvPicPr>
            <a:picLocks noChangeAspect="1"/>
          </p:cNvPicPr>
          <p:nvPr/>
        </p:nvPicPr>
        <p:blipFill>
          <a:blip r:embed="rId3">
            <a:extLst>
              <a:ext uri="{28A0092B-C50C-407E-A947-70E740481C1C}">
                <a14:useLocalDpi xmlns:a14="http://schemas.microsoft.com/office/drawing/2010/main" val="0"/>
              </a:ext>
            </a:extLst>
          </a:blip>
          <a:srcRect l="7143" t="16071" r="5357" b="14285"/>
          <a:stretch>
            <a:fillRect/>
          </a:stretch>
        </p:blipFill>
        <p:spPr bwMode="auto">
          <a:xfrm>
            <a:off x="-456400" y="-404091"/>
            <a:ext cx="13623117" cy="787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23"/>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en-US"/>
          </a:p>
        </p:txBody>
      </p:sp>
      <p:pic>
        <p:nvPicPr>
          <p:cNvPr id="2070" name="Picture 2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57200"/>
            <a:ext cx="4763" cy="20097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stretch>
            <a:fillRect/>
          </a:stretch>
        </p:blipFill>
        <p:spPr>
          <a:xfrm>
            <a:off x="0" y="32269"/>
            <a:ext cx="12192000" cy="6793462"/>
          </a:xfrm>
          <a:prstGeom prst="rect">
            <a:avLst/>
          </a:prstGeom>
        </p:spPr>
      </p:pic>
      <p:graphicFrame>
        <p:nvGraphicFramePr>
          <p:cNvPr id="6" name="Content Placeholder 4"/>
          <p:cNvGraphicFramePr/>
          <p:nvPr>
            <p:custDataLst>
              <p:tags r:id="rId1"/>
            </p:custDataLst>
          </p:nvPr>
        </p:nvGraphicFramePr>
        <p:xfrm>
          <a:off x="1295400" y="1219201"/>
          <a:ext cx="9372600" cy="507769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 name="Title 1"/>
          <p:cNvSpPr txBox="1"/>
          <p:nvPr>
            <p:custDataLst>
              <p:tags r:id="rId2"/>
            </p:custDataLst>
          </p:nvPr>
        </p:nvSpPr>
        <p:spPr>
          <a:xfrm>
            <a:off x="0" y="-17716"/>
            <a:ext cx="12192000" cy="944562"/>
          </a:xfrm>
          <a:prstGeom prst="rect">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en-US" sz="5400" b="1" i="0" u="none" strike="noStrike" kern="0" cap="none" spc="0" normalizeH="0" baseline="0" noProof="0" dirty="0">
                <a:ln>
                  <a:noFill/>
                </a:ln>
                <a:solidFill>
                  <a:prstClr val="white"/>
                </a:solidFill>
                <a:effectLst/>
                <a:uLnTx/>
                <a:uFillTx/>
                <a:latin typeface="Calibri" panose="020F0502020204030204"/>
                <a:ea typeface="+mn-ea"/>
                <a:cs typeface="+mn-cs"/>
              </a:rPr>
              <a:t>PHIẾU BÀI TẬP</a:t>
            </a:r>
          </a:p>
        </p:txBody>
      </p:sp>
      <p:pic>
        <p:nvPicPr>
          <p:cNvPr id="8" name="Picture 2" descr="http://photos.myjoyonline.com/photos/news/201311/6579331693860_2001437840207.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591824" y="-191962"/>
            <a:ext cx="2462173" cy="15388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9" name="Picture 4" descr="https://gatorball.files.wordpress.com/2011/03/hybrid-101.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28337" y="-208757"/>
            <a:ext cx="1945822" cy="136207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graphicEl>
                                              <a:dgm id="{2AAACA77-E4A0-4E99-9F03-72ED26BB7B73}"/>
                                            </p:graphicEl>
                                          </p:spTgt>
                                        </p:tgtEl>
                                        <p:attrNameLst>
                                          <p:attrName>style.visibility</p:attrName>
                                        </p:attrNameLst>
                                      </p:cBhvr>
                                      <p:to>
                                        <p:strVal val="visible"/>
                                      </p:to>
                                    </p:set>
                                    <p:animEffect transition="in" filter="fade">
                                      <p:cBhvr>
                                        <p:cTn id="14" dur="1000"/>
                                        <p:tgtEl>
                                          <p:spTgt spid="6">
                                            <p:graphicEl>
                                              <a:dgm id="{2AAACA77-E4A0-4E99-9F03-72ED26BB7B73}"/>
                                            </p:graphicEl>
                                          </p:spTgt>
                                        </p:tgtEl>
                                      </p:cBhvr>
                                    </p:animEffect>
                                    <p:anim calcmode="lin" valueType="num">
                                      <p:cBhvr>
                                        <p:cTn id="15" dur="1000" fill="hold"/>
                                        <p:tgtEl>
                                          <p:spTgt spid="6">
                                            <p:graphicEl>
                                              <a:dgm id="{2AAACA77-E4A0-4E99-9F03-72ED26BB7B73}"/>
                                            </p:graphicEl>
                                          </p:spTgt>
                                        </p:tgtEl>
                                        <p:attrNameLst>
                                          <p:attrName>ppt_x</p:attrName>
                                        </p:attrNameLst>
                                      </p:cBhvr>
                                      <p:tavLst>
                                        <p:tav tm="0">
                                          <p:val>
                                            <p:strVal val="#ppt_x"/>
                                          </p:val>
                                        </p:tav>
                                        <p:tav tm="100000">
                                          <p:val>
                                            <p:strVal val="#ppt_x"/>
                                          </p:val>
                                        </p:tav>
                                      </p:tavLst>
                                    </p:anim>
                                    <p:anim calcmode="lin" valueType="num">
                                      <p:cBhvr>
                                        <p:cTn id="16" dur="1000" fill="hold"/>
                                        <p:tgtEl>
                                          <p:spTgt spid="6">
                                            <p:graphicEl>
                                              <a:dgm id="{2AAACA77-E4A0-4E99-9F03-72ED26BB7B73}"/>
                                            </p:graphic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6">
                                            <p:graphicEl>
                                              <a:dgm id="{DE66B4FA-8443-484B-9A9E-FA188D6B4E43}"/>
                                            </p:graphicEl>
                                          </p:spTgt>
                                        </p:tgtEl>
                                        <p:attrNameLst>
                                          <p:attrName>style.visibility</p:attrName>
                                        </p:attrNameLst>
                                      </p:cBhvr>
                                      <p:to>
                                        <p:strVal val="visible"/>
                                      </p:to>
                                    </p:set>
                                    <p:animEffect transition="in" filter="fade">
                                      <p:cBhvr>
                                        <p:cTn id="19" dur="1000"/>
                                        <p:tgtEl>
                                          <p:spTgt spid="6">
                                            <p:graphicEl>
                                              <a:dgm id="{DE66B4FA-8443-484B-9A9E-FA188D6B4E43}"/>
                                            </p:graphicEl>
                                          </p:spTgt>
                                        </p:tgtEl>
                                      </p:cBhvr>
                                    </p:animEffect>
                                    <p:anim calcmode="lin" valueType="num">
                                      <p:cBhvr>
                                        <p:cTn id="20" dur="1000" fill="hold"/>
                                        <p:tgtEl>
                                          <p:spTgt spid="6">
                                            <p:graphicEl>
                                              <a:dgm id="{DE66B4FA-8443-484B-9A9E-FA188D6B4E43}"/>
                                            </p:graphicEl>
                                          </p:spTgt>
                                        </p:tgtEl>
                                        <p:attrNameLst>
                                          <p:attrName>ppt_x</p:attrName>
                                        </p:attrNameLst>
                                      </p:cBhvr>
                                      <p:tavLst>
                                        <p:tav tm="0">
                                          <p:val>
                                            <p:strVal val="#ppt_x"/>
                                          </p:val>
                                        </p:tav>
                                        <p:tav tm="100000">
                                          <p:val>
                                            <p:strVal val="#ppt_x"/>
                                          </p:val>
                                        </p:tav>
                                      </p:tavLst>
                                    </p:anim>
                                    <p:anim calcmode="lin" valueType="num">
                                      <p:cBhvr>
                                        <p:cTn id="21" dur="1000" fill="hold"/>
                                        <p:tgtEl>
                                          <p:spTgt spid="6">
                                            <p:graphicEl>
                                              <a:dgm id="{DE66B4FA-8443-484B-9A9E-FA188D6B4E43}"/>
                                            </p:graphic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6">
                                            <p:graphicEl>
                                              <a:dgm id="{2352C030-0248-483B-94A9-26972C30B2AA}"/>
                                            </p:graphicEl>
                                          </p:spTgt>
                                        </p:tgtEl>
                                        <p:attrNameLst>
                                          <p:attrName>style.visibility</p:attrName>
                                        </p:attrNameLst>
                                      </p:cBhvr>
                                      <p:to>
                                        <p:strVal val="visible"/>
                                      </p:to>
                                    </p:set>
                                    <p:animEffect transition="in" filter="fade">
                                      <p:cBhvr>
                                        <p:cTn id="26" dur="1000"/>
                                        <p:tgtEl>
                                          <p:spTgt spid="6">
                                            <p:graphicEl>
                                              <a:dgm id="{2352C030-0248-483B-94A9-26972C30B2AA}"/>
                                            </p:graphicEl>
                                          </p:spTgt>
                                        </p:tgtEl>
                                      </p:cBhvr>
                                    </p:animEffect>
                                    <p:anim calcmode="lin" valueType="num">
                                      <p:cBhvr>
                                        <p:cTn id="27" dur="1000" fill="hold"/>
                                        <p:tgtEl>
                                          <p:spTgt spid="6">
                                            <p:graphicEl>
                                              <a:dgm id="{2352C030-0248-483B-94A9-26972C30B2AA}"/>
                                            </p:graphicEl>
                                          </p:spTgt>
                                        </p:tgtEl>
                                        <p:attrNameLst>
                                          <p:attrName>ppt_x</p:attrName>
                                        </p:attrNameLst>
                                      </p:cBhvr>
                                      <p:tavLst>
                                        <p:tav tm="0">
                                          <p:val>
                                            <p:strVal val="#ppt_x"/>
                                          </p:val>
                                        </p:tav>
                                        <p:tav tm="100000">
                                          <p:val>
                                            <p:strVal val="#ppt_x"/>
                                          </p:val>
                                        </p:tav>
                                      </p:tavLst>
                                    </p:anim>
                                    <p:anim calcmode="lin" valueType="num">
                                      <p:cBhvr>
                                        <p:cTn id="28" dur="1000" fill="hold"/>
                                        <p:tgtEl>
                                          <p:spTgt spid="6">
                                            <p:graphicEl>
                                              <a:dgm id="{2352C030-0248-483B-94A9-26972C30B2AA}"/>
                                            </p:graphic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6">
                                            <p:graphicEl>
                                              <a:dgm id="{11925212-181A-4D0E-84EB-C4219DE1ABB7}"/>
                                            </p:graphicEl>
                                          </p:spTgt>
                                        </p:tgtEl>
                                        <p:attrNameLst>
                                          <p:attrName>style.visibility</p:attrName>
                                        </p:attrNameLst>
                                      </p:cBhvr>
                                      <p:to>
                                        <p:strVal val="visible"/>
                                      </p:to>
                                    </p:set>
                                    <p:animEffect transition="in" filter="fade">
                                      <p:cBhvr>
                                        <p:cTn id="31" dur="1000"/>
                                        <p:tgtEl>
                                          <p:spTgt spid="6">
                                            <p:graphicEl>
                                              <a:dgm id="{11925212-181A-4D0E-84EB-C4219DE1ABB7}"/>
                                            </p:graphicEl>
                                          </p:spTgt>
                                        </p:tgtEl>
                                      </p:cBhvr>
                                    </p:animEffect>
                                    <p:anim calcmode="lin" valueType="num">
                                      <p:cBhvr>
                                        <p:cTn id="32" dur="1000" fill="hold"/>
                                        <p:tgtEl>
                                          <p:spTgt spid="6">
                                            <p:graphicEl>
                                              <a:dgm id="{11925212-181A-4D0E-84EB-C4219DE1ABB7}"/>
                                            </p:graphicEl>
                                          </p:spTgt>
                                        </p:tgtEl>
                                        <p:attrNameLst>
                                          <p:attrName>ppt_x</p:attrName>
                                        </p:attrNameLst>
                                      </p:cBhvr>
                                      <p:tavLst>
                                        <p:tav tm="0">
                                          <p:val>
                                            <p:strVal val="#ppt_x"/>
                                          </p:val>
                                        </p:tav>
                                        <p:tav tm="100000">
                                          <p:val>
                                            <p:strVal val="#ppt_x"/>
                                          </p:val>
                                        </p:tav>
                                      </p:tavLst>
                                    </p:anim>
                                    <p:anim calcmode="lin" valueType="num">
                                      <p:cBhvr>
                                        <p:cTn id="33" dur="1000" fill="hold"/>
                                        <p:tgtEl>
                                          <p:spTgt spid="6">
                                            <p:graphicEl>
                                              <a:dgm id="{11925212-181A-4D0E-84EB-C4219DE1ABB7}"/>
                                            </p:graphic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6">
                                            <p:graphicEl>
                                              <a:dgm id="{72B5F39E-2D8B-4AE5-99A7-0B4F92796C74}"/>
                                            </p:graphicEl>
                                          </p:spTgt>
                                        </p:tgtEl>
                                        <p:attrNameLst>
                                          <p:attrName>style.visibility</p:attrName>
                                        </p:attrNameLst>
                                      </p:cBhvr>
                                      <p:to>
                                        <p:strVal val="visible"/>
                                      </p:to>
                                    </p:set>
                                    <p:animEffect transition="in" filter="fade">
                                      <p:cBhvr>
                                        <p:cTn id="38" dur="1000"/>
                                        <p:tgtEl>
                                          <p:spTgt spid="6">
                                            <p:graphicEl>
                                              <a:dgm id="{72B5F39E-2D8B-4AE5-99A7-0B4F92796C74}"/>
                                            </p:graphicEl>
                                          </p:spTgt>
                                        </p:tgtEl>
                                      </p:cBhvr>
                                    </p:animEffect>
                                    <p:anim calcmode="lin" valueType="num">
                                      <p:cBhvr>
                                        <p:cTn id="39" dur="1000" fill="hold"/>
                                        <p:tgtEl>
                                          <p:spTgt spid="6">
                                            <p:graphicEl>
                                              <a:dgm id="{72B5F39E-2D8B-4AE5-99A7-0B4F92796C74}"/>
                                            </p:graphicEl>
                                          </p:spTgt>
                                        </p:tgtEl>
                                        <p:attrNameLst>
                                          <p:attrName>ppt_x</p:attrName>
                                        </p:attrNameLst>
                                      </p:cBhvr>
                                      <p:tavLst>
                                        <p:tav tm="0">
                                          <p:val>
                                            <p:strVal val="#ppt_x"/>
                                          </p:val>
                                        </p:tav>
                                        <p:tav tm="100000">
                                          <p:val>
                                            <p:strVal val="#ppt_x"/>
                                          </p:val>
                                        </p:tav>
                                      </p:tavLst>
                                    </p:anim>
                                    <p:anim calcmode="lin" valueType="num">
                                      <p:cBhvr>
                                        <p:cTn id="40" dur="1000" fill="hold"/>
                                        <p:tgtEl>
                                          <p:spTgt spid="6">
                                            <p:graphicEl>
                                              <a:dgm id="{72B5F39E-2D8B-4AE5-99A7-0B4F92796C74}"/>
                                            </p:graphicEl>
                                          </p:spTgt>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
                                            <p:graphicEl>
                                              <a:dgm id="{D857732E-E667-406B-8596-FB28DE60F3B0}"/>
                                            </p:graphicEl>
                                          </p:spTgt>
                                        </p:tgtEl>
                                        <p:attrNameLst>
                                          <p:attrName>style.visibility</p:attrName>
                                        </p:attrNameLst>
                                      </p:cBhvr>
                                      <p:to>
                                        <p:strVal val="visible"/>
                                      </p:to>
                                    </p:set>
                                    <p:animEffect transition="in" filter="fade">
                                      <p:cBhvr>
                                        <p:cTn id="43" dur="1000"/>
                                        <p:tgtEl>
                                          <p:spTgt spid="6">
                                            <p:graphicEl>
                                              <a:dgm id="{D857732E-E667-406B-8596-FB28DE60F3B0}"/>
                                            </p:graphicEl>
                                          </p:spTgt>
                                        </p:tgtEl>
                                      </p:cBhvr>
                                    </p:animEffect>
                                    <p:anim calcmode="lin" valueType="num">
                                      <p:cBhvr>
                                        <p:cTn id="44" dur="1000" fill="hold"/>
                                        <p:tgtEl>
                                          <p:spTgt spid="6">
                                            <p:graphicEl>
                                              <a:dgm id="{D857732E-E667-406B-8596-FB28DE60F3B0}"/>
                                            </p:graphicEl>
                                          </p:spTgt>
                                        </p:tgtEl>
                                        <p:attrNameLst>
                                          <p:attrName>ppt_x</p:attrName>
                                        </p:attrNameLst>
                                      </p:cBhvr>
                                      <p:tavLst>
                                        <p:tav tm="0">
                                          <p:val>
                                            <p:strVal val="#ppt_x"/>
                                          </p:val>
                                        </p:tav>
                                        <p:tav tm="100000">
                                          <p:val>
                                            <p:strVal val="#ppt_x"/>
                                          </p:val>
                                        </p:tav>
                                      </p:tavLst>
                                    </p:anim>
                                    <p:anim calcmode="lin" valueType="num">
                                      <p:cBhvr>
                                        <p:cTn id="45" dur="1000" fill="hold"/>
                                        <p:tgtEl>
                                          <p:spTgt spid="6">
                                            <p:graphicEl>
                                              <a:dgm id="{D857732E-E667-406B-8596-FB28DE60F3B0}"/>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89684" y="497991"/>
            <a:ext cx="10424679" cy="5632311"/>
          </a:xfrm>
          <a:prstGeom prst="rect">
            <a:avLst/>
          </a:prstGeom>
          <a:noFill/>
        </p:spPr>
        <p:txBody>
          <a:bodyPr wrap="square">
            <a:spAutoFit/>
          </a:bodyPr>
          <a:lstStyle/>
          <a:p>
            <a:pPr algn="just"/>
            <a:r>
              <a:rPr lang="en-US" sz="4000" dirty="0" err="1">
                <a:solidFill>
                  <a:srgbClr val="C00000"/>
                </a:solidFill>
                <a:effectLst/>
                <a:latin typeface="#9Slide05 Brannboll Ny" panose="02000000000000000000" pitchFamily="2" charset="0"/>
                <a:ea typeface="Times New Roman" panose="02020603050405020304" pitchFamily="18" charset="0"/>
              </a:rPr>
              <a:t>Trong</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cuộc</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sống</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có</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những</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lúc</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chúng</a:t>
            </a:r>
            <a:r>
              <a:rPr lang="en-US" sz="4000" dirty="0">
                <a:solidFill>
                  <a:srgbClr val="C00000"/>
                </a:solidFill>
                <a:effectLst/>
                <a:latin typeface="#9Slide05 Brannboll Ny" panose="02000000000000000000" pitchFamily="2" charset="0"/>
                <a:ea typeface="Times New Roman" panose="02020603050405020304" pitchFamily="18" charset="0"/>
              </a:rPr>
              <a:t> ta </a:t>
            </a:r>
            <a:r>
              <a:rPr lang="en-US" sz="4000" dirty="0" err="1">
                <a:solidFill>
                  <a:srgbClr val="C00000"/>
                </a:solidFill>
                <a:effectLst/>
                <a:latin typeface="#9Slide05 Brannboll Ny" panose="02000000000000000000" pitchFamily="2" charset="0"/>
                <a:ea typeface="Times New Roman" panose="02020603050405020304" pitchFamily="18" charset="0"/>
              </a:rPr>
              <a:t>cần</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phải</a:t>
            </a:r>
            <a:r>
              <a:rPr lang="en-US" sz="4000" dirty="0">
                <a:solidFill>
                  <a:srgbClr val="C00000"/>
                </a:solidFill>
                <a:effectLst/>
                <a:latin typeface="#9Slide05 Brannboll Ny" panose="02000000000000000000" pitchFamily="2" charset="0"/>
                <a:ea typeface="Times New Roman" panose="02020603050405020304" pitchFamily="18" charset="0"/>
              </a:rPr>
              <a:t> chi </a:t>
            </a:r>
            <a:r>
              <a:rPr lang="en-US" sz="4000" dirty="0" err="1">
                <a:solidFill>
                  <a:srgbClr val="C00000"/>
                </a:solidFill>
                <a:effectLst/>
                <a:latin typeface="#9Slide05 Brannboll Ny" panose="02000000000000000000" pitchFamily="2" charset="0"/>
                <a:ea typeface="Times New Roman" panose="02020603050405020304" pitchFamily="18" charset="0"/>
              </a:rPr>
              <a:t>tiêu</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cho</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một</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việc</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nào</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đó</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rất</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cần</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thiết</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nhưng</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không</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có</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đủ</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tiền</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nên</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phải</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vay</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mượn</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người</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khác</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Người</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cho</a:t>
            </a:r>
            <a:r>
              <a:rPr lang="en-US" sz="4000" dirty="0">
                <a:solidFill>
                  <a:srgbClr val="C00000"/>
                </a:solidFill>
                <a:effectLst/>
                <a:latin typeface="#9Slide05 Brannboll Ny" panose="02000000000000000000" pitchFamily="2" charset="0"/>
                <a:ea typeface="Times New Roman" panose="02020603050405020304" pitchFamily="18" charset="0"/>
              </a:rPr>
              <a:t> ta </a:t>
            </a:r>
            <a:r>
              <a:rPr lang="en-US" sz="4000" dirty="0" err="1">
                <a:solidFill>
                  <a:srgbClr val="C00000"/>
                </a:solidFill>
                <a:effectLst/>
                <a:latin typeface="#9Slide05 Brannboll Ny" panose="02000000000000000000" pitchFamily="2" charset="0"/>
                <a:ea typeface="Times New Roman" panose="02020603050405020304" pitchFamily="18" charset="0"/>
              </a:rPr>
              <a:t>vay</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tiền</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vì</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muốn</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giúp</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đỡ</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đồng</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thời</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cũng</a:t>
            </a:r>
            <a:r>
              <a:rPr lang="en-US" sz="4000" dirty="0">
                <a:solidFill>
                  <a:srgbClr val="C00000"/>
                </a:solidFill>
                <a:effectLst/>
                <a:latin typeface="#9Slide05 Brannboll Ny" panose="02000000000000000000" pitchFamily="2" charset="0"/>
                <a:ea typeface="Times New Roman" panose="02020603050405020304" pitchFamily="18" charset="0"/>
              </a:rPr>
              <a:t> tin </a:t>
            </a:r>
            <a:r>
              <a:rPr lang="en-US" sz="4000" dirty="0" err="1">
                <a:solidFill>
                  <a:srgbClr val="C00000"/>
                </a:solidFill>
                <a:effectLst/>
                <a:latin typeface="#9Slide05 Brannboll Ny" panose="02000000000000000000" pitchFamily="2" charset="0"/>
                <a:ea typeface="Times New Roman" panose="02020603050405020304" pitchFamily="18" charset="0"/>
              </a:rPr>
              <a:t>tưởng</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là</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sẽ</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được</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hoàn</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trả</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đúng</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thời</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hạn</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Vì</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thế</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sau</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khi</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vay</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em</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cần</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phải</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trả</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tiền</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đúng</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thời</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hạn</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và</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đừng</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quên</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cảm</a:t>
            </a:r>
            <a:r>
              <a:rPr lang="en-US" sz="4000" dirty="0">
                <a:solidFill>
                  <a:srgbClr val="C00000"/>
                </a:solidFill>
                <a:effectLst/>
                <a:latin typeface="#9Slide05 Brannboll Ny" panose="02000000000000000000" pitchFamily="2" charset="0"/>
                <a:ea typeface="Times New Roman" panose="02020603050405020304" pitchFamily="18" charset="0"/>
              </a:rPr>
              <a:t> </a:t>
            </a:r>
            <a:r>
              <a:rPr lang="vi-VN" sz="4000" dirty="0">
                <a:solidFill>
                  <a:srgbClr val="C00000"/>
                </a:solidFill>
                <a:effectLst/>
                <a:latin typeface="#9Slide05 Brannboll Ny" panose="02000000000000000000" pitchFamily="2" charset="0"/>
                <a:ea typeface="Times New Roman" panose="02020603050405020304" pitchFamily="18" charset="0"/>
              </a:rPr>
              <a:t>ơn</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người</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đã</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cho</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mình</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vay</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tiền</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Nếu</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không</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thực</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hiện</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đúng</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nguyên</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tắc</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vay</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phải</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trả</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này</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thì</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những</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lần</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vay</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sau</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sẽ</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rất</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khó</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khăn</a:t>
            </a:r>
            <a:r>
              <a:rPr lang="en-US" sz="4000" dirty="0">
                <a:solidFill>
                  <a:srgbClr val="C00000"/>
                </a:solidFill>
                <a:effectLst/>
                <a:latin typeface="#9Slide05 Brannboll Ny" panose="02000000000000000000" pitchFamily="2" charset="0"/>
                <a:ea typeface="Times New Roman" panose="02020603050405020304" pitchFamily="18" charset="0"/>
              </a:rPr>
              <a:t>.</a:t>
            </a:r>
            <a:endParaRPr lang="en-US" sz="3600" dirty="0">
              <a:solidFill>
                <a:srgbClr val="C00000"/>
              </a:solidFill>
              <a:effectLst/>
              <a:latin typeface="#9Slide05 Brannboll Ny" panose="02000000000000000000" pitchFamily="2" charset="0"/>
              <a:ea typeface="Times New Roman" panose="02020603050405020304"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32269"/>
            <a:ext cx="12192000" cy="6793462"/>
          </a:xfrm>
          <a:prstGeom prst="rect">
            <a:avLst/>
          </a:prstGeom>
        </p:spPr>
      </p:pic>
      <p:pic>
        <p:nvPicPr>
          <p:cNvPr id="8" name="图片 3"/>
          <p:cNvPicPr>
            <a:picLocks noChangeAspect="1"/>
          </p:cNvPicPr>
          <p:nvPr/>
        </p:nvPicPr>
        <p:blipFill rotWithShape="1">
          <a:blip r:embed="rId3">
            <a:extLst>
              <a:ext uri="{28A0092B-C50C-407E-A947-70E740481C1C}">
                <a14:useLocalDpi xmlns:a14="http://schemas.microsoft.com/office/drawing/2010/main" val="0"/>
              </a:ext>
            </a:extLst>
          </a:blip>
          <a:srcRect l="3466" r="34400" b="5897"/>
          <a:stretch>
            <a:fillRect/>
          </a:stretch>
        </p:blipFill>
        <p:spPr>
          <a:xfrm>
            <a:off x="-295564" y="-424873"/>
            <a:ext cx="10395304" cy="5951378"/>
          </a:xfrm>
          <a:prstGeom prst="rect">
            <a:avLst/>
          </a:prstGeom>
        </p:spPr>
      </p:pic>
      <p:sp>
        <p:nvSpPr>
          <p:cNvPr id="10" name="TextBox 9"/>
          <p:cNvSpPr txBox="1"/>
          <p:nvPr/>
        </p:nvSpPr>
        <p:spPr>
          <a:xfrm>
            <a:off x="1135572" y="791298"/>
            <a:ext cx="8652663" cy="6155527"/>
          </a:xfrm>
          <a:prstGeom prst="rect">
            <a:avLst/>
          </a:prstGeom>
          <a:noFill/>
          <a:ln>
            <a:noFill/>
          </a:ln>
        </p:spPr>
        <p:txBody>
          <a:bodyPr wrap="square" lIns="121917" tIns="60958" rIns="121917" bIns="60958" rtlCol="0">
            <a:spAutoFit/>
          </a:bodyPr>
          <a:lstStyle/>
          <a:p>
            <a:pPr algn="just"/>
            <a:r>
              <a:rPr lang="vi-VN" sz="3200" b="1" i="1" dirty="0">
                <a:solidFill>
                  <a:srgbClr val="C00000"/>
                </a:solidFill>
                <a:latin typeface="#9Slide05 Brannboll Ny" panose="02000000000000000000" pitchFamily="2" charset="0"/>
                <a:ea typeface="Times New Roman" panose="02020603050405020304" pitchFamily="18" charset="0"/>
                <a:cs typeface="Times New Roman" panose="02020603050405020304" pitchFamily="18" charset="0"/>
              </a:rPr>
              <a:t>Đọc tình huống:</a:t>
            </a:r>
          </a:p>
          <a:p>
            <a:pPr algn="just"/>
            <a:r>
              <a:rPr lang="vi-VN" sz="3200" dirty="0">
                <a:latin typeface="#9Slide05 Brannboll Ny" panose="02000000000000000000" pitchFamily="2" charset="0"/>
              </a:rPr>
              <a:t>Chị Hà Chị vừa mua chiếc áo len này tặng bà. </a:t>
            </a:r>
          </a:p>
          <a:p>
            <a:pPr algn="just"/>
            <a:r>
              <a:rPr lang="vi-VN" sz="3200" dirty="0">
                <a:latin typeface="#9Slide05 Brannboll Ny" panose="02000000000000000000" pitchFamily="2" charset="0"/>
              </a:rPr>
              <a:t>Bình: Chị làm thế nào để có tiền vậy? </a:t>
            </a:r>
          </a:p>
          <a:p>
            <a:pPr algn="just"/>
            <a:r>
              <a:rPr lang="vi-VN" sz="3200" dirty="0">
                <a:latin typeface="#9Slide05 Brannboll Ny" panose="02000000000000000000" pitchFamily="2" charset="0"/>
              </a:rPr>
              <a:t>Chị Hà: Chị đặt mục tiêu tiết kiệm từ mấy tháng trước Tiên mẹ cho để mua vở và nước uống, chị tiết kiệm bằng cách mang theo bình nước và sử dụng những quyển vở vẫn còn mới từ năm trước. Thế là mỗi ngày chị bỏ được một ít tiền vào hũ tiết kiệm, “tích tiểu thành đại" mà. </a:t>
            </a:r>
          </a:p>
          <a:p>
            <a:pPr algn="just"/>
            <a:r>
              <a:rPr lang="vi-VN" sz="3200" dirty="0">
                <a:latin typeface="#9Slide05 Brannboll Ny" panose="02000000000000000000" pitchFamily="2" charset="0"/>
              </a:rPr>
              <a:t>Bình: Em cũng muốn tiết kiệm được một khoản tiền riêng cho mình. Chắc em phải học theo chị thôi!</a:t>
            </a:r>
            <a:endParaRPr lang="vi-VN" sz="2000" dirty="0">
              <a:latin typeface="#9Slide05 Brannboll Ny" panose="02000000000000000000" pitchFamily="2" charset="0"/>
            </a:endParaRPr>
          </a:p>
          <a:p>
            <a:br>
              <a:rPr lang="vi-VN" sz="3600" dirty="0"/>
            </a:br>
            <a:endParaRPr lang="en-US" sz="3600" dirty="0">
              <a:solidFill>
                <a:srgbClr val="FF0000"/>
              </a:solidFill>
              <a:latin typeface="#9Slide05 Brannboll Ny" panose="02000000000000000000" pitchFamily="2" charset="0"/>
              <a:cs typeface="Times New Roman" panose="02020603050405020304" pitchFamily="18" charset="0"/>
            </a:endParaRPr>
          </a:p>
        </p:txBody>
      </p:sp>
      <p:grpSp>
        <p:nvGrpSpPr>
          <p:cNvPr id="12" name="Group 11"/>
          <p:cNvGrpSpPr/>
          <p:nvPr/>
        </p:nvGrpSpPr>
        <p:grpSpPr>
          <a:xfrm>
            <a:off x="9301308" y="1059064"/>
            <a:ext cx="3197147" cy="5874291"/>
            <a:chOff x="9681945" y="454256"/>
            <a:chExt cx="3197147" cy="6584741"/>
          </a:xfrm>
        </p:grpSpPr>
        <p:pic>
          <p:nvPicPr>
            <p:cNvPr id="6" name="图片 7"/>
            <p:cNvPicPr>
              <a:picLocks noChangeAspect="1"/>
            </p:cNvPicPr>
            <p:nvPr/>
          </p:nvPicPr>
          <p:blipFill rotWithShape="1">
            <a:blip r:embed="rId4">
              <a:extLst>
                <a:ext uri="{28A0092B-C50C-407E-A947-70E740481C1C}">
                  <a14:useLocalDpi xmlns:a14="http://schemas.microsoft.com/office/drawing/2010/main" val="0"/>
                </a:ext>
              </a:extLst>
            </a:blip>
            <a:srcRect l="65866" t="43141" r="16000" b="18696"/>
            <a:stretch>
              <a:fillRect/>
            </a:stretch>
          </p:blipFill>
          <p:spPr>
            <a:xfrm>
              <a:off x="9681945" y="4661110"/>
              <a:ext cx="1934005" cy="2289520"/>
            </a:xfrm>
            <a:prstGeom prst="rect">
              <a:avLst/>
            </a:prstGeom>
          </p:spPr>
        </p:pic>
        <p:pic>
          <p:nvPicPr>
            <p:cNvPr id="9" name="图片 8"/>
            <p:cNvPicPr>
              <a:picLocks noChangeAspect="1"/>
            </p:cNvPicPr>
            <p:nvPr/>
          </p:nvPicPr>
          <p:blipFill rotWithShape="1">
            <a:blip r:embed="rId5">
              <a:extLst>
                <a:ext uri="{28A0092B-C50C-407E-A947-70E740481C1C}">
                  <a14:useLocalDpi xmlns:a14="http://schemas.microsoft.com/office/drawing/2010/main" val="0"/>
                </a:ext>
              </a:extLst>
            </a:blip>
            <a:srcRect l="77867" t="20385" r="6933" b="5896"/>
            <a:stretch>
              <a:fillRect/>
            </a:stretch>
          </p:blipFill>
          <p:spPr>
            <a:xfrm>
              <a:off x="11025908" y="454256"/>
              <a:ext cx="1853184" cy="6584741"/>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1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871" r="1" b="1"/>
          <a:stretch>
            <a:fillRect/>
          </a:stretch>
        </p:blipFill>
        <p:spPr>
          <a:xfrm>
            <a:off x="20" y="1282"/>
            <a:ext cx="12191980" cy="6856718"/>
          </a:xfrm>
          <a:prstGeom prst="rect">
            <a:avLst/>
          </a:prstGeom>
        </p:spPr>
      </p:pic>
      <p:grpSp>
        <p:nvGrpSpPr>
          <p:cNvPr id="4" name="Group 3"/>
          <p:cNvGrpSpPr/>
          <p:nvPr/>
        </p:nvGrpSpPr>
        <p:grpSpPr>
          <a:xfrm>
            <a:off x="564195" y="235826"/>
            <a:ext cx="10418661" cy="4152334"/>
            <a:chOff x="6502423" y="-31460"/>
            <a:chExt cx="6135317" cy="4152334"/>
          </a:xfrm>
        </p:grpSpPr>
        <p:sp>
          <p:nvSpPr>
            <p:cNvPr id="5" name="Cloud Callout 7"/>
            <p:cNvSpPr/>
            <p:nvPr/>
          </p:nvSpPr>
          <p:spPr>
            <a:xfrm rot="21416254">
              <a:off x="7134916" y="-31460"/>
              <a:ext cx="5502824" cy="4152334"/>
            </a:xfrm>
            <a:prstGeom prst="cloudCallout">
              <a:avLst/>
            </a:prstGeom>
            <a:solidFill>
              <a:srgbClr val="F79646">
                <a:lumMod val="20000"/>
                <a:lumOff val="80000"/>
              </a:srgbClr>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2800" b="1"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6" name="Rectangle 5"/>
            <p:cNvSpPr/>
            <p:nvPr/>
          </p:nvSpPr>
          <p:spPr>
            <a:xfrm>
              <a:off x="6502423" y="179044"/>
              <a:ext cx="5625598" cy="3184077"/>
            </a:xfrm>
            <a:prstGeom prst="rect">
              <a:avLst/>
            </a:prstGeom>
          </p:spPr>
          <p:txBody>
            <a:bodyPr wrap="square">
              <a:spAutoFit/>
            </a:bodyPr>
            <a:lstStyle/>
            <a:p>
              <a:pPr algn="just">
                <a:lnSpc>
                  <a:spcPct val="107000"/>
                </a:lnSpc>
                <a:spcAft>
                  <a:spcPts val="800"/>
                </a:spcAft>
              </a:pPr>
              <a:r>
                <a:rPr lang="vi-VN" sz="3200" b="1" i="1" dirty="0">
                  <a:solidFill>
                    <a:srgbClr val="C00000"/>
                  </a:solidFill>
                  <a:effectLst/>
                  <a:latin typeface="#9Slide05 Brannboll Ny" panose="02000000000000000000" pitchFamily="2" charset="0"/>
                  <a:ea typeface="Times New Roman" panose="02020603050405020304" pitchFamily="18" charset="0"/>
                  <a:cs typeface="Times New Roman" panose="02020603050405020304" pitchFamily="18" charset="0"/>
                </a:rPr>
                <a:t>Đọc tình huống</a:t>
              </a:r>
              <a:r>
                <a:rPr lang="en-US" sz="3200" b="1" i="1" dirty="0">
                  <a:solidFill>
                    <a:srgbClr val="C00000"/>
                  </a:solidFill>
                  <a:effectLst/>
                  <a:latin typeface="#9Slide05 Brannboll Ny" panose="02000000000000000000" pitchFamily="2" charset="0"/>
                  <a:ea typeface="Times New Roman" panose="02020603050405020304" pitchFamily="18" charset="0"/>
                  <a:cs typeface="Times New Roman" panose="02020603050405020304" pitchFamily="18" charset="0"/>
                </a:rPr>
                <a:t>, </a:t>
              </a:r>
              <a:r>
                <a:rPr lang="en-US" sz="3200" b="1" i="1" dirty="0" err="1">
                  <a:solidFill>
                    <a:srgbClr val="C00000"/>
                  </a:solidFill>
                  <a:effectLst/>
                  <a:latin typeface="#9Slide05 Brannboll Ny" panose="02000000000000000000" pitchFamily="2" charset="0"/>
                  <a:ea typeface="Times New Roman" panose="02020603050405020304" pitchFamily="18" charset="0"/>
                  <a:cs typeface="Times New Roman" panose="02020603050405020304" pitchFamily="18" charset="0"/>
                </a:rPr>
                <a:t>thảo</a:t>
              </a:r>
              <a:r>
                <a:rPr lang="en-US" sz="3200" b="1" i="1" dirty="0">
                  <a:solidFill>
                    <a:srgbClr val="C00000"/>
                  </a:solidFill>
                  <a:effectLst/>
                  <a:latin typeface="#9Slide05 Brannboll Ny" panose="02000000000000000000" pitchFamily="2" charset="0"/>
                  <a:ea typeface="Times New Roman" panose="02020603050405020304" pitchFamily="18" charset="0"/>
                  <a:cs typeface="Times New Roman" panose="02020603050405020304" pitchFamily="18" charset="0"/>
                </a:rPr>
                <a:t> </a:t>
              </a:r>
              <a:r>
                <a:rPr lang="en-US" sz="3200" b="1" i="1" dirty="0" err="1">
                  <a:solidFill>
                    <a:srgbClr val="C00000"/>
                  </a:solidFill>
                  <a:effectLst/>
                  <a:latin typeface="#9Slide05 Brannboll Ny" panose="02000000000000000000" pitchFamily="2" charset="0"/>
                  <a:ea typeface="Times New Roman" panose="02020603050405020304" pitchFamily="18" charset="0"/>
                  <a:cs typeface="Times New Roman" panose="02020603050405020304" pitchFamily="18" charset="0"/>
                </a:rPr>
                <a:t>luận</a:t>
              </a:r>
              <a:r>
                <a:rPr lang="en-US" sz="3200" b="1" i="1" dirty="0">
                  <a:solidFill>
                    <a:srgbClr val="C00000"/>
                  </a:solidFill>
                  <a:effectLst/>
                  <a:latin typeface="#9Slide05 Brannboll Ny" panose="02000000000000000000" pitchFamily="2" charset="0"/>
                  <a:ea typeface="Times New Roman" panose="02020603050405020304" pitchFamily="18" charset="0"/>
                  <a:cs typeface="Times New Roman" panose="02020603050405020304" pitchFamily="18" charset="0"/>
                </a:rPr>
                <a:t> </a:t>
              </a:r>
              <a:r>
                <a:rPr lang="en-US" sz="3200" b="1" i="1" dirty="0" err="1">
                  <a:solidFill>
                    <a:srgbClr val="C00000"/>
                  </a:solidFill>
                  <a:effectLst/>
                  <a:latin typeface="#9Slide05 Brannboll Ny" panose="02000000000000000000" pitchFamily="2" charset="0"/>
                  <a:ea typeface="Times New Roman" panose="02020603050405020304" pitchFamily="18" charset="0"/>
                  <a:cs typeface="Times New Roman" panose="02020603050405020304" pitchFamily="18" charset="0"/>
                </a:rPr>
                <a:t>trả</a:t>
              </a:r>
              <a:r>
                <a:rPr lang="en-US" sz="3200" b="1" i="1" dirty="0">
                  <a:solidFill>
                    <a:srgbClr val="C00000"/>
                  </a:solidFill>
                  <a:effectLst/>
                  <a:latin typeface="#9Slide05 Brannboll Ny" panose="02000000000000000000" pitchFamily="2" charset="0"/>
                  <a:ea typeface="Times New Roman" panose="02020603050405020304" pitchFamily="18" charset="0"/>
                  <a:cs typeface="Times New Roman" panose="02020603050405020304" pitchFamily="18" charset="0"/>
                </a:rPr>
                <a:t> </a:t>
              </a:r>
              <a:r>
                <a:rPr lang="en-US" sz="3200" b="1" i="1" dirty="0" err="1">
                  <a:solidFill>
                    <a:srgbClr val="C00000"/>
                  </a:solidFill>
                  <a:effectLst/>
                  <a:latin typeface="#9Slide05 Brannboll Ny" panose="02000000000000000000" pitchFamily="2" charset="0"/>
                  <a:ea typeface="Times New Roman" panose="02020603050405020304" pitchFamily="18" charset="0"/>
                  <a:cs typeface="Times New Roman" panose="02020603050405020304" pitchFamily="18" charset="0"/>
                </a:rPr>
                <a:t>lời</a:t>
              </a:r>
              <a:r>
                <a:rPr lang="en-US" sz="3200" b="1" i="1" dirty="0">
                  <a:solidFill>
                    <a:srgbClr val="C00000"/>
                  </a:solidFill>
                  <a:effectLst/>
                  <a:latin typeface="#9Slide05 Brannboll Ny" panose="02000000000000000000" pitchFamily="2" charset="0"/>
                  <a:ea typeface="Times New Roman" panose="02020603050405020304" pitchFamily="18" charset="0"/>
                  <a:cs typeface="Times New Roman" panose="02020603050405020304" pitchFamily="18" charset="0"/>
                </a:rPr>
                <a:t> </a:t>
              </a:r>
              <a:r>
                <a:rPr lang="en-US" sz="3200" b="1" i="1" dirty="0" err="1">
                  <a:solidFill>
                    <a:srgbClr val="C00000"/>
                  </a:solidFill>
                  <a:effectLst/>
                  <a:latin typeface="#9Slide05 Brannboll Ny" panose="02000000000000000000" pitchFamily="2" charset="0"/>
                  <a:ea typeface="Times New Roman" panose="02020603050405020304" pitchFamily="18" charset="0"/>
                  <a:cs typeface="Times New Roman" panose="02020603050405020304" pitchFamily="18" charset="0"/>
                </a:rPr>
                <a:t>câu</a:t>
              </a:r>
              <a:r>
                <a:rPr lang="en-US" sz="3200" b="1" i="1" dirty="0">
                  <a:solidFill>
                    <a:srgbClr val="C00000"/>
                  </a:solidFill>
                  <a:effectLst/>
                  <a:latin typeface="#9Slide05 Brannboll Ny" panose="02000000000000000000" pitchFamily="2" charset="0"/>
                  <a:ea typeface="Times New Roman" panose="02020603050405020304" pitchFamily="18" charset="0"/>
                  <a:cs typeface="Times New Roman" panose="02020603050405020304" pitchFamily="18" charset="0"/>
                </a:rPr>
                <a:t> </a:t>
              </a:r>
              <a:r>
                <a:rPr lang="en-US" sz="3200" b="1" i="1" dirty="0" err="1">
                  <a:solidFill>
                    <a:srgbClr val="C00000"/>
                  </a:solidFill>
                  <a:effectLst/>
                  <a:latin typeface="#9Slide05 Brannboll Ny" panose="02000000000000000000" pitchFamily="2" charset="0"/>
                  <a:ea typeface="Times New Roman" panose="02020603050405020304" pitchFamily="18" charset="0"/>
                  <a:cs typeface="Times New Roman" panose="02020603050405020304" pitchFamily="18" charset="0"/>
                </a:rPr>
                <a:t>hỏi</a:t>
              </a:r>
              <a:r>
                <a:rPr lang="en-US" sz="3200" b="1" i="1" dirty="0">
                  <a:solidFill>
                    <a:srgbClr val="C00000"/>
                  </a:solidFill>
                  <a:effectLst/>
                  <a:latin typeface="#9Slide05 Brannboll Ny" panose="02000000000000000000" pitchFamily="2" charset="0"/>
                  <a:ea typeface="Times New Roman" panose="02020603050405020304" pitchFamily="18" charset="0"/>
                  <a:cs typeface="Times New Roman" panose="02020603050405020304" pitchFamily="18" charset="0"/>
                </a:rPr>
                <a:t>:</a:t>
              </a:r>
              <a:endParaRPr lang="en-US" sz="3200" dirty="0">
                <a:solidFill>
                  <a:srgbClr val="C00000"/>
                </a:solidFill>
                <a:effectLst/>
                <a:latin typeface="#9Slide05 Brannboll Ny" panose="02000000000000000000" pitchFamily="2" charset="0"/>
                <a:ea typeface="Times New Roman" panose="02020603050405020304" pitchFamily="18" charset="0"/>
                <a:cs typeface="Times New Roman" panose="02020603050405020304" pitchFamily="18" charset="0"/>
              </a:endParaRPr>
            </a:p>
            <a:p>
              <a:pPr algn="just"/>
              <a:r>
                <a:rPr lang="en-US" sz="3200" dirty="0">
                  <a:effectLst/>
                  <a:latin typeface="#9Slide05 Brannboll Ny" panose="02000000000000000000" pitchFamily="2" charset="0"/>
                  <a:ea typeface="Times New Roman" panose="02020603050405020304" pitchFamily="18" charset="0"/>
                </a:rPr>
                <a:t>a) </a:t>
              </a:r>
              <a:r>
                <a:rPr lang="en-US" sz="3200" dirty="0" err="1">
                  <a:effectLst/>
                  <a:latin typeface="#9Slide05 Brannboll Ny" panose="02000000000000000000" pitchFamily="2" charset="0"/>
                  <a:ea typeface="Times New Roman" panose="02020603050405020304" pitchFamily="18" charset="0"/>
                </a:rPr>
                <a:t>Trong</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đoạn</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hội</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thoại</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trên</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chị</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Hà</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đã</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đặt</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ra</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mục</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tiêu</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tiết</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kiệm</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tên</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và</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thực</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hiện</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mục</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tiêu</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đó</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như</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thế</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nào</a:t>
              </a:r>
              <a:r>
                <a:rPr lang="en-US" sz="3200" dirty="0">
                  <a:effectLst/>
                  <a:latin typeface="#9Slide05 Brannboll Ny" panose="02000000000000000000" pitchFamily="2" charset="0"/>
                  <a:ea typeface="Times New Roman" panose="02020603050405020304" pitchFamily="18" charset="0"/>
                </a:rPr>
                <a:t>? </a:t>
              </a:r>
            </a:p>
            <a:p>
              <a:pPr algn="just"/>
              <a:r>
                <a:rPr lang="en-US" sz="3200" dirty="0">
                  <a:effectLst/>
                  <a:latin typeface="#9Slide05 Brannboll Ny" panose="02000000000000000000" pitchFamily="2" charset="0"/>
                  <a:ea typeface="Times New Roman" panose="02020603050405020304" pitchFamily="18" charset="0"/>
                </a:rPr>
                <a:t>b) </a:t>
              </a:r>
              <a:r>
                <a:rPr lang="en-US" sz="3200" dirty="0" err="1">
                  <a:effectLst/>
                  <a:latin typeface="#9Slide05 Brannboll Ny" panose="02000000000000000000" pitchFamily="2" charset="0"/>
                  <a:ea typeface="Times New Roman" panose="02020603050405020304" pitchFamily="18" charset="0"/>
                </a:rPr>
                <a:t>Em</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đã</a:t>
              </a:r>
              <a:r>
                <a:rPr lang="en-US" sz="3200" dirty="0">
                  <a:effectLst/>
                  <a:latin typeface="#9Slide05 Brannboll Ny" panose="02000000000000000000" pitchFamily="2" charset="0"/>
                  <a:ea typeface="Times New Roman" panose="02020603050405020304" pitchFamily="18" charset="0"/>
                </a:rPr>
                <a:t> bao </a:t>
              </a:r>
              <a:r>
                <a:rPr lang="en-US" sz="3200" dirty="0" err="1">
                  <a:effectLst/>
                  <a:latin typeface="#9Slide05 Brannboll Ny" panose="02000000000000000000" pitchFamily="2" charset="0"/>
                  <a:ea typeface="Times New Roman" panose="02020603050405020304" pitchFamily="18" charset="0"/>
                </a:rPr>
                <a:t>giờ</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đặt</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mục</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tiêu</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tiết</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kiệm</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tiền</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chưa</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Nếu</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có</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em</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đã</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thực</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hiện</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mục</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tiêu</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đó</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như</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thế</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nào</a:t>
              </a:r>
              <a:r>
                <a:rPr lang="en-US" sz="3200" dirty="0">
                  <a:effectLst/>
                  <a:latin typeface="#9Slide05 Brannboll Ny" panose="02000000000000000000" pitchFamily="2" charset="0"/>
                  <a:ea typeface="Times New Roman" panose="02020603050405020304" pitchFamily="18" charset="0"/>
                </a:rPr>
                <a:t>? </a:t>
              </a:r>
            </a:p>
            <a:p>
              <a:pPr algn="just"/>
              <a:r>
                <a:rPr lang="en-US" sz="3200" dirty="0">
                  <a:effectLst/>
                  <a:latin typeface="#9Slide05 Brannboll Ny" panose="02000000000000000000" pitchFamily="2" charset="0"/>
                  <a:ea typeface="Times New Roman" panose="02020603050405020304" pitchFamily="18" charset="0"/>
                </a:rPr>
                <a:t>c) </a:t>
              </a:r>
              <a:r>
                <a:rPr lang="en-US" sz="3200" dirty="0" err="1">
                  <a:effectLst/>
                  <a:latin typeface="#9Slide05 Brannboll Ny" panose="02000000000000000000" pitchFamily="2" charset="0"/>
                  <a:ea typeface="Times New Roman" panose="02020603050405020304" pitchFamily="18" charset="0"/>
                </a:rPr>
                <a:t>Hãy</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nêu</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lợi</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ích</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của</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việc</a:t>
              </a:r>
              <a:r>
                <a:rPr lang="en-US" sz="3200" dirty="0">
                  <a:effectLst/>
                  <a:latin typeface="#9Slide05 Brannboll Ny" panose="02000000000000000000" pitchFamily="2" charset="0"/>
                  <a:ea typeface="Times New Roman" panose="02020603050405020304" pitchFamily="18" charset="0"/>
                </a:rPr>
                <a:t> </a:t>
              </a:r>
              <a:r>
                <a:rPr lang="vi-VN" sz="3200" dirty="0">
                  <a:effectLst/>
                  <a:latin typeface="#9Slide05 Brannboll Ny" panose="02000000000000000000" pitchFamily="2" charset="0"/>
                  <a:ea typeface="Times New Roman" panose="02020603050405020304" pitchFamily="18" charset="0"/>
                </a:rPr>
                <a:t>đặt</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mục</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tiêu</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tiết</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kiệm</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tiền</a:t>
              </a:r>
              <a:r>
                <a:rPr lang="en-US" sz="3200" dirty="0">
                  <a:effectLst/>
                  <a:latin typeface="#9Slide05 Brannboll Ny" panose="02000000000000000000" pitchFamily="2" charset="0"/>
                  <a:ea typeface="Times New Roman" panose="02020603050405020304" pitchFamily="18" charset="0"/>
                </a:rPr>
                <a:t>.</a:t>
              </a:r>
              <a:endParaRPr lang="en-US" sz="1800" dirty="0">
                <a:effectLst/>
                <a:latin typeface="#9Slide05 Brannboll Ny" panose="02000000000000000000" pitchFamily="2" charset="0"/>
                <a:ea typeface="Times New Roman" panose="02020603050405020304" pitchFamily="18" charset="0"/>
              </a:endParaRPr>
            </a:p>
          </p:txBody>
        </p:sp>
      </p:grpSp>
      <p:pic>
        <p:nvPicPr>
          <p:cNvPr id="3" name="Picture 2"/>
          <p:cNvPicPr>
            <a:picLocks noChangeAspect="1"/>
          </p:cNvPicPr>
          <p:nvPr/>
        </p:nvPicPr>
        <p:blipFill>
          <a:blip r:embed="rId3"/>
          <a:stretch>
            <a:fillRect/>
          </a:stretch>
        </p:blipFill>
        <p:spPr>
          <a:xfrm>
            <a:off x="750914" y="3731167"/>
            <a:ext cx="2766009" cy="2996494"/>
          </a:xfrm>
          <a:prstGeom prst="rect">
            <a:avLst/>
          </a:prstGeom>
        </p:spPr>
      </p:pic>
      <p:grpSp>
        <p:nvGrpSpPr>
          <p:cNvPr id="8" name="Group 7"/>
          <p:cNvGrpSpPr/>
          <p:nvPr/>
        </p:nvGrpSpPr>
        <p:grpSpPr>
          <a:xfrm>
            <a:off x="6588968" y="595407"/>
            <a:ext cx="5618174" cy="6274698"/>
            <a:chOff x="8286614" y="193122"/>
            <a:chExt cx="4824294" cy="6584741"/>
          </a:xfrm>
        </p:grpSpPr>
        <p:pic>
          <p:nvPicPr>
            <p:cNvPr id="9" name="图片 7"/>
            <p:cNvPicPr>
              <a:picLocks noChangeAspect="1"/>
            </p:cNvPicPr>
            <p:nvPr/>
          </p:nvPicPr>
          <p:blipFill rotWithShape="1">
            <a:blip r:embed="rId4">
              <a:extLst>
                <a:ext uri="{28A0092B-C50C-407E-A947-70E740481C1C}">
                  <a14:useLocalDpi xmlns:a14="http://schemas.microsoft.com/office/drawing/2010/main" val="0"/>
                </a:ext>
              </a:extLst>
            </a:blip>
            <a:srcRect l="65866" t="43141" r="16000" b="18696"/>
            <a:stretch>
              <a:fillRect/>
            </a:stretch>
          </p:blipFill>
          <p:spPr>
            <a:xfrm>
              <a:off x="10057009" y="3910839"/>
              <a:ext cx="1934005" cy="2289520"/>
            </a:xfrm>
            <a:prstGeom prst="rect">
              <a:avLst/>
            </a:prstGeom>
          </p:spPr>
        </p:pic>
        <p:pic>
          <p:nvPicPr>
            <p:cNvPr id="10" name="图片 8"/>
            <p:cNvPicPr>
              <a:picLocks noChangeAspect="1"/>
            </p:cNvPicPr>
            <p:nvPr/>
          </p:nvPicPr>
          <p:blipFill rotWithShape="1">
            <a:blip r:embed="rId5">
              <a:extLst>
                <a:ext uri="{28A0092B-C50C-407E-A947-70E740481C1C}">
                  <a14:useLocalDpi xmlns:a14="http://schemas.microsoft.com/office/drawing/2010/main" val="0"/>
                </a:ext>
              </a:extLst>
            </a:blip>
            <a:srcRect l="77867" t="20385" r="6933" b="5896"/>
            <a:stretch>
              <a:fillRect/>
            </a:stretch>
          </p:blipFill>
          <p:spPr>
            <a:xfrm>
              <a:off x="11257724" y="193122"/>
              <a:ext cx="1853184" cy="6584741"/>
            </a:xfrm>
            <a:prstGeom prst="rect">
              <a:avLst/>
            </a:prstGeom>
          </p:spPr>
        </p:pic>
        <p:pic>
          <p:nvPicPr>
            <p:cNvPr id="11" name="Picture 2" descr="http://photos.myjoyonline.com/photos/news/201311/6579331693860_2001437840207.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86614" y="5226302"/>
              <a:ext cx="3031957" cy="15388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3"/>
          <p:cNvSpPr>
            <a:spLocks noChangeArrowheads="1"/>
          </p:cNvSpPr>
          <p:nvPr/>
        </p:nvSpPr>
        <p:spPr bwMode="gray">
          <a:xfrm>
            <a:off x="0" y="0"/>
            <a:ext cx="3919994" cy="574675"/>
          </a:xfrm>
          <a:prstGeom prst="roundRect">
            <a:avLst>
              <a:gd name="adj" fmla="val 50000"/>
            </a:avLst>
          </a:prstGeom>
          <a:solidFill>
            <a:srgbClr val="5B9BD5"/>
          </a:solidFill>
          <a:ln>
            <a:noFill/>
          </a:ln>
          <a:effectLst>
            <a:outerShdw dist="63500" dir="3187806" algn="ctr" rotWithShape="0">
              <a:srgbClr val="001D3A"/>
            </a:outerShdw>
          </a:effectLst>
          <a:extLst>
            <a:ext uri="{91240B29-F687-4F45-9708-019B960494DF}">
              <a14:hiddenLine xmlns:a14="http://schemas.microsoft.com/office/drawing/2010/main" w="38100">
                <a:solidFill>
                  <a:srgbClr val="000000"/>
                </a:solidFill>
                <a:rou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20000"/>
              </a:spcBef>
              <a:spcAft>
                <a:spcPct val="20000"/>
              </a:spcAft>
              <a:defRPr/>
            </a:pPr>
            <a:r>
              <a:rPr lang="en-US" altLang="en-US" sz="2400" b="1" kern="0" dirty="0">
                <a:solidFill>
                  <a:srgbClr val="FFFF00"/>
                </a:solidFill>
                <a:latin typeface="Times New Roman" panose="02020603050405020304" pitchFamily="18" charset="0"/>
                <a:cs typeface="Times New Roman" panose="02020603050405020304" pitchFamily="18" charset="0"/>
              </a:rPr>
              <a:t>THẢO </a:t>
            </a:r>
            <a:r>
              <a:rPr lang="en-US" altLang="en-US" sz="2400" b="1" kern="0" dirty="0" err="1">
                <a:solidFill>
                  <a:srgbClr val="FFFF00"/>
                </a:solidFill>
                <a:latin typeface="Times New Roman" panose="02020603050405020304" pitchFamily="18" charset="0"/>
                <a:cs typeface="Times New Roman" panose="02020603050405020304" pitchFamily="18" charset="0"/>
              </a:rPr>
              <a:t>LUẬN</a:t>
            </a:r>
            <a:r>
              <a:rPr lang="en-US" altLang="en-US" sz="2400" b="1" kern="0" dirty="0">
                <a:solidFill>
                  <a:srgbClr val="FFFF00"/>
                </a:solidFill>
                <a:latin typeface="Times New Roman" panose="02020603050405020304" pitchFamily="18" charset="0"/>
                <a:cs typeface="Times New Roman" panose="02020603050405020304" pitchFamily="18" charset="0"/>
              </a:rPr>
              <a:t> </a:t>
            </a:r>
            <a:r>
              <a:rPr lang="en-US" altLang="en-US" sz="2400" b="1" kern="0" dirty="0" err="1">
                <a:solidFill>
                  <a:srgbClr val="FFFF00"/>
                </a:solidFill>
                <a:latin typeface="Times New Roman" panose="02020603050405020304" pitchFamily="18" charset="0"/>
                <a:cs typeface="Times New Roman" panose="02020603050405020304" pitchFamily="18" charset="0"/>
              </a:rPr>
              <a:t>NHÓM</a:t>
            </a:r>
            <a:endParaRPr lang="en-US" altLang="en-US" sz="2400" b="1" kern="0" dirty="0">
              <a:solidFill>
                <a:srgbClr val="FFFF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358393" y="144824"/>
            <a:ext cx="5708027" cy="579198"/>
          </a:xfrm>
          <a:prstGeom prst="rect">
            <a:avLst/>
          </a:prstGeom>
        </p:spPr>
        <p:txBody>
          <a:bodyPr wrap="square">
            <a:spAutoFit/>
          </a:bodyPr>
          <a:lstStyle/>
          <a:p>
            <a:pPr eaLnBrk="0" fontAlgn="base" hangingPunct="0">
              <a:lnSpc>
                <a:spcPct val="125000"/>
              </a:lnSpc>
              <a:spcBef>
                <a:spcPct val="0"/>
              </a:spcBef>
              <a:spcAft>
                <a:spcPct val="0"/>
              </a:spcAft>
              <a:defRPr/>
            </a:pPr>
            <a:r>
              <a:rPr lang="en-US" sz="2530" b="1" dirty="0" err="1">
                <a:solidFill>
                  <a:srgbClr val="0000FF"/>
                </a:solidFill>
                <a:latin typeface="SVN-Vanilla Daisy Pro" panose="00000500000000000000" pitchFamily="2" charset="0"/>
                <a:ea typeface="Arial Unicode MS" panose="020B0604020202020204" charset="-122"/>
              </a:rPr>
              <a:t>Quan</a:t>
            </a:r>
            <a:r>
              <a:rPr lang="en-US" sz="2530" b="1" dirty="0">
                <a:solidFill>
                  <a:srgbClr val="0000FF"/>
                </a:solidFill>
                <a:latin typeface="SVN-Vanilla Daisy Pro" panose="00000500000000000000" pitchFamily="2" charset="0"/>
                <a:ea typeface="Arial Unicode MS" panose="020B0604020202020204" charset="-122"/>
              </a:rPr>
              <a:t> </a:t>
            </a:r>
            <a:r>
              <a:rPr lang="en-US" sz="2530" b="1" dirty="0" err="1">
                <a:solidFill>
                  <a:srgbClr val="0000FF"/>
                </a:solidFill>
                <a:latin typeface="SVN-Vanilla Daisy Pro" panose="00000500000000000000" pitchFamily="2" charset="0"/>
                <a:ea typeface="Arial Unicode MS" panose="020B0604020202020204" charset="-122"/>
              </a:rPr>
              <a:t>sát</a:t>
            </a:r>
            <a:r>
              <a:rPr lang="en-US" sz="2530" b="1" dirty="0">
                <a:solidFill>
                  <a:srgbClr val="0000FF"/>
                </a:solidFill>
                <a:latin typeface="SVN-Vanilla Daisy Pro" panose="00000500000000000000" pitchFamily="2" charset="0"/>
                <a:ea typeface="Arial Unicode MS" panose="020B0604020202020204" charset="-122"/>
              </a:rPr>
              <a:t> </a:t>
            </a:r>
            <a:r>
              <a:rPr lang="en-US" sz="2530" b="1" dirty="0" err="1">
                <a:solidFill>
                  <a:srgbClr val="0000FF"/>
                </a:solidFill>
                <a:latin typeface="SVN-Vanilla Daisy Pro" panose="00000500000000000000" pitchFamily="2" charset="0"/>
                <a:ea typeface="Arial Unicode MS" panose="020B0604020202020204" charset="-122"/>
              </a:rPr>
              <a:t>tranh</a:t>
            </a:r>
            <a:r>
              <a:rPr lang="en-US" sz="2530" b="1" dirty="0">
                <a:solidFill>
                  <a:srgbClr val="0000FF"/>
                </a:solidFill>
                <a:latin typeface="SVN-Vanilla Daisy Pro" panose="00000500000000000000" pitchFamily="2" charset="0"/>
                <a:ea typeface="Arial Unicode MS" panose="020B0604020202020204" charset="-122"/>
              </a:rPr>
              <a:t> </a:t>
            </a:r>
            <a:r>
              <a:rPr lang="en-US" sz="2530" b="1" dirty="0" err="1">
                <a:solidFill>
                  <a:srgbClr val="0000FF"/>
                </a:solidFill>
                <a:latin typeface="SVN-Vanilla Daisy Pro" panose="00000500000000000000" pitchFamily="2" charset="0"/>
                <a:ea typeface="Arial Unicode MS" panose="020B0604020202020204" charset="-122"/>
              </a:rPr>
              <a:t>và</a:t>
            </a:r>
            <a:r>
              <a:rPr lang="en-US" sz="2530" b="1" dirty="0">
                <a:solidFill>
                  <a:srgbClr val="0000FF"/>
                </a:solidFill>
                <a:latin typeface="SVN-Vanilla Daisy Pro" panose="00000500000000000000" pitchFamily="2" charset="0"/>
                <a:ea typeface="Arial Unicode MS" panose="020B0604020202020204" charset="-122"/>
              </a:rPr>
              <a:t> </a:t>
            </a:r>
            <a:r>
              <a:rPr lang="en-US" sz="2530" b="1" dirty="0" err="1">
                <a:solidFill>
                  <a:srgbClr val="0000FF"/>
                </a:solidFill>
                <a:latin typeface="SVN-Vanilla Daisy Pro" panose="00000500000000000000" pitchFamily="2" charset="0"/>
                <a:ea typeface="Arial Unicode MS" panose="020B0604020202020204" charset="-122"/>
              </a:rPr>
              <a:t>trả</a:t>
            </a:r>
            <a:r>
              <a:rPr lang="en-US" sz="2530" b="1" dirty="0">
                <a:solidFill>
                  <a:srgbClr val="0000FF"/>
                </a:solidFill>
                <a:latin typeface="SVN-Vanilla Daisy Pro" panose="00000500000000000000" pitchFamily="2" charset="0"/>
                <a:ea typeface="Arial Unicode MS" panose="020B0604020202020204" charset="-122"/>
              </a:rPr>
              <a:t> </a:t>
            </a:r>
            <a:r>
              <a:rPr lang="en-US" sz="2530" b="1" dirty="0" err="1">
                <a:solidFill>
                  <a:srgbClr val="0000FF"/>
                </a:solidFill>
                <a:latin typeface="SVN-Vanilla Daisy Pro" panose="00000500000000000000" pitchFamily="2" charset="0"/>
                <a:ea typeface="Arial Unicode MS" panose="020B0604020202020204" charset="-122"/>
              </a:rPr>
              <a:t>lời</a:t>
            </a:r>
            <a:r>
              <a:rPr lang="en-US" sz="2530" b="1" dirty="0">
                <a:solidFill>
                  <a:srgbClr val="0000FF"/>
                </a:solidFill>
                <a:latin typeface="SVN-Vanilla Daisy Pro" panose="00000500000000000000" pitchFamily="2" charset="0"/>
                <a:ea typeface="Arial Unicode MS" panose="020B0604020202020204" charset="-122"/>
              </a:rPr>
              <a:t> </a:t>
            </a:r>
            <a:r>
              <a:rPr lang="en-US" sz="2530" b="1" dirty="0" err="1">
                <a:solidFill>
                  <a:srgbClr val="0000FF"/>
                </a:solidFill>
                <a:latin typeface="SVN-Vanilla Daisy Pro" panose="00000500000000000000" pitchFamily="2" charset="0"/>
                <a:ea typeface="Arial Unicode MS" panose="020B0604020202020204" charset="-122"/>
              </a:rPr>
              <a:t>câu</a:t>
            </a:r>
            <a:r>
              <a:rPr lang="en-US" sz="2530" b="1" dirty="0">
                <a:solidFill>
                  <a:srgbClr val="0000FF"/>
                </a:solidFill>
                <a:latin typeface="SVN-Vanilla Daisy Pro" panose="00000500000000000000" pitchFamily="2" charset="0"/>
                <a:ea typeface="Arial Unicode MS" panose="020B0604020202020204" charset="-122"/>
              </a:rPr>
              <a:t> </a:t>
            </a:r>
            <a:r>
              <a:rPr lang="en-US" sz="2530" b="1" dirty="0" err="1">
                <a:solidFill>
                  <a:srgbClr val="0000FF"/>
                </a:solidFill>
                <a:latin typeface="SVN-Vanilla Daisy Pro" panose="00000500000000000000" pitchFamily="2" charset="0"/>
                <a:ea typeface="Arial Unicode MS" panose="020B0604020202020204" charset="-122"/>
              </a:rPr>
              <a:t>hỏi</a:t>
            </a:r>
            <a:endParaRPr lang="en-US" sz="2530" b="1" dirty="0">
              <a:solidFill>
                <a:srgbClr val="FF0000"/>
              </a:solidFill>
              <a:latin typeface="SVN-Vanilla Daisy Pro" panose="00000500000000000000" pitchFamily="2" charset="0"/>
              <a:ea typeface="Arial Unicode MS" panose="020B0604020202020204" charset="-122"/>
            </a:endParaRPr>
          </a:p>
        </p:txBody>
      </p:sp>
      <p:pic>
        <p:nvPicPr>
          <p:cNvPr id="2" name="Picture 1"/>
          <p:cNvPicPr>
            <a:picLocks noChangeAspect="1"/>
          </p:cNvPicPr>
          <p:nvPr/>
        </p:nvPicPr>
        <p:blipFill>
          <a:blip r:embed="rId2"/>
          <a:stretch>
            <a:fillRect/>
          </a:stretch>
        </p:blipFill>
        <p:spPr>
          <a:xfrm>
            <a:off x="257088" y="574675"/>
            <a:ext cx="9674250" cy="4365373"/>
          </a:xfrm>
          <a:prstGeom prst="rect">
            <a:avLst/>
          </a:prstGeom>
        </p:spPr>
      </p:pic>
      <p:sp>
        <p:nvSpPr>
          <p:cNvPr id="5" name="TextBox 4"/>
          <p:cNvSpPr txBox="1"/>
          <p:nvPr/>
        </p:nvSpPr>
        <p:spPr>
          <a:xfrm>
            <a:off x="329912" y="5166791"/>
            <a:ext cx="11862088" cy="1384995"/>
          </a:xfrm>
          <a:prstGeom prst="rect">
            <a:avLst/>
          </a:prstGeom>
          <a:noFill/>
        </p:spPr>
        <p:txBody>
          <a:bodyPr wrap="square">
            <a:spAutoFit/>
          </a:bodyPr>
          <a:lstStyle/>
          <a:p>
            <a:pPr algn="just"/>
            <a:r>
              <a:rPr lang="en-US" sz="2800" dirty="0">
                <a:solidFill>
                  <a:srgbClr val="FF0000"/>
                </a:solidFill>
                <a:effectLst/>
                <a:latin typeface="#9Slide05 Brannboll Ny" panose="02000000000000000000" pitchFamily="2" charset="0"/>
                <a:ea typeface="Times New Roman" panose="02020603050405020304" pitchFamily="18" charset="0"/>
              </a:rPr>
              <a:t>a) </a:t>
            </a:r>
            <a:r>
              <a:rPr lang="en-US" sz="2800" dirty="0" err="1">
                <a:solidFill>
                  <a:srgbClr val="FF0000"/>
                </a:solidFill>
                <a:effectLst/>
                <a:latin typeface="#9Slide05 Brannboll Ny" panose="02000000000000000000" pitchFamily="2" charset="0"/>
                <a:ea typeface="Times New Roman" panose="02020603050405020304" pitchFamily="18" charset="0"/>
              </a:rPr>
              <a:t>Vì</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sao</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tiết</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kiệm</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thức</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ăn</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điện</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nước</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lại</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giúp</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chúng</a:t>
            </a:r>
            <a:r>
              <a:rPr lang="en-US" sz="2800" dirty="0">
                <a:solidFill>
                  <a:srgbClr val="FF0000"/>
                </a:solidFill>
                <a:effectLst/>
                <a:latin typeface="#9Slide05 Brannboll Ny" panose="02000000000000000000" pitchFamily="2" charset="0"/>
                <a:ea typeface="Times New Roman" panose="02020603050405020304" pitchFamily="18" charset="0"/>
              </a:rPr>
              <a:t> ta </a:t>
            </a:r>
            <a:r>
              <a:rPr lang="en-US" sz="2800" dirty="0" err="1">
                <a:solidFill>
                  <a:srgbClr val="FF0000"/>
                </a:solidFill>
                <a:effectLst/>
                <a:latin typeface="#9Slide05 Brannboll Ny" panose="02000000000000000000" pitchFamily="2" charset="0"/>
                <a:ea typeface="Times New Roman" panose="02020603050405020304" pitchFamily="18" charset="0"/>
              </a:rPr>
              <a:t>tiết</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kiệm</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được</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tiền</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Nêu</a:t>
            </a:r>
            <a:r>
              <a:rPr lang="en-US" sz="2800" dirty="0">
                <a:solidFill>
                  <a:srgbClr val="FF0000"/>
                </a:solidFill>
                <a:effectLst/>
                <a:latin typeface="#9Slide05 Brannboll Ny" panose="02000000000000000000" pitchFamily="2" charset="0"/>
                <a:ea typeface="Times New Roman" panose="02020603050405020304" pitchFamily="18" charset="0"/>
              </a:rPr>
              <a:t> ý </a:t>
            </a:r>
            <a:r>
              <a:rPr lang="en-US" sz="2800" dirty="0" err="1">
                <a:solidFill>
                  <a:srgbClr val="FF0000"/>
                </a:solidFill>
                <a:effectLst/>
                <a:latin typeface="#9Slide05 Brannboll Ny" panose="02000000000000000000" pitchFamily="2" charset="0"/>
                <a:ea typeface="Times New Roman" panose="02020603050405020304" pitchFamily="18" charset="0"/>
              </a:rPr>
              <a:t>nghĩa</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của</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việc</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tiết</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kiệm</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thức</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ăn</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điện</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nước</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trong</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cuộc</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sống</a:t>
            </a:r>
            <a:r>
              <a:rPr lang="en-US" sz="2800" dirty="0">
                <a:solidFill>
                  <a:srgbClr val="FF0000"/>
                </a:solidFill>
                <a:effectLst/>
                <a:latin typeface="#9Slide05 Brannboll Ny" panose="02000000000000000000" pitchFamily="2" charset="0"/>
                <a:ea typeface="Times New Roman" panose="02020603050405020304" pitchFamily="18" charset="0"/>
              </a:rPr>
              <a:t>. </a:t>
            </a:r>
          </a:p>
          <a:p>
            <a:pPr algn="just"/>
            <a:r>
              <a:rPr lang="en-US" sz="2800" dirty="0">
                <a:solidFill>
                  <a:srgbClr val="FF0000"/>
                </a:solidFill>
                <a:effectLst/>
                <a:latin typeface="#9Slide05 Brannboll Ny" panose="02000000000000000000" pitchFamily="2" charset="0"/>
                <a:ea typeface="Times New Roman" panose="02020603050405020304" pitchFamily="18" charset="0"/>
              </a:rPr>
              <a:t>b) </a:t>
            </a:r>
            <a:r>
              <a:rPr lang="en-US" sz="2800" dirty="0" err="1">
                <a:solidFill>
                  <a:srgbClr val="FF0000"/>
                </a:solidFill>
                <a:effectLst/>
                <a:latin typeface="#9Slide05 Brannboll Ny" panose="02000000000000000000" pitchFamily="2" charset="0"/>
                <a:ea typeface="Times New Roman" panose="02020603050405020304" pitchFamily="18" charset="0"/>
              </a:rPr>
              <a:t>Em</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hãy</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nêu</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cách</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tiết</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kiệm</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thức</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ăn</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điện</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nước</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mà</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em</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biết</a:t>
            </a:r>
            <a:r>
              <a:rPr lang="en-US" sz="2800" dirty="0">
                <a:solidFill>
                  <a:srgbClr val="FF0000"/>
                </a:solidFill>
                <a:effectLst/>
                <a:latin typeface="#9Slide05 Brannboll Ny" panose="02000000000000000000" pitchFamily="2" charset="0"/>
                <a:ea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3"/>
          <p:cNvSpPr>
            <a:spLocks noChangeArrowheads="1"/>
          </p:cNvSpPr>
          <p:nvPr/>
        </p:nvSpPr>
        <p:spPr bwMode="gray">
          <a:xfrm>
            <a:off x="0" y="0"/>
            <a:ext cx="3919994" cy="574675"/>
          </a:xfrm>
          <a:prstGeom prst="roundRect">
            <a:avLst>
              <a:gd name="adj" fmla="val 50000"/>
            </a:avLst>
          </a:prstGeom>
          <a:solidFill>
            <a:srgbClr val="5B9BD5"/>
          </a:solidFill>
          <a:ln>
            <a:noFill/>
          </a:ln>
          <a:effectLst>
            <a:outerShdw dist="63500" dir="3187806" algn="ctr" rotWithShape="0">
              <a:srgbClr val="001D3A"/>
            </a:outerShdw>
          </a:effectLst>
          <a:extLst>
            <a:ext uri="{91240B29-F687-4F45-9708-019B960494DF}">
              <a14:hiddenLine xmlns:a14="http://schemas.microsoft.com/office/drawing/2010/main" w="38100">
                <a:solidFill>
                  <a:srgbClr val="000000"/>
                </a:solidFill>
                <a:rou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20000"/>
              </a:spcBef>
              <a:spcAft>
                <a:spcPct val="20000"/>
              </a:spcAft>
              <a:defRPr/>
            </a:pPr>
            <a:r>
              <a:rPr lang="en-US" altLang="en-US" sz="2400" b="1" kern="0" dirty="0">
                <a:solidFill>
                  <a:srgbClr val="FFFF00"/>
                </a:solidFill>
                <a:latin typeface="Times New Roman" panose="02020603050405020304" pitchFamily="18" charset="0"/>
                <a:cs typeface="Times New Roman" panose="02020603050405020304" pitchFamily="18" charset="0"/>
              </a:rPr>
              <a:t>THẢO </a:t>
            </a:r>
            <a:r>
              <a:rPr lang="en-US" altLang="en-US" sz="2400" b="1" kern="0" dirty="0" err="1">
                <a:solidFill>
                  <a:srgbClr val="FFFF00"/>
                </a:solidFill>
                <a:latin typeface="Times New Roman" panose="02020603050405020304" pitchFamily="18" charset="0"/>
                <a:cs typeface="Times New Roman" panose="02020603050405020304" pitchFamily="18" charset="0"/>
              </a:rPr>
              <a:t>LUẬN</a:t>
            </a:r>
            <a:r>
              <a:rPr lang="en-US" altLang="en-US" sz="2400" b="1" kern="0" dirty="0">
                <a:solidFill>
                  <a:srgbClr val="FFFF00"/>
                </a:solidFill>
                <a:latin typeface="Times New Roman" panose="02020603050405020304" pitchFamily="18" charset="0"/>
                <a:cs typeface="Times New Roman" panose="02020603050405020304" pitchFamily="18" charset="0"/>
              </a:rPr>
              <a:t> </a:t>
            </a:r>
            <a:r>
              <a:rPr lang="en-US" altLang="en-US" sz="2400" b="1" kern="0" dirty="0" err="1">
                <a:solidFill>
                  <a:srgbClr val="FFFF00"/>
                </a:solidFill>
                <a:latin typeface="Times New Roman" panose="02020603050405020304" pitchFamily="18" charset="0"/>
                <a:cs typeface="Times New Roman" panose="02020603050405020304" pitchFamily="18" charset="0"/>
              </a:rPr>
              <a:t>NHÓM</a:t>
            </a:r>
            <a:endParaRPr lang="en-US" altLang="en-US" sz="2400" b="1" kern="0" dirty="0">
              <a:solidFill>
                <a:srgbClr val="FFFF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358393" y="144824"/>
            <a:ext cx="5708027" cy="579198"/>
          </a:xfrm>
          <a:prstGeom prst="rect">
            <a:avLst/>
          </a:prstGeom>
        </p:spPr>
        <p:txBody>
          <a:bodyPr wrap="square">
            <a:spAutoFit/>
          </a:bodyPr>
          <a:lstStyle/>
          <a:p>
            <a:pPr eaLnBrk="0" fontAlgn="base" hangingPunct="0">
              <a:lnSpc>
                <a:spcPct val="125000"/>
              </a:lnSpc>
              <a:spcBef>
                <a:spcPct val="0"/>
              </a:spcBef>
              <a:spcAft>
                <a:spcPct val="0"/>
              </a:spcAft>
              <a:defRPr/>
            </a:pPr>
            <a:r>
              <a:rPr lang="en-US" sz="2530" b="1" dirty="0" err="1">
                <a:solidFill>
                  <a:srgbClr val="0000FF"/>
                </a:solidFill>
                <a:latin typeface="SVN-Vanilla Daisy Pro" panose="00000500000000000000" pitchFamily="2" charset="0"/>
                <a:ea typeface="Arial Unicode MS" panose="020B0604020202020204" charset="-122"/>
              </a:rPr>
              <a:t>Quan</a:t>
            </a:r>
            <a:r>
              <a:rPr lang="en-US" sz="2530" b="1" dirty="0">
                <a:solidFill>
                  <a:srgbClr val="0000FF"/>
                </a:solidFill>
                <a:latin typeface="SVN-Vanilla Daisy Pro" panose="00000500000000000000" pitchFamily="2" charset="0"/>
                <a:ea typeface="Arial Unicode MS" panose="020B0604020202020204" charset="-122"/>
              </a:rPr>
              <a:t> </a:t>
            </a:r>
            <a:r>
              <a:rPr lang="en-US" sz="2530" b="1" dirty="0" err="1">
                <a:solidFill>
                  <a:srgbClr val="0000FF"/>
                </a:solidFill>
                <a:latin typeface="SVN-Vanilla Daisy Pro" panose="00000500000000000000" pitchFamily="2" charset="0"/>
                <a:ea typeface="Arial Unicode MS" panose="020B0604020202020204" charset="-122"/>
              </a:rPr>
              <a:t>sát</a:t>
            </a:r>
            <a:r>
              <a:rPr lang="en-US" sz="2530" b="1" dirty="0">
                <a:solidFill>
                  <a:srgbClr val="0000FF"/>
                </a:solidFill>
                <a:latin typeface="SVN-Vanilla Daisy Pro" panose="00000500000000000000" pitchFamily="2" charset="0"/>
                <a:ea typeface="Arial Unicode MS" panose="020B0604020202020204" charset="-122"/>
              </a:rPr>
              <a:t> </a:t>
            </a:r>
            <a:r>
              <a:rPr lang="en-US" sz="2530" b="1" dirty="0" err="1">
                <a:solidFill>
                  <a:srgbClr val="0000FF"/>
                </a:solidFill>
                <a:latin typeface="SVN-Vanilla Daisy Pro" panose="00000500000000000000" pitchFamily="2" charset="0"/>
                <a:ea typeface="Arial Unicode MS" panose="020B0604020202020204" charset="-122"/>
              </a:rPr>
              <a:t>tranh</a:t>
            </a:r>
            <a:r>
              <a:rPr lang="en-US" sz="2530" b="1" dirty="0">
                <a:solidFill>
                  <a:srgbClr val="0000FF"/>
                </a:solidFill>
                <a:latin typeface="SVN-Vanilla Daisy Pro" panose="00000500000000000000" pitchFamily="2" charset="0"/>
                <a:ea typeface="Arial Unicode MS" panose="020B0604020202020204" charset="-122"/>
              </a:rPr>
              <a:t> </a:t>
            </a:r>
            <a:r>
              <a:rPr lang="en-US" sz="2530" b="1" dirty="0" err="1">
                <a:solidFill>
                  <a:srgbClr val="0000FF"/>
                </a:solidFill>
                <a:latin typeface="SVN-Vanilla Daisy Pro" panose="00000500000000000000" pitchFamily="2" charset="0"/>
                <a:ea typeface="Arial Unicode MS" panose="020B0604020202020204" charset="-122"/>
              </a:rPr>
              <a:t>và</a:t>
            </a:r>
            <a:r>
              <a:rPr lang="en-US" sz="2530" b="1" dirty="0">
                <a:solidFill>
                  <a:srgbClr val="0000FF"/>
                </a:solidFill>
                <a:latin typeface="SVN-Vanilla Daisy Pro" panose="00000500000000000000" pitchFamily="2" charset="0"/>
                <a:ea typeface="Arial Unicode MS" panose="020B0604020202020204" charset="-122"/>
              </a:rPr>
              <a:t> </a:t>
            </a:r>
            <a:r>
              <a:rPr lang="en-US" sz="2530" b="1" dirty="0" err="1">
                <a:solidFill>
                  <a:srgbClr val="0000FF"/>
                </a:solidFill>
                <a:latin typeface="SVN-Vanilla Daisy Pro" panose="00000500000000000000" pitchFamily="2" charset="0"/>
                <a:ea typeface="Arial Unicode MS" panose="020B0604020202020204" charset="-122"/>
              </a:rPr>
              <a:t>trả</a:t>
            </a:r>
            <a:r>
              <a:rPr lang="en-US" sz="2530" b="1" dirty="0">
                <a:solidFill>
                  <a:srgbClr val="0000FF"/>
                </a:solidFill>
                <a:latin typeface="SVN-Vanilla Daisy Pro" panose="00000500000000000000" pitchFamily="2" charset="0"/>
                <a:ea typeface="Arial Unicode MS" panose="020B0604020202020204" charset="-122"/>
              </a:rPr>
              <a:t> </a:t>
            </a:r>
            <a:r>
              <a:rPr lang="en-US" sz="2530" b="1" dirty="0" err="1">
                <a:solidFill>
                  <a:srgbClr val="0000FF"/>
                </a:solidFill>
                <a:latin typeface="SVN-Vanilla Daisy Pro" panose="00000500000000000000" pitchFamily="2" charset="0"/>
                <a:ea typeface="Arial Unicode MS" panose="020B0604020202020204" charset="-122"/>
              </a:rPr>
              <a:t>lời</a:t>
            </a:r>
            <a:r>
              <a:rPr lang="en-US" sz="2530" b="1" dirty="0">
                <a:solidFill>
                  <a:srgbClr val="0000FF"/>
                </a:solidFill>
                <a:latin typeface="SVN-Vanilla Daisy Pro" panose="00000500000000000000" pitchFamily="2" charset="0"/>
                <a:ea typeface="Arial Unicode MS" panose="020B0604020202020204" charset="-122"/>
              </a:rPr>
              <a:t> </a:t>
            </a:r>
            <a:r>
              <a:rPr lang="en-US" sz="2530" b="1" dirty="0" err="1">
                <a:solidFill>
                  <a:srgbClr val="0000FF"/>
                </a:solidFill>
                <a:latin typeface="SVN-Vanilla Daisy Pro" panose="00000500000000000000" pitchFamily="2" charset="0"/>
                <a:ea typeface="Arial Unicode MS" panose="020B0604020202020204" charset="-122"/>
              </a:rPr>
              <a:t>câu</a:t>
            </a:r>
            <a:r>
              <a:rPr lang="en-US" sz="2530" b="1" dirty="0">
                <a:solidFill>
                  <a:srgbClr val="0000FF"/>
                </a:solidFill>
                <a:latin typeface="SVN-Vanilla Daisy Pro" panose="00000500000000000000" pitchFamily="2" charset="0"/>
                <a:ea typeface="Arial Unicode MS" panose="020B0604020202020204" charset="-122"/>
              </a:rPr>
              <a:t> </a:t>
            </a:r>
            <a:r>
              <a:rPr lang="en-US" sz="2530" b="1" dirty="0" err="1">
                <a:solidFill>
                  <a:srgbClr val="0000FF"/>
                </a:solidFill>
                <a:latin typeface="SVN-Vanilla Daisy Pro" panose="00000500000000000000" pitchFamily="2" charset="0"/>
                <a:ea typeface="Arial Unicode MS" panose="020B0604020202020204" charset="-122"/>
              </a:rPr>
              <a:t>hỏi</a:t>
            </a:r>
            <a:endParaRPr lang="en-US" sz="2530" b="1" dirty="0">
              <a:solidFill>
                <a:srgbClr val="FF0000"/>
              </a:solidFill>
              <a:latin typeface="SVN-Vanilla Daisy Pro" panose="00000500000000000000" pitchFamily="2" charset="0"/>
              <a:ea typeface="Arial Unicode MS" panose="020B0604020202020204" charset="-122"/>
            </a:endParaRPr>
          </a:p>
        </p:txBody>
      </p:sp>
      <p:pic>
        <p:nvPicPr>
          <p:cNvPr id="2" name="Picture 1"/>
          <p:cNvPicPr>
            <a:picLocks noChangeAspect="1"/>
          </p:cNvPicPr>
          <p:nvPr/>
        </p:nvPicPr>
        <p:blipFill>
          <a:blip r:embed="rId2"/>
          <a:stretch>
            <a:fillRect/>
          </a:stretch>
        </p:blipFill>
        <p:spPr>
          <a:xfrm>
            <a:off x="257088" y="574675"/>
            <a:ext cx="9674250" cy="4365373"/>
          </a:xfrm>
          <a:prstGeom prst="rect">
            <a:avLst/>
          </a:prstGeom>
        </p:spPr>
      </p:pic>
      <p:sp>
        <p:nvSpPr>
          <p:cNvPr id="5" name="TextBox 4"/>
          <p:cNvSpPr txBox="1"/>
          <p:nvPr/>
        </p:nvSpPr>
        <p:spPr>
          <a:xfrm>
            <a:off x="163656" y="4886234"/>
            <a:ext cx="11862088" cy="1815882"/>
          </a:xfrm>
          <a:prstGeom prst="rect">
            <a:avLst/>
          </a:prstGeom>
          <a:noFill/>
        </p:spPr>
        <p:txBody>
          <a:bodyPr wrap="square">
            <a:spAutoFit/>
          </a:bodyPr>
          <a:lstStyle/>
          <a:p>
            <a:pPr algn="just"/>
            <a:r>
              <a:rPr lang="en-US" sz="2800" dirty="0" err="1">
                <a:solidFill>
                  <a:srgbClr val="FF0000"/>
                </a:solidFill>
                <a:effectLst/>
                <a:latin typeface="#9Slide05 Brannboll Ny" panose="02000000000000000000" pitchFamily="2" charset="0"/>
                <a:ea typeface="Times New Roman" panose="02020603050405020304" pitchFamily="18" charset="0"/>
              </a:rPr>
              <a:t>Thức</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ăn</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điện</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nước</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là</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những</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thử</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thiết</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yếu</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trong</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cuộc</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sống</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mà</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chúng</a:t>
            </a:r>
            <a:r>
              <a:rPr lang="en-US" sz="2800" dirty="0">
                <a:solidFill>
                  <a:srgbClr val="FF0000"/>
                </a:solidFill>
                <a:effectLst/>
                <a:latin typeface="#9Slide05 Brannboll Ny" panose="02000000000000000000" pitchFamily="2" charset="0"/>
                <a:ea typeface="Times New Roman" panose="02020603050405020304" pitchFamily="18" charset="0"/>
              </a:rPr>
              <a:t> ta </a:t>
            </a:r>
            <a:r>
              <a:rPr lang="en-US" sz="2800" dirty="0" err="1">
                <a:solidFill>
                  <a:srgbClr val="FF0000"/>
                </a:solidFill>
                <a:effectLst/>
                <a:latin typeface="#9Slide05 Brannboll Ny" panose="02000000000000000000" pitchFamily="2" charset="0"/>
                <a:ea typeface="Times New Roman" panose="02020603050405020304" pitchFamily="18" charset="0"/>
              </a:rPr>
              <a:t>phải</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tiêu</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dùng</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hàng</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ngày</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và</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đa</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phần</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là</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những</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thứ</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phải</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mua</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bằng</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tiến</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Vì</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thế</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tiết</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kiệm</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chung</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trong</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tiêu</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dùng</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giúp</a:t>
            </a:r>
            <a:r>
              <a:rPr lang="en-US" sz="2800" dirty="0">
                <a:solidFill>
                  <a:srgbClr val="FF0000"/>
                </a:solidFill>
                <a:effectLst/>
                <a:latin typeface="#9Slide05 Brannboll Ny" panose="02000000000000000000" pitchFamily="2" charset="0"/>
                <a:ea typeface="Times New Roman" panose="02020603050405020304" pitchFamily="18" charset="0"/>
              </a:rPr>
              <a:t> ta </a:t>
            </a:r>
            <a:r>
              <a:rPr lang="en-US" sz="2800" dirty="0" err="1">
                <a:solidFill>
                  <a:srgbClr val="FF0000"/>
                </a:solidFill>
                <a:effectLst/>
                <a:latin typeface="#9Slide05 Brannboll Ny" panose="02000000000000000000" pitchFamily="2" charset="0"/>
                <a:ea typeface="Times New Roman" panose="02020603050405020304" pitchFamily="18" charset="0"/>
              </a:rPr>
              <a:t>tiết</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kiệm</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tiền</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Không</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những</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thế</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còn</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góp</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phần</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tiết</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kiệm</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những</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nguồn</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tài</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nguyên</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đang</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ngày</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càng</a:t>
            </a:r>
            <a:r>
              <a:rPr lang="en-US" sz="2800" dirty="0">
                <a:solidFill>
                  <a:srgbClr val="FF0000"/>
                </a:solidFill>
                <a:effectLst/>
                <a:latin typeface="#9Slide05 Brannboll Ny" panose="02000000000000000000" pitchFamily="2" charset="0"/>
                <a:ea typeface="Times New Roman" panose="02020603050405020304" pitchFamily="18" charset="0"/>
              </a:rPr>
              <a:t> khan </a:t>
            </a:r>
            <a:r>
              <a:rPr lang="en-US" sz="2800" dirty="0" err="1">
                <a:solidFill>
                  <a:srgbClr val="FF0000"/>
                </a:solidFill>
                <a:effectLst/>
                <a:latin typeface="#9Slide05 Brannboll Ny" panose="02000000000000000000" pitchFamily="2" charset="0"/>
                <a:ea typeface="Times New Roman" panose="02020603050405020304" pitchFamily="18" charset="0"/>
              </a:rPr>
              <a:t>hiếm</a:t>
            </a:r>
            <a:r>
              <a:rPr lang="en-US" sz="2800" dirty="0">
                <a:solidFill>
                  <a:srgbClr val="FF0000"/>
                </a:solidFill>
                <a:effectLst/>
                <a:latin typeface="#9Slide05 Brannboll Ny" panose="02000000000000000000" pitchFamily="2" charset="0"/>
                <a:ea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871" r="1" b="1"/>
          <a:stretch>
            <a:fillRect/>
          </a:stretch>
        </p:blipFill>
        <p:spPr>
          <a:xfrm>
            <a:off x="20" y="1282"/>
            <a:ext cx="12191980" cy="6856718"/>
          </a:xfrm>
          <a:prstGeom prst="rect">
            <a:avLst/>
          </a:prstGeom>
        </p:spPr>
      </p:pic>
      <p:pic>
        <p:nvPicPr>
          <p:cNvPr id="4"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2187" y="91405"/>
            <a:ext cx="10695708" cy="6858000"/>
          </a:xfrm>
          <a:prstGeom prst="rect">
            <a:avLst/>
          </a:prstGeom>
        </p:spPr>
      </p:pic>
      <p:pic>
        <p:nvPicPr>
          <p:cNvPr id="6" name="图片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799638">
            <a:off x="508640" y="-318863"/>
            <a:ext cx="1875686" cy="3157731"/>
          </a:xfrm>
          <a:prstGeom prst="rect">
            <a:avLst/>
          </a:prstGeom>
        </p:spPr>
      </p:pic>
      <p:sp>
        <p:nvSpPr>
          <p:cNvPr id="8" name="Rectangle 1"/>
          <p:cNvSpPr>
            <a:spLocks noChangeArrowheads="1"/>
          </p:cNvSpPr>
          <p:nvPr/>
        </p:nvSpPr>
        <p:spPr bwMode="auto">
          <a:xfrm>
            <a:off x="960264" y="3768356"/>
            <a:ext cx="10695708" cy="2062103"/>
          </a:xfrm>
          <a:prstGeom prst="rect">
            <a:avLst/>
          </a:prstGeom>
          <a:ln/>
        </p:spPr>
        <p:style>
          <a:lnRef idx="2">
            <a:schemeClr val="accent2">
              <a:shade val="15000"/>
            </a:schemeClr>
          </a:lnRef>
          <a:fillRef idx="1">
            <a:schemeClr val="accent2"/>
          </a:fillRef>
          <a:effectRef idx="0">
            <a:schemeClr val="accent2"/>
          </a:effectRef>
          <a:fontRef idx="minor">
            <a:schemeClr val="lt1"/>
          </a:fontRef>
        </p:style>
        <p:txBody>
          <a:bodyPr vert="horz" wrap="square" lIns="91440" tIns="45720" rIns="91440" bIns="45720" numCol="1" anchor="ctr" anchorCtr="0" compatLnSpc="1">
            <a:spAutoFit/>
          </a:bodyPr>
          <a:lstStyle/>
          <a:p>
            <a:pPr lvl="0" fontAlgn="base"/>
            <a:r>
              <a:rPr lang="en-US" sz="3200" dirty="0">
                <a:solidFill>
                  <a:schemeClr val="bg1"/>
                </a:solidFill>
                <a:latin typeface="#9Slide05 Brannboll Ny" panose="02000000000000000000" pitchFamily="2" charset="0"/>
                <a:cs typeface="Times New Roman" panose="02020603050405020304" pitchFamily="18" charset="0"/>
              </a:rPr>
              <a:t>1. </a:t>
            </a:r>
            <a:r>
              <a:rPr lang="en-US" sz="3200" dirty="0" err="1">
                <a:solidFill>
                  <a:schemeClr val="bg1"/>
                </a:solidFill>
                <a:latin typeface="#9Slide05 Brannboll Ny" panose="02000000000000000000" pitchFamily="2" charset="0"/>
                <a:cs typeface="Times New Roman" panose="02020603050405020304" pitchFamily="18" charset="0"/>
              </a:rPr>
              <a:t>Giả</a:t>
            </a:r>
            <a:r>
              <a:rPr lang="en-US" sz="3200" dirty="0">
                <a:solidFill>
                  <a:schemeClr val="bg1"/>
                </a:solidFill>
                <a:latin typeface="#9Slide05 Brannboll Ny" panose="02000000000000000000" pitchFamily="2" charset="0"/>
                <a:cs typeface="Times New Roman" panose="02020603050405020304" pitchFamily="18" charset="0"/>
              </a:rPr>
              <a:t> </a:t>
            </a:r>
            <a:r>
              <a:rPr lang="en-US" sz="3200" dirty="0" err="1">
                <a:solidFill>
                  <a:schemeClr val="bg1"/>
                </a:solidFill>
                <a:latin typeface="#9Slide05 Brannboll Ny" panose="02000000000000000000" pitchFamily="2" charset="0"/>
                <a:cs typeface="Times New Roman" panose="02020603050405020304" pitchFamily="18" charset="0"/>
              </a:rPr>
              <a:t>định</a:t>
            </a:r>
            <a:r>
              <a:rPr lang="en-US" sz="3200" dirty="0">
                <a:solidFill>
                  <a:schemeClr val="bg1"/>
                </a:solidFill>
                <a:latin typeface="#9Slide05 Brannboll Ny" panose="02000000000000000000" pitchFamily="2" charset="0"/>
                <a:cs typeface="Times New Roman" panose="02020603050405020304" pitchFamily="18" charset="0"/>
              </a:rPr>
              <a:t> </a:t>
            </a:r>
            <a:r>
              <a:rPr lang="en-US" sz="3200" dirty="0" err="1">
                <a:solidFill>
                  <a:schemeClr val="bg1"/>
                </a:solidFill>
                <a:latin typeface="#9Slide05 Brannboll Ny" panose="02000000000000000000" pitchFamily="2" charset="0"/>
                <a:cs typeface="Times New Roman" panose="02020603050405020304" pitchFamily="18" charset="0"/>
              </a:rPr>
              <a:t>em</a:t>
            </a:r>
            <a:r>
              <a:rPr lang="en-US" sz="3200" dirty="0">
                <a:solidFill>
                  <a:schemeClr val="bg1"/>
                </a:solidFill>
                <a:latin typeface="#9Slide05 Brannboll Ny" panose="02000000000000000000" pitchFamily="2" charset="0"/>
                <a:cs typeface="Times New Roman" panose="02020603050405020304" pitchFamily="18" charset="0"/>
              </a:rPr>
              <a:t> </a:t>
            </a:r>
            <a:r>
              <a:rPr lang="en-US" sz="3200" dirty="0" err="1">
                <a:solidFill>
                  <a:schemeClr val="bg1"/>
                </a:solidFill>
                <a:latin typeface="#9Slide05 Brannboll Ny" panose="02000000000000000000" pitchFamily="2" charset="0"/>
                <a:cs typeface="Times New Roman" panose="02020603050405020304" pitchFamily="18" charset="0"/>
              </a:rPr>
              <a:t>đang</a:t>
            </a:r>
            <a:r>
              <a:rPr lang="en-US" sz="3200" dirty="0">
                <a:solidFill>
                  <a:schemeClr val="bg1"/>
                </a:solidFill>
                <a:latin typeface="#9Slide05 Brannboll Ny" panose="02000000000000000000" pitchFamily="2" charset="0"/>
                <a:cs typeface="Times New Roman" panose="02020603050405020304" pitchFamily="18" charset="0"/>
              </a:rPr>
              <a:t> </a:t>
            </a:r>
            <a:r>
              <a:rPr lang="en-US" sz="3200" dirty="0" err="1">
                <a:solidFill>
                  <a:schemeClr val="bg1"/>
                </a:solidFill>
                <a:latin typeface="#9Slide05 Brannboll Ny" panose="02000000000000000000" pitchFamily="2" charset="0"/>
                <a:cs typeface="Times New Roman" panose="02020603050405020304" pitchFamily="18" charset="0"/>
              </a:rPr>
              <a:t>có</a:t>
            </a:r>
            <a:r>
              <a:rPr lang="en-US" sz="3200" dirty="0">
                <a:solidFill>
                  <a:schemeClr val="bg1"/>
                </a:solidFill>
                <a:latin typeface="#9Slide05 Brannboll Ny" panose="02000000000000000000" pitchFamily="2" charset="0"/>
                <a:cs typeface="Times New Roman" panose="02020603050405020304" pitchFamily="18" charset="0"/>
              </a:rPr>
              <a:t> 200k, </a:t>
            </a:r>
            <a:r>
              <a:rPr lang="en-US" sz="3200" dirty="0" err="1">
                <a:solidFill>
                  <a:schemeClr val="bg1"/>
                </a:solidFill>
                <a:latin typeface="#9Slide05 Brannboll Ny" panose="02000000000000000000" pitchFamily="2" charset="0"/>
                <a:cs typeface="Times New Roman" panose="02020603050405020304" pitchFamily="18" charset="0"/>
              </a:rPr>
              <a:t>hãy</a:t>
            </a:r>
            <a:r>
              <a:rPr lang="en-US" sz="3200" dirty="0">
                <a:solidFill>
                  <a:schemeClr val="bg1"/>
                </a:solidFill>
                <a:latin typeface="#9Slide05 Brannboll Ny" panose="02000000000000000000" pitchFamily="2" charset="0"/>
                <a:cs typeface="Times New Roman" panose="02020603050405020304" pitchFamily="18" charset="0"/>
              </a:rPr>
              <a:t> </a:t>
            </a:r>
            <a:r>
              <a:rPr lang="en-US" sz="3200" dirty="0" err="1">
                <a:solidFill>
                  <a:schemeClr val="bg1"/>
                </a:solidFill>
                <a:latin typeface="#9Slide05 Brannboll Ny" panose="02000000000000000000" pitchFamily="2" charset="0"/>
                <a:cs typeface="Times New Roman" panose="02020603050405020304" pitchFamily="18" charset="0"/>
              </a:rPr>
              <a:t>đưa</a:t>
            </a:r>
            <a:r>
              <a:rPr lang="en-US" sz="3200" dirty="0">
                <a:solidFill>
                  <a:schemeClr val="bg1"/>
                </a:solidFill>
                <a:latin typeface="#9Slide05 Brannboll Ny" panose="02000000000000000000" pitchFamily="2" charset="0"/>
                <a:cs typeface="Times New Roman" panose="02020603050405020304" pitchFamily="18" charset="0"/>
              </a:rPr>
              <a:t> </a:t>
            </a:r>
            <a:r>
              <a:rPr lang="en-US" sz="3200" dirty="0" err="1">
                <a:solidFill>
                  <a:schemeClr val="bg1"/>
                </a:solidFill>
                <a:latin typeface="#9Slide05 Brannboll Ny" panose="02000000000000000000" pitchFamily="2" charset="0"/>
                <a:cs typeface="Times New Roman" panose="02020603050405020304" pitchFamily="18" charset="0"/>
              </a:rPr>
              <a:t>ra</a:t>
            </a:r>
            <a:r>
              <a:rPr lang="en-US" sz="3200" dirty="0">
                <a:solidFill>
                  <a:schemeClr val="bg1"/>
                </a:solidFill>
                <a:latin typeface="#9Slide05 Brannboll Ny" panose="02000000000000000000" pitchFamily="2" charset="0"/>
                <a:cs typeface="Times New Roman" panose="02020603050405020304" pitchFamily="18" charset="0"/>
              </a:rPr>
              <a:t> </a:t>
            </a:r>
            <a:r>
              <a:rPr lang="en-US" sz="3200" dirty="0" err="1">
                <a:solidFill>
                  <a:schemeClr val="bg1"/>
                </a:solidFill>
                <a:latin typeface="#9Slide05 Brannboll Ny" panose="02000000000000000000" pitchFamily="2" charset="0"/>
                <a:cs typeface="Times New Roman" panose="02020603050405020304" pitchFamily="18" charset="0"/>
              </a:rPr>
              <a:t>phương</a:t>
            </a:r>
            <a:r>
              <a:rPr lang="en-US" sz="3200" dirty="0">
                <a:solidFill>
                  <a:schemeClr val="bg1"/>
                </a:solidFill>
                <a:latin typeface="#9Slide05 Brannboll Ny" panose="02000000000000000000" pitchFamily="2" charset="0"/>
                <a:cs typeface="Times New Roman" panose="02020603050405020304" pitchFamily="18" charset="0"/>
              </a:rPr>
              <a:t> </a:t>
            </a:r>
            <a:r>
              <a:rPr lang="en-US" sz="3200" dirty="0" err="1">
                <a:solidFill>
                  <a:schemeClr val="bg1"/>
                </a:solidFill>
                <a:latin typeface="#9Slide05 Brannboll Ny" panose="02000000000000000000" pitchFamily="2" charset="0"/>
                <a:cs typeface="Times New Roman" panose="02020603050405020304" pitchFamily="18" charset="0"/>
              </a:rPr>
              <a:t>án</a:t>
            </a:r>
            <a:r>
              <a:rPr lang="en-US" sz="3200" dirty="0">
                <a:solidFill>
                  <a:schemeClr val="bg1"/>
                </a:solidFill>
                <a:latin typeface="#9Slide05 Brannboll Ny" panose="02000000000000000000" pitchFamily="2" charset="0"/>
                <a:cs typeface="Times New Roman" panose="02020603050405020304" pitchFamily="18" charset="0"/>
              </a:rPr>
              <a:t> chi </a:t>
            </a:r>
            <a:r>
              <a:rPr lang="en-US" sz="3200" dirty="0" err="1">
                <a:solidFill>
                  <a:schemeClr val="bg1"/>
                </a:solidFill>
                <a:latin typeface="#9Slide05 Brannboll Ny" panose="02000000000000000000" pitchFamily="2" charset="0"/>
                <a:cs typeface="Times New Roman" panose="02020603050405020304" pitchFamily="18" charset="0"/>
              </a:rPr>
              <a:t>tiêu</a:t>
            </a:r>
            <a:r>
              <a:rPr lang="en-US" sz="3200" dirty="0">
                <a:solidFill>
                  <a:schemeClr val="bg1"/>
                </a:solidFill>
                <a:latin typeface="#9Slide05 Brannboll Ny" panose="02000000000000000000" pitchFamily="2" charset="0"/>
                <a:cs typeface="Times New Roman" panose="02020603050405020304" pitchFamily="18" charset="0"/>
              </a:rPr>
              <a:t> </a:t>
            </a:r>
            <a:r>
              <a:rPr lang="en-US" sz="3200" dirty="0" err="1">
                <a:solidFill>
                  <a:schemeClr val="bg1"/>
                </a:solidFill>
                <a:latin typeface="#9Slide05 Brannboll Ny" panose="02000000000000000000" pitchFamily="2" charset="0"/>
                <a:cs typeface="Times New Roman" panose="02020603050405020304" pitchFamily="18" charset="0"/>
              </a:rPr>
              <a:t>của</a:t>
            </a:r>
            <a:r>
              <a:rPr lang="en-US" sz="3200" dirty="0">
                <a:solidFill>
                  <a:schemeClr val="bg1"/>
                </a:solidFill>
                <a:latin typeface="#9Slide05 Brannboll Ny" panose="02000000000000000000" pitchFamily="2" charset="0"/>
                <a:cs typeface="Times New Roman" panose="02020603050405020304" pitchFamily="18" charset="0"/>
              </a:rPr>
              <a:t> </a:t>
            </a:r>
            <a:r>
              <a:rPr lang="en-US" sz="3200" dirty="0" err="1">
                <a:solidFill>
                  <a:schemeClr val="bg1"/>
                </a:solidFill>
                <a:latin typeface="#9Slide05 Brannboll Ny" panose="02000000000000000000" pitchFamily="2" charset="0"/>
                <a:cs typeface="Times New Roman" panose="02020603050405020304" pitchFamily="18" charset="0"/>
              </a:rPr>
              <a:t>mình</a:t>
            </a:r>
            <a:r>
              <a:rPr lang="en-US" sz="3200" dirty="0">
                <a:solidFill>
                  <a:schemeClr val="bg1"/>
                </a:solidFill>
                <a:latin typeface="#9Slide05 Brannboll Ny" panose="02000000000000000000" pitchFamily="2" charset="0"/>
                <a:cs typeface="Times New Roman" panose="02020603050405020304" pitchFamily="18" charset="0"/>
              </a:rPr>
              <a:t> </a:t>
            </a:r>
            <a:r>
              <a:rPr lang="en-US" sz="3200" dirty="0" err="1">
                <a:solidFill>
                  <a:schemeClr val="bg1"/>
                </a:solidFill>
                <a:latin typeface="#9Slide05 Brannboll Ny" panose="02000000000000000000" pitchFamily="2" charset="0"/>
                <a:cs typeface="Times New Roman" panose="02020603050405020304" pitchFamily="18" charset="0"/>
              </a:rPr>
              <a:t>với</a:t>
            </a:r>
            <a:r>
              <a:rPr lang="en-US" sz="3200" dirty="0">
                <a:solidFill>
                  <a:schemeClr val="bg1"/>
                </a:solidFill>
                <a:latin typeface="#9Slide05 Brannboll Ny" panose="02000000000000000000" pitchFamily="2" charset="0"/>
                <a:cs typeface="Times New Roman" panose="02020603050405020304" pitchFamily="18" charset="0"/>
              </a:rPr>
              <a:t> </a:t>
            </a:r>
            <a:r>
              <a:rPr lang="en-US" sz="3200" dirty="0" err="1">
                <a:solidFill>
                  <a:schemeClr val="bg1"/>
                </a:solidFill>
                <a:latin typeface="#9Slide05 Brannboll Ny" panose="02000000000000000000" pitchFamily="2" charset="0"/>
                <a:cs typeface="Times New Roman" panose="02020603050405020304" pitchFamily="18" charset="0"/>
              </a:rPr>
              <a:t>khoản</a:t>
            </a:r>
            <a:r>
              <a:rPr lang="en-US" sz="3200" dirty="0">
                <a:solidFill>
                  <a:schemeClr val="bg1"/>
                </a:solidFill>
                <a:latin typeface="#9Slide05 Brannboll Ny" panose="02000000000000000000" pitchFamily="2" charset="0"/>
                <a:cs typeface="Times New Roman" panose="02020603050405020304" pitchFamily="18" charset="0"/>
              </a:rPr>
              <a:t> </a:t>
            </a:r>
            <a:r>
              <a:rPr lang="en-US" sz="3200" dirty="0" err="1">
                <a:solidFill>
                  <a:schemeClr val="bg1"/>
                </a:solidFill>
                <a:latin typeface="#9Slide05 Brannboll Ny" panose="02000000000000000000" pitchFamily="2" charset="0"/>
                <a:cs typeface="Times New Roman" panose="02020603050405020304" pitchFamily="18" charset="0"/>
              </a:rPr>
              <a:t>tiền</a:t>
            </a:r>
            <a:r>
              <a:rPr lang="en-US" sz="3200" dirty="0">
                <a:solidFill>
                  <a:schemeClr val="bg1"/>
                </a:solidFill>
                <a:latin typeface="#9Slide05 Brannboll Ny" panose="02000000000000000000" pitchFamily="2" charset="0"/>
                <a:cs typeface="Times New Roman" panose="02020603050405020304" pitchFamily="18" charset="0"/>
              </a:rPr>
              <a:t> </a:t>
            </a:r>
            <a:r>
              <a:rPr lang="en-US" sz="3200" dirty="0" err="1">
                <a:solidFill>
                  <a:schemeClr val="bg1"/>
                </a:solidFill>
                <a:latin typeface="#9Slide05 Brannboll Ny" panose="02000000000000000000" pitchFamily="2" charset="0"/>
                <a:cs typeface="Times New Roman" panose="02020603050405020304" pitchFamily="18" charset="0"/>
              </a:rPr>
              <a:t>này</a:t>
            </a:r>
            <a:r>
              <a:rPr lang="en-US" sz="3200" dirty="0">
                <a:solidFill>
                  <a:schemeClr val="bg1"/>
                </a:solidFill>
                <a:latin typeface="#9Slide05 Brannboll Ny" panose="02000000000000000000" pitchFamily="2" charset="0"/>
                <a:cs typeface="Times New Roman" panose="02020603050405020304" pitchFamily="18" charset="0"/>
              </a:rPr>
              <a:t> </a:t>
            </a:r>
            <a:r>
              <a:rPr lang="en-US" sz="3200" dirty="0" err="1">
                <a:solidFill>
                  <a:schemeClr val="bg1"/>
                </a:solidFill>
                <a:latin typeface="#9Slide05 Brannboll Ny" panose="02000000000000000000" pitchFamily="2" charset="0"/>
                <a:cs typeface="Times New Roman" panose="02020603050405020304" pitchFamily="18" charset="0"/>
              </a:rPr>
              <a:t>và</a:t>
            </a:r>
            <a:r>
              <a:rPr lang="en-US" sz="3200" dirty="0">
                <a:solidFill>
                  <a:schemeClr val="bg1"/>
                </a:solidFill>
                <a:latin typeface="#9Slide05 Brannboll Ny" panose="02000000000000000000" pitchFamily="2" charset="0"/>
                <a:cs typeface="Times New Roman" panose="02020603050405020304" pitchFamily="18" charset="0"/>
              </a:rPr>
              <a:t> </a:t>
            </a:r>
            <a:r>
              <a:rPr lang="en-US" sz="3200" dirty="0" err="1">
                <a:solidFill>
                  <a:schemeClr val="bg1"/>
                </a:solidFill>
                <a:latin typeface="#9Slide05 Brannboll Ny" panose="02000000000000000000" pitchFamily="2" charset="0"/>
                <a:cs typeface="Times New Roman" panose="02020603050405020304" pitchFamily="18" charset="0"/>
              </a:rPr>
              <a:t>giải</a:t>
            </a:r>
            <a:r>
              <a:rPr lang="en-US" sz="3200" dirty="0">
                <a:solidFill>
                  <a:schemeClr val="bg1"/>
                </a:solidFill>
                <a:latin typeface="#9Slide05 Brannboll Ny" panose="02000000000000000000" pitchFamily="2" charset="0"/>
                <a:cs typeface="Times New Roman" panose="02020603050405020304" pitchFamily="18" charset="0"/>
              </a:rPr>
              <a:t> </a:t>
            </a:r>
            <a:r>
              <a:rPr lang="en-US" sz="3200" dirty="0" err="1">
                <a:solidFill>
                  <a:schemeClr val="bg1"/>
                </a:solidFill>
                <a:latin typeface="#9Slide05 Brannboll Ny" panose="02000000000000000000" pitchFamily="2" charset="0"/>
                <a:cs typeface="Times New Roman" panose="02020603050405020304" pitchFamily="18" charset="0"/>
              </a:rPr>
              <a:t>thích</a:t>
            </a:r>
            <a:r>
              <a:rPr lang="en-US" sz="3200" dirty="0">
                <a:solidFill>
                  <a:schemeClr val="bg1"/>
                </a:solidFill>
                <a:latin typeface="#9Slide05 Brannboll Ny" panose="02000000000000000000" pitchFamily="2" charset="0"/>
                <a:cs typeface="Times New Roman" panose="02020603050405020304" pitchFamily="18" charset="0"/>
              </a:rPr>
              <a:t> </a:t>
            </a:r>
            <a:r>
              <a:rPr lang="en-US" sz="3200" dirty="0" err="1">
                <a:solidFill>
                  <a:schemeClr val="bg1"/>
                </a:solidFill>
                <a:latin typeface="#9Slide05 Brannboll Ny" panose="02000000000000000000" pitchFamily="2" charset="0"/>
                <a:cs typeface="Times New Roman" panose="02020603050405020304" pitchFamily="18" charset="0"/>
              </a:rPr>
              <a:t>vì</a:t>
            </a:r>
            <a:r>
              <a:rPr lang="en-US" sz="3200" dirty="0">
                <a:solidFill>
                  <a:schemeClr val="bg1"/>
                </a:solidFill>
                <a:latin typeface="#9Slide05 Brannboll Ny" panose="02000000000000000000" pitchFamily="2" charset="0"/>
                <a:cs typeface="Times New Roman" panose="02020603050405020304" pitchFamily="18" charset="0"/>
              </a:rPr>
              <a:t> </a:t>
            </a:r>
            <a:r>
              <a:rPr lang="en-US" sz="3200" dirty="0" err="1">
                <a:solidFill>
                  <a:schemeClr val="bg1"/>
                </a:solidFill>
                <a:latin typeface="#9Slide05 Brannboll Ny" panose="02000000000000000000" pitchFamily="2" charset="0"/>
                <a:cs typeface="Times New Roman" panose="02020603050405020304" pitchFamily="18" charset="0"/>
              </a:rPr>
              <a:t>sao</a:t>
            </a:r>
            <a:r>
              <a:rPr lang="en-US" sz="3200" dirty="0">
                <a:solidFill>
                  <a:schemeClr val="bg1"/>
                </a:solidFill>
                <a:latin typeface="#9Slide05 Brannboll Ny" panose="02000000000000000000" pitchFamily="2" charset="0"/>
                <a:cs typeface="Times New Roman" panose="02020603050405020304" pitchFamily="18" charset="0"/>
              </a:rPr>
              <a:t> </a:t>
            </a:r>
            <a:r>
              <a:rPr lang="en-US" sz="3200" dirty="0" err="1">
                <a:solidFill>
                  <a:schemeClr val="bg1"/>
                </a:solidFill>
                <a:latin typeface="#9Slide05 Brannboll Ny" panose="02000000000000000000" pitchFamily="2" charset="0"/>
                <a:cs typeface="Times New Roman" panose="02020603050405020304" pitchFamily="18" charset="0"/>
              </a:rPr>
              <a:t>em</a:t>
            </a:r>
            <a:r>
              <a:rPr lang="en-US" sz="3200" dirty="0">
                <a:solidFill>
                  <a:schemeClr val="bg1"/>
                </a:solidFill>
                <a:latin typeface="#9Slide05 Brannboll Ny" panose="02000000000000000000" pitchFamily="2" charset="0"/>
                <a:cs typeface="Times New Roman" panose="02020603050405020304" pitchFamily="18" charset="0"/>
              </a:rPr>
              <a:t> </a:t>
            </a:r>
            <a:r>
              <a:rPr lang="en-US" sz="3200" dirty="0" err="1">
                <a:solidFill>
                  <a:schemeClr val="bg1"/>
                </a:solidFill>
                <a:latin typeface="#9Slide05 Brannboll Ny" panose="02000000000000000000" pitchFamily="2" charset="0"/>
                <a:cs typeface="Times New Roman" panose="02020603050405020304" pitchFamily="18" charset="0"/>
              </a:rPr>
              <a:t>lựa</a:t>
            </a:r>
            <a:r>
              <a:rPr lang="en-US" sz="3200" dirty="0">
                <a:solidFill>
                  <a:schemeClr val="bg1"/>
                </a:solidFill>
                <a:latin typeface="#9Slide05 Brannboll Ny" panose="02000000000000000000" pitchFamily="2" charset="0"/>
                <a:cs typeface="Times New Roman" panose="02020603050405020304" pitchFamily="18" charset="0"/>
              </a:rPr>
              <a:t> </a:t>
            </a:r>
            <a:r>
              <a:rPr lang="en-US" sz="3200" dirty="0" err="1">
                <a:solidFill>
                  <a:schemeClr val="bg1"/>
                </a:solidFill>
                <a:latin typeface="#9Slide05 Brannboll Ny" panose="02000000000000000000" pitchFamily="2" charset="0"/>
                <a:cs typeface="Times New Roman" panose="02020603050405020304" pitchFamily="18" charset="0"/>
              </a:rPr>
              <a:t>chọn</a:t>
            </a:r>
            <a:r>
              <a:rPr lang="en-US" sz="3200" dirty="0">
                <a:solidFill>
                  <a:schemeClr val="bg1"/>
                </a:solidFill>
                <a:latin typeface="#9Slide05 Brannboll Ny" panose="02000000000000000000" pitchFamily="2" charset="0"/>
                <a:cs typeface="Times New Roman" panose="02020603050405020304" pitchFamily="18" charset="0"/>
              </a:rPr>
              <a:t> </a:t>
            </a:r>
            <a:r>
              <a:rPr lang="en-US" sz="3200" dirty="0" err="1">
                <a:solidFill>
                  <a:schemeClr val="bg1"/>
                </a:solidFill>
                <a:latin typeface="#9Slide05 Brannboll Ny" panose="02000000000000000000" pitchFamily="2" charset="0"/>
                <a:cs typeface="Times New Roman" panose="02020603050405020304" pitchFamily="18" charset="0"/>
              </a:rPr>
              <a:t>như</a:t>
            </a:r>
            <a:r>
              <a:rPr lang="en-US" sz="3200" dirty="0">
                <a:solidFill>
                  <a:schemeClr val="bg1"/>
                </a:solidFill>
                <a:latin typeface="#9Slide05 Brannboll Ny" panose="02000000000000000000" pitchFamily="2" charset="0"/>
                <a:cs typeface="Times New Roman" panose="02020603050405020304" pitchFamily="18" charset="0"/>
              </a:rPr>
              <a:t> </a:t>
            </a:r>
            <a:r>
              <a:rPr lang="en-US" sz="3200" dirty="0" err="1">
                <a:solidFill>
                  <a:schemeClr val="bg1"/>
                </a:solidFill>
                <a:latin typeface="#9Slide05 Brannboll Ny" panose="02000000000000000000" pitchFamily="2" charset="0"/>
                <a:cs typeface="Times New Roman" panose="02020603050405020304" pitchFamily="18" charset="0"/>
              </a:rPr>
              <a:t>vậy</a:t>
            </a:r>
            <a:r>
              <a:rPr lang="en-US" sz="3200" dirty="0">
                <a:solidFill>
                  <a:schemeClr val="bg1"/>
                </a:solidFill>
                <a:latin typeface="#9Slide05 Brannboll Ny" panose="02000000000000000000" pitchFamily="2" charset="0"/>
                <a:cs typeface="Times New Roman" panose="02020603050405020304" pitchFamily="18" charset="0"/>
              </a:rPr>
              <a:t>?</a:t>
            </a:r>
          </a:p>
          <a:p>
            <a:pPr lvl="0" fontAlgn="base"/>
            <a:r>
              <a:rPr lang="en-US" sz="3200" dirty="0">
                <a:solidFill>
                  <a:schemeClr val="bg1"/>
                </a:solidFill>
                <a:latin typeface="#9Slide05 Brannboll Ny" panose="02000000000000000000" pitchFamily="2" charset="0"/>
                <a:cs typeface="Times New Roman" panose="02020603050405020304" pitchFamily="18" charset="0"/>
              </a:rPr>
              <a:t>2. </a:t>
            </a:r>
            <a:r>
              <a:rPr lang="en-US" sz="3200" dirty="0" err="1">
                <a:solidFill>
                  <a:schemeClr val="bg1"/>
                </a:solidFill>
                <a:latin typeface="#9Slide05 Brannboll Ny" panose="02000000000000000000" pitchFamily="2" charset="0"/>
                <a:cs typeface="Times New Roman" panose="02020603050405020304" pitchFamily="18" charset="0"/>
              </a:rPr>
              <a:t>Em</a:t>
            </a:r>
            <a:r>
              <a:rPr lang="en-US" sz="3200" dirty="0">
                <a:solidFill>
                  <a:schemeClr val="bg1"/>
                </a:solidFill>
                <a:latin typeface="#9Slide05 Brannboll Ny" panose="02000000000000000000" pitchFamily="2" charset="0"/>
                <a:cs typeface="Times New Roman" panose="02020603050405020304" pitchFamily="18" charset="0"/>
              </a:rPr>
              <a:t> c</a:t>
            </a:r>
            <a:r>
              <a:rPr lang="vi-VN" sz="3200" dirty="0">
                <a:solidFill>
                  <a:schemeClr val="bg1"/>
                </a:solidFill>
                <a:latin typeface="#9Slide05 Brannboll Ny" panose="02000000000000000000" pitchFamily="2" charset="0"/>
                <a:cs typeface="Times New Roman" panose="02020603050405020304" pitchFamily="18" charset="0"/>
              </a:rPr>
              <a:t>ó suy nghĩ gì về ý nghĩa của việc chi tiêu tiền hiệu quả?</a:t>
            </a:r>
            <a:endParaRPr lang="en-US" sz="3200" dirty="0">
              <a:solidFill>
                <a:schemeClr val="bg1"/>
              </a:solidFill>
              <a:latin typeface="#9Slide05 Brannboll Ny" panose="02000000000000000000" pitchFamily="2" charset="0"/>
              <a:cs typeface="Times New Roman" panose="02020603050405020304" pitchFamily="18" charset="0"/>
            </a:endParaRPr>
          </a:p>
        </p:txBody>
      </p:sp>
      <p:pic>
        <p:nvPicPr>
          <p:cNvPr id="9" name="Picture 8"/>
          <p:cNvPicPr>
            <a:picLocks noChangeAspect="1"/>
          </p:cNvPicPr>
          <p:nvPr/>
        </p:nvPicPr>
        <p:blipFill>
          <a:blip r:embed="rId5"/>
          <a:stretch>
            <a:fillRect/>
          </a:stretch>
        </p:blipFill>
        <p:spPr>
          <a:xfrm>
            <a:off x="8669735" y="-452730"/>
            <a:ext cx="4144378" cy="5206435"/>
          </a:xfrm>
          <a:prstGeom prst="rect">
            <a:avLst/>
          </a:prstGeom>
        </p:spPr>
      </p:pic>
      <p:sp>
        <p:nvSpPr>
          <p:cNvPr id="5" name="文本框 4"/>
          <p:cNvSpPr txBox="1"/>
          <p:nvPr/>
        </p:nvSpPr>
        <p:spPr>
          <a:xfrm>
            <a:off x="1164105" y="1789521"/>
            <a:ext cx="10491867" cy="1107996"/>
          </a:xfrm>
          <a:prstGeom prst="rect">
            <a:avLst/>
          </a:prstGeom>
          <a:solidFill>
            <a:schemeClr val="accent2"/>
          </a:solidFill>
          <a:ln w="38100">
            <a:solidFill>
              <a:schemeClr val="tx1"/>
            </a:solidFill>
          </a:ln>
        </p:spPr>
        <p:txBody>
          <a:bodyPr wrap="square" rtlCol="0">
            <a:spAutoFit/>
          </a:bodyPr>
          <a:lstStyle/>
          <a:p>
            <a:r>
              <a:rPr kumimoji="1" lang="en-US" altLang="zh-CN" sz="6600" b="1" dirty="0" err="1">
                <a:solidFill>
                  <a:schemeClr val="bg1"/>
                </a:solidFill>
                <a:latin typeface="#9Slide05 Brannboll Ny" panose="02000000000000000000" pitchFamily="2" charset="0"/>
                <a:ea typeface="inpin heiti" charset="-122"/>
                <a:cs typeface="inpin heiti" charset="-122"/>
              </a:rPr>
              <a:t>Trò</a:t>
            </a:r>
            <a:r>
              <a:rPr kumimoji="1" lang="en-US" altLang="zh-CN" sz="6600" b="1" dirty="0">
                <a:solidFill>
                  <a:schemeClr val="bg1"/>
                </a:solidFill>
                <a:latin typeface="#9Slide05 Brannboll Ny" panose="02000000000000000000" pitchFamily="2" charset="0"/>
                <a:ea typeface="inpin heiti" charset="-122"/>
                <a:cs typeface="inpin heiti" charset="-122"/>
              </a:rPr>
              <a:t> </a:t>
            </a:r>
            <a:r>
              <a:rPr kumimoji="1" lang="en-US" altLang="zh-CN" sz="6600" b="1" dirty="0" err="1">
                <a:solidFill>
                  <a:schemeClr val="bg1"/>
                </a:solidFill>
                <a:latin typeface="#9Slide05 Brannboll Ny" panose="02000000000000000000" pitchFamily="2" charset="0"/>
                <a:ea typeface="inpin heiti" charset="-122"/>
                <a:cs typeface="inpin heiti" charset="-122"/>
              </a:rPr>
              <a:t>chơi</a:t>
            </a:r>
            <a:r>
              <a:rPr kumimoji="1" lang="en-US" altLang="zh-CN" sz="6600" b="1" dirty="0">
                <a:solidFill>
                  <a:schemeClr val="bg1"/>
                </a:solidFill>
                <a:latin typeface="#9Slide05 Brannboll Ny" panose="02000000000000000000" pitchFamily="2" charset="0"/>
                <a:ea typeface="inpin heiti" charset="-122"/>
                <a:cs typeface="inpin heiti" charset="-122"/>
              </a:rPr>
              <a:t>: </a:t>
            </a:r>
            <a:r>
              <a:rPr kumimoji="1" lang="en-US" altLang="zh-CN" sz="6600" b="1" dirty="0" err="1">
                <a:solidFill>
                  <a:schemeClr val="bg1"/>
                </a:solidFill>
                <a:latin typeface="#9Slide05 Brannboll Ny" panose="02000000000000000000" pitchFamily="2" charset="0"/>
                <a:ea typeface="inpin heiti" charset="-122"/>
                <a:cs typeface="inpin heiti" charset="-122"/>
              </a:rPr>
              <a:t>Giải</a:t>
            </a:r>
            <a:r>
              <a:rPr kumimoji="1" lang="en-US" altLang="zh-CN" sz="6600" b="1" dirty="0">
                <a:solidFill>
                  <a:schemeClr val="bg1"/>
                </a:solidFill>
                <a:latin typeface="#9Slide05 Brannboll Ny" panose="02000000000000000000" pitchFamily="2" charset="0"/>
                <a:ea typeface="inpin heiti" charset="-122"/>
                <a:cs typeface="inpin heiti" charset="-122"/>
              </a:rPr>
              <a:t> </a:t>
            </a:r>
            <a:r>
              <a:rPr kumimoji="1" lang="en-US" altLang="zh-CN" sz="6600" b="1" dirty="0" err="1">
                <a:solidFill>
                  <a:schemeClr val="bg1"/>
                </a:solidFill>
                <a:latin typeface="#9Slide05 Brannboll Ny" panose="02000000000000000000" pitchFamily="2" charset="0"/>
                <a:ea typeface="inpin heiti" charset="-122"/>
                <a:cs typeface="inpin heiti" charset="-122"/>
              </a:rPr>
              <a:t>bài</a:t>
            </a:r>
            <a:r>
              <a:rPr kumimoji="1" lang="en-US" altLang="zh-CN" sz="6600" b="1" dirty="0">
                <a:solidFill>
                  <a:schemeClr val="bg1"/>
                </a:solidFill>
                <a:latin typeface="#9Slide05 Brannboll Ny" panose="02000000000000000000" pitchFamily="2" charset="0"/>
                <a:ea typeface="inpin heiti" charset="-122"/>
                <a:cs typeface="inpin heiti" charset="-122"/>
              </a:rPr>
              <a:t> </a:t>
            </a:r>
            <a:r>
              <a:rPr kumimoji="1" lang="en-US" altLang="zh-CN" sz="6600" b="1" dirty="0" err="1">
                <a:solidFill>
                  <a:schemeClr val="bg1"/>
                </a:solidFill>
                <a:latin typeface="#9Slide05 Brannboll Ny" panose="02000000000000000000" pitchFamily="2" charset="0"/>
                <a:ea typeface="inpin heiti" charset="-122"/>
                <a:cs typeface="inpin heiti" charset="-122"/>
              </a:rPr>
              <a:t>toán</a:t>
            </a:r>
            <a:r>
              <a:rPr kumimoji="1" lang="en-US" altLang="zh-CN" sz="6600" b="1" dirty="0">
                <a:solidFill>
                  <a:schemeClr val="bg1"/>
                </a:solidFill>
                <a:latin typeface="#9Slide05 Brannboll Ny" panose="02000000000000000000" pitchFamily="2" charset="0"/>
                <a:ea typeface="inpin heiti" charset="-122"/>
                <a:cs typeface="inpin heiti" charset="-122"/>
              </a:rPr>
              <a:t> </a:t>
            </a:r>
            <a:r>
              <a:rPr kumimoji="1" lang="en-US" altLang="zh-CN" sz="6600" b="1" dirty="0" err="1">
                <a:solidFill>
                  <a:schemeClr val="bg1"/>
                </a:solidFill>
                <a:latin typeface="#9Slide05 Brannboll Ny" panose="02000000000000000000" pitchFamily="2" charset="0"/>
                <a:ea typeface="inpin heiti" charset="-122"/>
                <a:cs typeface="inpin heiti" charset="-122"/>
              </a:rPr>
              <a:t>thu</a:t>
            </a:r>
            <a:r>
              <a:rPr kumimoji="1" lang="en-US" altLang="zh-CN" sz="6600" b="1" dirty="0">
                <a:solidFill>
                  <a:schemeClr val="bg1"/>
                </a:solidFill>
                <a:latin typeface="#9Slide05 Brannboll Ny" panose="02000000000000000000" pitchFamily="2" charset="0"/>
                <a:ea typeface="inpin heiti" charset="-122"/>
                <a:cs typeface="inpin heiti" charset="-122"/>
              </a:rPr>
              <a:t> chi</a:t>
            </a:r>
            <a:endParaRPr kumimoji="1" lang="zh-CN" altLang="en-US" sz="6600" b="1" dirty="0">
              <a:solidFill>
                <a:schemeClr val="bg1"/>
              </a:solidFill>
              <a:latin typeface="#9Slide05 Brannboll Ny" panose="02000000000000000000" pitchFamily="2" charset="0"/>
              <a:ea typeface="inpin heiti" charset="-122"/>
              <a:cs typeface="inpin heiti"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2000" cy="6854522"/>
          </a:xfrm>
          <a:prstGeom prst="rect">
            <a:avLst/>
          </a:prstGeom>
        </p:spPr>
      </p:pic>
      <p:sp>
        <p:nvSpPr>
          <p:cNvPr id="10" name="TextBox 9"/>
          <p:cNvSpPr txBox="1"/>
          <p:nvPr/>
        </p:nvSpPr>
        <p:spPr>
          <a:xfrm>
            <a:off x="169216" y="105015"/>
            <a:ext cx="10710065" cy="5109087"/>
          </a:xfrm>
          <a:prstGeom prst="rect">
            <a:avLst/>
          </a:prstGeom>
          <a:noFill/>
          <a:ln>
            <a:noFill/>
          </a:ln>
        </p:spPr>
        <p:txBody>
          <a:bodyPr wrap="square" lIns="121917" tIns="60958" rIns="121917" bIns="60958" rtlCol="0">
            <a:spAutoFit/>
          </a:bodyPr>
          <a:lstStyle/>
          <a:p>
            <a:pPr algn="just"/>
            <a:r>
              <a:rPr lang="vi-VN" sz="3600" b="1" i="1" dirty="0">
                <a:solidFill>
                  <a:srgbClr val="C00000"/>
                </a:solidFill>
                <a:latin typeface="#9Slide05 Brannboll Ny" panose="02000000000000000000" pitchFamily="2" charset="0"/>
                <a:ea typeface="Times New Roman" panose="02020603050405020304" pitchFamily="18" charset="0"/>
                <a:cs typeface="Times New Roman" panose="02020603050405020304" pitchFamily="18" charset="0"/>
              </a:rPr>
              <a:t>Đọc tình huống:</a:t>
            </a:r>
          </a:p>
          <a:p>
            <a:pPr algn="just"/>
            <a:r>
              <a:rPr lang="vi-VN" sz="3600" dirty="0">
                <a:latin typeface="#9Slide05 Brannboll Ny" panose="02000000000000000000" pitchFamily="2" charset="0"/>
              </a:rPr>
              <a:t>Hằng là một cô bé khéo tay, hay làm, rất quan tâm đến việc tái chế rác thải để góp phần bảo vệ môi trường. Bạn  thu gom vỏ chai lọ, que kem, giấy màu đã bỏ đi, lau rửa sạch sẽ xếp gọn gàng. Những lúc rảnh rỗi, bạn mày mò cắt dán, trang trí thành những món quà lưu niệm như chậu hoa, lọ đựng bút, Khung ảnh,... Những sản phẩm này được nhiều bạn yêu thích. Hằng mát vui vì công việc này giúp bạn có chút tiền nhỏ để chi tiêu, phụ giúp thêm bố mẹ và làm từ thiện,...</a:t>
            </a:r>
            <a:endParaRPr lang="en-US" sz="3600" dirty="0">
              <a:solidFill>
                <a:srgbClr val="FF0000"/>
              </a:solidFill>
              <a:latin typeface="#9Slide05 Brannboll Ny" panose="02000000000000000000" pitchFamily="2" charset="0"/>
              <a:cs typeface="Times New Roman" panose="02020603050405020304" pitchFamily="18" charset="0"/>
            </a:endParaRPr>
          </a:p>
        </p:txBody>
      </p:sp>
      <p:grpSp>
        <p:nvGrpSpPr>
          <p:cNvPr id="12" name="Group 11"/>
          <p:cNvGrpSpPr/>
          <p:nvPr/>
        </p:nvGrpSpPr>
        <p:grpSpPr>
          <a:xfrm>
            <a:off x="9678484" y="977068"/>
            <a:ext cx="3053981" cy="5874291"/>
            <a:chOff x="9876234" y="446812"/>
            <a:chExt cx="3053981" cy="6584741"/>
          </a:xfrm>
        </p:grpSpPr>
        <p:pic>
          <p:nvPicPr>
            <p:cNvPr id="6" name="图片 7"/>
            <p:cNvPicPr>
              <a:picLocks noChangeAspect="1"/>
            </p:cNvPicPr>
            <p:nvPr/>
          </p:nvPicPr>
          <p:blipFill rotWithShape="1">
            <a:blip r:embed="rId3">
              <a:extLst>
                <a:ext uri="{28A0092B-C50C-407E-A947-70E740481C1C}">
                  <a14:useLocalDpi xmlns:a14="http://schemas.microsoft.com/office/drawing/2010/main" val="0"/>
                </a:ext>
              </a:extLst>
            </a:blip>
            <a:srcRect l="65866" t="43141" r="16000" b="18696"/>
            <a:stretch>
              <a:fillRect/>
            </a:stretch>
          </p:blipFill>
          <p:spPr>
            <a:xfrm>
              <a:off x="9876234" y="4390880"/>
              <a:ext cx="1934005" cy="2289520"/>
            </a:xfrm>
            <a:prstGeom prst="rect">
              <a:avLst/>
            </a:prstGeom>
          </p:spPr>
        </p:pic>
        <p:pic>
          <p:nvPicPr>
            <p:cNvPr id="9" name="图片 8"/>
            <p:cNvPicPr>
              <a:picLocks noChangeAspect="1"/>
            </p:cNvPicPr>
            <p:nvPr/>
          </p:nvPicPr>
          <p:blipFill rotWithShape="1">
            <a:blip r:embed="rId4">
              <a:extLst>
                <a:ext uri="{28A0092B-C50C-407E-A947-70E740481C1C}">
                  <a14:useLocalDpi xmlns:a14="http://schemas.microsoft.com/office/drawing/2010/main" val="0"/>
                </a:ext>
              </a:extLst>
            </a:blip>
            <a:srcRect l="77867" t="20385" r="6933" b="5896"/>
            <a:stretch>
              <a:fillRect/>
            </a:stretch>
          </p:blipFill>
          <p:spPr>
            <a:xfrm>
              <a:off x="11077031" y="446812"/>
              <a:ext cx="1853184" cy="6584741"/>
            </a:xfrm>
            <a:prstGeom prst="rect">
              <a:avLst/>
            </a:prstGeom>
          </p:spPr>
        </p:pic>
      </p:grpSp>
      <p:sp>
        <p:nvSpPr>
          <p:cNvPr id="4" name="TextBox 3"/>
          <p:cNvSpPr txBox="1"/>
          <p:nvPr/>
        </p:nvSpPr>
        <p:spPr>
          <a:xfrm>
            <a:off x="1473417" y="5210662"/>
            <a:ext cx="9302460" cy="1200329"/>
          </a:xfrm>
          <a:prstGeom prst="rect">
            <a:avLst/>
          </a:prstGeom>
          <a:noFill/>
        </p:spPr>
        <p:txBody>
          <a:bodyPr wrap="square">
            <a:spAutoFit/>
          </a:bodyPr>
          <a:lstStyle/>
          <a:p>
            <a:pPr algn="just"/>
            <a:r>
              <a:rPr lang="en-US" sz="3600" dirty="0">
                <a:solidFill>
                  <a:srgbClr val="FF0000"/>
                </a:solidFill>
                <a:effectLst/>
                <a:latin typeface="#9Slide05 Brannboll Ny" panose="02000000000000000000" pitchFamily="2" charset="0"/>
                <a:ea typeface="Times New Roman" panose="02020603050405020304" pitchFamily="18" charset="0"/>
              </a:rPr>
              <a:t>a) </a:t>
            </a:r>
            <a:r>
              <a:rPr lang="en-US" sz="3600" dirty="0" err="1">
                <a:solidFill>
                  <a:srgbClr val="FF0000"/>
                </a:solidFill>
                <a:effectLst/>
                <a:latin typeface="#9Slide05 Brannboll Ny" panose="02000000000000000000" pitchFamily="2" charset="0"/>
                <a:ea typeface="Times New Roman" panose="02020603050405020304" pitchFamily="18" charset="0"/>
              </a:rPr>
              <a:t>Việc</a:t>
            </a:r>
            <a:r>
              <a:rPr lang="en-US" sz="3600" dirty="0">
                <a:solidFill>
                  <a:srgbClr val="FF0000"/>
                </a:solidFill>
                <a:effectLst/>
                <a:latin typeface="#9Slide05 Brannboll Ny" panose="02000000000000000000" pitchFamily="2" charset="0"/>
                <a:ea typeface="Times New Roman" panose="02020603050405020304" pitchFamily="18" charset="0"/>
              </a:rPr>
              <a:t> </a:t>
            </a:r>
            <a:r>
              <a:rPr lang="en-US" sz="3600" dirty="0" err="1">
                <a:solidFill>
                  <a:srgbClr val="FF0000"/>
                </a:solidFill>
                <a:effectLst/>
                <a:latin typeface="#9Slide05 Brannboll Ny" panose="02000000000000000000" pitchFamily="2" charset="0"/>
                <a:ea typeface="Times New Roman" panose="02020603050405020304" pitchFamily="18" charset="0"/>
              </a:rPr>
              <a:t>làm</a:t>
            </a:r>
            <a:r>
              <a:rPr lang="en-US" sz="3600" dirty="0">
                <a:solidFill>
                  <a:srgbClr val="FF0000"/>
                </a:solidFill>
                <a:effectLst/>
                <a:latin typeface="#9Slide05 Brannboll Ny" panose="02000000000000000000" pitchFamily="2" charset="0"/>
                <a:ea typeface="Times New Roman" panose="02020603050405020304" pitchFamily="18" charset="0"/>
              </a:rPr>
              <a:t> </a:t>
            </a:r>
            <a:r>
              <a:rPr lang="en-US" sz="3600" dirty="0" err="1">
                <a:solidFill>
                  <a:srgbClr val="FF0000"/>
                </a:solidFill>
                <a:effectLst/>
                <a:latin typeface="#9Slide05 Brannboll Ny" panose="02000000000000000000" pitchFamily="2" charset="0"/>
                <a:ea typeface="Times New Roman" panose="02020603050405020304" pitchFamily="18" charset="0"/>
              </a:rPr>
              <a:t>của</a:t>
            </a:r>
            <a:r>
              <a:rPr lang="en-US" sz="3600" dirty="0">
                <a:solidFill>
                  <a:srgbClr val="FF0000"/>
                </a:solidFill>
                <a:effectLst/>
                <a:latin typeface="#9Slide05 Brannboll Ny" panose="02000000000000000000" pitchFamily="2" charset="0"/>
                <a:ea typeface="Times New Roman" panose="02020603050405020304" pitchFamily="18" charset="0"/>
              </a:rPr>
              <a:t> Hằng </a:t>
            </a:r>
            <a:r>
              <a:rPr lang="en-US" sz="3600" dirty="0" err="1">
                <a:solidFill>
                  <a:srgbClr val="FF0000"/>
                </a:solidFill>
                <a:effectLst/>
                <a:latin typeface="#9Slide05 Brannboll Ny" panose="02000000000000000000" pitchFamily="2" charset="0"/>
                <a:ea typeface="Times New Roman" panose="02020603050405020304" pitchFamily="18" charset="0"/>
              </a:rPr>
              <a:t>đem</a:t>
            </a:r>
            <a:r>
              <a:rPr lang="en-US" sz="3600" dirty="0">
                <a:solidFill>
                  <a:srgbClr val="FF0000"/>
                </a:solidFill>
                <a:effectLst/>
                <a:latin typeface="#9Slide05 Brannboll Ny" panose="02000000000000000000" pitchFamily="2" charset="0"/>
                <a:ea typeface="Times New Roman" panose="02020603050405020304" pitchFamily="18" charset="0"/>
              </a:rPr>
              <a:t> </a:t>
            </a:r>
            <a:r>
              <a:rPr lang="en-US" sz="3600" dirty="0" err="1">
                <a:solidFill>
                  <a:srgbClr val="FF0000"/>
                </a:solidFill>
                <a:effectLst/>
                <a:latin typeface="#9Slide05 Brannboll Ny" panose="02000000000000000000" pitchFamily="2" charset="0"/>
                <a:ea typeface="Times New Roman" panose="02020603050405020304" pitchFamily="18" charset="0"/>
              </a:rPr>
              <a:t>lại</a:t>
            </a:r>
            <a:r>
              <a:rPr lang="en-US" sz="3600" dirty="0">
                <a:solidFill>
                  <a:srgbClr val="FF0000"/>
                </a:solidFill>
                <a:effectLst/>
                <a:latin typeface="#9Slide05 Brannboll Ny" panose="02000000000000000000" pitchFamily="2" charset="0"/>
                <a:ea typeface="Times New Roman" panose="02020603050405020304" pitchFamily="18" charset="0"/>
              </a:rPr>
              <a:t> </a:t>
            </a:r>
            <a:r>
              <a:rPr lang="en-US" sz="3600" dirty="0" err="1">
                <a:solidFill>
                  <a:srgbClr val="FF0000"/>
                </a:solidFill>
                <a:effectLst/>
                <a:latin typeface="#9Slide05 Brannboll Ny" panose="02000000000000000000" pitchFamily="2" charset="0"/>
                <a:ea typeface="Times New Roman" panose="02020603050405020304" pitchFamily="18" charset="0"/>
              </a:rPr>
              <a:t>lợi</a:t>
            </a:r>
            <a:r>
              <a:rPr lang="en-US" sz="3600" dirty="0">
                <a:solidFill>
                  <a:srgbClr val="FF0000"/>
                </a:solidFill>
                <a:effectLst/>
                <a:latin typeface="#9Slide05 Brannboll Ny" panose="02000000000000000000" pitchFamily="2" charset="0"/>
                <a:ea typeface="Times New Roman" panose="02020603050405020304" pitchFamily="18" charset="0"/>
              </a:rPr>
              <a:t> </a:t>
            </a:r>
            <a:r>
              <a:rPr lang="en-US" sz="3600" dirty="0" err="1">
                <a:solidFill>
                  <a:srgbClr val="FF0000"/>
                </a:solidFill>
                <a:effectLst/>
                <a:latin typeface="#9Slide05 Brannboll Ny" panose="02000000000000000000" pitchFamily="2" charset="0"/>
                <a:ea typeface="Times New Roman" panose="02020603050405020304" pitchFamily="18" charset="0"/>
              </a:rPr>
              <a:t>ích</a:t>
            </a:r>
            <a:r>
              <a:rPr lang="en-US" sz="3600" dirty="0">
                <a:solidFill>
                  <a:srgbClr val="FF0000"/>
                </a:solidFill>
                <a:effectLst/>
                <a:latin typeface="#9Slide05 Brannboll Ny" panose="02000000000000000000" pitchFamily="2" charset="0"/>
                <a:ea typeface="Times New Roman" panose="02020603050405020304" pitchFamily="18" charset="0"/>
              </a:rPr>
              <a:t> </a:t>
            </a:r>
            <a:r>
              <a:rPr lang="en-US" sz="3600" dirty="0" err="1">
                <a:solidFill>
                  <a:srgbClr val="FF0000"/>
                </a:solidFill>
                <a:effectLst/>
                <a:latin typeface="#9Slide05 Brannboll Ny" panose="02000000000000000000" pitchFamily="2" charset="0"/>
                <a:ea typeface="Times New Roman" panose="02020603050405020304" pitchFamily="18" charset="0"/>
              </a:rPr>
              <a:t>gì</a:t>
            </a:r>
            <a:r>
              <a:rPr lang="en-US" sz="3600" dirty="0">
                <a:solidFill>
                  <a:srgbClr val="FF0000"/>
                </a:solidFill>
                <a:effectLst/>
                <a:latin typeface="#9Slide05 Brannboll Ny" panose="02000000000000000000" pitchFamily="2" charset="0"/>
                <a:ea typeface="Times New Roman" panose="02020603050405020304" pitchFamily="18" charset="0"/>
              </a:rPr>
              <a:t>? </a:t>
            </a:r>
          </a:p>
          <a:p>
            <a:pPr algn="just"/>
            <a:r>
              <a:rPr lang="en-US" sz="3600" dirty="0">
                <a:solidFill>
                  <a:srgbClr val="FF0000"/>
                </a:solidFill>
                <a:effectLst/>
                <a:latin typeface="#9Slide05 Brannboll Ny" panose="02000000000000000000" pitchFamily="2" charset="0"/>
                <a:ea typeface="Times New Roman" panose="02020603050405020304" pitchFamily="18" charset="0"/>
              </a:rPr>
              <a:t>b) </a:t>
            </a:r>
            <a:r>
              <a:rPr lang="en-US" sz="3600" dirty="0" err="1">
                <a:solidFill>
                  <a:srgbClr val="FF0000"/>
                </a:solidFill>
                <a:effectLst/>
                <a:latin typeface="#9Slide05 Brannboll Ny" panose="02000000000000000000" pitchFamily="2" charset="0"/>
                <a:ea typeface="Times New Roman" panose="02020603050405020304" pitchFamily="18" charset="0"/>
              </a:rPr>
              <a:t>Em</a:t>
            </a:r>
            <a:r>
              <a:rPr lang="en-US" sz="3600" dirty="0">
                <a:solidFill>
                  <a:srgbClr val="FF0000"/>
                </a:solidFill>
                <a:effectLst/>
                <a:latin typeface="#9Slide05 Brannboll Ny" panose="02000000000000000000" pitchFamily="2" charset="0"/>
                <a:ea typeface="Times New Roman" panose="02020603050405020304" pitchFamily="18" charset="0"/>
              </a:rPr>
              <a:t> </a:t>
            </a:r>
            <a:r>
              <a:rPr lang="en-US" sz="3600" dirty="0" err="1">
                <a:solidFill>
                  <a:srgbClr val="FF0000"/>
                </a:solidFill>
                <a:effectLst/>
                <a:latin typeface="#9Slide05 Brannboll Ny" panose="02000000000000000000" pitchFamily="2" charset="0"/>
                <a:ea typeface="Times New Roman" panose="02020603050405020304" pitchFamily="18" charset="0"/>
              </a:rPr>
              <a:t>hãy</a:t>
            </a:r>
            <a:r>
              <a:rPr lang="en-US" sz="3600" dirty="0">
                <a:solidFill>
                  <a:srgbClr val="FF0000"/>
                </a:solidFill>
                <a:effectLst/>
                <a:latin typeface="#9Slide05 Brannboll Ny" panose="02000000000000000000" pitchFamily="2" charset="0"/>
                <a:ea typeface="Times New Roman" panose="02020603050405020304" pitchFamily="18" charset="0"/>
              </a:rPr>
              <a:t> </a:t>
            </a:r>
            <a:r>
              <a:rPr lang="en-US" sz="3600" dirty="0" err="1">
                <a:solidFill>
                  <a:srgbClr val="FF0000"/>
                </a:solidFill>
                <a:effectLst/>
                <a:latin typeface="#9Slide05 Brannboll Ny" panose="02000000000000000000" pitchFamily="2" charset="0"/>
                <a:ea typeface="Times New Roman" panose="02020603050405020304" pitchFamily="18" charset="0"/>
              </a:rPr>
              <a:t>kể</a:t>
            </a:r>
            <a:r>
              <a:rPr lang="en-US" sz="3600" dirty="0">
                <a:solidFill>
                  <a:srgbClr val="FF0000"/>
                </a:solidFill>
                <a:effectLst/>
                <a:latin typeface="#9Slide05 Brannboll Ny" panose="02000000000000000000" pitchFamily="2" charset="0"/>
                <a:ea typeface="Times New Roman" panose="02020603050405020304" pitchFamily="18" charset="0"/>
              </a:rPr>
              <a:t> </a:t>
            </a:r>
            <a:r>
              <a:rPr lang="en-US" sz="3600" dirty="0" err="1">
                <a:solidFill>
                  <a:srgbClr val="FF0000"/>
                </a:solidFill>
                <a:effectLst/>
                <a:latin typeface="#9Slide05 Brannboll Ny" panose="02000000000000000000" pitchFamily="2" charset="0"/>
                <a:ea typeface="Times New Roman" panose="02020603050405020304" pitchFamily="18" charset="0"/>
              </a:rPr>
              <a:t>thêm</a:t>
            </a:r>
            <a:r>
              <a:rPr lang="en-US" sz="3600" dirty="0">
                <a:solidFill>
                  <a:srgbClr val="FF0000"/>
                </a:solidFill>
                <a:effectLst/>
                <a:latin typeface="#9Slide05 Brannboll Ny" panose="02000000000000000000" pitchFamily="2" charset="0"/>
                <a:ea typeface="Times New Roman" panose="02020603050405020304" pitchFamily="18" charset="0"/>
              </a:rPr>
              <a:t> </a:t>
            </a:r>
            <a:r>
              <a:rPr lang="en-US" sz="3600" dirty="0" err="1">
                <a:solidFill>
                  <a:srgbClr val="FF0000"/>
                </a:solidFill>
                <a:effectLst/>
                <a:latin typeface="#9Slide05 Brannboll Ny" panose="02000000000000000000" pitchFamily="2" charset="0"/>
                <a:ea typeface="Times New Roman" panose="02020603050405020304" pitchFamily="18" charset="0"/>
              </a:rPr>
              <a:t>những</a:t>
            </a:r>
            <a:r>
              <a:rPr lang="en-US" sz="3600" dirty="0">
                <a:solidFill>
                  <a:srgbClr val="FF0000"/>
                </a:solidFill>
                <a:effectLst/>
                <a:latin typeface="#9Slide05 Brannboll Ny" panose="02000000000000000000" pitchFamily="2" charset="0"/>
                <a:ea typeface="Times New Roman" panose="02020603050405020304" pitchFamily="18" charset="0"/>
              </a:rPr>
              <a:t> </a:t>
            </a:r>
            <a:r>
              <a:rPr lang="en-US" sz="3600" dirty="0" err="1">
                <a:solidFill>
                  <a:srgbClr val="FF0000"/>
                </a:solidFill>
                <a:effectLst/>
                <a:latin typeface="#9Slide05 Brannboll Ny" panose="02000000000000000000" pitchFamily="2" charset="0"/>
                <a:ea typeface="Times New Roman" panose="02020603050405020304" pitchFamily="18" charset="0"/>
              </a:rPr>
              <a:t>vật</a:t>
            </a:r>
            <a:r>
              <a:rPr lang="en-US" sz="3600" dirty="0">
                <a:solidFill>
                  <a:srgbClr val="FF0000"/>
                </a:solidFill>
                <a:effectLst/>
                <a:latin typeface="#9Slide05 Brannboll Ny" panose="02000000000000000000" pitchFamily="2" charset="0"/>
                <a:ea typeface="Times New Roman" panose="02020603050405020304" pitchFamily="18" charset="0"/>
              </a:rPr>
              <a:t> </a:t>
            </a:r>
            <a:r>
              <a:rPr lang="en-US" sz="3600" dirty="0" err="1">
                <a:solidFill>
                  <a:srgbClr val="FF0000"/>
                </a:solidFill>
                <a:effectLst/>
                <a:latin typeface="#9Slide05 Brannboll Ny" panose="02000000000000000000" pitchFamily="2" charset="0"/>
                <a:ea typeface="Times New Roman" panose="02020603050405020304" pitchFamily="18" charset="0"/>
              </a:rPr>
              <a:t>khác</a:t>
            </a:r>
            <a:r>
              <a:rPr lang="en-US" sz="3600" dirty="0">
                <a:solidFill>
                  <a:srgbClr val="FF0000"/>
                </a:solidFill>
                <a:effectLst/>
                <a:latin typeface="#9Slide05 Brannboll Ny" panose="02000000000000000000" pitchFamily="2" charset="0"/>
                <a:ea typeface="Times New Roman" panose="02020603050405020304" pitchFamily="18" charset="0"/>
              </a:rPr>
              <a:t> </a:t>
            </a:r>
            <a:r>
              <a:rPr lang="en-US" sz="3600" dirty="0" err="1">
                <a:solidFill>
                  <a:srgbClr val="FF0000"/>
                </a:solidFill>
                <a:effectLst/>
                <a:latin typeface="#9Slide05 Brannboll Ny" panose="02000000000000000000" pitchFamily="2" charset="0"/>
                <a:ea typeface="Times New Roman" panose="02020603050405020304" pitchFamily="18" charset="0"/>
              </a:rPr>
              <a:t>có</a:t>
            </a:r>
            <a:r>
              <a:rPr lang="en-US" sz="3600" dirty="0">
                <a:solidFill>
                  <a:srgbClr val="FF0000"/>
                </a:solidFill>
                <a:effectLst/>
                <a:latin typeface="#9Slide05 Brannboll Ny" panose="02000000000000000000" pitchFamily="2" charset="0"/>
                <a:ea typeface="Times New Roman" panose="02020603050405020304" pitchFamily="18" charset="0"/>
              </a:rPr>
              <a:t> </a:t>
            </a:r>
            <a:r>
              <a:rPr lang="en-US" sz="3600" dirty="0" err="1">
                <a:solidFill>
                  <a:srgbClr val="FF0000"/>
                </a:solidFill>
                <a:effectLst/>
                <a:latin typeface="#9Slide05 Brannboll Ny" panose="02000000000000000000" pitchFamily="2" charset="0"/>
                <a:ea typeface="Times New Roman" panose="02020603050405020304" pitchFamily="18" charset="0"/>
              </a:rPr>
              <a:t>thể</a:t>
            </a:r>
            <a:r>
              <a:rPr lang="en-US" sz="3600" dirty="0">
                <a:solidFill>
                  <a:srgbClr val="FF0000"/>
                </a:solidFill>
                <a:effectLst/>
                <a:latin typeface="#9Slide05 Brannboll Ny" panose="02000000000000000000" pitchFamily="2" charset="0"/>
                <a:ea typeface="Times New Roman" panose="02020603050405020304" pitchFamily="18" charset="0"/>
              </a:rPr>
              <a:t> </a:t>
            </a:r>
            <a:r>
              <a:rPr lang="en-US" sz="3600" dirty="0" err="1">
                <a:solidFill>
                  <a:srgbClr val="FF0000"/>
                </a:solidFill>
                <a:effectLst/>
                <a:latin typeface="#9Slide05 Brannboll Ny" panose="02000000000000000000" pitchFamily="2" charset="0"/>
                <a:ea typeface="Times New Roman" panose="02020603050405020304" pitchFamily="18" charset="0"/>
              </a:rPr>
              <a:t>tái</a:t>
            </a:r>
            <a:r>
              <a:rPr lang="en-US" sz="3600" dirty="0">
                <a:solidFill>
                  <a:srgbClr val="FF0000"/>
                </a:solidFill>
                <a:effectLst/>
                <a:latin typeface="#9Slide05 Brannboll Ny" panose="02000000000000000000" pitchFamily="2" charset="0"/>
                <a:ea typeface="Times New Roman" panose="02020603050405020304" pitchFamily="18" charset="0"/>
              </a:rPr>
              <a:t> </a:t>
            </a:r>
            <a:r>
              <a:rPr lang="en-US" sz="3600" dirty="0" err="1">
                <a:solidFill>
                  <a:srgbClr val="FF0000"/>
                </a:solidFill>
                <a:effectLst/>
                <a:latin typeface="#9Slide05 Brannboll Ny" panose="02000000000000000000" pitchFamily="2" charset="0"/>
                <a:ea typeface="Times New Roman" panose="02020603050405020304" pitchFamily="18" charset="0"/>
              </a:rPr>
              <a:t>chế</a:t>
            </a:r>
            <a:r>
              <a:rPr lang="vi-VN" sz="3600" dirty="0">
                <a:solidFill>
                  <a:srgbClr val="FF0000"/>
                </a:solidFill>
                <a:effectLst/>
                <a:latin typeface="#9Slide05 Brannboll Ny" panose="02000000000000000000" pitchFamily="2" charset="0"/>
                <a:ea typeface="Times New Roman" panose="02020603050405020304" pitchFamily="18" charset="0"/>
              </a:rPr>
              <a:t>?</a:t>
            </a:r>
            <a:endParaRPr lang="en-US" sz="3600" dirty="0">
              <a:solidFill>
                <a:srgbClr val="FF0000"/>
              </a:solidFill>
              <a:effectLst/>
              <a:latin typeface="#9Slide05 Brannboll Ny" panose="02000000000000000000" pitchFamily="2"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25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6641"/>
            <a:ext cx="12192000" cy="6854522"/>
          </a:xfrm>
          <a:prstGeom prst="rect">
            <a:avLst/>
          </a:prstGeom>
        </p:spPr>
      </p:pic>
      <p:sp>
        <p:nvSpPr>
          <p:cNvPr id="10" name="TextBox 9"/>
          <p:cNvSpPr txBox="1"/>
          <p:nvPr/>
        </p:nvSpPr>
        <p:spPr>
          <a:xfrm>
            <a:off x="169216" y="105015"/>
            <a:ext cx="10710065" cy="5109087"/>
          </a:xfrm>
          <a:prstGeom prst="rect">
            <a:avLst/>
          </a:prstGeom>
          <a:noFill/>
          <a:ln>
            <a:noFill/>
          </a:ln>
        </p:spPr>
        <p:txBody>
          <a:bodyPr wrap="square" lIns="121917" tIns="60958" rIns="121917" bIns="60958" rtlCol="0">
            <a:spAutoFit/>
          </a:bodyPr>
          <a:lstStyle/>
          <a:p>
            <a:pPr algn="just"/>
            <a:r>
              <a:rPr lang="vi-VN" sz="3600" b="1" i="1" dirty="0">
                <a:solidFill>
                  <a:srgbClr val="C00000"/>
                </a:solidFill>
                <a:latin typeface="#9Slide05 Brannboll Ny" panose="02000000000000000000" pitchFamily="2" charset="0"/>
                <a:ea typeface="Times New Roman" panose="02020603050405020304" pitchFamily="18" charset="0"/>
                <a:cs typeface="Times New Roman" panose="02020603050405020304" pitchFamily="18" charset="0"/>
              </a:rPr>
              <a:t>Đọc tình huống:</a:t>
            </a:r>
          </a:p>
          <a:p>
            <a:pPr algn="just"/>
            <a:r>
              <a:rPr lang="vi-VN" sz="3600" dirty="0">
                <a:latin typeface="#9Slide05 Brannboll Ny" panose="02000000000000000000" pitchFamily="2" charset="0"/>
              </a:rPr>
              <a:t>Hằng là một cô bé khéo tay, hay làm, rất quan tâm đến việc tái chế rác thải để góp phần bảo vệ môi trường. Bạn  thu gom vỏ chai lọ, que kem, giấy màu đã bỏ đi, lau rửa sạch sẽ xếp gọn gàng. Những lúc rảnh rỗi, bạn mày mò cắt dán, trang trí thành những món quà lưu niệm như chậu hoa, lọ đựng bút, Khung ảnh,... Những sản phẩm này được nhiều bạn yêu thích. Hằng mát vui vì công việc này giúp bạn có chút tiền nhỏ để chi tiêu, phụ giúp thêm bố mẹ và làm từ thiện,...</a:t>
            </a:r>
            <a:endParaRPr lang="en-US" sz="3600" dirty="0">
              <a:solidFill>
                <a:srgbClr val="FF0000"/>
              </a:solidFill>
              <a:latin typeface="#9Slide05 Brannboll Ny" panose="02000000000000000000" pitchFamily="2" charset="0"/>
              <a:cs typeface="Times New Roman" panose="02020603050405020304" pitchFamily="18" charset="0"/>
            </a:endParaRPr>
          </a:p>
        </p:txBody>
      </p:sp>
      <p:grpSp>
        <p:nvGrpSpPr>
          <p:cNvPr id="12" name="Group 11"/>
          <p:cNvGrpSpPr/>
          <p:nvPr/>
        </p:nvGrpSpPr>
        <p:grpSpPr>
          <a:xfrm>
            <a:off x="9678484" y="977068"/>
            <a:ext cx="3053981" cy="5874291"/>
            <a:chOff x="9876234" y="446812"/>
            <a:chExt cx="3053981" cy="6584741"/>
          </a:xfrm>
        </p:grpSpPr>
        <p:pic>
          <p:nvPicPr>
            <p:cNvPr id="6" name="图片 7"/>
            <p:cNvPicPr>
              <a:picLocks noChangeAspect="1"/>
            </p:cNvPicPr>
            <p:nvPr/>
          </p:nvPicPr>
          <p:blipFill rotWithShape="1">
            <a:blip r:embed="rId3">
              <a:extLst>
                <a:ext uri="{28A0092B-C50C-407E-A947-70E740481C1C}">
                  <a14:useLocalDpi xmlns:a14="http://schemas.microsoft.com/office/drawing/2010/main" val="0"/>
                </a:ext>
              </a:extLst>
            </a:blip>
            <a:srcRect l="65866" t="43141" r="16000" b="18696"/>
            <a:stretch>
              <a:fillRect/>
            </a:stretch>
          </p:blipFill>
          <p:spPr>
            <a:xfrm>
              <a:off x="9876234" y="4390880"/>
              <a:ext cx="1934005" cy="2289520"/>
            </a:xfrm>
            <a:prstGeom prst="rect">
              <a:avLst/>
            </a:prstGeom>
          </p:spPr>
        </p:pic>
        <p:pic>
          <p:nvPicPr>
            <p:cNvPr id="9" name="图片 8"/>
            <p:cNvPicPr>
              <a:picLocks noChangeAspect="1"/>
            </p:cNvPicPr>
            <p:nvPr/>
          </p:nvPicPr>
          <p:blipFill rotWithShape="1">
            <a:blip r:embed="rId4">
              <a:extLst>
                <a:ext uri="{28A0092B-C50C-407E-A947-70E740481C1C}">
                  <a14:useLocalDpi xmlns:a14="http://schemas.microsoft.com/office/drawing/2010/main" val="0"/>
                </a:ext>
              </a:extLst>
            </a:blip>
            <a:srcRect l="77867" t="20385" r="6933" b="5896"/>
            <a:stretch>
              <a:fillRect/>
            </a:stretch>
          </p:blipFill>
          <p:spPr>
            <a:xfrm>
              <a:off x="11077031" y="446812"/>
              <a:ext cx="1853184" cy="6584741"/>
            </a:xfrm>
            <a:prstGeom prst="rect">
              <a:avLst/>
            </a:prstGeom>
          </p:spPr>
        </p:pic>
      </p:grpSp>
      <p:sp>
        <p:nvSpPr>
          <p:cNvPr id="4" name="TextBox 3"/>
          <p:cNvSpPr txBox="1"/>
          <p:nvPr/>
        </p:nvSpPr>
        <p:spPr>
          <a:xfrm>
            <a:off x="1296771" y="5406629"/>
            <a:ext cx="8626547" cy="1131464"/>
          </a:xfrm>
          <a:prstGeom prst="rect">
            <a:avLst/>
          </a:prstGeom>
          <a:noFill/>
        </p:spPr>
        <p:txBody>
          <a:bodyPr wrap="square">
            <a:spAutoFit/>
          </a:bodyPr>
          <a:lstStyle/>
          <a:p>
            <a:pPr algn="just">
              <a:lnSpc>
                <a:spcPct val="107000"/>
              </a:lnSpc>
              <a:spcAft>
                <a:spcPts val="800"/>
              </a:spcAft>
            </a:pPr>
            <a:r>
              <a:rPr lang="vi-VN" sz="3200" dirty="0">
                <a:solidFill>
                  <a:srgbClr val="FF0000"/>
                </a:solidFill>
                <a:effectLst/>
                <a:latin typeface="#9Slide05 Brannboll Ny" panose="02000000000000000000" pitchFamily="2" charset="0"/>
                <a:ea typeface="Times New Roman" panose="02020603050405020304" pitchFamily="18" charset="0"/>
                <a:cs typeface="Times New Roman" panose="02020603050405020304" pitchFamily="18" charset="0"/>
              </a:rPr>
              <a:t>Việc làm của </a:t>
            </a:r>
            <a:r>
              <a:rPr lang="en-US" sz="3200" dirty="0">
                <a:solidFill>
                  <a:srgbClr val="FF0000"/>
                </a:solidFill>
                <a:effectLst/>
                <a:latin typeface="#9Slide05 Brannboll Ny" panose="02000000000000000000" pitchFamily="2" charset="0"/>
                <a:ea typeface="Times New Roman" panose="02020603050405020304" pitchFamily="18" charset="0"/>
                <a:cs typeface="Times New Roman" panose="02020603050405020304" pitchFamily="18" charset="0"/>
              </a:rPr>
              <a:t>H</a:t>
            </a:r>
            <a:r>
              <a:rPr lang="vi-VN" sz="3200" dirty="0">
                <a:solidFill>
                  <a:srgbClr val="FF0000"/>
                </a:solidFill>
                <a:effectLst/>
                <a:latin typeface="#9Slide05 Brannboll Ny" panose="02000000000000000000" pitchFamily="2" charset="0"/>
                <a:ea typeface="Times New Roman" panose="02020603050405020304" pitchFamily="18" charset="0"/>
                <a:cs typeface="Times New Roman" panose="02020603050405020304" pitchFamily="18" charset="0"/>
              </a:rPr>
              <a:t>ằng đem lại lợi ích: có chút tiền nhỏ để chi tiêu, phụ giúp thêm bố, mẹ và làm từ thiện</a:t>
            </a:r>
            <a:endParaRPr lang="en-US" sz="3200" dirty="0">
              <a:solidFill>
                <a:srgbClr val="FF0000"/>
              </a:solidFill>
              <a:effectLst/>
              <a:latin typeface="#9Slide05 Brannboll Ny" panose="02000000000000000000" pitchFamily="2" charset="0"/>
              <a:ea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25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3"/>
          <p:cNvSpPr>
            <a:spLocks noChangeArrowheads="1"/>
          </p:cNvSpPr>
          <p:nvPr/>
        </p:nvSpPr>
        <p:spPr bwMode="gray">
          <a:xfrm>
            <a:off x="0" y="0"/>
            <a:ext cx="3919994" cy="574675"/>
          </a:xfrm>
          <a:prstGeom prst="roundRect">
            <a:avLst>
              <a:gd name="adj" fmla="val 50000"/>
            </a:avLst>
          </a:prstGeom>
          <a:solidFill>
            <a:srgbClr val="5B9BD5"/>
          </a:solidFill>
          <a:ln>
            <a:noFill/>
          </a:ln>
          <a:effectLst>
            <a:outerShdw dist="63500" dir="3187806" algn="ctr" rotWithShape="0">
              <a:srgbClr val="001D3A"/>
            </a:outerShdw>
          </a:effectLst>
          <a:extLst>
            <a:ext uri="{91240B29-F687-4F45-9708-019B960494DF}">
              <a14:hiddenLine xmlns:a14="http://schemas.microsoft.com/office/drawing/2010/main" w="38100">
                <a:solidFill>
                  <a:srgbClr val="000000"/>
                </a:solidFill>
                <a:rou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20000"/>
              </a:spcBef>
              <a:spcAft>
                <a:spcPct val="20000"/>
              </a:spcAft>
              <a:defRPr/>
            </a:pPr>
            <a:r>
              <a:rPr lang="en-US" altLang="en-US" sz="2400" b="1" kern="0" dirty="0">
                <a:solidFill>
                  <a:srgbClr val="FFFF00"/>
                </a:solidFill>
                <a:latin typeface="Times New Roman" panose="02020603050405020304" pitchFamily="18" charset="0"/>
                <a:cs typeface="Times New Roman" panose="02020603050405020304" pitchFamily="18" charset="0"/>
              </a:rPr>
              <a:t>THẢO </a:t>
            </a:r>
            <a:r>
              <a:rPr lang="en-US" altLang="en-US" sz="2400" b="1" kern="0" dirty="0" err="1">
                <a:solidFill>
                  <a:srgbClr val="FFFF00"/>
                </a:solidFill>
                <a:latin typeface="Times New Roman" panose="02020603050405020304" pitchFamily="18" charset="0"/>
                <a:cs typeface="Times New Roman" panose="02020603050405020304" pitchFamily="18" charset="0"/>
              </a:rPr>
              <a:t>LUẬN</a:t>
            </a:r>
            <a:r>
              <a:rPr lang="en-US" altLang="en-US" sz="2400" b="1" kern="0" dirty="0">
                <a:solidFill>
                  <a:srgbClr val="FFFF00"/>
                </a:solidFill>
                <a:latin typeface="Times New Roman" panose="02020603050405020304" pitchFamily="18" charset="0"/>
                <a:cs typeface="Times New Roman" panose="02020603050405020304" pitchFamily="18" charset="0"/>
              </a:rPr>
              <a:t> </a:t>
            </a:r>
            <a:r>
              <a:rPr lang="en-US" altLang="en-US" sz="2400" b="1" kern="0" dirty="0" err="1">
                <a:solidFill>
                  <a:srgbClr val="FFFF00"/>
                </a:solidFill>
                <a:latin typeface="Times New Roman" panose="02020603050405020304" pitchFamily="18" charset="0"/>
                <a:cs typeface="Times New Roman" panose="02020603050405020304" pitchFamily="18" charset="0"/>
              </a:rPr>
              <a:t>NHÓM</a:t>
            </a:r>
            <a:endParaRPr lang="en-US" altLang="en-US" sz="2400" b="1" kern="0" dirty="0">
              <a:solidFill>
                <a:srgbClr val="FFFF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358393" y="144824"/>
            <a:ext cx="5708027" cy="579198"/>
          </a:xfrm>
          <a:prstGeom prst="rect">
            <a:avLst/>
          </a:prstGeom>
        </p:spPr>
        <p:txBody>
          <a:bodyPr wrap="square">
            <a:spAutoFit/>
          </a:bodyPr>
          <a:lstStyle/>
          <a:p>
            <a:pPr eaLnBrk="0" fontAlgn="base" hangingPunct="0">
              <a:lnSpc>
                <a:spcPct val="125000"/>
              </a:lnSpc>
              <a:spcBef>
                <a:spcPct val="0"/>
              </a:spcBef>
              <a:spcAft>
                <a:spcPct val="0"/>
              </a:spcAft>
              <a:defRPr/>
            </a:pPr>
            <a:r>
              <a:rPr lang="en-US" sz="2530" b="1" dirty="0" err="1">
                <a:solidFill>
                  <a:srgbClr val="0000FF"/>
                </a:solidFill>
                <a:latin typeface="SVN-Vanilla Daisy Pro" panose="00000500000000000000" pitchFamily="2" charset="0"/>
                <a:ea typeface="Arial Unicode MS" panose="020B0604020202020204" charset="-122"/>
              </a:rPr>
              <a:t>Quan</a:t>
            </a:r>
            <a:r>
              <a:rPr lang="en-US" sz="2530" b="1" dirty="0">
                <a:solidFill>
                  <a:srgbClr val="0000FF"/>
                </a:solidFill>
                <a:latin typeface="SVN-Vanilla Daisy Pro" panose="00000500000000000000" pitchFamily="2" charset="0"/>
                <a:ea typeface="Arial Unicode MS" panose="020B0604020202020204" charset="-122"/>
              </a:rPr>
              <a:t> </a:t>
            </a:r>
            <a:r>
              <a:rPr lang="en-US" sz="2530" b="1" dirty="0" err="1">
                <a:solidFill>
                  <a:srgbClr val="0000FF"/>
                </a:solidFill>
                <a:latin typeface="SVN-Vanilla Daisy Pro" panose="00000500000000000000" pitchFamily="2" charset="0"/>
                <a:ea typeface="Arial Unicode MS" panose="020B0604020202020204" charset="-122"/>
              </a:rPr>
              <a:t>sát</a:t>
            </a:r>
            <a:r>
              <a:rPr lang="en-US" sz="2530" b="1" dirty="0">
                <a:solidFill>
                  <a:srgbClr val="0000FF"/>
                </a:solidFill>
                <a:latin typeface="SVN-Vanilla Daisy Pro" panose="00000500000000000000" pitchFamily="2" charset="0"/>
                <a:ea typeface="Arial Unicode MS" panose="020B0604020202020204" charset="-122"/>
              </a:rPr>
              <a:t> </a:t>
            </a:r>
            <a:r>
              <a:rPr lang="en-US" sz="2530" b="1" dirty="0" err="1">
                <a:solidFill>
                  <a:srgbClr val="0000FF"/>
                </a:solidFill>
                <a:latin typeface="SVN-Vanilla Daisy Pro" panose="00000500000000000000" pitchFamily="2" charset="0"/>
                <a:ea typeface="Arial Unicode MS" panose="020B0604020202020204" charset="-122"/>
              </a:rPr>
              <a:t>tranh</a:t>
            </a:r>
            <a:r>
              <a:rPr lang="en-US" sz="2530" b="1" dirty="0">
                <a:solidFill>
                  <a:srgbClr val="0000FF"/>
                </a:solidFill>
                <a:latin typeface="SVN-Vanilla Daisy Pro" panose="00000500000000000000" pitchFamily="2" charset="0"/>
                <a:ea typeface="Arial Unicode MS" panose="020B0604020202020204" charset="-122"/>
              </a:rPr>
              <a:t> </a:t>
            </a:r>
            <a:r>
              <a:rPr lang="en-US" sz="2530" b="1" dirty="0" err="1">
                <a:solidFill>
                  <a:srgbClr val="0000FF"/>
                </a:solidFill>
                <a:latin typeface="SVN-Vanilla Daisy Pro" panose="00000500000000000000" pitchFamily="2" charset="0"/>
                <a:ea typeface="Arial Unicode MS" panose="020B0604020202020204" charset="-122"/>
              </a:rPr>
              <a:t>và</a:t>
            </a:r>
            <a:r>
              <a:rPr lang="en-US" sz="2530" b="1" dirty="0">
                <a:solidFill>
                  <a:srgbClr val="0000FF"/>
                </a:solidFill>
                <a:latin typeface="SVN-Vanilla Daisy Pro" panose="00000500000000000000" pitchFamily="2" charset="0"/>
                <a:ea typeface="Arial Unicode MS" panose="020B0604020202020204" charset="-122"/>
              </a:rPr>
              <a:t> </a:t>
            </a:r>
            <a:r>
              <a:rPr lang="en-US" sz="2530" b="1" dirty="0" err="1">
                <a:solidFill>
                  <a:srgbClr val="0000FF"/>
                </a:solidFill>
                <a:latin typeface="SVN-Vanilla Daisy Pro" panose="00000500000000000000" pitchFamily="2" charset="0"/>
                <a:ea typeface="Arial Unicode MS" panose="020B0604020202020204" charset="-122"/>
              </a:rPr>
              <a:t>trả</a:t>
            </a:r>
            <a:r>
              <a:rPr lang="en-US" sz="2530" b="1" dirty="0">
                <a:solidFill>
                  <a:srgbClr val="0000FF"/>
                </a:solidFill>
                <a:latin typeface="SVN-Vanilla Daisy Pro" panose="00000500000000000000" pitchFamily="2" charset="0"/>
                <a:ea typeface="Arial Unicode MS" panose="020B0604020202020204" charset="-122"/>
              </a:rPr>
              <a:t> </a:t>
            </a:r>
            <a:r>
              <a:rPr lang="en-US" sz="2530" b="1" dirty="0" err="1">
                <a:solidFill>
                  <a:srgbClr val="0000FF"/>
                </a:solidFill>
                <a:latin typeface="SVN-Vanilla Daisy Pro" panose="00000500000000000000" pitchFamily="2" charset="0"/>
                <a:ea typeface="Arial Unicode MS" panose="020B0604020202020204" charset="-122"/>
              </a:rPr>
              <a:t>lời</a:t>
            </a:r>
            <a:r>
              <a:rPr lang="en-US" sz="2530" b="1" dirty="0">
                <a:solidFill>
                  <a:srgbClr val="0000FF"/>
                </a:solidFill>
                <a:latin typeface="SVN-Vanilla Daisy Pro" panose="00000500000000000000" pitchFamily="2" charset="0"/>
                <a:ea typeface="Arial Unicode MS" panose="020B0604020202020204" charset="-122"/>
              </a:rPr>
              <a:t> </a:t>
            </a:r>
            <a:r>
              <a:rPr lang="en-US" sz="2530" b="1" dirty="0" err="1">
                <a:solidFill>
                  <a:srgbClr val="0000FF"/>
                </a:solidFill>
                <a:latin typeface="SVN-Vanilla Daisy Pro" panose="00000500000000000000" pitchFamily="2" charset="0"/>
                <a:ea typeface="Arial Unicode MS" panose="020B0604020202020204" charset="-122"/>
              </a:rPr>
              <a:t>câu</a:t>
            </a:r>
            <a:r>
              <a:rPr lang="en-US" sz="2530" b="1" dirty="0">
                <a:solidFill>
                  <a:srgbClr val="0000FF"/>
                </a:solidFill>
                <a:latin typeface="SVN-Vanilla Daisy Pro" panose="00000500000000000000" pitchFamily="2" charset="0"/>
                <a:ea typeface="Arial Unicode MS" panose="020B0604020202020204" charset="-122"/>
              </a:rPr>
              <a:t> </a:t>
            </a:r>
            <a:r>
              <a:rPr lang="en-US" sz="2530" b="1" dirty="0" err="1">
                <a:solidFill>
                  <a:srgbClr val="0000FF"/>
                </a:solidFill>
                <a:latin typeface="SVN-Vanilla Daisy Pro" panose="00000500000000000000" pitchFamily="2" charset="0"/>
                <a:ea typeface="Arial Unicode MS" panose="020B0604020202020204" charset="-122"/>
              </a:rPr>
              <a:t>hỏi</a:t>
            </a:r>
            <a:endParaRPr lang="en-US" sz="2530" b="1" dirty="0">
              <a:solidFill>
                <a:srgbClr val="FF0000"/>
              </a:solidFill>
              <a:latin typeface="SVN-Vanilla Daisy Pro" panose="00000500000000000000" pitchFamily="2" charset="0"/>
              <a:ea typeface="Arial Unicode MS" panose="020B0604020202020204" charset="-122"/>
            </a:endParaRPr>
          </a:p>
        </p:txBody>
      </p:sp>
      <p:sp>
        <p:nvSpPr>
          <p:cNvPr id="5" name="TextBox 4"/>
          <p:cNvSpPr txBox="1"/>
          <p:nvPr/>
        </p:nvSpPr>
        <p:spPr>
          <a:xfrm>
            <a:off x="329912" y="4823891"/>
            <a:ext cx="10631755" cy="1815882"/>
          </a:xfrm>
          <a:prstGeom prst="rect">
            <a:avLst/>
          </a:prstGeom>
          <a:noFill/>
        </p:spPr>
        <p:txBody>
          <a:bodyPr wrap="square">
            <a:spAutoFit/>
          </a:bodyPr>
          <a:lstStyle/>
          <a:p>
            <a:pPr algn="just"/>
            <a:r>
              <a:rPr lang="en-US" sz="2800" dirty="0">
                <a:solidFill>
                  <a:srgbClr val="FF0000"/>
                </a:solidFill>
                <a:effectLst/>
                <a:latin typeface="#9Slide05 Brannboll Ny" panose="02000000000000000000" pitchFamily="2" charset="0"/>
                <a:ea typeface="Times New Roman" panose="02020603050405020304" pitchFamily="18" charset="0"/>
              </a:rPr>
              <a:t>a) </a:t>
            </a:r>
            <a:r>
              <a:rPr lang="en-US" sz="2800" dirty="0" err="1">
                <a:solidFill>
                  <a:srgbClr val="FF0000"/>
                </a:solidFill>
                <a:effectLst/>
                <a:latin typeface="#9Slide05 Brannboll Ny" panose="02000000000000000000" pitchFamily="2" charset="0"/>
                <a:ea typeface="Times New Roman" panose="02020603050405020304" pitchFamily="18" charset="0"/>
              </a:rPr>
              <a:t>Em</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hãy</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kể</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tên</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các</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sản</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ph</a:t>
            </a:r>
            <a:r>
              <a:rPr lang="vi-VN" sz="2800" dirty="0">
                <a:solidFill>
                  <a:srgbClr val="FF0000"/>
                </a:solidFill>
                <a:effectLst/>
                <a:latin typeface="#9Slide05 Brannboll Ny" panose="02000000000000000000" pitchFamily="2" charset="0"/>
                <a:ea typeface="Times New Roman" panose="02020603050405020304" pitchFamily="18" charset="0"/>
              </a:rPr>
              <a:t>ẩ</a:t>
            </a:r>
            <a:r>
              <a:rPr lang="en-US" sz="2800" dirty="0">
                <a:solidFill>
                  <a:srgbClr val="FF0000"/>
                </a:solidFill>
                <a:effectLst/>
                <a:latin typeface="#9Slide05 Brannboll Ny" panose="02000000000000000000" pitchFamily="2" charset="0"/>
                <a:ea typeface="Times New Roman" panose="02020603050405020304" pitchFamily="18" charset="0"/>
              </a:rPr>
              <a:t>m </a:t>
            </a:r>
            <a:r>
              <a:rPr lang="en-US" sz="2800" dirty="0" err="1">
                <a:solidFill>
                  <a:srgbClr val="FF0000"/>
                </a:solidFill>
                <a:effectLst/>
                <a:latin typeface="#9Slide05 Brannboll Ny" panose="02000000000000000000" pitchFamily="2" charset="0"/>
                <a:ea typeface="Times New Roman" panose="02020603050405020304" pitchFamily="18" charset="0"/>
              </a:rPr>
              <a:t>học</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sinh</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có</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thể</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tranh</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thủ</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thời</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gian</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rảnh</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tự</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làm</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để</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bán</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lấy</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tiền</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ong</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các</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hình</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trên</a:t>
            </a:r>
            <a:r>
              <a:rPr lang="en-US" sz="2800" dirty="0">
                <a:solidFill>
                  <a:srgbClr val="FF0000"/>
                </a:solidFill>
                <a:effectLst/>
                <a:latin typeface="#9Slide05 Brannboll Ny" panose="02000000000000000000" pitchFamily="2" charset="0"/>
                <a:ea typeface="Times New Roman" panose="02020603050405020304" pitchFamily="18" charset="0"/>
              </a:rPr>
              <a:t>. </a:t>
            </a:r>
          </a:p>
          <a:p>
            <a:pPr algn="just"/>
            <a:r>
              <a:rPr lang="en-US" sz="2800" dirty="0">
                <a:solidFill>
                  <a:srgbClr val="FF0000"/>
                </a:solidFill>
                <a:effectLst/>
                <a:latin typeface="#9Slide05 Brannboll Ny" panose="02000000000000000000" pitchFamily="2" charset="0"/>
                <a:ea typeface="Times New Roman" panose="02020603050405020304" pitchFamily="18" charset="0"/>
              </a:rPr>
              <a:t>b) </a:t>
            </a:r>
            <a:r>
              <a:rPr lang="en-US" sz="2800" dirty="0" err="1">
                <a:solidFill>
                  <a:srgbClr val="FF0000"/>
                </a:solidFill>
                <a:effectLst/>
                <a:latin typeface="#9Slide05 Brannboll Ny" panose="02000000000000000000" pitchFamily="2" charset="0"/>
                <a:ea typeface="Times New Roman" panose="02020603050405020304" pitchFamily="18" charset="0"/>
              </a:rPr>
              <a:t>Em</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hãy</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giới</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thiệu</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thêm</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nh</a:t>
            </a:r>
            <a:r>
              <a:rPr lang="vi-VN" sz="2800" dirty="0">
                <a:solidFill>
                  <a:srgbClr val="FF0000"/>
                </a:solidFill>
                <a:effectLst/>
                <a:latin typeface="#9Slide05 Brannboll Ny" panose="02000000000000000000" pitchFamily="2" charset="0"/>
                <a:ea typeface="Times New Roman" panose="02020603050405020304" pitchFamily="18" charset="0"/>
              </a:rPr>
              <a:t>ữ</a:t>
            </a:r>
            <a:r>
              <a:rPr lang="en-US" sz="2800" dirty="0">
                <a:solidFill>
                  <a:srgbClr val="FF0000"/>
                </a:solidFill>
                <a:effectLst/>
                <a:latin typeface="#9Slide05 Brannboll Ny" panose="02000000000000000000" pitchFamily="2" charset="0"/>
                <a:ea typeface="Times New Roman" panose="02020603050405020304" pitchFamily="18" charset="0"/>
              </a:rPr>
              <a:t>ng </a:t>
            </a:r>
            <a:r>
              <a:rPr lang="en-US" sz="2800" dirty="0" err="1">
                <a:solidFill>
                  <a:srgbClr val="FF0000"/>
                </a:solidFill>
                <a:effectLst/>
                <a:latin typeface="#9Slide05 Brannboll Ny" panose="02000000000000000000" pitchFamily="2" charset="0"/>
                <a:ea typeface="Times New Roman" panose="02020603050405020304" pitchFamily="18" charset="0"/>
              </a:rPr>
              <a:t>mặt</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hàng</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khác</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mà</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học</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sinh</a:t>
            </a:r>
            <a:r>
              <a:rPr lang="en-US" sz="2800" dirty="0">
                <a:solidFill>
                  <a:srgbClr val="FF0000"/>
                </a:solidFill>
                <a:effectLst/>
                <a:latin typeface="#9Slide05 Brannboll Ny" panose="02000000000000000000" pitchFamily="2" charset="0"/>
                <a:ea typeface="Times New Roman" panose="02020603050405020304" pitchFamily="18" charset="0"/>
              </a:rPr>
              <a:t> ở </a:t>
            </a:r>
            <a:r>
              <a:rPr lang="en-US" sz="2800" dirty="0" err="1">
                <a:solidFill>
                  <a:srgbClr val="FF0000"/>
                </a:solidFill>
                <a:effectLst/>
                <a:latin typeface="#9Slide05 Brannboll Ny" panose="02000000000000000000" pitchFamily="2" charset="0"/>
                <a:ea typeface="Times New Roman" panose="02020603050405020304" pitchFamily="18" charset="0"/>
              </a:rPr>
              <a:t>địa</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phương</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em</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có</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thể</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làm</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để</a:t>
            </a:r>
            <a:r>
              <a:rPr lang="en-US" sz="2800" dirty="0">
                <a:solidFill>
                  <a:srgbClr val="FF0000"/>
                </a:solidFill>
                <a:effectLst/>
                <a:latin typeface="#9Slide05 Brannboll Ny" panose="02000000000000000000" pitchFamily="2" charset="0"/>
                <a:ea typeface="Times New Roman" panose="02020603050405020304" pitchFamily="18" charset="0"/>
              </a:rPr>
              <a:t> b</a:t>
            </a:r>
            <a:r>
              <a:rPr lang="vi-VN" sz="2800" dirty="0">
                <a:solidFill>
                  <a:srgbClr val="FF0000"/>
                </a:solidFill>
                <a:effectLst/>
                <a:latin typeface="#9Slide05 Brannboll Ny" panose="02000000000000000000" pitchFamily="2" charset="0"/>
                <a:ea typeface="Times New Roman" panose="02020603050405020304" pitchFamily="18" charset="0"/>
              </a:rPr>
              <a:t>á</a:t>
            </a:r>
            <a:r>
              <a:rPr lang="en-US" sz="2800" dirty="0">
                <a:solidFill>
                  <a:srgbClr val="FF0000"/>
                </a:solidFill>
                <a:effectLst/>
                <a:latin typeface="#9Slide05 Brannboll Ny" panose="02000000000000000000" pitchFamily="2" charset="0"/>
                <a:ea typeface="Times New Roman" panose="02020603050405020304" pitchFamily="18" charset="0"/>
              </a:rPr>
              <a:t>n.</a:t>
            </a:r>
          </a:p>
        </p:txBody>
      </p:sp>
      <p:pic>
        <p:nvPicPr>
          <p:cNvPr id="3" name="Picture 2"/>
          <p:cNvPicPr>
            <a:picLocks noChangeAspect="1"/>
          </p:cNvPicPr>
          <p:nvPr/>
        </p:nvPicPr>
        <p:blipFill>
          <a:blip r:embed="rId2"/>
          <a:stretch>
            <a:fillRect/>
          </a:stretch>
        </p:blipFill>
        <p:spPr>
          <a:xfrm>
            <a:off x="118311" y="724021"/>
            <a:ext cx="10843356" cy="402462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3"/>
          <p:cNvSpPr>
            <a:spLocks noChangeArrowheads="1"/>
          </p:cNvSpPr>
          <p:nvPr/>
        </p:nvSpPr>
        <p:spPr bwMode="gray">
          <a:xfrm>
            <a:off x="0" y="0"/>
            <a:ext cx="3919994" cy="574675"/>
          </a:xfrm>
          <a:prstGeom prst="roundRect">
            <a:avLst>
              <a:gd name="adj" fmla="val 50000"/>
            </a:avLst>
          </a:prstGeom>
          <a:solidFill>
            <a:srgbClr val="5B9BD5"/>
          </a:solidFill>
          <a:ln>
            <a:noFill/>
          </a:ln>
          <a:effectLst>
            <a:outerShdw dist="63500" dir="3187806" algn="ctr" rotWithShape="0">
              <a:srgbClr val="001D3A"/>
            </a:outerShdw>
          </a:effectLst>
          <a:extLst>
            <a:ext uri="{91240B29-F687-4F45-9708-019B960494DF}">
              <a14:hiddenLine xmlns:a14="http://schemas.microsoft.com/office/drawing/2010/main" w="38100">
                <a:solidFill>
                  <a:srgbClr val="000000"/>
                </a:solidFill>
                <a:rou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20000"/>
              </a:spcBef>
              <a:spcAft>
                <a:spcPct val="20000"/>
              </a:spcAft>
              <a:defRPr/>
            </a:pPr>
            <a:r>
              <a:rPr lang="en-US" altLang="en-US" sz="2400" b="1" kern="0" dirty="0">
                <a:solidFill>
                  <a:srgbClr val="FFFF00"/>
                </a:solidFill>
                <a:latin typeface="Times New Roman" panose="02020603050405020304" pitchFamily="18" charset="0"/>
                <a:cs typeface="Times New Roman" panose="02020603050405020304" pitchFamily="18" charset="0"/>
              </a:rPr>
              <a:t>THẢO </a:t>
            </a:r>
            <a:r>
              <a:rPr lang="en-US" altLang="en-US" sz="2400" b="1" kern="0" dirty="0" err="1">
                <a:solidFill>
                  <a:srgbClr val="FFFF00"/>
                </a:solidFill>
                <a:latin typeface="Times New Roman" panose="02020603050405020304" pitchFamily="18" charset="0"/>
                <a:cs typeface="Times New Roman" panose="02020603050405020304" pitchFamily="18" charset="0"/>
              </a:rPr>
              <a:t>LUẬN</a:t>
            </a:r>
            <a:r>
              <a:rPr lang="en-US" altLang="en-US" sz="2400" b="1" kern="0" dirty="0">
                <a:solidFill>
                  <a:srgbClr val="FFFF00"/>
                </a:solidFill>
                <a:latin typeface="Times New Roman" panose="02020603050405020304" pitchFamily="18" charset="0"/>
                <a:cs typeface="Times New Roman" panose="02020603050405020304" pitchFamily="18" charset="0"/>
              </a:rPr>
              <a:t> </a:t>
            </a:r>
            <a:r>
              <a:rPr lang="en-US" altLang="en-US" sz="2400" b="1" kern="0" dirty="0" err="1">
                <a:solidFill>
                  <a:srgbClr val="FFFF00"/>
                </a:solidFill>
                <a:latin typeface="Times New Roman" panose="02020603050405020304" pitchFamily="18" charset="0"/>
                <a:cs typeface="Times New Roman" panose="02020603050405020304" pitchFamily="18" charset="0"/>
              </a:rPr>
              <a:t>NHÓM</a:t>
            </a:r>
            <a:endParaRPr lang="en-US" altLang="en-US" sz="2400" b="1" kern="0" dirty="0">
              <a:solidFill>
                <a:srgbClr val="FFFF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358393" y="144824"/>
            <a:ext cx="5708027" cy="579198"/>
          </a:xfrm>
          <a:prstGeom prst="rect">
            <a:avLst/>
          </a:prstGeom>
        </p:spPr>
        <p:txBody>
          <a:bodyPr wrap="square">
            <a:spAutoFit/>
          </a:bodyPr>
          <a:lstStyle/>
          <a:p>
            <a:pPr eaLnBrk="0" fontAlgn="base" hangingPunct="0">
              <a:lnSpc>
                <a:spcPct val="125000"/>
              </a:lnSpc>
              <a:spcBef>
                <a:spcPct val="0"/>
              </a:spcBef>
              <a:spcAft>
                <a:spcPct val="0"/>
              </a:spcAft>
              <a:defRPr/>
            </a:pPr>
            <a:r>
              <a:rPr lang="en-US" sz="2530" b="1" dirty="0" err="1">
                <a:solidFill>
                  <a:srgbClr val="0000FF"/>
                </a:solidFill>
                <a:latin typeface="SVN-Vanilla Daisy Pro" panose="00000500000000000000" pitchFamily="2" charset="0"/>
                <a:ea typeface="Arial Unicode MS" panose="020B0604020202020204" charset="-122"/>
              </a:rPr>
              <a:t>Quan</a:t>
            </a:r>
            <a:r>
              <a:rPr lang="en-US" sz="2530" b="1" dirty="0">
                <a:solidFill>
                  <a:srgbClr val="0000FF"/>
                </a:solidFill>
                <a:latin typeface="SVN-Vanilla Daisy Pro" panose="00000500000000000000" pitchFamily="2" charset="0"/>
                <a:ea typeface="Arial Unicode MS" panose="020B0604020202020204" charset="-122"/>
              </a:rPr>
              <a:t> </a:t>
            </a:r>
            <a:r>
              <a:rPr lang="en-US" sz="2530" b="1" dirty="0" err="1">
                <a:solidFill>
                  <a:srgbClr val="0000FF"/>
                </a:solidFill>
                <a:latin typeface="SVN-Vanilla Daisy Pro" panose="00000500000000000000" pitchFamily="2" charset="0"/>
                <a:ea typeface="Arial Unicode MS" panose="020B0604020202020204" charset="-122"/>
              </a:rPr>
              <a:t>sát</a:t>
            </a:r>
            <a:r>
              <a:rPr lang="en-US" sz="2530" b="1" dirty="0">
                <a:solidFill>
                  <a:srgbClr val="0000FF"/>
                </a:solidFill>
                <a:latin typeface="SVN-Vanilla Daisy Pro" panose="00000500000000000000" pitchFamily="2" charset="0"/>
                <a:ea typeface="Arial Unicode MS" panose="020B0604020202020204" charset="-122"/>
              </a:rPr>
              <a:t> </a:t>
            </a:r>
            <a:r>
              <a:rPr lang="en-US" sz="2530" b="1" dirty="0" err="1">
                <a:solidFill>
                  <a:srgbClr val="0000FF"/>
                </a:solidFill>
                <a:latin typeface="SVN-Vanilla Daisy Pro" panose="00000500000000000000" pitchFamily="2" charset="0"/>
                <a:ea typeface="Arial Unicode MS" panose="020B0604020202020204" charset="-122"/>
              </a:rPr>
              <a:t>tranh</a:t>
            </a:r>
            <a:r>
              <a:rPr lang="en-US" sz="2530" b="1" dirty="0">
                <a:solidFill>
                  <a:srgbClr val="0000FF"/>
                </a:solidFill>
                <a:latin typeface="SVN-Vanilla Daisy Pro" panose="00000500000000000000" pitchFamily="2" charset="0"/>
                <a:ea typeface="Arial Unicode MS" panose="020B0604020202020204" charset="-122"/>
              </a:rPr>
              <a:t> </a:t>
            </a:r>
            <a:r>
              <a:rPr lang="en-US" sz="2530" b="1" dirty="0" err="1">
                <a:solidFill>
                  <a:srgbClr val="0000FF"/>
                </a:solidFill>
                <a:latin typeface="SVN-Vanilla Daisy Pro" panose="00000500000000000000" pitchFamily="2" charset="0"/>
                <a:ea typeface="Arial Unicode MS" panose="020B0604020202020204" charset="-122"/>
              </a:rPr>
              <a:t>và</a:t>
            </a:r>
            <a:r>
              <a:rPr lang="en-US" sz="2530" b="1" dirty="0">
                <a:solidFill>
                  <a:srgbClr val="0000FF"/>
                </a:solidFill>
                <a:latin typeface="SVN-Vanilla Daisy Pro" panose="00000500000000000000" pitchFamily="2" charset="0"/>
                <a:ea typeface="Arial Unicode MS" panose="020B0604020202020204" charset="-122"/>
              </a:rPr>
              <a:t> </a:t>
            </a:r>
            <a:r>
              <a:rPr lang="en-US" sz="2530" b="1" dirty="0" err="1">
                <a:solidFill>
                  <a:srgbClr val="0000FF"/>
                </a:solidFill>
                <a:latin typeface="SVN-Vanilla Daisy Pro" panose="00000500000000000000" pitchFamily="2" charset="0"/>
                <a:ea typeface="Arial Unicode MS" panose="020B0604020202020204" charset="-122"/>
              </a:rPr>
              <a:t>trả</a:t>
            </a:r>
            <a:r>
              <a:rPr lang="en-US" sz="2530" b="1" dirty="0">
                <a:solidFill>
                  <a:srgbClr val="0000FF"/>
                </a:solidFill>
                <a:latin typeface="SVN-Vanilla Daisy Pro" panose="00000500000000000000" pitchFamily="2" charset="0"/>
                <a:ea typeface="Arial Unicode MS" panose="020B0604020202020204" charset="-122"/>
              </a:rPr>
              <a:t> </a:t>
            </a:r>
            <a:r>
              <a:rPr lang="en-US" sz="2530" b="1" dirty="0" err="1">
                <a:solidFill>
                  <a:srgbClr val="0000FF"/>
                </a:solidFill>
                <a:latin typeface="SVN-Vanilla Daisy Pro" panose="00000500000000000000" pitchFamily="2" charset="0"/>
                <a:ea typeface="Arial Unicode MS" panose="020B0604020202020204" charset="-122"/>
              </a:rPr>
              <a:t>lời</a:t>
            </a:r>
            <a:r>
              <a:rPr lang="en-US" sz="2530" b="1" dirty="0">
                <a:solidFill>
                  <a:srgbClr val="0000FF"/>
                </a:solidFill>
                <a:latin typeface="SVN-Vanilla Daisy Pro" panose="00000500000000000000" pitchFamily="2" charset="0"/>
                <a:ea typeface="Arial Unicode MS" panose="020B0604020202020204" charset="-122"/>
              </a:rPr>
              <a:t> </a:t>
            </a:r>
            <a:r>
              <a:rPr lang="en-US" sz="2530" b="1" dirty="0" err="1">
                <a:solidFill>
                  <a:srgbClr val="0000FF"/>
                </a:solidFill>
                <a:latin typeface="SVN-Vanilla Daisy Pro" panose="00000500000000000000" pitchFamily="2" charset="0"/>
                <a:ea typeface="Arial Unicode MS" panose="020B0604020202020204" charset="-122"/>
              </a:rPr>
              <a:t>câu</a:t>
            </a:r>
            <a:r>
              <a:rPr lang="en-US" sz="2530" b="1" dirty="0">
                <a:solidFill>
                  <a:srgbClr val="0000FF"/>
                </a:solidFill>
                <a:latin typeface="SVN-Vanilla Daisy Pro" panose="00000500000000000000" pitchFamily="2" charset="0"/>
                <a:ea typeface="Arial Unicode MS" panose="020B0604020202020204" charset="-122"/>
              </a:rPr>
              <a:t> </a:t>
            </a:r>
            <a:r>
              <a:rPr lang="en-US" sz="2530" b="1" dirty="0" err="1">
                <a:solidFill>
                  <a:srgbClr val="0000FF"/>
                </a:solidFill>
                <a:latin typeface="SVN-Vanilla Daisy Pro" panose="00000500000000000000" pitchFamily="2" charset="0"/>
                <a:ea typeface="Arial Unicode MS" panose="020B0604020202020204" charset="-122"/>
              </a:rPr>
              <a:t>hỏi</a:t>
            </a:r>
            <a:endParaRPr lang="en-US" sz="2530" b="1" dirty="0">
              <a:solidFill>
                <a:srgbClr val="FF0000"/>
              </a:solidFill>
              <a:latin typeface="SVN-Vanilla Daisy Pro" panose="00000500000000000000" pitchFamily="2" charset="0"/>
              <a:ea typeface="Arial Unicode MS" panose="020B0604020202020204" charset="-122"/>
            </a:endParaRPr>
          </a:p>
        </p:txBody>
      </p:sp>
      <p:sp>
        <p:nvSpPr>
          <p:cNvPr id="5" name="TextBox 4"/>
          <p:cNvSpPr txBox="1"/>
          <p:nvPr/>
        </p:nvSpPr>
        <p:spPr>
          <a:xfrm>
            <a:off x="849889" y="4748645"/>
            <a:ext cx="2922443" cy="796565"/>
          </a:xfrm>
          <a:prstGeom prst="rect">
            <a:avLst/>
          </a:prstGeom>
          <a:noFill/>
        </p:spPr>
        <p:txBody>
          <a:bodyPr wrap="square">
            <a:spAutoFit/>
          </a:bodyPr>
          <a:lstStyle/>
          <a:p>
            <a:pPr algn="just">
              <a:lnSpc>
                <a:spcPct val="107000"/>
              </a:lnSpc>
              <a:spcAft>
                <a:spcPts val="800"/>
              </a:spcAft>
            </a:pPr>
            <a:r>
              <a:rPr lang="vi-VN" sz="4400" dirty="0">
                <a:effectLst/>
                <a:latin typeface="#9Slide05 Brannboll Ny" panose="02000000000000000000" pitchFamily="2" charset="0"/>
                <a:ea typeface="Times New Roman" panose="02020603050405020304" pitchFamily="18" charset="0"/>
                <a:cs typeface="Times New Roman" panose="02020603050405020304" pitchFamily="18" charset="0"/>
              </a:rPr>
              <a:t>- Làm bánh</a:t>
            </a:r>
            <a:endParaRPr lang="en-US" sz="4400" dirty="0">
              <a:effectLst/>
              <a:latin typeface="#9Slide05 Brannboll Ny" panose="02000000000000000000" pitchFamily="2" charset="0"/>
              <a:ea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118311" y="724021"/>
            <a:ext cx="10843356" cy="4024624"/>
          </a:xfrm>
          <a:prstGeom prst="rect">
            <a:avLst/>
          </a:prstGeom>
        </p:spPr>
      </p:pic>
      <p:sp>
        <p:nvSpPr>
          <p:cNvPr id="2" name="TextBox 1"/>
          <p:cNvSpPr txBox="1"/>
          <p:nvPr/>
        </p:nvSpPr>
        <p:spPr>
          <a:xfrm>
            <a:off x="6958446" y="4748645"/>
            <a:ext cx="2922443" cy="796565"/>
          </a:xfrm>
          <a:prstGeom prst="rect">
            <a:avLst/>
          </a:prstGeom>
          <a:noFill/>
        </p:spPr>
        <p:txBody>
          <a:bodyPr wrap="square">
            <a:spAutoFit/>
          </a:bodyPr>
          <a:lstStyle/>
          <a:p>
            <a:pPr algn="just">
              <a:lnSpc>
                <a:spcPct val="107000"/>
              </a:lnSpc>
              <a:spcAft>
                <a:spcPts val="800"/>
              </a:spcAft>
            </a:pPr>
            <a:r>
              <a:rPr lang="vi-VN" sz="4400" dirty="0">
                <a:effectLst/>
                <a:latin typeface="#9Slide05 Brannboll Ny" panose="02000000000000000000" pitchFamily="2" charset="0"/>
                <a:ea typeface="Times New Roman" panose="02020603050405020304" pitchFamily="18" charset="0"/>
                <a:cs typeface="Times New Roman" panose="02020603050405020304" pitchFamily="18" charset="0"/>
              </a:rPr>
              <a:t>- Đan lát</a:t>
            </a:r>
            <a:endParaRPr lang="en-US" sz="4400" dirty="0">
              <a:effectLst/>
              <a:latin typeface="#9Slide05 Brannboll Ny" panose="02000000000000000000" pitchFamily="2" charset="0"/>
              <a:ea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3"/>
          <p:cNvSpPr>
            <a:spLocks noChangeArrowheads="1"/>
          </p:cNvSpPr>
          <p:nvPr/>
        </p:nvSpPr>
        <p:spPr bwMode="gray">
          <a:xfrm>
            <a:off x="0" y="0"/>
            <a:ext cx="3919994" cy="574675"/>
          </a:xfrm>
          <a:prstGeom prst="roundRect">
            <a:avLst>
              <a:gd name="adj" fmla="val 50000"/>
            </a:avLst>
          </a:prstGeom>
          <a:solidFill>
            <a:srgbClr val="5B9BD5"/>
          </a:solidFill>
          <a:ln>
            <a:noFill/>
          </a:ln>
          <a:effectLst>
            <a:outerShdw dist="63500" dir="3187806" algn="ctr" rotWithShape="0">
              <a:srgbClr val="001D3A"/>
            </a:outerShdw>
          </a:effectLst>
          <a:extLst>
            <a:ext uri="{91240B29-F687-4F45-9708-019B960494DF}">
              <a14:hiddenLine xmlns:a14="http://schemas.microsoft.com/office/drawing/2010/main" w="38100">
                <a:solidFill>
                  <a:srgbClr val="000000"/>
                </a:solidFill>
                <a:rou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20000"/>
              </a:spcBef>
              <a:spcAft>
                <a:spcPct val="20000"/>
              </a:spcAft>
              <a:defRPr/>
            </a:pPr>
            <a:r>
              <a:rPr lang="en-US" altLang="en-US" sz="2400" b="1" kern="0" dirty="0">
                <a:solidFill>
                  <a:srgbClr val="FFFF00"/>
                </a:solidFill>
                <a:latin typeface="Times New Roman" panose="02020603050405020304" pitchFamily="18" charset="0"/>
                <a:cs typeface="Times New Roman" panose="02020603050405020304" pitchFamily="18" charset="0"/>
              </a:rPr>
              <a:t>THẢO </a:t>
            </a:r>
            <a:r>
              <a:rPr lang="en-US" altLang="en-US" sz="2400" b="1" kern="0" dirty="0" err="1">
                <a:solidFill>
                  <a:srgbClr val="FFFF00"/>
                </a:solidFill>
                <a:latin typeface="Times New Roman" panose="02020603050405020304" pitchFamily="18" charset="0"/>
                <a:cs typeface="Times New Roman" panose="02020603050405020304" pitchFamily="18" charset="0"/>
              </a:rPr>
              <a:t>LUẬN</a:t>
            </a:r>
            <a:r>
              <a:rPr lang="en-US" altLang="en-US" sz="2400" b="1" kern="0" dirty="0">
                <a:solidFill>
                  <a:srgbClr val="FFFF00"/>
                </a:solidFill>
                <a:latin typeface="Times New Roman" panose="02020603050405020304" pitchFamily="18" charset="0"/>
                <a:cs typeface="Times New Roman" panose="02020603050405020304" pitchFamily="18" charset="0"/>
              </a:rPr>
              <a:t> </a:t>
            </a:r>
            <a:r>
              <a:rPr lang="en-US" altLang="en-US" sz="2400" b="1" kern="0" dirty="0" err="1">
                <a:solidFill>
                  <a:srgbClr val="FFFF00"/>
                </a:solidFill>
                <a:latin typeface="Times New Roman" panose="02020603050405020304" pitchFamily="18" charset="0"/>
                <a:cs typeface="Times New Roman" panose="02020603050405020304" pitchFamily="18" charset="0"/>
              </a:rPr>
              <a:t>NHÓM</a:t>
            </a:r>
            <a:endParaRPr lang="en-US" altLang="en-US" sz="2400" b="1" kern="0" dirty="0">
              <a:solidFill>
                <a:srgbClr val="FFFF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358393" y="144824"/>
            <a:ext cx="5708027" cy="579198"/>
          </a:xfrm>
          <a:prstGeom prst="rect">
            <a:avLst/>
          </a:prstGeom>
        </p:spPr>
        <p:txBody>
          <a:bodyPr wrap="square">
            <a:spAutoFit/>
          </a:bodyPr>
          <a:lstStyle/>
          <a:p>
            <a:pPr eaLnBrk="0" fontAlgn="base" hangingPunct="0">
              <a:lnSpc>
                <a:spcPct val="125000"/>
              </a:lnSpc>
              <a:spcBef>
                <a:spcPct val="0"/>
              </a:spcBef>
              <a:spcAft>
                <a:spcPct val="0"/>
              </a:spcAft>
              <a:defRPr/>
            </a:pPr>
            <a:r>
              <a:rPr lang="en-US" sz="2530" b="1" dirty="0" err="1">
                <a:solidFill>
                  <a:srgbClr val="0000FF"/>
                </a:solidFill>
                <a:latin typeface="SVN-Vanilla Daisy Pro" panose="00000500000000000000" pitchFamily="2" charset="0"/>
                <a:ea typeface="Arial Unicode MS" panose="020B0604020202020204" charset="-122"/>
              </a:rPr>
              <a:t>Quan</a:t>
            </a:r>
            <a:r>
              <a:rPr lang="en-US" sz="2530" b="1" dirty="0">
                <a:solidFill>
                  <a:srgbClr val="0000FF"/>
                </a:solidFill>
                <a:latin typeface="SVN-Vanilla Daisy Pro" panose="00000500000000000000" pitchFamily="2" charset="0"/>
                <a:ea typeface="Arial Unicode MS" panose="020B0604020202020204" charset="-122"/>
              </a:rPr>
              <a:t> </a:t>
            </a:r>
            <a:r>
              <a:rPr lang="en-US" sz="2530" b="1" dirty="0" err="1">
                <a:solidFill>
                  <a:srgbClr val="0000FF"/>
                </a:solidFill>
                <a:latin typeface="SVN-Vanilla Daisy Pro" panose="00000500000000000000" pitchFamily="2" charset="0"/>
                <a:ea typeface="Arial Unicode MS" panose="020B0604020202020204" charset="-122"/>
              </a:rPr>
              <a:t>sát</a:t>
            </a:r>
            <a:r>
              <a:rPr lang="en-US" sz="2530" b="1" dirty="0">
                <a:solidFill>
                  <a:srgbClr val="0000FF"/>
                </a:solidFill>
                <a:latin typeface="SVN-Vanilla Daisy Pro" panose="00000500000000000000" pitchFamily="2" charset="0"/>
                <a:ea typeface="Arial Unicode MS" panose="020B0604020202020204" charset="-122"/>
              </a:rPr>
              <a:t> </a:t>
            </a:r>
            <a:r>
              <a:rPr lang="en-US" sz="2530" b="1" dirty="0" err="1">
                <a:solidFill>
                  <a:srgbClr val="0000FF"/>
                </a:solidFill>
                <a:latin typeface="SVN-Vanilla Daisy Pro" panose="00000500000000000000" pitchFamily="2" charset="0"/>
                <a:ea typeface="Arial Unicode MS" panose="020B0604020202020204" charset="-122"/>
              </a:rPr>
              <a:t>tranh</a:t>
            </a:r>
            <a:r>
              <a:rPr lang="en-US" sz="2530" b="1" dirty="0">
                <a:solidFill>
                  <a:srgbClr val="0000FF"/>
                </a:solidFill>
                <a:latin typeface="SVN-Vanilla Daisy Pro" panose="00000500000000000000" pitchFamily="2" charset="0"/>
                <a:ea typeface="Arial Unicode MS" panose="020B0604020202020204" charset="-122"/>
              </a:rPr>
              <a:t> </a:t>
            </a:r>
            <a:r>
              <a:rPr lang="en-US" sz="2530" b="1" dirty="0" err="1">
                <a:solidFill>
                  <a:srgbClr val="0000FF"/>
                </a:solidFill>
                <a:latin typeface="SVN-Vanilla Daisy Pro" panose="00000500000000000000" pitchFamily="2" charset="0"/>
                <a:ea typeface="Arial Unicode MS" panose="020B0604020202020204" charset="-122"/>
              </a:rPr>
              <a:t>và</a:t>
            </a:r>
            <a:r>
              <a:rPr lang="en-US" sz="2530" b="1" dirty="0">
                <a:solidFill>
                  <a:srgbClr val="0000FF"/>
                </a:solidFill>
                <a:latin typeface="SVN-Vanilla Daisy Pro" panose="00000500000000000000" pitchFamily="2" charset="0"/>
                <a:ea typeface="Arial Unicode MS" panose="020B0604020202020204" charset="-122"/>
              </a:rPr>
              <a:t> </a:t>
            </a:r>
            <a:r>
              <a:rPr lang="en-US" sz="2530" b="1" dirty="0" err="1">
                <a:solidFill>
                  <a:srgbClr val="0000FF"/>
                </a:solidFill>
                <a:latin typeface="SVN-Vanilla Daisy Pro" panose="00000500000000000000" pitchFamily="2" charset="0"/>
                <a:ea typeface="Arial Unicode MS" panose="020B0604020202020204" charset="-122"/>
              </a:rPr>
              <a:t>trả</a:t>
            </a:r>
            <a:r>
              <a:rPr lang="en-US" sz="2530" b="1" dirty="0">
                <a:solidFill>
                  <a:srgbClr val="0000FF"/>
                </a:solidFill>
                <a:latin typeface="SVN-Vanilla Daisy Pro" panose="00000500000000000000" pitchFamily="2" charset="0"/>
                <a:ea typeface="Arial Unicode MS" panose="020B0604020202020204" charset="-122"/>
              </a:rPr>
              <a:t> </a:t>
            </a:r>
            <a:r>
              <a:rPr lang="en-US" sz="2530" b="1" dirty="0" err="1">
                <a:solidFill>
                  <a:srgbClr val="0000FF"/>
                </a:solidFill>
                <a:latin typeface="SVN-Vanilla Daisy Pro" panose="00000500000000000000" pitchFamily="2" charset="0"/>
                <a:ea typeface="Arial Unicode MS" panose="020B0604020202020204" charset="-122"/>
              </a:rPr>
              <a:t>lời</a:t>
            </a:r>
            <a:r>
              <a:rPr lang="en-US" sz="2530" b="1" dirty="0">
                <a:solidFill>
                  <a:srgbClr val="0000FF"/>
                </a:solidFill>
                <a:latin typeface="SVN-Vanilla Daisy Pro" panose="00000500000000000000" pitchFamily="2" charset="0"/>
                <a:ea typeface="Arial Unicode MS" panose="020B0604020202020204" charset="-122"/>
              </a:rPr>
              <a:t> </a:t>
            </a:r>
            <a:r>
              <a:rPr lang="en-US" sz="2530" b="1" dirty="0" err="1">
                <a:solidFill>
                  <a:srgbClr val="0000FF"/>
                </a:solidFill>
                <a:latin typeface="SVN-Vanilla Daisy Pro" panose="00000500000000000000" pitchFamily="2" charset="0"/>
                <a:ea typeface="Arial Unicode MS" panose="020B0604020202020204" charset="-122"/>
              </a:rPr>
              <a:t>câu</a:t>
            </a:r>
            <a:r>
              <a:rPr lang="en-US" sz="2530" b="1" dirty="0">
                <a:solidFill>
                  <a:srgbClr val="0000FF"/>
                </a:solidFill>
                <a:latin typeface="SVN-Vanilla Daisy Pro" panose="00000500000000000000" pitchFamily="2" charset="0"/>
                <a:ea typeface="Arial Unicode MS" panose="020B0604020202020204" charset="-122"/>
              </a:rPr>
              <a:t> </a:t>
            </a:r>
            <a:r>
              <a:rPr lang="en-US" sz="2530" b="1" dirty="0" err="1">
                <a:solidFill>
                  <a:srgbClr val="0000FF"/>
                </a:solidFill>
                <a:latin typeface="SVN-Vanilla Daisy Pro" panose="00000500000000000000" pitchFamily="2" charset="0"/>
                <a:ea typeface="Arial Unicode MS" panose="020B0604020202020204" charset="-122"/>
              </a:rPr>
              <a:t>hỏi</a:t>
            </a:r>
            <a:endParaRPr lang="en-US" sz="2530" b="1" dirty="0">
              <a:solidFill>
                <a:srgbClr val="FF0000"/>
              </a:solidFill>
              <a:latin typeface="SVN-Vanilla Daisy Pro" panose="00000500000000000000" pitchFamily="2" charset="0"/>
              <a:ea typeface="Arial Unicode MS" panose="020B0604020202020204" charset="-122"/>
            </a:endParaRPr>
          </a:p>
        </p:txBody>
      </p:sp>
      <p:sp>
        <p:nvSpPr>
          <p:cNvPr id="5" name="TextBox 4"/>
          <p:cNvSpPr txBox="1"/>
          <p:nvPr/>
        </p:nvSpPr>
        <p:spPr>
          <a:xfrm>
            <a:off x="246784" y="4849589"/>
            <a:ext cx="10631755" cy="1569660"/>
          </a:xfrm>
          <a:prstGeom prst="rect">
            <a:avLst/>
          </a:prstGeom>
          <a:noFill/>
        </p:spPr>
        <p:txBody>
          <a:bodyPr wrap="square">
            <a:spAutoFit/>
          </a:bodyPr>
          <a:lstStyle/>
          <a:p>
            <a:r>
              <a:rPr lang="vi-VN" sz="3200" dirty="0">
                <a:solidFill>
                  <a:srgbClr val="FF0000"/>
                </a:solidFill>
                <a:latin typeface="#9Slide05 Brannboll Ny" panose="02000000000000000000" pitchFamily="2" charset="0"/>
              </a:rPr>
              <a:t>a) </a:t>
            </a:r>
            <a:r>
              <a:rPr lang="en-US" sz="3200" dirty="0" err="1">
                <a:solidFill>
                  <a:srgbClr val="FF0000"/>
                </a:solidFill>
                <a:latin typeface="#9Slide05 Brannboll Ny" panose="02000000000000000000" pitchFamily="2" charset="0"/>
              </a:rPr>
              <a:t>Các</a:t>
            </a:r>
            <a:r>
              <a:rPr lang="en-US" sz="3200" dirty="0">
                <a:solidFill>
                  <a:srgbClr val="FF0000"/>
                </a:solidFill>
                <a:latin typeface="#9Slide05 Brannboll Ny" panose="02000000000000000000" pitchFamily="2" charset="0"/>
              </a:rPr>
              <a:t> </a:t>
            </a:r>
            <a:r>
              <a:rPr lang="en-US" sz="3200" dirty="0" err="1">
                <a:solidFill>
                  <a:srgbClr val="FF0000"/>
                </a:solidFill>
                <a:latin typeface="#9Slide05 Brannboll Ny" panose="02000000000000000000" pitchFamily="2" charset="0"/>
              </a:rPr>
              <a:t>bạn</a:t>
            </a:r>
            <a:r>
              <a:rPr lang="en-US" sz="3200" dirty="0">
                <a:solidFill>
                  <a:srgbClr val="FF0000"/>
                </a:solidFill>
                <a:latin typeface="#9Slide05 Brannboll Ny" panose="02000000000000000000" pitchFamily="2" charset="0"/>
              </a:rPr>
              <a:t> </a:t>
            </a:r>
            <a:r>
              <a:rPr lang="en-US" sz="3200" dirty="0" err="1">
                <a:solidFill>
                  <a:srgbClr val="FF0000"/>
                </a:solidFill>
                <a:latin typeface="#9Slide05 Brannboll Ny" panose="02000000000000000000" pitchFamily="2" charset="0"/>
              </a:rPr>
              <a:t>trong</a:t>
            </a:r>
            <a:r>
              <a:rPr lang="en-US" sz="3200" dirty="0">
                <a:solidFill>
                  <a:srgbClr val="FF0000"/>
                </a:solidFill>
                <a:latin typeface="#9Slide05 Brannboll Ny" panose="02000000000000000000" pitchFamily="2" charset="0"/>
              </a:rPr>
              <a:t> </a:t>
            </a:r>
            <a:r>
              <a:rPr lang="en-US" sz="3200" dirty="0" err="1">
                <a:solidFill>
                  <a:srgbClr val="FF0000"/>
                </a:solidFill>
                <a:latin typeface="#9Slide05 Brannboll Ny" panose="02000000000000000000" pitchFamily="2" charset="0"/>
              </a:rPr>
              <a:t>tranh</a:t>
            </a:r>
            <a:r>
              <a:rPr lang="en-US" sz="3200" dirty="0">
                <a:solidFill>
                  <a:srgbClr val="FF0000"/>
                </a:solidFill>
                <a:latin typeface="#9Slide05 Brannboll Ny" panose="02000000000000000000" pitchFamily="2" charset="0"/>
              </a:rPr>
              <a:t> </a:t>
            </a:r>
            <a:r>
              <a:rPr lang="en-US" sz="3200" dirty="0" err="1">
                <a:solidFill>
                  <a:srgbClr val="FF0000"/>
                </a:solidFill>
                <a:latin typeface="#9Slide05 Brannboll Ny" panose="02000000000000000000" pitchFamily="2" charset="0"/>
              </a:rPr>
              <a:t>đã</a:t>
            </a:r>
            <a:r>
              <a:rPr lang="en-US" sz="3200" dirty="0">
                <a:solidFill>
                  <a:srgbClr val="FF0000"/>
                </a:solidFill>
                <a:latin typeface="#9Slide05 Brannboll Ny" panose="02000000000000000000" pitchFamily="2" charset="0"/>
              </a:rPr>
              <a:t> </a:t>
            </a:r>
            <a:r>
              <a:rPr lang="en-US" sz="3200" dirty="0" err="1">
                <a:solidFill>
                  <a:srgbClr val="FF0000"/>
                </a:solidFill>
                <a:latin typeface="#9Slide05 Brannboll Ny" panose="02000000000000000000" pitchFamily="2" charset="0"/>
              </a:rPr>
              <a:t>là</a:t>
            </a:r>
            <a:r>
              <a:rPr lang="vi-VN" sz="3200" dirty="0">
                <a:solidFill>
                  <a:srgbClr val="FF0000"/>
                </a:solidFill>
                <a:latin typeface="#9Slide05 Brannboll Ny" panose="02000000000000000000" pitchFamily="2" charset="0"/>
              </a:rPr>
              <a:t>m</a:t>
            </a:r>
            <a:r>
              <a:rPr lang="en-US" sz="3200" dirty="0">
                <a:solidFill>
                  <a:srgbClr val="FF0000"/>
                </a:solidFill>
                <a:latin typeface="#9Slide05 Brannboll Ny" panose="02000000000000000000" pitchFamily="2" charset="0"/>
              </a:rPr>
              <a:t> </a:t>
            </a:r>
            <a:r>
              <a:rPr lang="en-US" sz="3200" dirty="0" err="1">
                <a:solidFill>
                  <a:srgbClr val="FF0000"/>
                </a:solidFill>
                <a:latin typeface="#9Slide05 Brannboll Ny" panose="02000000000000000000" pitchFamily="2" charset="0"/>
              </a:rPr>
              <a:t>những</a:t>
            </a:r>
            <a:r>
              <a:rPr lang="en-US" sz="3200" dirty="0">
                <a:solidFill>
                  <a:srgbClr val="FF0000"/>
                </a:solidFill>
                <a:latin typeface="#9Slide05 Brannboll Ny" panose="02000000000000000000" pitchFamily="2" charset="0"/>
              </a:rPr>
              <a:t> </a:t>
            </a:r>
            <a:r>
              <a:rPr lang="en-US" sz="3200" dirty="0" err="1">
                <a:solidFill>
                  <a:srgbClr val="FF0000"/>
                </a:solidFill>
                <a:latin typeface="#9Slide05 Brannboll Ny" panose="02000000000000000000" pitchFamily="2" charset="0"/>
              </a:rPr>
              <a:t>việc</a:t>
            </a:r>
            <a:r>
              <a:rPr lang="en-US" sz="3200" dirty="0">
                <a:solidFill>
                  <a:srgbClr val="FF0000"/>
                </a:solidFill>
                <a:latin typeface="#9Slide05 Brannboll Ny" panose="02000000000000000000" pitchFamily="2" charset="0"/>
              </a:rPr>
              <a:t> </a:t>
            </a:r>
            <a:r>
              <a:rPr lang="en-US" sz="3200" dirty="0" err="1">
                <a:solidFill>
                  <a:srgbClr val="FF0000"/>
                </a:solidFill>
                <a:latin typeface="#9Slide05 Brannboll Ny" panose="02000000000000000000" pitchFamily="2" charset="0"/>
              </a:rPr>
              <a:t>gì</a:t>
            </a:r>
            <a:r>
              <a:rPr lang="en-US" sz="3200" dirty="0">
                <a:solidFill>
                  <a:srgbClr val="FF0000"/>
                </a:solidFill>
                <a:latin typeface="#9Slide05 Brannboll Ny" panose="02000000000000000000" pitchFamily="2" charset="0"/>
              </a:rPr>
              <a:t> </a:t>
            </a:r>
            <a:r>
              <a:rPr lang="en-US" sz="3200" dirty="0" err="1">
                <a:solidFill>
                  <a:srgbClr val="FF0000"/>
                </a:solidFill>
                <a:latin typeface="#9Slide05 Brannboll Ny" panose="02000000000000000000" pitchFamily="2" charset="0"/>
              </a:rPr>
              <a:t>để</a:t>
            </a:r>
            <a:r>
              <a:rPr lang="en-US" sz="3200" dirty="0">
                <a:solidFill>
                  <a:srgbClr val="FF0000"/>
                </a:solidFill>
                <a:latin typeface="#9Slide05 Brannboll Ny" panose="02000000000000000000" pitchFamily="2" charset="0"/>
              </a:rPr>
              <a:t> </a:t>
            </a:r>
            <a:r>
              <a:rPr lang="en-US" sz="3200" dirty="0" err="1">
                <a:solidFill>
                  <a:srgbClr val="FF0000"/>
                </a:solidFill>
                <a:latin typeface="#9Slide05 Brannboll Ny" panose="02000000000000000000" pitchFamily="2" charset="0"/>
              </a:rPr>
              <a:t>có</a:t>
            </a:r>
            <a:r>
              <a:rPr lang="en-US" sz="3200" dirty="0">
                <a:solidFill>
                  <a:srgbClr val="FF0000"/>
                </a:solidFill>
                <a:latin typeface="#9Slide05 Brannboll Ny" panose="02000000000000000000" pitchFamily="2" charset="0"/>
              </a:rPr>
              <a:t> </a:t>
            </a:r>
            <a:r>
              <a:rPr lang="en-US" sz="3200" dirty="0" err="1">
                <a:solidFill>
                  <a:srgbClr val="FF0000"/>
                </a:solidFill>
                <a:latin typeface="#9Slide05 Brannboll Ny" panose="02000000000000000000" pitchFamily="2" charset="0"/>
              </a:rPr>
              <a:t>thu</a:t>
            </a:r>
            <a:r>
              <a:rPr lang="en-US" sz="3200" dirty="0">
                <a:solidFill>
                  <a:srgbClr val="FF0000"/>
                </a:solidFill>
                <a:latin typeface="#9Slide05 Brannboll Ny" panose="02000000000000000000" pitchFamily="2" charset="0"/>
              </a:rPr>
              <a:t> </a:t>
            </a:r>
            <a:r>
              <a:rPr lang="en-US" sz="3200" dirty="0" err="1">
                <a:solidFill>
                  <a:srgbClr val="FF0000"/>
                </a:solidFill>
                <a:latin typeface="#9Slide05 Brannboll Ny" panose="02000000000000000000" pitchFamily="2" charset="0"/>
              </a:rPr>
              <a:t>nhập</a:t>
            </a:r>
            <a:r>
              <a:rPr lang="en-US" sz="3200" dirty="0">
                <a:solidFill>
                  <a:srgbClr val="FF0000"/>
                </a:solidFill>
                <a:latin typeface="#9Slide05 Brannboll Ny" panose="02000000000000000000" pitchFamily="2" charset="0"/>
              </a:rPr>
              <a:t> </a:t>
            </a:r>
            <a:r>
              <a:rPr lang="en-US" sz="3200" dirty="0" err="1">
                <a:solidFill>
                  <a:srgbClr val="FF0000"/>
                </a:solidFill>
                <a:latin typeface="#9Slide05 Brannboll Ny" panose="02000000000000000000" pitchFamily="2" charset="0"/>
              </a:rPr>
              <a:t>cá</a:t>
            </a:r>
            <a:r>
              <a:rPr lang="en-US" sz="3200" dirty="0">
                <a:solidFill>
                  <a:srgbClr val="FF0000"/>
                </a:solidFill>
                <a:latin typeface="#9Slide05 Brannboll Ny" panose="02000000000000000000" pitchFamily="2" charset="0"/>
              </a:rPr>
              <a:t> </a:t>
            </a:r>
            <a:r>
              <a:rPr lang="en-US" sz="3200" dirty="0" err="1">
                <a:solidFill>
                  <a:srgbClr val="FF0000"/>
                </a:solidFill>
                <a:latin typeface="#9Slide05 Brannboll Ny" panose="02000000000000000000" pitchFamily="2" charset="0"/>
              </a:rPr>
              <a:t>nhân</a:t>
            </a:r>
            <a:r>
              <a:rPr lang="vi-VN" sz="3200" dirty="0">
                <a:solidFill>
                  <a:srgbClr val="FF0000"/>
                </a:solidFill>
                <a:latin typeface="#9Slide05 Brannboll Ny" panose="02000000000000000000" pitchFamily="2" charset="0"/>
              </a:rPr>
              <a:t>?</a:t>
            </a:r>
            <a:endParaRPr lang="en-US" sz="3200" dirty="0">
              <a:solidFill>
                <a:srgbClr val="FF0000"/>
              </a:solidFill>
              <a:latin typeface="#9Slide05 Brannboll Ny" panose="02000000000000000000" pitchFamily="2" charset="0"/>
            </a:endParaRPr>
          </a:p>
          <a:p>
            <a:r>
              <a:rPr lang="vi-VN" sz="3200" dirty="0">
                <a:solidFill>
                  <a:srgbClr val="FF0000"/>
                </a:solidFill>
                <a:latin typeface="#9Slide05 Brannboll Ny" panose="02000000000000000000" pitchFamily="2" charset="0"/>
              </a:rPr>
              <a:t>b) Em hãy kể t</a:t>
            </a:r>
            <a:r>
              <a:rPr lang="en-US" sz="3200" dirty="0" err="1">
                <a:solidFill>
                  <a:srgbClr val="FF0000"/>
                </a:solidFill>
                <a:latin typeface="#9Slide05 Brannboll Ny" panose="02000000000000000000" pitchFamily="2" charset="0"/>
              </a:rPr>
              <a:t>hêm</a:t>
            </a:r>
            <a:r>
              <a:rPr lang="en-US" sz="3200" dirty="0">
                <a:solidFill>
                  <a:srgbClr val="FF0000"/>
                </a:solidFill>
                <a:latin typeface="#9Slide05 Brannboll Ny" panose="02000000000000000000" pitchFamily="2" charset="0"/>
              </a:rPr>
              <a:t> </a:t>
            </a:r>
            <a:r>
              <a:rPr lang="en-US" sz="3200" dirty="0" err="1">
                <a:solidFill>
                  <a:srgbClr val="FF0000"/>
                </a:solidFill>
                <a:latin typeface="#9Slide05 Brannboll Ny" panose="02000000000000000000" pitchFamily="2" charset="0"/>
              </a:rPr>
              <a:t>những</a:t>
            </a:r>
            <a:r>
              <a:rPr lang="en-US" sz="3200" dirty="0">
                <a:solidFill>
                  <a:srgbClr val="FF0000"/>
                </a:solidFill>
                <a:latin typeface="#9Slide05 Brannboll Ny" panose="02000000000000000000" pitchFamily="2" charset="0"/>
              </a:rPr>
              <a:t> </a:t>
            </a:r>
            <a:r>
              <a:rPr lang="en-US" sz="3200" dirty="0" err="1">
                <a:solidFill>
                  <a:srgbClr val="FF0000"/>
                </a:solidFill>
                <a:latin typeface="#9Slide05 Brannboll Ny" panose="02000000000000000000" pitchFamily="2" charset="0"/>
              </a:rPr>
              <a:t>công</a:t>
            </a:r>
            <a:r>
              <a:rPr lang="en-US" sz="3200" dirty="0">
                <a:solidFill>
                  <a:srgbClr val="FF0000"/>
                </a:solidFill>
                <a:latin typeface="#9Slide05 Brannboll Ny" panose="02000000000000000000" pitchFamily="2" charset="0"/>
              </a:rPr>
              <a:t> </a:t>
            </a:r>
            <a:r>
              <a:rPr lang="en-US" sz="3200" dirty="0" err="1">
                <a:solidFill>
                  <a:srgbClr val="FF0000"/>
                </a:solidFill>
                <a:latin typeface="#9Slide05 Brannboll Ny" panose="02000000000000000000" pitchFamily="2" charset="0"/>
              </a:rPr>
              <a:t>việc</a:t>
            </a:r>
            <a:r>
              <a:rPr lang="en-US" sz="3200" dirty="0">
                <a:solidFill>
                  <a:srgbClr val="FF0000"/>
                </a:solidFill>
                <a:latin typeface="#9Slide05 Brannboll Ny" panose="02000000000000000000" pitchFamily="2" charset="0"/>
              </a:rPr>
              <a:t> </a:t>
            </a:r>
            <a:r>
              <a:rPr lang="en-US" sz="3200" dirty="0" err="1">
                <a:solidFill>
                  <a:srgbClr val="FF0000"/>
                </a:solidFill>
                <a:latin typeface="#9Slide05 Brannboll Ny" panose="02000000000000000000" pitchFamily="2" charset="0"/>
              </a:rPr>
              <a:t>học</a:t>
            </a:r>
            <a:r>
              <a:rPr lang="en-US" sz="3200" dirty="0">
                <a:solidFill>
                  <a:srgbClr val="FF0000"/>
                </a:solidFill>
                <a:latin typeface="#9Slide05 Brannboll Ny" panose="02000000000000000000" pitchFamily="2" charset="0"/>
              </a:rPr>
              <a:t> </a:t>
            </a:r>
            <a:r>
              <a:rPr lang="en-US" sz="3200" dirty="0" err="1">
                <a:solidFill>
                  <a:srgbClr val="FF0000"/>
                </a:solidFill>
                <a:latin typeface="#9Slide05 Brannboll Ny" panose="02000000000000000000" pitchFamily="2" charset="0"/>
              </a:rPr>
              <a:t>sinh</a:t>
            </a:r>
            <a:r>
              <a:rPr lang="en-US" sz="3200" dirty="0">
                <a:solidFill>
                  <a:srgbClr val="FF0000"/>
                </a:solidFill>
                <a:latin typeface="#9Slide05 Brannboll Ny" panose="02000000000000000000" pitchFamily="2" charset="0"/>
              </a:rPr>
              <a:t> </a:t>
            </a:r>
            <a:r>
              <a:rPr lang="en-US" sz="3200" dirty="0" err="1">
                <a:solidFill>
                  <a:srgbClr val="FF0000"/>
                </a:solidFill>
                <a:latin typeface="#9Slide05 Brannboll Ny" panose="02000000000000000000" pitchFamily="2" charset="0"/>
              </a:rPr>
              <a:t>có</a:t>
            </a:r>
            <a:r>
              <a:rPr lang="en-US" sz="3200" dirty="0">
                <a:solidFill>
                  <a:srgbClr val="FF0000"/>
                </a:solidFill>
                <a:latin typeface="#9Slide05 Brannboll Ny" panose="02000000000000000000" pitchFamily="2" charset="0"/>
              </a:rPr>
              <a:t> </a:t>
            </a:r>
            <a:r>
              <a:rPr lang="en-US" sz="3200" dirty="0" err="1">
                <a:solidFill>
                  <a:srgbClr val="FF0000"/>
                </a:solidFill>
                <a:latin typeface="#9Slide05 Brannboll Ny" panose="02000000000000000000" pitchFamily="2" charset="0"/>
              </a:rPr>
              <a:t>thể</a:t>
            </a:r>
            <a:r>
              <a:rPr lang="en-US" sz="3200" dirty="0">
                <a:solidFill>
                  <a:srgbClr val="FF0000"/>
                </a:solidFill>
                <a:latin typeface="#9Slide05 Brannboll Ny" panose="02000000000000000000" pitchFamily="2" charset="0"/>
              </a:rPr>
              <a:t> </a:t>
            </a:r>
            <a:r>
              <a:rPr lang="en-US" sz="3200" dirty="0" err="1">
                <a:solidFill>
                  <a:srgbClr val="FF0000"/>
                </a:solidFill>
                <a:latin typeface="#9Slide05 Brannboll Ny" panose="02000000000000000000" pitchFamily="2" charset="0"/>
              </a:rPr>
              <a:t>làm</a:t>
            </a:r>
            <a:r>
              <a:rPr lang="en-US" sz="3200" dirty="0">
                <a:solidFill>
                  <a:srgbClr val="FF0000"/>
                </a:solidFill>
                <a:latin typeface="#9Slide05 Brannboll Ny" panose="02000000000000000000" pitchFamily="2" charset="0"/>
              </a:rPr>
              <a:t> </a:t>
            </a:r>
            <a:r>
              <a:rPr lang="en-US" sz="3200" dirty="0" err="1">
                <a:solidFill>
                  <a:srgbClr val="FF0000"/>
                </a:solidFill>
                <a:latin typeface="#9Slide05 Brannboll Ny" panose="02000000000000000000" pitchFamily="2" charset="0"/>
              </a:rPr>
              <a:t>phụ</a:t>
            </a:r>
            <a:r>
              <a:rPr lang="en-US" sz="3200" dirty="0">
                <a:solidFill>
                  <a:srgbClr val="FF0000"/>
                </a:solidFill>
                <a:latin typeface="#9Slide05 Brannboll Ny" panose="02000000000000000000" pitchFamily="2" charset="0"/>
              </a:rPr>
              <a:t> </a:t>
            </a:r>
            <a:r>
              <a:rPr lang="en-US" sz="3200" dirty="0" err="1">
                <a:solidFill>
                  <a:srgbClr val="FF0000"/>
                </a:solidFill>
                <a:latin typeface="#9Slide05 Brannboll Ny" panose="02000000000000000000" pitchFamily="2" charset="0"/>
              </a:rPr>
              <a:t>giúp</a:t>
            </a:r>
            <a:r>
              <a:rPr lang="en-US" sz="3200" dirty="0">
                <a:solidFill>
                  <a:srgbClr val="FF0000"/>
                </a:solidFill>
                <a:latin typeface="#9Slide05 Brannboll Ny" panose="02000000000000000000" pitchFamily="2" charset="0"/>
              </a:rPr>
              <a:t> </a:t>
            </a:r>
            <a:r>
              <a:rPr lang="en-US" sz="3200" dirty="0" err="1">
                <a:solidFill>
                  <a:srgbClr val="FF0000"/>
                </a:solidFill>
                <a:latin typeface="#9Slide05 Brannboll Ny" panose="02000000000000000000" pitchFamily="2" charset="0"/>
              </a:rPr>
              <a:t>bố</a:t>
            </a:r>
            <a:r>
              <a:rPr lang="en-US" sz="3200" dirty="0">
                <a:solidFill>
                  <a:srgbClr val="FF0000"/>
                </a:solidFill>
                <a:latin typeface="#9Slide05 Brannboll Ny" panose="02000000000000000000" pitchFamily="2" charset="0"/>
              </a:rPr>
              <a:t> </a:t>
            </a:r>
            <a:r>
              <a:rPr lang="en-US" sz="3200" dirty="0" err="1">
                <a:solidFill>
                  <a:srgbClr val="FF0000"/>
                </a:solidFill>
                <a:latin typeface="#9Slide05 Brannboll Ny" panose="02000000000000000000" pitchFamily="2" charset="0"/>
              </a:rPr>
              <a:t>mẹ</a:t>
            </a:r>
            <a:r>
              <a:rPr lang="en-US" sz="3200" dirty="0">
                <a:solidFill>
                  <a:srgbClr val="FF0000"/>
                </a:solidFill>
                <a:latin typeface="#9Slide05 Brannboll Ny" panose="02000000000000000000" pitchFamily="2" charset="0"/>
              </a:rPr>
              <a:t> </a:t>
            </a:r>
            <a:r>
              <a:rPr lang="en-US" sz="3200" dirty="0" err="1">
                <a:solidFill>
                  <a:srgbClr val="FF0000"/>
                </a:solidFill>
                <a:latin typeface="#9Slide05 Brannboll Ny" panose="02000000000000000000" pitchFamily="2" charset="0"/>
              </a:rPr>
              <a:t>vào</a:t>
            </a:r>
            <a:r>
              <a:rPr lang="en-US" sz="3200" dirty="0">
                <a:solidFill>
                  <a:srgbClr val="FF0000"/>
                </a:solidFill>
                <a:latin typeface="#9Slide05 Brannboll Ny" panose="02000000000000000000" pitchFamily="2" charset="0"/>
              </a:rPr>
              <a:t> </a:t>
            </a:r>
            <a:r>
              <a:rPr lang="en-US" sz="3200" dirty="0" err="1">
                <a:solidFill>
                  <a:srgbClr val="FF0000"/>
                </a:solidFill>
                <a:latin typeface="#9Slide05 Brannboll Ny" panose="02000000000000000000" pitchFamily="2" charset="0"/>
              </a:rPr>
              <a:t>thời</a:t>
            </a:r>
            <a:r>
              <a:rPr lang="en-US" sz="3200" dirty="0">
                <a:solidFill>
                  <a:srgbClr val="FF0000"/>
                </a:solidFill>
                <a:latin typeface="#9Slide05 Brannboll Ny" panose="02000000000000000000" pitchFamily="2" charset="0"/>
              </a:rPr>
              <a:t> </a:t>
            </a:r>
            <a:r>
              <a:rPr lang="en-US" sz="3200" dirty="0" err="1">
                <a:solidFill>
                  <a:srgbClr val="FF0000"/>
                </a:solidFill>
                <a:latin typeface="#9Slide05 Brannboll Ny" panose="02000000000000000000" pitchFamily="2" charset="0"/>
              </a:rPr>
              <a:t>gian</a:t>
            </a:r>
            <a:r>
              <a:rPr lang="en-US" sz="3200" dirty="0">
                <a:solidFill>
                  <a:srgbClr val="FF0000"/>
                </a:solidFill>
                <a:latin typeface="#9Slide05 Brannboll Ny" panose="02000000000000000000" pitchFamily="2" charset="0"/>
              </a:rPr>
              <a:t> </a:t>
            </a:r>
            <a:r>
              <a:rPr lang="en-US" sz="3200" dirty="0" err="1">
                <a:solidFill>
                  <a:srgbClr val="FF0000"/>
                </a:solidFill>
                <a:latin typeface="#9Slide05 Brannboll Ny" panose="02000000000000000000" pitchFamily="2" charset="0"/>
              </a:rPr>
              <a:t>rảnh</a:t>
            </a:r>
            <a:r>
              <a:rPr lang="en-US" sz="3200" dirty="0">
                <a:solidFill>
                  <a:srgbClr val="FF0000"/>
                </a:solidFill>
                <a:latin typeface="#9Slide05 Brannboll Ny" panose="02000000000000000000" pitchFamily="2" charset="0"/>
              </a:rPr>
              <a:t> </a:t>
            </a:r>
            <a:r>
              <a:rPr lang="en-US" sz="3200" dirty="0" err="1">
                <a:solidFill>
                  <a:srgbClr val="FF0000"/>
                </a:solidFill>
                <a:latin typeface="#9Slide05 Brannboll Ny" panose="02000000000000000000" pitchFamily="2" charset="0"/>
              </a:rPr>
              <a:t>rỗi</a:t>
            </a:r>
            <a:r>
              <a:rPr lang="en-US" sz="3200" dirty="0">
                <a:solidFill>
                  <a:srgbClr val="FF0000"/>
                </a:solidFill>
                <a:latin typeface="#9Slide05 Brannboll Ny" panose="02000000000000000000" pitchFamily="2" charset="0"/>
              </a:rPr>
              <a:t> </a:t>
            </a:r>
            <a:r>
              <a:rPr lang="en-US" sz="3200" dirty="0" err="1">
                <a:solidFill>
                  <a:srgbClr val="FF0000"/>
                </a:solidFill>
                <a:latin typeface="#9Slide05 Brannboll Ny" panose="02000000000000000000" pitchFamily="2" charset="0"/>
              </a:rPr>
              <a:t>đề</a:t>
            </a:r>
            <a:r>
              <a:rPr lang="en-US" sz="3200" dirty="0">
                <a:solidFill>
                  <a:srgbClr val="FF0000"/>
                </a:solidFill>
                <a:latin typeface="#9Slide05 Brannboll Ny" panose="02000000000000000000" pitchFamily="2" charset="0"/>
              </a:rPr>
              <a:t> </a:t>
            </a:r>
            <a:r>
              <a:rPr lang="vi-VN" sz="3200" dirty="0">
                <a:solidFill>
                  <a:srgbClr val="FF0000"/>
                </a:solidFill>
                <a:latin typeface="#9Slide05 Brannboll Ny" panose="02000000000000000000" pitchFamily="2" charset="0"/>
              </a:rPr>
              <a:t>có</a:t>
            </a:r>
            <a:r>
              <a:rPr lang="en-US" sz="3200" dirty="0">
                <a:solidFill>
                  <a:srgbClr val="FF0000"/>
                </a:solidFill>
                <a:latin typeface="#9Slide05 Brannboll Ny" panose="02000000000000000000" pitchFamily="2" charset="0"/>
              </a:rPr>
              <a:t> </a:t>
            </a:r>
            <a:r>
              <a:rPr lang="en-US" sz="3200" dirty="0" err="1">
                <a:solidFill>
                  <a:srgbClr val="FF0000"/>
                </a:solidFill>
                <a:latin typeface="#9Slide05 Brannboll Ny" panose="02000000000000000000" pitchFamily="2" charset="0"/>
              </a:rPr>
              <a:t>tiền</a:t>
            </a:r>
            <a:r>
              <a:rPr lang="en-US" sz="3200" dirty="0">
                <a:solidFill>
                  <a:srgbClr val="FF0000"/>
                </a:solidFill>
                <a:latin typeface="#9Slide05 Brannboll Ny" panose="02000000000000000000" pitchFamily="2" charset="0"/>
              </a:rPr>
              <a:t>.</a:t>
            </a:r>
          </a:p>
        </p:txBody>
      </p:sp>
      <p:pic>
        <p:nvPicPr>
          <p:cNvPr id="2" name="Picture 1"/>
          <p:cNvPicPr>
            <a:picLocks noChangeAspect="1"/>
          </p:cNvPicPr>
          <p:nvPr/>
        </p:nvPicPr>
        <p:blipFill>
          <a:blip r:embed="rId2"/>
          <a:stretch>
            <a:fillRect/>
          </a:stretch>
        </p:blipFill>
        <p:spPr>
          <a:xfrm>
            <a:off x="112395" y="797763"/>
            <a:ext cx="9758969" cy="403283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3"/>
          <p:cNvSpPr>
            <a:spLocks noChangeArrowheads="1"/>
          </p:cNvSpPr>
          <p:nvPr/>
        </p:nvSpPr>
        <p:spPr bwMode="gray">
          <a:xfrm>
            <a:off x="0" y="0"/>
            <a:ext cx="3919994" cy="574675"/>
          </a:xfrm>
          <a:prstGeom prst="roundRect">
            <a:avLst>
              <a:gd name="adj" fmla="val 50000"/>
            </a:avLst>
          </a:prstGeom>
          <a:solidFill>
            <a:srgbClr val="5B9BD5"/>
          </a:solidFill>
          <a:ln>
            <a:noFill/>
          </a:ln>
          <a:effectLst>
            <a:outerShdw dist="63500" dir="3187806" algn="ctr" rotWithShape="0">
              <a:srgbClr val="001D3A"/>
            </a:outerShdw>
          </a:effectLst>
          <a:extLst>
            <a:ext uri="{91240B29-F687-4F45-9708-019B960494DF}">
              <a14:hiddenLine xmlns:a14="http://schemas.microsoft.com/office/drawing/2010/main" w="38100">
                <a:solidFill>
                  <a:srgbClr val="000000"/>
                </a:solidFill>
                <a:rou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20000"/>
              </a:spcBef>
              <a:spcAft>
                <a:spcPct val="20000"/>
              </a:spcAft>
              <a:defRPr/>
            </a:pPr>
            <a:r>
              <a:rPr lang="en-US" altLang="en-US" sz="2400" b="1" kern="0" dirty="0">
                <a:solidFill>
                  <a:srgbClr val="FFFF00"/>
                </a:solidFill>
                <a:latin typeface="Times New Roman" panose="02020603050405020304" pitchFamily="18" charset="0"/>
                <a:cs typeface="Times New Roman" panose="02020603050405020304" pitchFamily="18" charset="0"/>
              </a:rPr>
              <a:t>THẢO </a:t>
            </a:r>
            <a:r>
              <a:rPr lang="en-US" altLang="en-US" sz="2400" b="1" kern="0" dirty="0" err="1">
                <a:solidFill>
                  <a:srgbClr val="FFFF00"/>
                </a:solidFill>
                <a:latin typeface="Times New Roman" panose="02020603050405020304" pitchFamily="18" charset="0"/>
                <a:cs typeface="Times New Roman" panose="02020603050405020304" pitchFamily="18" charset="0"/>
              </a:rPr>
              <a:t>LUẬN</a:t>
            </a:r>
            <a:r>
              <a:rPr lang="en-US" altLang="en-US" sz="2400" b="1" kern="0" dirty="0">
                <a:solidFill>
                  <a:srgbClr val="FFFF00"/>
                </a:solidFill>
                <a:latin typeface="Times New Roman" panose="02020603050405020304" pitchFamily="18" charset="0"/>
                <a:cs typeface="Times New Roman" panose="02020603050405020304" pitchFamily="18" charset="0"/>
              </a:rPr>
              <a:t> </a:t>
            </a:r>
            <a:r>
              <a:rPr lang="en-US" altLang="en-US" sz="2400" b="1" kern="0" dirty="0" err="1">
                <a:solidFill>
                  <a:srgbClr val="FFFF00"/>
                </a:solidFill>
                <a:latin typeface="Times New Roman" panose="02020603050405020304" pitchFamily="18" charset="0"/>
                <a:cs typeface="Times New Roman" panose="02020603050405020304" pitchFamily="18" charset="0"/>
              </a:rPr>
              <a:t>NHÓM</a:t>
            </a:r>
            <a:endParaRPr lang="en-US" altLang="en-US" sz="2400" b="1" kern="0" dirty="0">
              <a:solidFill>
                <a:srgbClr val="FFFF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358393" y="144824"/>
            <a:ext cx="5708027" cy="579198"/>
          </a:xfrm>
          <a:prstGeom prst="rect">
            <a:avLst/>
          </a:prstGeom>
        </p:spPr>
        <p:txBody>
          <a:bodyPr wrap="square">
            <a:spAutoFit/>
          </a:bodyPr>
          <a:lstStyle/>
          <a:p>
            <a:pPr eaLnBrk="0" fontAlgn="base" hangingPunct="0">
              <a:lnSpc>
                <a:spcPct val="125000"/>
              </a:lnSpc>
              <a:spcBef>
                <a:spcPct val="0"/>
              </a:spcBef>
              <a:spcAft>
                <a:spcPct val="0"/>
              </a:spcAft>
              <a:defRPr/>
            </a:pPr>
            <a:r>
              <a:rPr lang="en-US" sz="2530" b="1" dirty="0" err="1">
                <a:solidFill>
                  <a:srgbClr val="0000FF"/>
                </a:solidFill>
                <a:latin typeface="SVN-Vanilla Daisy Pro" panose="00000500000000000000" pitchFamily="2" charset="0"/>
                <a:ea typeface="Arial Unicode MS" panose="020B0604020202020204" charset="-122"/>
              </a:rPr>
              <a:t>Quan</a:t>
            </a:r>
            <a:r>
              <a:rPr lang="en-US" sz="2530" b="1" dirty="0">
                <a:solidFill>
                  <a:srgbClr val="0000FF"/>
                </a:solidFill>
                <a:latin typeface="SVN-Vanilla Daisy Pro" panose="00000500000000000000" pitchFamily="2" charset="0"/>
                <a:ea typeface="Arial Unicode MS" panose="020B0604020202020204" charset="-122"/>
              </a:rPr>
              <a:t> </a:t>
            </a:r>
            <a:r>
              <a:rPr lang="en-US" sz="2530" b="1" dirty="0" err="1">
                <a:solidFill>
                  <a:srgbClr val="0000FF"/>
                </a:solidFill>
                <a:latin typeface="SVN-Vanilla Daisy Pro" panose="00000500000000000000" pitchFamily="2" charset="0"/>
                <a:ea typeface="Arial Unicode MS" panose="020B0604020202020204" charset="-122"/>
              </a:rPr>
              <a:t>sát</a:t>
            </a:r>
            <a:r>
              <a:rPr lang="en-US" sz="2530" b="1" dirty="0">
                <a:solidFill>
                  <a:srgbClr val="0000FF"/>
                </a:solidFill>
                <a:latin typeface="SVN-Vanilla Daisy Pro" panose="00000500000000000000" pitchFamily="2" charset="0"/>
                <a:ea typeface="Arial Unicode MS" panose="020B0604020202020204" charset="-122"/>
              </a:rPr>
              <a:t> </a:t>
            </a:r>
            <a:r>
              <a:rPr lang="en-US" sz="2530" b="1" dirty="0" err="1">
                <a:solidFill>
                  <a:srgbClr val="0000FF"/>
                </a:solidFill>
                <a:latin typeface="SVN-Vanilla Daisy Pro" panose="00000500000000000000" pitchFamily="2" charset="0"/>
                <a:ea typeface="Arial Unicode MS" panose="020B0604020202020204" charset="-122"/>
              </a:rPr>
              <a:t>tranh</a:t>
            </a:r>
            <a:r>
              <a:rPr lang="en-US" sz="2530" b="1" dirty="0">
                <a:solidFill>
                  <a:srgbClr val="0000FF"/>
                </a:solidFill>
                <a:latin typeface="SVN-Vanilla Daisy Pro" panose="00000500000000000000" pitchFamily="2" charset="0"/>
                <a:ea typeface="Arial Unicode MS" panose="020B0604020202020204" charset="-122"/>
              </a:rPr>
              <a:t> </a:t>
            </a:r>
            <a:r>
              <a:rPr lang="en-US" sz="2530" b="1" dirty="0" err="1">
                <a:solidFill>
                  <a:srgbClr val="0000FF"/>
                </a:solidFill>
                <a:latin typeface="SVN-Vanilla Daisy Pro" panose="00000500000000000000" pitchFamily="2" charset="0"/>
                <a:ea typeface="Arial Unicode MS" panose="020B0604020202020204" charset="-122"/>
              </a:rPr>
              <a:t>và</a:t>
            </a:r>
            <a:r>
              <a:rPr lang="en-US" sz="2530" b="1" dirty="0">
                <a:solidFill>
                  <a:srgbClr val="0000FF"/>
                </a:solidFill>
                <a:latin typeface="SVN-Vanilla Daisy Pro" panose="00000500000000000000" pitchFamily="2" charset="0"/>
                <a:ea typeface="Arial Unicode MS" panose="020B0604020202020204" charset="-122"/>
              </a:rPr>
              <a:t> </a:t>
            </a:r>
            <a:r>
              <a:rPr lang="en-US" sz="2530" b="1" dirty="0" err="1">
                <a:solidFill>
                  <a:srgbClr val="0000FF"/>
                </a:solidFill>
                <a:latin typeface="SVN-Vanilla Daisy Pro" panose="00000500000000000000" pitchFamily="2" charset="0"/>
                <a:ea typeface="Arial Unicode MS" panose="020B0604020202020204" charset="-122"/>
              </a:rPr>
              <a:t>trả</a:t>
            </a:r>
            <a:r>
              <a:rPr lang="en-US" sz="2530" b="1" dirty="0">
                <a:solidFill>
                  <a:srgbClr val="0000FF"/>
                </a:solidFill>
                <a:latin typeface="SVN-Vanilla Daisy Pro" panose="00000500000000000000" pitchFamily="2" charset="0"/>
                <a:ea typeface="Arial Unicode MS" panose="020B0604020202020204" charset="-122"/>
              </a:rPr>
              <a:t> </a:t>
            </a:r>
            <a:r>
              <a:rPr lang="en-US" sz="2530" b="1" dirty="0" err="1">
                <a:solidFill>
                  <a:srgbClr val="0000FF"/>
                </a:solidFill>
                <a:latin typeface="SVN-Vanilla Daisy Pro" panose="00000500000000000000" pitchFamily="2" charset="0"/>
                <a:ea typeface="Arial Unicode MS" panose="020B0604020202020204" charset="-122"/>
              </a:rPr>
              <a:t>lời</a:t>
            </a:r>
            <a:r>
              <a:rPr lang="en-US" sz="2530" b="1" dirty="0">
                <a:solidFill>
                  <a:srgbClr val="0000FF"/>
                </a:solidFill>
                <a:latin typeface="SVN-Vanilla Daisy Pro" panose="00000500000000000000" pitchFamily="2" charset="0"/>
                <a:ea typeface="Arial Unicode MS" panose="020B0604020202020204" charset="-122"/>
              </a:rPr>
              <a:t> </a:t>
            </a:r>
            <a:r>
              <a:rPr lang="en-US" sz="2530" b="1" dirty="0" err="1">
                <a:solidFill>
                  <a:srgbClr val="0000FF"/>
                </a:solidFill>
                <a:latin typeface="SVN-Vanilla Daisy Pro" panose="00000500000000000000" pitchFamily="2" charset="0"/>
                <a:ea typeface="Arial Unicode MS" panose="020B0604020202020204" charset="-122"/>
              </a:rPr>
              <a:t>câu</a:t>
            </a:r>
            <a:r>
              <a:rPr lang="en-US" sz="2530" b="1" dirty="0">
                <a:solidFill>
                  <a:srgbClr val="0000FF"/>
                </a:solidFill>
                <a:latin typeface="SVN-Vanilla Daisy Pro" panose="00000500000000000000" pitchFamily="2" charset="0"/>
                <a:ea typeface="Arial Unicode MS" panose="020B0604020202020204" charset="-122"/>
              </a:rPr>
              <a:t> </a:t>
            </a:r>
            <a:r>
              <a:rPr lang="en-US" sz="2530" b="1" dirty="0" err="1">
                <a:solidFill>
                  <a:srgbClr val="0000FF"/>
                </a:solidFill>
                <a:latin typeface="SVN-Vanilla Daisy Pro" panose="00000500000000000000" pitchFamily="2" charset="0"/>
                <a:ea typeface="Arial Unicode MS" panose="020B0604020202020204" charset="-122"/>
              </a:rPr>
              <a:t>hỏi</a:t>
            </a:r>
            <a:endParaRPr lang="en-US" sz="2530" b="1" dirty="0">
              <a:solidFill>
                <a:srgbClr val="FF0000"/>
              </a:solidFill>
              <a:latin typeface="SVN-Vanilla Daisy Pro" panose="00000500000000000000" pitchFamily="2" charset="0"/>
              <a:ea typeface="Arial Unicode MS" panose="020B0604020202020204" charset="-122"/>
            </a:endParaRPr>
          </a:p>
        </p:txBody>
      </p:sp>
      <p:sp>
        <p:nvSpPr>
          <p:cNvPr id="5" name="TextBox 4"/>
          <p:cNvSpPr txBox="1"/>
          <p:nvPr/>
        </p:nvSpPr>
        <p:spPr>
          <a:xfrm>
            <a:off x="329912" y="4823891"/>
            <a:ext cx="10631755" cy="1863587"/>
          </a:xfrm>
          <a:prstGeom prst="rect">
            <a:avLst/>
          </a:prstGeom>
          <a:noFill/>
        </p:spPr>
        <p:txBody>
          <a:bodyPr wrap="square">
            <a:spAutoFit/>
          </a:bodyPr>
          <a:lstStyle/>
          <a:p>
            <a:pPr algn="ctr">
              <a:lnSpc>
                <a:spcPct val="107000"/>
              </a:lnSpc>
              <a:spcAft>
                <a:spcPts val="800"/>
              </a:spcAft>
            </a:pPr>
            <a:r>
              <a:rPr lang="vi-VN" sz="3200" dirty="0">
                <a:solidFill>
                  <a:srgbClr val="FF0000"/>
                </a:solidFill>
                <a:effectLst/>
                <a:latin typeface="#9Slide05 Brannboll Ny" panose="02000000000000000000" pitchFamily="2" charset="0"/>
                <a:ea typeface="Times New Roman" panose="02020603050405020304" pitchFamily="18" charset="0"/>
                <a:cs typeface="Times New Roman" panose="02020603050405020304" pitchFamily="18" charset="0"/>
              </a:rPr>
              <a:t>- Đánh máy tài liệu</a:t>
            </a:r>
            <a:endParaRPr lang="en-US" sz="3200" dirty="0">
              <a:solidFill>
                <a:srgbClr val="FF0000"/>
              </a:solidFill>
              <a:effectLst/>
              <a:latin typeface="#9Slide05 Brannboll Ny" panose="02000000000000000000" pitchFamily="2" charset="0"/>
              <a:ea typeface="Times New Roman" panose="02020603050405020304" pitchFamily="18" charset="0"/>
              <a:cs typeface="Times New Roman" panose="02020603050405020304" pitchFamily="18" charset="0"/>
            </a:endParaRPr>
          </a:p>
          <a:p>
            <a:pPr algn="ctr">
              <a:lnSpc>
                <a:spcPct val="107000"/>
              </a:lnSpc>
              <a:spcAft>
                <a:spcPts val="800"/>
              </a:spcAft>
            </a:pPr>
            <a:r>
              <a:rPr lang="vi-VN" sz="3200" dirty="0">
                <a:solidFill>
                  <a:srgbClr val="FF0000"/>
                </a:solidFill>
                <a:effectLst/>
                <a:latin typeface="#9Slide05 Brannboll Ny" panose="02000000000000000000" pitchFamily="2" charset="0"/>
                <a:ea typeface="Times New Roman" panose="02020603050405020304" pitchFamily="18" charset="0"/>
                <a:cs typeface="Times New Roman" panose="02020603050405020304" pitchFamily="18" charset="0"/>
              </a:rPr>
              <a:t>- Chăm sóc vật nuôi</a:t>
            </a:r>
            <a:endParaRPr lang="en-US" sz="3200" dirty="0">
              <a:solidFill>
                <a:srgbClr val="FF0000"/>
              </a:solidFill>
              <a:effectLst/>
              <a:latin typeface="#9Slide05 Brannboll Ny" panose="02000000000000000000" pitchFamily="2" charset="0"/>
              <a:ea typeface="Times New Roman" panose="02020603050405020304" pitchFamily="18" charset="0"/>
              <a:cs typeface="Times New Roman" panose="02020603050405020304" pitchFamily="18" charset="0"/>
            </a:endParaRPr>
          </a:p>
          <a:p>
            <a:pPr algn="ctr">
              <a:lnSpc>
                <a:spcPct val="107000"/>
              </a:lnSpc>
              <a:spcAft>
                <a:spcPts val="800"/>
              </a:spcAft>
            </a:pPr>
            <a:r>
              <a:rPr lang="vi-VN" sz="3200" dirty="0">
                <a:solidFill>
                  <a:srgbClr val="FF0000"/>
                </a:solidFill>
                <a:effectLst/>
                <a:latin typeface="#9Slide05 Brannboll Ny" panose="02000000000000000000" pitchFamily="2" charset="0"/>
                <a:ea typeface="Times New Roman" panose="02020603050405020304" pitchFamily="18" charset="0"/>
                <a:cs typeface="Times New Roman" panose="02020603050405020304" pitchFamily="18" charset="0"/>
              </a:rPr>
              <a:t>- Làm việc nhà...</a:t>
            </a:r>
            <a:endParaRPr lang="en-US" sz="3200" dirty="0">
              <a:solidFill>
                <a:srgbClr val="FF0000"/>
              </a:solidFill>
              <a:effectLst/>
              <a:latin typeface="#9Slide05 Brannboll Ny" panose="02000000000000000000" pitchFamily="2" charset="0"/>
              <a:ea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112395" y="797763"/>
            <a:ext cx="9758969" cy="403283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3"/>
          <p:cNvSpPr>
            <a:spLocks noChangeArrowheads="1"/>
          </p:cNvSpPr>
          <p:nvPr/>
        </p:nvSpPr>
        <p:spPr bwMode="gray">
          <a:xfrm>
            <a:off x="0" y="0"/>
            <a:ext cx="3919994" cy="574675"/>
          </a:xfrm>
          <a:prstGeom prst="roundRect">
            <a:avLst>
              <a:gd name="adj" fmla="val 50000"/>
            </a:avLst>
          </a:prstGeom>
          <a:solidFill>
            <a:srgbClr val="5B9BD5"/>
          </a:solidFill>
          <a:ln>
            <a:noFill/>
          </a:ln>
          <a:effectLst>
            <a:outerShdw dist="63500" dir="3187806" algn="ctr" rotWithShape="0">
              <a:srgbClr val="001D3A"/>
            </a:outerShdw>
          </a:effectLst>
          <a:extLst>
            <a:ext uri="{91240B29-F687-4F45-9708-019B960494DF}">
              <a14:hiddenLine xmlns:a14="http://schemas.microsoft.com/office/drawing/2010/main" w="38100">
                <a:solidFill>
                  <a:srgbClr val="000000"/>
                </a:solidFill>
                <a:rou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20000"/>
              </a:spcBef>
              <a:spcAft>
                <a:spcPct val="20000"/>
              </a:spcAft>
              <a:defRPr/>
            </a:pPr>
            <a:r>
              <a:rPr lang="en-US" altLang="en-US" sz="2400" b="1" kern="0" dirty="0">
                <a:solidFill>
                  <a:srgbClr val="FFFF00"/>
                </a:solidFill>
                <a:latin typeface="Times New Roman" panose="02020603050405020304" pitchFamily="18" charset="0"/>
                <a:cs typeface="Times New Roman" panose="02020603050405020304" pitchFamily="18" charset="0"/>
              </a:rPr>
              <a:t>THẢO </a:t>
            </a:r>
            <a:r>
              <a:rPr lang="en-US" altLang="en-US" sz="2400" b="1" kern="0" dirty="0" err="1">
                <a:solidFill>
                  <a:srgbClr val="FFFF00"/>
                </a:solidFill>
                <a:latin typeface="Times New Roman" panose="02020603050405020304" pitchFamily="18" charset="0"/>
                <a:cs typeface="Times New Roman" panose="02020603050405020304" pitchFamily="18" charset="0"/>
              </a:rPr>
              <a:t>LUẬN</a:t>
            </a:r>
            <a:r>
              <a:rPr lang="en-US" altLang="en-US" sz="2400" b="1" kern="0" dirty="0">
                <a:solidFill>
                  <a:srgbClr val="FFFF00"/>
                </a:solidFill>
                <a:latin typeface="Times New Roman" panose="02020603050405020304" pitchFamily="18" charset="0"/>
                <a:cs typeface="Times New Roman" panose="02020603050405020304" pitchFamily="18" charset="0"/>
              </a:rPr>
              <a:t> </a:t>
            </a:r>
            <a:r>
              <a:rPr lang="en-US" altLang="en-US" sz="2400" b="1" kern="0" dirty="0" err="1">
                <a:solidFill>
                  <a:srgbClr val="FFFF00"/>
                </a:solidFill>
                <a:latin typeface="Times New Roman" panose="02020603050405020304" pitchFamily="18" charset="0"/>
                <a:cs typeface="Times New Roman" panose="02020603050405020304" pitchFamily="18" charset="0"/>
              </a:rPr>
              <a:t>NHÓM</a:t>
            </a:r>
            <a:endParaRPr lang="en-US" altLang="en-US" sz="2400" b="1" kern="0" dirty="0">
              <a:solidFill>
                <a:srgbClr val="FFFF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358393" y="144824"/>
            <a:ext cx="5708027" cy="579198"/>
          </a:xfrm>
          <a:prstGeom prst="rect">
            <a:avLst/>
          </a:prstGeom>
        </p:spPr>
        <p:txBody>
          <a:bodyPr wrap="square">
            <a:spAutoFit/>
          </a:bodyPr>
          <a:lstStyle/>
          <a:p>
            <a:pPr eaLnBrk="0" fontAlgn="base" hangingPunct="0">
              <a:lnSpc>
                <a:spcPct val="125000"/>
              </a:lnSpc>
              <a:spcBef>
                <a:spcPct val="0"/>
              </a:spcBef>
              <a:spcAft>
                <a:spcPct val="0"/>
              </a:spcAft>
              <a:defRPr/>
            </a:pPr>
            <a:r>
              <a:rPr lang="en-US" sz="2530" b="1" dirty="0" err="1">
                <a:solidFill>
                  <a:srgbClr val="0000FF"/>
                </a:solidFill>
                <a:latin typeface="SVN-Vanilla Daisy Pro" panose="00000500000000000000" pitchFamily="2" charset="0"/>
                <a:ea typeface="Arial Unicode MS" panose="020B0604020202020204" charset="-122"/>
              </a:rPr>
              <a:t>Quan</a:t>
            </a:r>
            <a:r>
              <a:rPr lang="en-US" sz="2530" b="1" dirty="0">
                <a:solidFill>
                  <a:srgbClr val="0000FF"/>
                </a:solidFill>
                <a:latin typeface="SVN-Vanilla Daisy Pro" panose="00000500000000000000" pitchFamily="2" charset="0"/>
                <a:ea typeface="Arial Unicode MS" panose="020B0604020202020204" charset="-122"/>
              </a:rPr>
              <a:t> </a:t>
            </a:r>
            <a:r>
              <a:rPr lang="en-US" sz="2530" b="1" dirty="0" err="1">
                <a:solidFill>
                  <a:srgbClr val="0000FF"/>
                </a:solidFill>
                <a:latin typeface="SVN-Vanilla Daisy Pro" panose="00000500000000000000" pitchFamily="2" charset="0"/>
                <a:ea typeface="Arial Unicode MS" panose="020B0604020202020204" charset="-122"/>
              </a:rPr>
              <a:t>sát</a:t>
            </a:r>
            <a:r>
              <a:rPr lang="en-US" sz="2530" b="1" dirty="0">
                <a:solidFill>
                  <a:srgbClr val="0000FF"/>
                </a:solidFill>
                <a:latin typeface="SVN-Vanilla Daisy Pro" panose="00000500000000000000" pitchFamily="2" charset="0"/>
                <a:ea typeface="Arial Unicode MS" panose="020B0604020202020204" charset="-122"/>
              </a:rPr>
              <a:t> </a:t>
            </a:r>
            <a:r>
              <a:rPr lang="en-US" sz="2530" b="1" dirty="0" err="1">
                <a:solidFill>
                  <a:srgbClr val="0000FF"/>
                </a:solidFill>
                <a:latin typeface="SVN-Vanilla Daisy Pro" panose="00000500000000000000" pitchFamily="2" charset="0"/>
                <a:ea typeface="Arial Unicode MS" panose="020B0604020202020204" charset="-122"/>
              </a:rPr>
              <a:t>tranh</a:t>
            </a:r>
            <a:r>
              <a:rPr lang="en-US" sz="2530" b="1" dirty="0">
                <a:solidFill>
                  <a:srgbClr val="0000FF"/>
                </a:solidFill>
                <a:latin typeface="SVN-Vanilla Daisy Pro" panose="00000500000000000000" pitchFamily="2" charset="0"/>
                <a:ea typeface="Arial Unicode MS" panose="020B0604020202020204" charset="-122"/>
              </a:rPr>
              <a:t> </a:t>
            </a:r>
            <a:r>
              <a:rPr lang="en-US" sz="2530" b="1" dirty="0" err="1">
                <a:solidFill>
                  <a:srgbClr val="0000FF"/>
                </a:solidFill>
                <a:latin typeface="SVN-Vanilla Daisy Pro" panose="00000500000000000000" pitchFamily="2" charset="0"/>
                <a:ea typeface="Arial Unicode MS" panose="020B0604020202020204" charset="-122"/>
              </a:rPr>
              <a:t>và</a:t>
            </a:r>
            <a:r>
              <a:rPr lang="en-US" sz="2530" b="1" dirty="0">
                <a:solidFill>
                  <a:srgbClr val="0000FF"/>
                </a:solidFill>
                <a:latin typeface="SVN-Vanilla Daisy Pro" panose="00000500000000000000" pitchFamily="2" charset="0"/>
                <a:ea typeface="Arial Unicode MS" panose="020B0604020202020204" charset="-122"/>
              </a:rPr>
              <a:t> </a:t>
            </a:r>
            <a:r>
              <a:rPr lang="en-US" sz="2530" b="1" dirty="0" err="1">
                <a:solidFill>
                  <a:srgbClr val="0000FF"/>
                </a:solidFill>
                <a:latin typeface="SVN-Vanilla Daisy Pro" panose="00000500000000000000" pitchFamily="2" charset="0"/>
                <a:ea typeface="Arial Unicode MS" panose="020B0604020202020204" charset="-122"/>
              </a:rPr>
              <a:t>trả</a:t>
            </a:r>
            <a:r>
              <a:rPr lang="en-US" sz="2530" b="1" dirty="0">
                <a:solidFill>
                  <a:srgbClr val="0000FF"/>
                </a:solidFill>
                <a:latin typeface="SVN-Vanilla Daisy Pro" panose="00000500000000000000" pitchFamily="2" charset="0"/>
                <a:ea typeface="Arial Unicode MS" panose="020B0604020202020204" charset="-122"/>
              </a:rPr>
              <a:t> </a:t>
            </a:r>
            <a:r>
              <a:rPr lang="en-US" sz="2530" b="1" dirty="0" err="1">
                <a:solidFill>
                  <a:srgbClr val="0000FF"/>
                </a:solidFill>
                <a:latin typeface="SVN-Vanilla Daisy Pro" panose="00000500000000000000" pitchFamily="2" charset="0"/>
                <a:ea typeface="Arial Unicode MS" panose="020B0604020202020204" charset="-122"/>
              </a:rPr>
              <a:t>lời</a:t>
            </a:r>
            <a:r>
              <a:rPr lang="en-US" sz="2530" b="1" dirty="0">
                <a:solidFill>
                  <a:srgbClr val="0000FF"/>
                </a:solidFill>
                <a:latin typeface="SVN-Vanilla Daisy Pro" panose="00000500000000000000" pitchFamily="2" charset="0"/>
                <a:ea typeface="Arial Unicode MS" panose="020B0604020202020204" charset="-122"/>
              </a:rPr>
              <a:t> </a:t>
            </a:r>
            <a:r>
              <a:rPr lang="en-US" sz="2530" b="1" dirty="0" err="1">
                <a:solidFill>
                  <a:srgbClr val="0000FF"/>
                </a:solidFill>
                <a:latin typeface="SVN-Vanilla Daisy Pro" panose="00000500000000000000" pitchFamily="2" charset="0"/>
                <a:ea typeface="Arial Unicode MS" panose="020B0604020202020204" charset="-122"/>
              </a:rPr>
              <a:t>câu</a:t>
            </a:r>
            <a:r>
              <a:rPr lang="en-US" sz="2530" b="1" dirty="0">
                <a:solidFill>
                  <a:srgbClr val="0000FF"/>
                </a:solidFill>
                <a:latin typeface="SVN-Vanilla Daisy Pro" panose="00000500000000000000" pitchFamily="2" charset="0"/>
                <a:ea typeface="Arial Unicode MS" panose="020B0604020202020204" charset="-122"/>
              </a:rPr>
              <a:t> </a:t>
            </a:r>
            <a:r>
              <a:rPr lang="en-US" sz="2530" b="1" dirty="0" err="1">
                <a:solidFill>
                  <a:srgbClr val="0000FF"/>
                </a:solidFill>
                <a:latin typeface="SVN-Vanilla Daisy Pro" panose="00000500000000000000" pitchFamily="2" charset="0"/>
                <a:ea typeface="Arial Unicode MS" panose="020B0604020202020204" charset="-122"/>
              </a:rPr>
              <a:t>hỏi</a:t>
            </a:r>
            <a:endParaRPr lang="en-US" sz="2530" b="1" dirty="0">
              <a:solidFill>
                <a:srgbClr val="FF0000"/>
              </a:solidFill>
              <a:latin typeface="SVN-Vanilla Daisy Pro" panose="00000500000000000000" pitchFamily="2" charset="0"/>
              <a:ea typeface="Arial Unicode MS" panose="020B0604020202020204" charset="-122"/>
            </a:endParaRPr>
          </a:p>
        </p:txBody>
      </p:sp>
      <p:sp>
        <p:nvSpPr>
          <p:cNvPr id="5" name="TextBox 4"/>
          <p:cNvSpPr txBox="1"/>
          <p:nvPr/>
        </p:nvSpPr>
        <p:spPr>
          <a:xfrm>
            <a:off x="10504818" y="0"/>
            <a:ext cx="1687181" cy="4524315"/>
          </a:xfrm>
          <a:prstGeom prst="rect">
            <a:avLst/>
          </a:prstGeom>
          <a:noFill/>
        </p:spPr>
        <p:txBody>
          <a:bodyPr wrap="square">
            <a:spAutoFit/>
          </a:bodyPr>
          <a:lstStyle/>
          <a:p>
            <a:pPr algn="ctr"/>
            <a:r>
              <a:rPr lang="vi-VN" sz="3200" dirty="0">
                <a:solidFill>
                  <a:schemeClr val="bg1"/>
                </a:solidFill>
                <a:latin typeface="#9Slide05 Brannboll Ny" panose="02000000000000000000" pitchFamily="2" charset="0"/>
              </a:rPr>
              <a:t>? </a:t>
            </a:r>
            <a:r>
              <a:rPr lang="en-US" sz="3200" dirty="0">
                <a:solidFill>
                  <a:schemeClr val="bg1"/>
                </a:solidFill>
                <a:latin typeface="#9Slide05 Brannboll Ny" panose="02000000000000000000" pitchFamily="2" charset="0"/>
              </a:rPr>
              <a:t>Theo </a:t>
            </a:r>
            <a:r>
              <a:rPr lang="en-US" sz="3200" dirty="0" err="1">
                <a:solidFill>
                  <a:schemeClr val="bg1"/>
                </a:solidFill>
                <a:latin typeface="#9Slide05 Brannboll Ny" panose="02000000000000000000" pitchFamily="2" charset="0"/>
              </a:rPr>
              <a:t>em</a:t>
            </a:r>
            <a:r>
              <a:rPr lang="en-US" sz="3200" dirty="0">
                <a:solidFill>
                  <a:schemeClr val="bg1"/>
                </a:solidFill>
                <a:latin typeface="#9Slide05 Brannboll Ny" panose="02000000000000000000" pitchFamily="2" charset="0"/>
              </a:rPr>
              <a:t>, </a:t>
            </a:r>
          </a:p>
          <a:p>
            <a:pPr algn="ctr"/>
            <a:r>
              <a:rPr lang="en-US" sz="3200" dirty="0" err="1">
                <a:solidFill>
                  <a:schemeClr val="bg1"/>
                </a:solidFill>
                <a:latin typeface="#9Slide05 Brannboll Ny" panose="02000000000000000000" pitchFamily="2" charset="0"/>
              </a:rPr>
              <a:t>gửi</a:t>
            </a:r>
            <a:r>
              <a:rPr lang="en-US" sz="3200" dirty="0">
                <a:solidFill>
                  <a:schemeClr val="bg1"/>
                </a:solidFill>
                <a:latin typeface="#9Slide05 Brannboll Ny" panose="02000000000000000000" pitchFamily="2" charset="0"/>
              </a:rPr>
              <a:t> </a:t>
            </a:r>
          </a:p>
          <a:p>
            <a:pPr algn="ctr"/>
            <a:r>
              <a:rPr lang="en-US" sz="3200" dirty="0" err="1">
                <a:solidFill>
                  <a:schemeClr val="bg1"/>
                </a:solidFill>
                <a:latin typeface="#9Slide05 Brannboll Ny" panose="02000000000000000000" pitchFamily="2" charset="0"/>
              </a:rPr>
              <a:t>tiền</a:t>
            </a:r>
            <a:r>
              <a:rPr lang="en-US" sz="3200" dirty="0">
                <a:solidFill>
                  <a:schemeClr val="bg1"/>
                </a:solidFill>
                <a:latin typeface="#9Slide05 Brannboll Ny" panose="02000000000000000000" pitchFamily="2" charset="0"/>
              </a:rPr>
              <a:t> </a:t>
            </a:r>
          </a:p>
          <a:p>
            <a:pPr algn="ctr"/>
            <a:r>
              <a:rPr lang="en-US" sz="3200" dirty="0" err="1">
                <a:solidFill>
                  <a:schemeClr val="bg1"/>
                </a:solidFill>
                <a:latin typeface="#9Slide05 Brannboll Ny" panose="02000000000000000000" pitchFamily="2" charset="0"/>
              </a:rPr>
              <a:t>vào</a:t>
            </a:r>
            <a:r>
              <a:rPr lang="en-US" sz="3200" dirty="0">
                <a:solidFill>
                  <a:schemeClr val="bg1"/>
                </a:solidFill>
                <a:latin typeface="#9Slide05 Brannboll Ny" panose="02000000000000000000" pitchFamily="2" charset="0"/>
              </a:rPr>
              <a:t> </a:t>
            </a:r>
          </a:p>
          <a:p>
            <a:pPr algn="r"/>
            <a:r>
              <a:rPr lang="en-US" sz="3200" dirty="0" err="1">
                <a:solidFill>
                  <a:schemeClr val="bg1"/>
                </a:solidFill>
                <a:latin typeface="#9Slide05 Brannboll Ny" panose="02000000000000000000" pitchFamily="2" charset="0"/>
              </a:rPr>
              <a:t>ngân</a:t>
            </a:r>
            <a:r>
              <a:rPr lang="en-US" sz="3200" dirty="0">
                <a:solidFill>
                  <a:schemeClr val="bg1"/>
                </a:solidFill>
                <a:latin typeface="#9Slide05 Brannboll Ny" panose="02000000000000000000" pitchFamily="2" charset="0"/>
              </a:rPr>
              <a:t> </a:t>
            </a:r>
            <a:r>
              <a:rPr lang="en-US" sz="3200" dirty="0" err="1">
                <a:solidFill>
                  <a:schemeClr val="bg1"/>
                </a:solidFill>
                <a:latin typeface="#9Slide05 Brannboll Ny" panose="02000000000000000000" pitchFamily="2" charset="0"/>
              </a:rPr>
              <a:t>hàng</a:t>
            </a:r>
            <a:r>
              <a:rPr lang="en-US" sz="3200" dirty="0">
                <a:solidFill>
                  <a:schemeClr val="bg1"/>
                </a:solidFill>
                <a:latin typeface="#9Slide05 Brannboll Ny" panose="02000000000000000000" pitchFamily="2" charset="0"/>
              </a:rPr>
              <a:t> </a:t>
            </a:r>
            <a:r>
              <a:rPr lang="en-US" sz="3200" dirty="0" err="1">
                <a:solidFill>
                  <a:schemeClr val="bg1"/>
                </a:solidFill>
                <a:latin typeface="#9Slide05 Brannboll Ny" panose="02000000000000000000" pitchFamily="2" charset="0"/>
              </a:rPr>
              <a:t>mang</a:t>
            </a:r>
            <a:r>
              <a:rPr lang="en-US" sz="3200" dirty="0">
                <a:solidFill>
                  <a:schemeClr val="bg1"/>
                </a:solidFill>
                <a:latin typeface="#9Slide05 Brannboll Ny" panose="02000000000000000000" pitchFamily="2" charset="0"/>
              </a:rPr>
              <a:t> </a:t>
            </a:r>
          </a:p>
          <a:p>
            <a:pPr algn="ctr"/>
            <a:r>
              <a:rPr lang="en-US" sz="3200" dirty="0" err="1">
                <a:solidFill>
                  <a:schemeClr val="bg1"/>
                </a:solidFill>
                <a:latin typeface="#9Slide05 Brannboll Ny" panose="02000000000000000000" pitchFamily="2" charset="0"/>
              </a:rPr>
              <a:t>Lại</a:t>
            </a:r>
            <a:r>
              <a:rPr lang="en-US" sz="3200" dirty="0">
                <a:solidFill>
                  <a:schemeClr val="bg1"/>
                </a:solidFill>
                <a:latin typeface="#9Slide05 Brannboll Ny" panose="02000000000000000000" pitchFamily="2" charset="0"/>
              </a:rPr>
              <a:t> </a:t>
            </a:r>
            <a:endParaRPr lang="vi-VN" sz="3200" dirty="0">
              <a:solidFill>
                <a:schemeClr val="bg1"/>
              </a:solidFill>
              <a:latin typeface="#9Slide05 Brannboll Ny" panose="02000000000000000000" pitchFamily="2" charset="0"/>
            </a:endParaRPr>
          </a:p>
          <a:p>
            <a:pPr algn="ctr"/>
            <a:r>
              <a:rPr lang="vi-VN" sz="3200" dirty="0">
                <a:solidFill>
                  <a:schemeClr val="bg1"/>
                </a:solidFill>
                <a:latin typeface="#9Slide05 Brannboll Ny" panose="02000000000000000000" pitchFamily="2" charset="0"/>
              </a:rPr>
              <a:t>í</a:t>
            </a:r>
            <a:r>
              <a:rPr lang="en-US" sz="3200" dirty="0" err="1">
                <a:solidFill>
                  <a:schemeClr val="bg1"/>
                </a:solidFill>
                <a:latin typeface="#9Slide05 Brannboll Ny" panose="02000000000000000000" pitchFamily="2" charset="0"/>
              </a:rPr>
              <a:t>ch</a:t>
            </a:r>
            <a:r>
              <a:rPr lang="en-US" sz="3200" dirty="0">
                <a:solidFill>
                  <a:schemeClr val="bg1"/>
                </a:solidFill>
                <a:latin typeface="#9Slide05 Brannboll Ny" panose="02000000000000000000" pitchFamily="2" charset="0"/>
              </a:rPr>
              <a:t> </a:t>
            </a:r>
            <a:r>
              <a:rPr lang="en-US" sz="3200" dirty="0" err="1">
                <a:solidFill>
                  <a:schemeClr val="bg1"/>
                </a:solidFill>
                <a:latin typeface="#9Slide05 Brannboll Ny" panose="02000000000000000000" pitchFamily="2" charset="0"/>
              </a:rPr>
              <a:t>lợi</a:t>
            </a:r>
            <a:r>
              <a:rPr lang="en-US" sz="3200" dirty="0">
                <a:solidFill>
                  <a:schemeClr val="bg1"/>
                </a:solidFill>
                <a:latin typeface="#9Slide05 Brannboll Ny" panose="02000000000000000000" pitchFamily="2" charset="0"/>
              </a:rPr>
              <a:t> </a:t>
            </a:r>
            <a:r>
              <a:rPr lang="en-US" sz="3200" dirty="0" err="1">
                <a:solidFill>
                  <a:schemeClr val="bg1"/>
                </a:solidFill>
                <a:latin typeface="#9Slide05 Brannboll Ny" panose="02000000000000000000" pitchFamily="2" charset="0"/>
              </a:rPr>
              <a:t>gì</a:t>
            </a:r>
            <a:r>
              <a:rPr lang="en-US" sz="3200" dirty="0">
                <a:solidFill>
                  <a:schemeClr val="bg1"/>
                </a:solidFill>
                <a:latin typeface="#9Slide05 Brannboll Ny" panose="02000000000000000000" pitchFamily="2" charset="0"/>
              </a:rPr>
              <a:t>?</a:t>
            </a:r>
            <a:endParaRPr lang="en-US" sz="4800" dirty="0">
              <a:solidFill>
                <a:schemeClr val="bg1"/>
              </a:solidFill>
              <a:latin typeface="#9Slide05 Brannboll Ny" panose="02000000000000000000" pitchFamily="2" charset="0"/>
            </a:endParaRPr>
          </a:p>
        </p:txBody>
      </p:sp>
      <p:pic>
        <p:nvPicPr>
          <p:cNvPr id="3" name="Picture 2"/>
          <p:cNvPicPr>
            <a:picLocks noChangeAspect="1"/>
          </p:cNvPicPr>
          <p:nvPr/>
        </p:nvPicPr>
        <p:blipFill>
          <a:blip r:embed="rId2"/>
          <a:stretch>
            <a:fillRect/>
          </a:stretch>
        </p:blipFill>
        <p:spPr>
          <a:xfrm>
            <a:off x="0" y="697556"/>
            <a:ext cx="8960016" cy="4590784"/>
          </a:xfrm>
          <a:prstGeom prst="rect">
            <a:avLst/>
          </a:prstGeom>
        </p:spPr>
      </p:pic>
      <p:sp>
        <p:nvSpPr>
          <p:cNvPr id="2" name="TextBox 1"/>
          <p:cNvSpPr txBox="1"/>
          <p:nvPr/>
        </p:nvSpPr>
        <p:spPr>
          <a:xfrm>
            <a:off x="-12990" y="4983342"/>
            <a:ext cx="12204990" cy="1815882"/>
          </a:xfrm>
          <a:prstGeom prst="rect">
            <a:avLst/>
          </a:prstGeom>
          <a:noFill/>
        </p:spPr>
        <p:txBody>
          <a:bodyPr wrap="square">
            <a:spAutoFit/>
          </a:bodyPr>
          <a:lstStyle/>
          <a:p>
            <a:r>
              <a:rPr lang="en-US" sz="2800" dirty="0" err="1">
                <a:solidFill>
                  <a:srgbClr val="FF0000"/>
                </a:solidFill>
                <a:latin typeface="#9Slide05 Brannboll Ny" panose="02000000000000000000" pitchFamily="2" charset="0"/>
              </a:rPr>
              <a:t>Ngân</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hàng</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là</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đơn</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vị</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trung</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gian</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nhận</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tiền</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nhàn</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rỗi</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của</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những</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người</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già</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và</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cho</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những</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người</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cần</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tiền</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vay</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để</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sản</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xuất</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kinh</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doanh</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tiêu</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dùng</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đầu</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tư</a:t>
            </a:r>
            <a:r>
              <a:rPr lang="en-US" sz="2800" dirty="0">
                <a:solidFill>
                  <a:srgbClr val="FF0000"/>
                </a:solidFill>
                <a:latin typeface="#9Slide05 Brannboll Ny" panose="02000000000000000000" pitchFamily="2" charset="0"/>
              </a:rPr>
              <a:t>,... Khi </a:t>
            </a:r>
            <a:r>
              <a:rPr lang="en-US" sz="2800" dirty="0" err="1">
                <a:solidFill>
                  <a:srgbClr val="FF0000"/>
                </a:solidFill>
                <a:latin typeface="#9Slide05 Brannboll Ny" panose="02000000000000000000" pitchFamily="2" charset="0"/>
              </a:rPr>
              <a:t>tiết</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kiệm</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được</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một</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khoản</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tiền</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mà</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chưa</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có</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nhu</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cầu</a:t>
            </a:r>
            <a:r>
              <a:rPr lang="en-US" sz="2800" dirty="0">
                <a:solidFill>
                  <a:srgbClr val="FF0000"/>
                </a:solidFill>
                <a:latin typeface="#9Slide05 Brannboll Ny" panose="02000000000000000000" pitchFamily="2" charset="0"/>
              </a:rPr>
              <a:t> chi </a:t>
            </a:r>
            <a:r>
              <a:rPr lang="en-US" sz="2800" dirty="0" err="1">
                <a:solidFill>
                  <a:srgbClr val="FF0000"/>
                </a:solidFill>
                <a:latin typeface="#9Slide05 Brannboll Ny" panose="02000000000000000000" pitchFamily="2" charset="0"/>
              </a:rPr>
              <a:t>tiêu</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em</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có</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thể</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nhờ</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bố</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mẹ</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gửi</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hộ</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tiền</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vào</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ngân</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hàng</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để</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được</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hưởng</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tiền</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lãi</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làm</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cho</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số</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tiền</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mình</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có</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tăng</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lên</a:t>
            </a:r>
            <a:r>
              <a:rPr lang="en-US" sz="2800" dirty="0">
                <a:solidFill>
                  <a:srgbClr val="FF0000"/>
                </a:solidFill>
                <a:latin typeface="#9Slide05 Brannboll Ny" panose="02000000000000000000" pitchFamily="2"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63442"/>
            <a:ext cx="12192000" cy="6793462"/>
          </a:xfrm>
          <a:prstGeom prst="rect">
            <a:avLst/>
          </a:prstGeom>
        </p:spPr>
      </p:pic>
      <p:pic>
        <p:nvPicPr>
          <p:cNvPr id="6" name="Picture 5"/>
          <p:cNvPicPr>
            <a:picLocks noChangeAspect="1"/>
          </p:cNvPicPr>
          <p:nvPr/>
        </p:nvPicPr>
        <p:blipFill>
          <a:blip r:embed="rId3"/>
          <a:stretch>
            <a:fillRect/>
          </a:stretch>
        </p:blipFill>
        <p:spPr>
          <a:xfrm>
            <a:off x="666614" y="333865"/>
            <a:ext cx="4058985" cy="5372071"/>
          </a:xfrm>
          <a:prstGeom prst="rect">
            <a:avLst/>
          </a:prstGeom>
        </p:spPr>
      </p:pic>
      <p:sp>
        <p:nvSpPr>
          <p:cNvPr id="7" name="Rectangle 6"/>
          <p:cNvSpPr>
            <a:spLocks noChangeArrowheads="1"/>
          </p:cNvSpPr>
          <p:nvPr/>
        </p:nvSpPr>
        <p:spPr bwMode="auto">
          <a:xfrm rot="21274563">
            <a:off x="1769284" y="1222615"/>
            <a:ext cx="1616671" cy="2616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Microsoft YaHei" panose="020B0503020204020204" pitchFamily="34" charset="-122"/>
              </a:defRPr>
            </a:lvl1pPr>
            <a:lvl2pPr marL="742950" indent="-285750">
              <a:defRPr>
                <a:solidFill>
                  <a:schemeClr val="tx1"/>
                </a:solidFill>
                <a:latin typeface="Calibri" panose="020F0502020204030204" pitchFamily="34" charset="0"/>
                <a:ea typeface="Microsoft YaHei" panose="020B0503020204020204" pitchFamily="34" charset="-122"/>
              </a:defRPr>
            </a:lvl2pPr>
            <a:lvl3pPr marL="1143000" indent="-228600">
              <a:defRPr>
                <a:solidFill>
                  <a:schemeClr val="tx1"/>
                </a:solidFill>
                <a:latin typeface="Calibri" panose="020F0502020204030204" pitchFamily="34" charset="0"/>
                <a:ea typeface="Microsoft YaHei" panose="020B0503020204020204" pitchFamily="34" charset="-122"/>
              </a:defRPr>
            </a:lvl3pPr>
            <a:lvl4pPr marL="1600200" indent="-228600">
              <a:defRPr>
                <a:solidFill>
                  <a:schemeClr val="tx1"/>
                </a:solidFill>
                <a:latin typeface="Calibri" panose="020F0502020204030204" pitchFamily="34" charset="0"/>
                <a:ea typeface="Microsoft YaHei" panose="020B0503020204020204" pitchFamily="34" charset="-122"/>
              </a:defRPr>
            </a:lvl4pPr>
            <a:lvl5pPr marL="2057400" indent="-228600">
              <a:defRPr>
                <a:solidFill>
                  <a:schemeClr val="tx1"/>
                </a:solidFill>
                <a:latin typeface="Calibri" panose="020F0502020204030204" pitchFamily="34" charset="0"/>
                <a:ea typeface="Microsoft YaHei"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icrosoft YaHei"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icrosoft YaHei"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icrosoft YaHei"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icrosoft YaHei" panose="020B0503020204020204" pitchFamily="34" charset="-122"/>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4400" b="1" i="0" u="none" strike="noStrike" kern="1200" cap="none" spc="0" normalizeH="0" baseline="0" noProof="0" dirty="0" err="1">
                <a:ln>
                  <a:noFill/>
                </a:ln>
                <a:solidFill>
                  <a:srgbClr val="0000FF"/>
                </a:solidFill>
                <a:effectLst/>
                <a:uLnTx/>
                <a:uFillTx/>
                <a:latin typeface="#9Slide05 Fourth" panose="00000500000000000000" pitchFamily="2" charset="0"/>
                <a:ea typeface="Helvetica Neue"/>
                <a:cs typeface="Helvetica Neue"/>
              </a:rPr>
              <a:t>Bài</a:t>
            </a:r>
            <a:r>
              <a:rPr kumimoji="0" lang="en-US" altLang="en-US" sz="4400" b="1" i="0" u="none" strike="noStrike" kern="1200" cap="none" spc="0" normalizeH="0" baseline="0" noProof="0" dirty="0">
                <a:ln>
                  <a:noFill/>
                </a:ln>
                <a:solidFill>
                  <a:srgbClr val="0000FF"/>
                </a:solidFill>
                <a:effectLst/>
                <a:uLnTx/>
                <a:uFillTx/>
                <a:latin typeface="#9Slide05 Fourth" panose="00000500000000000000" pitchFamily="2" charset="0"/>
                <a:ea typeface="Helvetica Neue"/>
                <a:cs typeface="Helvetica Neue"/>
              </a:rPr>
              <a:t> 8:</a:t>
            </a:r>
            <a:r>
              <a:rPr kumimoji="0" lang="en-US" altLang="en-US" sz="4400" b="1" i="0" u="none" strike="noStrike" kern="1200" cap="none" spc="0" normalizeH="0" baseline="0" noProof="0" dirty="0">
                <a:ln>
                  <a:noFill/>
                </a:ln>
                <a:solidFill>
                  <a:srgbClr val="FF0000"/>
                </a:solidFill>
                <a:effectLst/>
                <a:uLnTx/>
                <a:uFillTx/>
                <a:latin typeface="#9Slide05 Fourth" panose="00000500000000000000" pitchFamily="2" charset="0"/>
                <a:ea typeface="Helvetica Neue"/>
                <a:cs typeface="Helvetica Neue"/>
              </a:rPr>
              <a:t> </a:t>
            </a:r>
          </a:p>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4000" b="1" i="0" u="none" strike="noStrike" kern="1200" cap="none" spc="0" normalizeH="0" baseline="0" noProof="0" dirty="0" err="1">
                <a:ln>
                  <a:noFill/>
                </a:ln>
                <a:solidFill>
                  <a:srgbClr val="FF0000"/>
                </a:solidFill>
                <a:effectLst/>
                <a:uLnTx/>
                <a:uFillTx/>
                <a:latin typeface="#9Slide05 Fourth" panose="00000500000000000000" pitchFamily="2" charset="0"/>
                <a:ea typeface="Helvetica Neue"/>
                <a:cs typeface="Helvetica Neue"/>
              </a:rPr>
              <a:t>QUẢN</a:t>
            </a:r>
            <a:r>
              <a:rPr kumimoji="0" lang="en-US" altLang="en-US" sz="4000" b="1" i="0" u="none" strike="noStrike" kern="1200" cap="none" spc="0" normalizeH="0" baseline="0" noProof="0" dirty="0">
                <a:ln>
                  <a:noFill/>
                </a:ln>
                <a:solidFill>
                  <a:srgbClr val="FF0000"/>
                </a:solidFill>
                <a:effectLst/>
                <a:uLnTx/>
                <a:uFillTx/>
                <a:latin typeface="#9Slide05 Fourth" panose="00000500000000000000" pitchFamily="2" charset="0"/>
                <a:ea typeface="Helvetica Neue"/>
                <a:cs typeface="Helvetica Neue"/>
              </a:rPr>
              <a:t> </a:t>
            </a:r>
            <a:r>
              <a:rPr kumimoji="0" lang="en-US" altLang="en-US" sz="4000" b="1" i="0" u="none" strike="noStrike" kern="1200" cap="none" spc="0" normalizeH="0" baseline="0" noProof="0" dirty="0" err="1">
                <a:ln>
                  <a:noFill/>
                </a:ln>
                <a:solidFill>
                  <a:srgbClr val="FF0000"/>
                </a:solidFill>
                <a:effectLst/>
                <a:uLnTx/>
                <a:uFillTx/>
                <a:latin typeface="#9Slide05 Fourth" panose="00000500000000000000" pitchFamily="2" charset="0"/>
                <a:ea typeface="Helvetica Neue"/>
                <a:cs typeface="Helvetica Neue"/>
              </a:rPr>
              <a:t>LÍ</a:t>
            </a:r>
            <a:r>
              <a:rPr kumimoji="0" lang="en-US" altLang="en-US" sz="4000" b="1" i="0" u="none" strike="noStrike" kern="1200" cap="none" spc="0" normalizeH="0" baseline="0" noProof="0" dirty="0">
                <a:ln>
                  <a:noFill/>
                </a:ln>
                <a:solidFill>
                  <a:srgbClr val="FF0000"/>
                </a:solidFill>
                <a:effectLst/>
                <a:uLnTx/>
                <a:uFillTx/>
                <a:latin typeface="#9Slide05 Fourth" panose="00000500000000000000" pitchFamily="2" charset="0"/>
                <a:ea typeface="Helvetica Neue"/>
                <a:cs typeface="Helvetica Neue"/>
              </a:rPr>
              <a:t> </a:t>
            </a:r>
            <a:r>
              <a:rPr kumimoji="0" lang="en-US" altLang="en-US" sz="4000" b="1" i="0" u="none" strike="noStrike" kern="1200" cap="none" spc="0" normalizeH="0" baseline="0" noProof="0" dirty="0" err="1">
                <a:ln>
                  <a:noFill/>
                </a:ln>
                <a:solidFill>
                  <a:srgbClr val="FF0000"/>
                </a:solidFill>
                <a:effectLst/>
                <a:uLnTx/>
                <a:uFillTx/>
                <a:latin typeface="#9Slide05 Fourth" panose="00000500000000000000" pitchFamily="2" charset="0"/>
                <a:ea typeface="Helvetica Neue"/>
                <a:cs typeface="Helvetica Neue"/>
              </a:rPr>
              <a:t>TIỀN</a:t>
            </a:r>
            <a:endParaRPr kumimoji="0" lang="en-SG" altLang="en-US" sz="4000" b="1" i="0" u="none" strike="noStrike" kern="1200" cap="none" spc="0" normalizeH="0" baseline="0" noProof="0" dirty="0">
              <a:ln>
                <a:noFill/>
              </a:ln>
              <a:solidFill>
                <a:srgbClr val="0000FF"/>
              </a:solidFill>
              <a:effectLst/>
              <a:uLnTx/>
              <a:uFillTx/>
              <a:latin typeface="#9Slide05 Fourth" panose="00000500000000000000" pitchFamily="2" charset="0"/>
              <a:ea typeface="Microsoft YaHei" panose="020B0503020204020204" pitchFamily="34" charset="-122"/>
              <a:cs typeface="+mn-cs"/>
            </a:endParaRPr>
          </a:p>
        </p:txBody>
      </p:sp>
      <p:pic>
        <p:nvPicPr>
          <p:cNvPr id="8" name="Picture 7"/>
          <p:cNvPicPr>
            <a:picLocks noChangeAspect="1"/>
          </p:cNvPicPr>
          <p:nvPr/>
        </p:nvPicPr>
        <p:blipFill>
          <a:blip r:embed="rId4"/>
          <a:stretch>
            <a:fillRect/>
          </a:stretch>
        </p:blipFill>
        <p:spPr>
          <a:xfrm>
            <a:off x="5517573" y="0"/>
            <a:ext cx="6674427" cy="4736024"/>
          </a:xfrm>
          <a:prstGeom prst="rect">
            <a:avLst/>
          </a:prstGeom>
        </p:spPr>
      </p:pic>
      <p:sp>
        <p:nvSpPr>
          <p:cNvPr id="9" name="文本框 6"/>
          <p:cNvSpPr txBox="1"/>
          <p:nvPr/>
        </p:nvSpPr>
        <p:spPr>
          <a:xfrm>
            <a:off x="6699870" y="2136734"/>
            <a:ext cx="3218888"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000" b="1" i="0" u="none" strike="noStrike" kern="1200" cap="none" spc="0" normalizeH="0" baseline="0" noProof="0" dirty="0">
                <a:ln>
                  <a:noFill/>
                </a:ln>
                <a:solidFill>
                  <a:prstClr val="black"/>
                </a:solidFill>
                <a:effectLst>
                  <a:glow rad="101600">
                    <a:srgbClr val="E6B91E">
                      <a:satMod val="175000"/>
                      <a:alpha val="40000"/>
                    </a:srgbClr>
                  </a:glow>
                </a:effectLst>
                <a:uLnTx/>
                <a:uFillTx/>
                <a:latin typeface="SVN-Vanilla Daisy Pro" panose="00000500000000000000" pitchFamily="2" charset="0"/>
                <a:ea typeface="Microsoft YaHei" panose="020B0503020204020204" pitchFamily="34" charset="-122"/>
                <a:cs typeface="Times New Roman" panose="02020603050405020304" pitchFamily="18" charset="0"/>
              </a:rPr>
              <a:t>III. </a:t>
            </a:r>
          </a:p>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000" b="1" i="0" u="none" strike="noStrike" kern="1200" cap="none" spc="0" normalizeH="0" baseline="0" noProof="0" dirty="0">
                <a:ln>
                  <a:noFill/>
                </a:ln>
                <a:solidFill>
                  <a:prstClr val="black"/>
                </a:solidFill>
                <a:effectLst>
                  <a:glow rad="101600">
                    <a:srgbClr val="E6B91E">
                      <a:satMod val="175000"/>
                      <a:alpha val="40000"/>
                    </a:srgbClr>
                  </a:glow>
                </a:effectLst>
                <a:uLnTx/>
                <a:uFillTx/>
                <a:latin typeface="SVN-Vanilla Daisy Pro" panose="00000500000000000000" pitchFamily="2" charset="0"/>
                <a:ea typeface="Microsoft YaHei" panose="020B0503020204020204" pitchFamily="34" charset="-122"/>
                <a:cs typeface="Times New Roman" panose="02020603050405020304" pitchFamily="18" charset="0"/>
              </a:rPr>
              <a:t>LUYỆN TẬP</a:t>
            </a:r>
            <a:endParaRPr kumimoji="0" lang="zh-CN" altLang="en-US" sz="4000" b="1" i="0" u="none" strike="noStrike" kern="1200" cap="none" spc="0" normalizeH="0" baseline="0" noProof="0" dirty="0">
              <a:ln>
                <a:noFill/>
              </a:ln>
              <a:solidFill>
                <a:prstClr val="black"/>
              </a:solidFill>
              <a:effectLst>
                <a:glow rad="101600">
                  <a:srgbClr val="E6B91E">
                    <a:satMod val="175000"/>
                    <a:alpha val="40000"/>
                  </a:srgbClr>
                </a:glow>
              </a:effectLst>
              <a:uLnTx/>
              <a:uFillTx/>
              <a:latin typeface="SVN-Vanilla Daisy Pro" panose="00000500000000000000" pitchFamily="2" charset="0"/>
              <a:ea typeface="Microsoft YaHei" panose="020B0503020204020204" pitchFamily="34" charset="-122"/>
              <a:cs typeface="Times New Roman" panose="02020603050405020304" pitchFamily="18" charset="0"/>
            </a:endParaRPr>
          </a:p>
        </p:txBody>
      </p:sp>
      <p:pic>
        <p:nvPicPr>
          <p:cNvPr id="3" name="图片 66"/>
          <p:cNvPicPr>
            <a:picLocks noChangeAspect="1"/>
          </p:cNvPicPr>
          <p:nvPr/>
        </p:nvPicPr>
        <p:blipFill rotWithShape="1">
          <a:blip r:embed="rId5" cstate="print">
            <a:extLst>
              <a:ext uri="{28A0092B-C50C-407E-A947-70E740481C1C}">
                <a14:useLocalDpi xmlns:a14="http://schemas.microsoft.com/office/drawing/2010/main" val="0"/>
              </a:ext>
            </a:extLst>
          </a:blip>
          <a:srcRect l="2257"/>
          <a:stretch>
            <a:fillRect/>
          </a:stretch>
        </p:blipFill>
        <p:spPr>
          <a:xfrm>
            <a:off x="7919490" y="2716304"/>
            <a:ext cx="4272510" cy="414169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0150" y="14942"/>
            <a:ext cx="12192000" cy="6797040"/>
          </a:xfrm>
          <a:prstGeom prst="rect">
            <a:avLst/>
          </a:prstGeom>
        </p:spPr>
      </p:pic>
      <p:sp>
        <p:nvSpPr>
          <p:cNvPr id="6" name="Rectangle: Rounded Corners 1"/>
          <p:cNvSpPr/>
          <p:nvPr/>
        </p:nvSpPr>
        <p:spPr>
          <a:xfrm>
            <a:off x="1163782" y="218278"/>
            <a:ext cx="10172700" cy="1297410"/>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3200" b="1" i="0" u="none" strike="noStrike" kern="120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en-US" sz="3200" b="1" i="0" u="none" strike="noStrike" kern="1200" cap="none" spc="0" normalizeH="0" baseline="0" noProof="0" dirty="0" err="1">
                <a:ln>
                  <a:noFill/>
                </a:ln>
                <a:solidFill>
                  <a:srgbClr val="FF000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PHIẾU</a:t>
            </a:r>
            <a:r>
              <a:rPr kumimoji="0" lang="en-US" sz="3200" b="1" i="0" u="none" strike="noStrike" kern="120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BÀI</a:t>
            </a:r>
            <a:r>
              <a:rPr kumimoji="0" lang="en-US" sz="3200" b="1" i="0" u="none" strike="noStrike" kern="120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TẬP</a:t>
            </a:r>
            <a:r>
              <a:rPr kumimoji="0" lang="en-US" sz="3200" b="1" i="0" u="none" strike="noStrike" kern="120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 1</a:t>
            </a:r>
          </a:p>
          <a:p>
            <a:r>
              <a:rPr lang="en-US" sz="3200" dirty="0" err="1">
                <a:solidFill>
                  <a:schemeClr val="tx1"/>
                </a:solidFill>
                <a:latin typeface="#9Slide05 Brannboll Ny" panose="02000000000000000000" pitchFamily="2" charset="0"/>
              </a:rPr>
              <a:t>Em</a:t>
            </a:r>
            <a:r>
              <a:rPr lang="en-US" sz="3200" dirty="0">
                <a:solidFill>
                  <a:schemeClr val="tx1"/>
                </a:solidFill>
                <a:latin typeface="#9Slide05 Brannboll Ny" panose="02000000000000000000" pitchFamily="2" charset="0"/>
              </a:rPr>
              <a:t> </a:t>
            </a:r>
            <a:r>
              <a:rPr lang="en-US" sz="3200" dirty="0" err="1">
                <a:solidFill>
                  <a:schemeClr val="tx1"/>
                </a:solidFill>
                <a:latin typeface="#9Slide05 Brannboll Ny" panose="02000000000000000000" pitchFamily="2" charset="0"/>
              </a:rPr>
              <a:t>đồng</a:t>
            </a:r>
            <a:r>
              <a:rPr lang="en-US" sz="3200" dirty="0">
                <a:solidFill>
                  <a:schemeClr val="tx1"/>
                </a:solidFill>
                <a:latin typeface="#9Slide05 Brannboll Ny" panose="02000000000000000000" pitchFamily="2" charset="0"/>
              </a:rPr>
              <a:t> </a:t>
            </a:r>
            <a:r>
              <a:rPr lang="en-US" sz="3200" dirty="0" err="1">
                <a:solidFill>
                  <a:schemeClr val="tx1"/>
                </a:solidFill>
                <a:latin typeface="#9Slide05 Brannboll Ny" panose="02000000000000000000" pitchFamily="2" charset="0"/>
              </a:rPr>
              <a:t>tình</a:t>
            </a:r>
            <a:r>
              <a:rPr lang="en-US" sz="3200" dirty="0">
                <a:solidFill>
                  <a:schemeClr val="tx1"/>
                </a:solidFill>
                <a:latin typeface="#9Slide05 Brannboll Ny" panose="02000000000000000000" pitchFamily="2" charset="0"/>
              </a:rPr>
              <a:t> hay </a:t>
            </a:r>
            <a:r>
              <a:rPr lang="en-US" sz="3200" dirty="0" err="1">
                <a:solidFill>
                  <a:schemeClr val="tx1"/>
                </a:solidFill>
                <a:latin typeface="#9Slide05 Brannboll Ny" panose="02000000000000000000" pitchFamily="2" charset="0"/>
              </a:rPr>
              <a:t>không</a:t>
            </a:r>
            <a:r>
              <a:rPr lang="en-US" sz="3200" dirty="0">
                <a:solidFill>
                  <a:schemeClr val="tx1"/>
                </a:solidFill>
                <a:latin typeface="#9Slide05 Brannboll Ny" panose="02000000000000000000" pitchFamily="2" charset="0"/>
              </a:rPr>
              <a:t> </a:t>
            </a:r>
            <a:r>
              <a:rPr lang="en-US" sz="3200" dirty="0" err="1">
                <a:solidFill>
                  <a:schemeClr val="tx1"/>
                </a:solidFill>
                <a:latin typeface="#9Slide05 Brannboll Ny" panose="02000000000000000000" pitchFamily="2" charset="0"/>
              </a:rPr>
              <a:t>đồng</a:t>
            </a:r>
            <a:r>
              <a:rPr lang="en-US" sz="3200" dirty="0">
                <a:solidFill>
                  <a:schemeClr val="tx1"/>
                </a:solidFill>
                <a:latin typeface="#9Slide05 Brannboll Ny" panose="02000000000000000000" pitchFamily="2" charset="0"/>
              </a:rPr>
              <a:t> </a:t>
            </a:r>
            <a:r>
              <a:rPr lang="en-US" sz="3200" dirty="0" err="1">
                <a:solidFill>
                  <a:schemeClr val="tx1"/>
                </a:solidFill>
                <a:latin typeface="#9Slide05 Brannboll Ny" panose="02000000000000000000" pitchFamily="2" charset="0"/>
              </a:rPr>
              <a:t>tình</a:t>
            </a:r>
            <a:r>
              <a:rPr lang="en-US" sz="3200" dirty="0">
                <a:solidFill>
                  <a:schemeClr val="tx1"/>
                </a:solidFill>
                <a:latin typeface="#9Slide05 Brannboll Ny" panose="02000000000000000000" pitchFamily="2" charset="0"/>
              </a:rPr>
              <a:t> v</a:t>
            </a:r>
            <a:r>
              <a:rPr lang="vi-VN" sz="3200" dirty="0">
                <a:solidFill>
                  <a:schemeClr val="tx1"/>
                </a:solidFill>
                <a:latin typeface="#9Slide05 Brannboll Ny" panose="02000000000000000000" pitchFamily="2" charset="0"/>
              </a:rPr>
              <a:t>ới</a:t>
            </a:r>
            <a:r>
              <a:rPr lang="en-US" sz="3200" dirty="0">
                <a:solidFill>
                  <a:schemeClr val="tx1"/>
                </a:solidFill>
                <a:latin typeface="#9Slide05 Brannboll Ny" panose="02000000000000000000" pitchFamily="2" charset="0"/>
              </a:rPr>
              <a:t> ý </a:t>
            </a:r>
            <a:r>
              <a:rPr lang="en-US" sz="3200" dirty="0" err="1">
                <a:solidFill>
                  <a:schemeClr val="tx1"/>
                </a:solidFill>
                <a:latin typeface="#9Slide05 Brannboll Ny" panose="02000000000000000000" pitchFamily="2" charset="0"/>
              </a:rPr>
              <a:t>kiến</a:t>
            </a:r>
            <a:r>
              <a:rPr lang="en-US" sz="3200" dirty="0">
                <a:solidFill>
                  <a:schemeClr val="tx1"/>
                </a:solidFill>
                <a:latin typeface="#9Slide05 Brannboll Ny" panose="02000000000000000000" pitchFamily="2" charset="0"/>
              </a:rPr>
              <a:t> </a:t>
            </a:r>
            <a:r>
              <a:rPr lang="en-US" sz="3200" dirty="0" err="1">
                <a:solidFill>
                  <a:schemeClr val="tx1"/>
                </a:solidFill>
                <a:latin typeface="#9Slide05 Brannboll Ny" panose="02000000000000000000" pitchFamily="2" charset="0"/>
              </a:rPr>
              <a:t>nào</a:t>
            </a:r>
            <a:r>
              <a:rPr lang="en-US" sz="3200" dirty="0">
                <a:solidFill>
                  <a:schemeClr val="tx1"/>
                </a:solidFill>
                <a:latin typeface="#9Slide05 Brannboll Ny" panose="02000000000000000000" pitchFamily="2" charset="0"/>
              </a:rPr>
              <a:t> </a:t>
            </a:r>
            <a:r>
              <a:rPr lang="en-US" sz="3200" dirty="0" err="1">
                <a:solidFill>
                  <a:schemeClr val="tx1"/>
                </a:solidFill>
                <a:latin typeface="#9Slide05 Brannboll Ny" panose="02000000000000000000" pitchFamily="2" charset="0"/>
              </a:rPr>
              <a:t>dưới</a:t>
            </a:r>
            <a:r>
              <a:rPr lang="en-US" sz="3200" dirty="0">
                <a:solidFill>
                  <a:schemeClr val="tx1"/>
                </a:solidFill>
                <a:latin typeface="#9Slide05 Brannboll Ny" panose="02000000000000000000" pitchFamily="2" charset="0"/>
              </a:rPr>
              <a:t> </a:t>
            </a:r>
            <a:r>
              <a:rPr lang="en-US" sz="3200" dirty="0" err="1">
                <a:solidFill>
                  <a:schemeClr val="tx1"/>
                </a:solidFill>
                <a:latin typeface="#9Slide05 Brannboll Ny" panose="02000000000000000000" pitchFamily="2" charset="0"/>
              </a:rPr>
              <a:t>đây</a:t>
            </a:r>
            <a:r>
              <a:rPr lang="en-US" sz="3200" dirty="0">
                <a:solidFill>
                  <a:schemeClr val="tx1"/>
                </a:solidFill>
                <a:latin typeface="#9Slide05 Brannboll Ny" panose="02000000000000000000" pitchFamily="2" charset="0"/>
              </a:rPr>
              <a:t>? </a:t>
            </a:r>
            <a:r>
              <a:rPr lang="en-US" sz="3200" dirty="0" err="1">
                <a:solidFill>
                  <a:schemeClr val="tx1"/>
                </a:solidFill>
                <a:latin typeface="#9Slide05 Brannboll Ny" panose="02000000000000000000" pitchFamily="2" charset="0"/>
              </a:rPr>
              <a:t>Vì</a:t>
            </a:r>
            <a:r>
              <a:rPr lang="en-US" sz="3200" dirty="0">
                <a:solidFill>
                  <a:schemeClr val="tx1"/>
                </a:solidFill>
                <a:latin typeface="#9Slide05 Brannboll Ny" panose="02000000000000000000" pitchFamily="2" charset="0"/>
              </a:rPr>
              <a:t> </a:t>
            </a:r>
            <a:r>
              <a:rPr lang="en-US" sz="3200" dirty="0" err="1">
                <a:solidFill>
                  <a:schemeClr val="tx1"/>
                </a:solidFill>
                <a:latin typeface="#9Slide05 Brannboll Ny" panose="02000000000000000000" pitchFamily="2" charset="0"/>
              </a:rPr>
              <a:t>sao</a:t>
            </a:r>
            <a:r>
              <a:rPr lang="en-US" sz="3200" dirty="0">
                <a:solidFill>
                  <a:schemeClr val="tx1"/>
                </a:solidFill>
                <a:latin typeface="#9Slide05 Brannboll Ny" panose="02000000000000000000" pitchFamily="2" charset="0"/>
              </a:rPr>
              <a:t>?</a:t>
            </a:r>
          </a:p>
          <a:p>
            <a:pPr marL="0" marR="0" lvl="0" indent="0" algn="l" defTabSz="914400" rtl="0" eaLnBrk="1" fontAlgn="auto" latinLnBrk="0" hangingPunct="1">
              <a:lnSpc>
                <a:spcPct val="100000"/>
              </a:lnSpc>
              <a:spcBef>
                <a:spcPts val="0"/>
              </a:spcBef>
              <a:spcAft>
                <a:spcPts val="0"/>
              </a:spcAft>
              <a:buClrTx/>
              <a:buSzTx/>
              <a:buFontTx/>
              <a:buNone/>
              <a:defRPr/>
            </a:pPr>
            <a:r>
              <a:rPr kumimoji="0" lang="en-US" sz="3200" b="0" i="0" u="none" strike="noStrike" kern="1200" cap="none" spc="0" normalizeH="0" baseline="0" noProof="0" dirty="0">
                <a:ln>
                  <a:noFill/>
                </a:ln>
                <a:solidFill>
                  <a:prstClr val="white"/>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 </a:t>
            </a:r>
            <a:endParaRPr kumimoji="0" lang="en-US" sz="2800" b="0" i="0" u="none" strike="noStrike" kern="1200" cap="none" spc="0" normalizeH="0" baseline="0" noProof="0" dirty="0">
              <a:ln>
                <a:noFill/>
              </a:ln>
              <a:solidFill>
                <a:prstClr val="white"/>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endParaRPr>
          </a:p>
        </p:txBody>
      </p:sp>
      <p:cxnSp>
        <p:nvCxnSpPr>
          <p:cNvPr id="7" name="Straight Arrow Connector 6"/>
          <p:cNvCxnSpPr/>
          <p:nvPr/>
        </p:nvCxnSpPr>
        <p:spPr>
          <a:xfrm>
            <a:off x="6259483" y="1485208"/>
            <a:ext cx="3728720" cy="73152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Rounded Corners 13"/>
          <p:cNvSpPr/>
          <p:nvPr/>
        </p:nvSpPr>
        <p:spPr>
          <a:xfrm>
            <a:off x="397179" y="2186247"/>
            <a:ext cx="2522202" cy="1783080"/>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latin typeface="#9Slide05 Brannboll Ny" panose="02000000000000000000" pitchFamily="2" charset="0"/>
              </a:rPr>
              <a:t>a) </a:t>
            </a:r>
            <a:r>
              <a:rPr lang="en-US" sz="2400" dirty="0" err="1">
                <a:solidFill>
                  <a:schemeClr val="tx1"/>
                </a:solidFill>
                <a:latin typeface="#9Slide05 Brannboll Ny" panose="02000000000000000000" pitchFamily="2" charset="0"/>
              </a:rPr>
              <a:t>Học</a:t>
            </a:r>
            <a:r>
              <a:rPr lang="en-US" sz="2400" dirty="0">
                <a:solidFill>
                  <a:schemeClr val="tx1"/>
                </a:solidFill>
                <a:latin typeface="#9Slide05 Brannboll Ny" panose="02000000000000000000" pitchFamily="2" charset="0"/>
              </a:rPr>
              <a:t> </a:t>
            </a:r>
            <a:r>
              <a:rPr lang="en-US" sz="2400" dirty="0" err="1">
                <a:solidFill>
                  <a:schemeClr val="tx1"/>
                </a:solidFill>
                <a:latin typeface="#9Slide05 Brannboll Ny" panose="02000000000000000000" pitchFamily="2" charset="0"/>
              </a:rPr>
              <a:t>sinh</a:t>
            </a:r>
            <a:r>
              <a:rPr lang="en-US" sz="2400" dirty="0">
                <a:solidFill>
                  <a:schemeClr val="tx1"/>
                </a:solidFill>
                <a:latin typeface="#9Slide05 Brannboll Ny" panose="02000000000000000000" pitchFamily="2" charset="0"/>
              </a:rPr>
              <a:t> </a:t>
            </a:r>
            <a:r>
              <a:rPr lang="en-US" sz="2400" dirty="0" err="1">
                <a:solidFill>
                  <a:schemeClr val="tx1"/>
                </a:solidFill>
                <a:latin typeface="#9Slide05 Brannboll Ny" panose="02000000000000000000" pitchFamily="2" charset="0"/>
              </a:rPr>
              <a:t>nên</a:t>
            </a:r>
            <a:r>
              <a:rPr lang="en-US" sz="2400" dirty="0">
                <a:solidFill>
                  <a:schemeClr val="tx1"/>
                </a:solidFill>
                <a:latin typeface="#9Slide05 Brannboll Ny" panose="02000000000000000000" pitchFamily="2" charset="0"/>
              </a:rPr>
              <a:t> </a:t>
            </a:r>
            <a:r>
              <a:rPr lang="en-US" sz="2400" dirty="0" err="1">
                <a:solidFill>
                  <a:schemeClr val="tx1"/>
                </a:solidFill>
                <a:latin typeface="#9Slide05 Brannboll Ny" panose="02000000000000000000" pitchFamily="2" charset="0"/>
              </a:rPr>
              <a:t>tập</a:t>
            </a:r>
            <a:r>
              <a:rPr lang="en-US" sz="2400" dirty="0">
                <a:solidFill>
                  <a:schemeClr val="tx1"/>
                </a:solidFill>
                <a:latin typeface="#9Slide05 Brannboll Ny" panose="02000000000000000000" pitchFamily="2" charset="0"/>
              </a:rPr>
              <a:t> </a:t>
            </a:r>
            <a:r>
              <a:rPr lang="en-US" sz="2400" dirty="0" err="1">
                <a:solidFill>
                  <a:schemeClr val="tx1"/>
                </a:solidFill>
                <a:latin typeface="#9Slide05 Brannboll Ny" panose="02000000000000000000" pitchFamily="2" charset="0"/>
              </a:rPr>
              <a:t>trung</a:t>
            </a:r>
            <a:r>
              <a:rPr lang="en-US" sz="2400" dirty="0">
                <a:solidFill>
                  <a:schemeClr val="tx1"/>
                </a:solidFill>
                <a:latin typeface="#9Slide05 Brannboll Ny" panose="02000000000000000000" pitchFamily="2" charset="0"/>
              </a:rPr>
              <a:t> </a:t>
            </a:r>
            <a:r>
              <a:rPr lang="en-US" sz="2400" dirty="0" err="1">
                <a:solidFill>
                  <a:schemeClr val="tx1"/>
                </a:solidFill>
                <a:latin typeface="#9Slide05 Brannboll Ny" panose="02000000000000000000" pitchFamily="2" charset="0"/>
              </a:rPr>
              <a:t>vào</a:t>
            </a:r>
            <a:r>
              <a:rPr lang="en-US" sz="2400" dirty="0">
                <a:solidFill>
                  <a:schemeClr val="tx1"/>
                </a:solidFill>
                <a:latin typeface="#9Slide05 Brannboll Ny" panose="02000000000000000000" pitchFamily="2" charset="0"/>
              </a:rPr>
              <a:t> </a:t>
            </a:r>
            <a:r>
              <a:rPr lang="en-US" sz="2400" dirty="0" err="1">
                <a:solidFill>
                  <a:schemeClr val="tx1"/>
                </a:solidFill>
                <a:latin typeface="#9Slide05 Brannboll Ny" panose="02000000000000000000" pitchFamily="2" charset="0"/>
              </a:rPr>
              <a:t>học</a:t>
            </a:r>
            <a:r>
              <a:rPr lang="en-US" sz="2400" dirty="0">
                <a:solidFill>
                  <a:schemeClr val="tx1"/>
                </a:solidFill>
                <a:latin typeface="#9Slide05 Brannboll Ny" panose="02000000000000000000" pitchFamily="2" charset="0"/>
              </a:rPr>
              <a:t> h</a:t>
            </a:r>
            <a:r>
              <a:rPr lang="vi-VN" sz="2400" dirty="0">
                <a:solidFill>
                  <a:schemeClr val="tx1"/>
                </a:solidFill>
                <a:latin typeface="#9Slide05 Brannboll Ny" panose="02000000000000000000" pitchFamily="2" charset="0"/>
              </a:rPr>
              <a:t>àn</a:t>
            </a:r>
            <a:r>
              <a:rPr lang="en-US" sz="2400" dirty="0">
                <a:solidFill>
                  <a:schemeClr val="tx1"/>
                </a:solidFill>
                <a:latin typeface="#9Slide05 Brannboll Ny" panose="02000000000000000000" pitchFamily="2" charset="0"/>
              </a:rPr>
              <a:t>h, </a:t>
            </a:r>
            <a:r>
              <a:rPr lang="en-US" sz="2400" dirty="0" err="1">
                <a:solidFill>
                  <a:schemeClr val="tx1"/>
                </a:solidFill>
                <a:latin typeface="#9Slide05 Brannboll Ny" panose="02000000000000000000" pitchFamily="2" charset="0"/>
              </a:rPr>
              <a:t>không</a:t>
            </a:r>
            <a:r>
              <a:rPr lang="en-US" sz="2400" dirty="0">
                <a:solidFill>
                  <a:schemeClr val="tx1"/>
                </a:solidFill>
                <a:latin typeface="#9Slide05 Brannboll Ny" panose="02000000000000000000" pitchFamily="2" charset="0"/>
              </a:rPr>
              <a:t> </a:t>
            </a:r>
            <a:r>
              <a:rPr lang="en-US" sz="2400" dirty="0" err="1">
                <a:solidFill>
                  <a:schemeClr val="tx1"/>
                </a:solidFill>
                <a:latin typeface="#9Slide05 Brannboll Ny" panose="02000000000000000000" pitchFamily="2" charset="0"/>
              </a:rPr>
              <a:t>nên</a:t>
            </a:r>
            <a:r>
              <a:rPr lang="en-US" sz="2400" dirty="0">
                <a:solidFill>
                  <a:schemeClr val="tx1"/>
                </a:solidFill>
                <a:latin typeface="#9Slide05 Brannboll Ny" panose="02000000000000000000" pitchFamily="2" charset="0"/>
              </a:rPr>
              <a:t> </a:t>
            </a:r>
            <a:r>
              <a:rPr lang="en-US" sz="2400" dirty="0" err="1">
                <a:solidFill>
                  <a:schemeClr val="tx1"/>
                </a:solidFill>
                <a:latin typeface="#9Slide05 Brannboll Ny" panose="02000000000000000000" pitchFamily="2" charset="0"/>
              </a:rPr>
              <a:t>quan</a:t>
            </a:r>
            <a:r>
              <a:rPr lang="en-US" sz="2400" dirty="0">
                <a:solidFill>
                  <a:schemeClr val="tx1"/>
                </a:solidFill>
                <a:latin typeface="#9Slide05 Brannboll Ny" panose="02000000000000000000" pitchFamily="2" charset="0"/>
              </a:rPr>
              <a:t> </a:t>
            </a:r>
            <a:r>
              <a:rPr lang="en-US" sz="2400" dirty="0" err="1">
                <a:solidFill>
                  <a:schemeClr val="tx1"/>
                </a:solidFill>
                <a:latin typeface="#9Slide05 Brannboll Ny" panose="02000000000000000000" pitchFamily="2" charset="0"/>
              </a:rPr>
              <a:t>tâm</a:t>
            </a:r>
            <a:r>
              <a:rPr lang="en-US" sz="2400" dirty="0">
                <a:solidFill>
                  <a:schemeClr val="tx1"/>
                </a:solidFill>
                <a:latin typeface="#9Slide05 Brannboll Ny" panose="02000000000000000000" pitchFamily="2" charset="0"/>
              </a:rPr>
              <a:t> </a:t>
            </a:r>
            <a:r>
              <a:rPr lang="en-US" sz="2400" dirty="0" err="1">
                <a:solidFill>
                  <a:schemeClr val="tx1"/>
                </a:solidFill>
                <a:latin typeface="#9Slide05 Brannboll Ny" panose="02000000000000000000" pitchFamily="2" charset="0"/>
              </a:rPr>
              <a:t>đến</a:t>
            </a:r>
            <a:r>
              <a:rPr lang="en-US" sz="2400" dirty="0">
                <a:solidFill>
                  <a:schemeClr val="tx1"/>
                </a:solidFill>
                <a:latin typeface="#9Slide05 Brannboll Ny" panose="02000000000000000000" pitchFamily="2" charset="0"/>
              </a:rPr>
              <a:t> </a:t>
            </a:r>
            <a:r>
              <a:rPr lang="en-US" sz="2400" dirty="0" err="1">
                <a:solidFill>
                  <a:schemeClr val="tx1"/>
                </a:solidFill>
                <a:latin typeface="#9Slide05 Brannboll Ny" panose="02000000000000000000" pitchFamily="2" charset="0"/>
              </a:rPr>
              <a:t>tiền</a:t>
            </a:r>
            <a:r>
              <a:rPr lang="en-US" sz="2400" dirty="0">
                <a:solidFill>
                  <a:schemeClr val="tx1"/>
                </a:solidFill>
                <a:latin typeface="#9Slide05 Brannboll Ny" panose="02000000000000000000" pitchFamily="2" charset="0"/>
              </a:rPr>
              <a:t> </a:t>
            </a:r>
            <a:r>
              <a:rPr lang="en-US" sz="2400" dirty="0" err="1">
                <a:solidFill>
                  <a:schemeClr val="tx1"/>
                </a:solidFill>
                <a:latin typeface="#9Slide05 Brannboll Ny" panose="02000000000000000000" pitchFamily="2" charset="0"/>
              </a:rPr>
              <a:t>bạc</a:t>
            </a:r>
            <a:r>
              <a:rPr lang="en-US" sz="2400" dirty="0">
                <a:solidFill>
                  <a:schemeClr val="tx1"/>
                </a:solidFill>
                <a:latin typeface="#9Slide05 Brannboll Ny" panose="02000000000000000000" pitchFamily="2" charset="0"/>
              </a:rPr>
              <a:t>. </a:t>
            </a:r>
          </a:p>
        </p:txBody>
      </p:sp>
      <p:sp>
        <p:nvSpPr>
          <p:cNvPr id="9" name="Rectangle: Rounded Corners 15"/>
          <p:cNvSpPr/>
          <p:nvPr/>
        </p:nvSpPr>
        <p:spPr>
          <a:xfrm>
            <a:off x="9073153" y="2248525"/>
            <a:ext cx="2295546" cy="1719811"/>
          </a:xfrm>
          <a:prstGeom prst="roundRect">
            <a:avLst/>
          </a:prstGeom>
          <a:solidFill>
            <a:srgbClr val="CC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latin typeface="#9Slide05 Brannboll Ny" panose="02000000000000000000" pitchFamily="2" charset="0"/>
              </a:rPr>
              <a:t>d) </a:t>
            </a:r>
            <a:r>
              <a:rPr lang="en-US" sz="2400" dirty="0" err="1">
                <a:solidFill>
                  <a:schemeClr val="tx1"/>
                </a:solidFill>
                <a:latin typeface="#9Slide05 Brannboll Ny" panose="02000000000000000000" pitchFamily="2" charset="0"/>
              </a:rPr>
              <a:t>Biết</a:t>
            </a:r>
            <a:r>
              <a:rPr lang="en-US" sz="2400" dirty="0">
                <a:solidFill>
                  <a:schemeClr val="tx1"/>
                </a:solidFill>
                <a:latin typeface="#9Slide05 Brannboll Ny" panose="02000000000000000000" pitchFamily="2" charset="0"/>
              </a:rPr>
              <a:t> </a:t>
            </a:r>
            <a:r>
              <a:rPr lang="en-US" sz="2400" dirty="0" err="1">
                <a:solidFill>
                  <a:schemeClr val="tx1"/>
                </a:solidFill>
                <a:latin typeface="#9Slide05 Brannboll Ny" panose="02000000000000000000" pitchFamily="2" charset="0"/>
              </a:rPr>
              <a:t>quản</a:t>
            </a:r>
            <a:r>
              <a:rPr lang="en-US" sz="2400" dirty="0">
                <a:solidFill>
                  <a:schemeClr val="tx1"/>
                </a:solidFill>
                <a:latin typeface="#9Slide05 Brannboll Ny" panose="02000000000000000000" pitchFamily="2" charset="0"/>
              </a:rPr>
              <a:t> l</a:t>
            </a:r>
            <a:r>
              <a:rPr lang="vi-VN" sz="2400" dirty="0">
                <a:solidFill>
                  <a:schemeClr val="tx1"/>
                </a:solidFill>
                <a:latin typeface="#9Slide05 Brannboll Ny" panose="02000000000000000000" pitchFamily="2" charset="0"/>
              </a:rPr>
              <a:t>í</a:t>
            </a:r>
            <a:r>
              <a:rPr lang="en-US" sz="2400" dirty="0">
                <a:solidFill>
                  <a:schemeClr val="tx1"/>
                </a:solidFill>
                <a:latin typeface="#9Slide05 Brannboll Ny" panose="02000000000000000000" pitchFamily="2" charset="0"/>
              </a:rPr>
              <a:t> </a:t>
            </a:r>
            <a:r>
              <a:rPr lang="en-US" sz="2400" dirty="0" err="1">
                <a:solidFill>
                  <a:schemeClr val="tx1"/>
                </a:solidFill>
                <a:latin typeface="#9Slide05 Brannboll Ny" panose="02000000000000000000" pitchFamily="2" charset="0"/>
              </a:rPr>
              <a:t>tiền</a:t>
            </a:r>
            <a:r>
              <a:rPr lang="en-US" sz="2400" dirty="0">
                <a:solidFill>
                  <a:schemeClr val="tx1"/>
                </a:solidFill>
                <a:latin typeface="#9Slide05 Brannboll Ny" panose="02000000000000000000" pitchFamily="2" charset="0"/>
              </a:rPr>
              <a:t> </a:t>
            </a:r>
            <a:r>
              <a:rPr lang="en-US" sz="2400" dirty="0" err="1">
                <a:solidFill>
                  <a:schemeClr val="tx1"/>
                </a:solidFill>
                <a:latin typeface="#9Slide05 Brannboll Ny" panose="02000000000000000000" pitchFamily="2" charset="0"/>
              </a:rPr>
              <a:t>sẽ</a:t>
            </a:r>
            <a:r>
              <a:rPr lang="en-US" sz="2400" dirty="0">
                <a:solidFill>
                  <a:schemeClr val="tx1"/>
                </a:solidFill>
                <a:latin typeface="#9Slide05 Brannboll Ny" panose="02000000000000000000" pitchFamily="2" charset="0"/>
              </a:rPr>
              <a:t> </a:t>
            </a:r>
            <a:r>
              <a:rPr lang="en-US" sz="2400" dirty="0" err="1">
                <a:solidFill>
                  <a:schemeClr val="tx1"/>
                </a:solidFill>
                <a:latin typeface="#9Slide05 Brannboll Ny" panose="02000000000000000000" pitchFamily="2" charset="0"/>
              </a:rPr>
              <a:t>có</a:t>
            </a:r>
            <a:r>
              <a:rPr lang="en-US" sz="2400" dirty="0">
                <a:solidFill>
                  <a:schemeClr val="tx1"/>
                </a:solidFill>
                <a:latin typeface="#9Slide05 Brannboll Ny" panose="02000000000000000000" pitchFamily="2" charset="0"/>
              </a:rPr>
              <a:t> </a:t>
            </a:r>
            <a:r>
              <a:rPr lang="en-US" sz="2400" dirty="0" err="1">
                <a:solidFill>
                  <a:schemeClr val="tx1"/>
                </a:solidFill>
                <a:latin typeface="#9Slide05 Brannboll Ny" panose="02000000000000000000" pitchFamily="2" charset="0"/>
              </a:rPr>
              <a:t>một</a:t>
            </a:r>
            <a:r>
              <a:rPr lang="en-US" sz="2400" dirty="0">
                <a:solidFill>
                  <a:schemeClr val="tx1"/>
                </a:solidFill>
                <a:latin typeface="#9Slide05 Brannboll Ny" panose="02000000000000000000" pitchFamily="2" charset="0"/>
              </a:rPr>
              <a:t> </a:t>
            </a:r>
            <a:r>
              <a:rPr lang="en-US" sz="2400" dirty="0" err="1">
                <a:solidFill>
                  <a:schemeClr val="tx1"/>
                </a:solidFill>
                <a:latin typeface="#9Slide05 Brannboll Ny" panose="02000000000000000000" pitchFamily="2" charset="0"/>
              </a:rPr>
              <a:t>cuộc</a:t>
            </a:r>
            <a:r>
              <a:rPr lang="en-US" sz="2400" dirty="0">
                <a:solidFill>
                  <a:schemeClr val="tx1"/>
                </a:solidFill>
                <a:latin typeface="#9Slide05 Brannboll Ny" panose="02000000000000000000" pitchFamily="2" charset="0"/>
              </a:rPr>
              <a:t> </a:t>
            </a:r>
            <a:r>
              <a:rPr lang="en-US" sz="2400" dirty="0" err="1">
                <a:solidFill>
                  <a:schemeClr val="tx1"/>
                </a:solidFill>
                <a:latin typeface="#9Slide05 Brannboll Ny" panose="02000000000000000000" pitchFamily="2" charset="0"/>
              </a:rPr>
              <a:t>sống</a:t>
            </a:r>
            <a:r>
              <a:rPr lang="en-US" sz="2400" dirty="0">
                <a:solidFill>
                  <a:schemeClr val="tx1"/>
                </a:solidFill>
                <a:latin typeface="#9Slide05 Brannboll Ny" panose="02000000000000000000" pitchFamily="2" charset="0"/>
              </a:rPr>
              <a:t> </a:t>
            </a:r>
            <a:r>
              <a:rPr lang="en-US" sz="2400" dirty="0" err="1">
                <a:solidFill>
                  <a:schemeClr val="tx1"/>
                </a:solidFill>
                <a:latin typeface="#9Slide05 Brannboll Ny" panose="02000000000000000000" pitchFamily="2" charset="0"/>
              </a:rPr>
              <a:t>đủ</a:t>
            </a:r>
            <a:r>
              <a:rPr lang="en-US" sz="2400" dirty="0">
                <a:solidFill>
                  <a:schemeClr val="tx1"/>
                </a:solidFill>
                <a:latin typeface="#9Slide05 Brannboll Ny" panose="02000000000000000000" pitchFamily="2" charset="0"/>
              </a:rPr>
              <a:t> </a:t>
            </a:r>
            <a:r>
              <a:rPr lang="en-US" sz="2400" dirty="0" err="1">
                <a:solidFill>
                  <a:schemeClr val="tx1"/>
                </a:solidFill>
                <a:latin typeface="#9Slide05 Brannboll Ny" panose="02000000000000000000" pitchFamily="2" charset="0"/>
              </a:rPr>
              <a:t>đầy</a:t>
            </a:r>
            <a:r>
              <a:rPr lang="en-US" sz="2400" dirty="0">
                <a:solidFill>
                  <a:schemeClr val="tx1"/>
                </a:solidFill>
                <a:latin typeface="#9Slide05 Brannboll Ny" panose="02000000000000000000" pitchFamily="2" charset="0"/>
              </a:rPr>
              <a:t>.</a:t>
            </a:r>
          </a:p>
        </p:txBody>
      </p:sp>
      <p:sp>
        <p:nvSpPr>
          <p:cNvPr id="11" name="Rectangle: Rounded Corners 23"/>
          <p:cNvSpPr/>
          <p:nvPr/>
        </p:nvSpPr>
        <p:spPr>
          <a:xfrm>
            <a:off x="255577" y="4629726"/>
            <a:ext cx="2663804" cy="2161703"/>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0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a:t>
            </a:r>
          </a:p>
        </p:txBody>
      </p:sp>
      <p:sp>
        <p:nvSpPr>
          <p:cNvPr id="13" name="Rectangle: Rounded Corners 25"/>
          <p:cNvSpPr/>
          <p:nvPr/>
        </p:nvSpPr>
        <p:spPr>
          <a:xfrm>
            <a:off x="6500094" y="4605020"/>
            <a:ext cx="2498431" cy="2122054"/>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4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cxnSp>
        <p:nvCxnSpPr>
          <p:cNvPr id="14" name="Straight Arrow Connector 13"/>
          <p:cNvCxnSpPr/>
          <p:nvPr/>
        </p:nvCxnSpPr>
        <p:spPr>
          <a:xfrm flipH="1">
            <a:off x="2919384" y="1485208"/>
            <a:ext cx="3378200" cy="66040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434175" y="3959168"/>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7" name="Straight Connector 16"/>
          <p:cNvCxnSpPr/>
          <p:nvPr/>
        </p:nvCxnSpPr>
        <p:spPr>
          <a:xfrm>
            <a:off x="4675446" y="3952633"/>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8" name="Straight Connector 17"/>
          <p:cNvCxnSpPr/>
          <p:nvPr/>
        </p:nvCxnSpPr>
        <p:spPr>
          <a:xfrm>
            <a:off x="10052974" y="4025207"/>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5" name="Rectangle: Rounded Corners 13"/>
          <p:cNvSpPr/>
          <p:nvPr/>
        </p:nvSpPr>
        <p:spPr>
          <a:xfrm>
            <a:off x="6500094" y="2214351"/>
            <a:ext cx="2372817" cy="1772921"/>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latin typeface="#9Slide05 Brannboll Ny" panose="02000000000000000000" pitchFamily="2" charset="0"/>
              </a:rPr>
              <a:t>c) </a:t>
            </a:r>
            <a:r>
              <a:rPr lang="en-US" sz="2400" dirty="0" err="1">
                <a:solidFill>
                  <a:schemeClr val="tx1"/>
                </a:solidFill>
                <a:latin typeface="#9Slide05 Brannboll Ny" panose="02000000000000000000" pitchFamily="2" charset="0"/>
              </a:rPr>
              <a:t>Tiết</a:t>
            </a:r>
            <a:r>
              <a:rPr lang="en-US" sz="2400" dirty="0">
                <a:solidFill>
                  <a:schemeClr val="tx1"/>
                </a:solidFill>
                <a:latin typeface="#9Slide05 Brannboll Ny" panose="02000000000000000000" pitchFamily="2" charset="0"/>
              </a:rPr>
              <a:t> </a:t>
            </a:r>
            <a:r>
              <a:rPr lang="en-US" sz="2400" dirty="0" err="1">
                <a:solidFill>
                  <a:schemeClr val="tx1"/>
                </a:solidFill>
                <a:latin typeface="#9Slide05 Brannboll Ny" panose="02000000000000000000" pitchFamily="2" charset="0"/>
              </a:rPr>
              <a:t>kiệm</a:t>
            </a:r>
            <a:r>
              <a:rPr lang="en-US" sz="2400" dirty="0">
                <a:solidFill>
                  <a:schemeClr val="tx1"/>
                </a:solidFill>
                <a:latin typeface="#9Slide05 Brannboll Ny" panose="02000000000000000000" pitchFamily="2" charset="0"/>
              </a:rPr>
              <a:t> </a:t>
            </a:r>
            <a:r>
              <a:rPr lang="en-US" sz="2400" dirty="0" err="1">
                <a:solidFill>
                  <a:schemeClr val="tx1"/>
                </a:solidFill>
                <a:latin typeface="#9Slide05 Brannboll Ny" panose="02000000000000000000" pitchFamily="2" charset="0"/>
              </a:rPr>
              <a:t>tiền</a:t>
            </a:r>
            <a:r>
              <a:rPr lang="en-US" sz="2400" dirty="0">
                <a:solidFill>
                  <a:schemeClr val="tx1"/>
                </a:solidFill>
                <a:latin typeface="#9Slide05 Brannboll Ny" panose="02000000000000000000" pitchFamily="2" charset="0"/>
              </a:rPr>
              <a:t> </a:t>
            </a:r>
            <a:r>
              <a:rPr lang="en-US" sz="2400" dirty="0" err="1">
                <a:solidFill>
                  <a:schemeClr val="tx1"/>
                </a:solidFill>
                <a:latin typeface="#9Slide05 Brannboll Ny" panose="02000000000000000000" pitchFamily="2" charset="0"/>
              </a:rPr>
              <a:t>chỉ</a:t>
            </a:r>
            <a:r>
              <a:rPr lang="en-US" sz="2400" dirty="0">
                <a:solidFill>
                  <a:schemeClr val="tx1"/>
                </a:solidFill>
                <a:latin typeface="#9Slide05 Brannboll Ny" panose="02000000000000000000" pitchFamily="2" charset="0"/>
              </a:rPr>
              <a:t> </a:t>
            </a:r>
            <a:r>
              <a:rPr lang="en-US" sz="2400" dirty="0" err="1">
                <a:solidFill>
                  <a:schemeClr val="tx1"/>
                </a:solidFill>
                <a:latin typeface="#9Slide05 Brannboll Ny" panose="02000000000000000000" pitchFamily="2" charset="0"/>
              </a:rPr>
              <a:t>dành</a:t>
            </a:r>
            <a:r>
              <a:rPr lang="en-US" sz="2400" dirty="0">
                <a:solidFill>
                  <a:schemeClr val="tx1"/>
                </a:solidFill>
                <a:latin typeface="#9Slide05 Brannboll Ny" panose="02000000000000000000" pitchFamily="2" charset="0"/>
              </a:rPr>
              <a:t> </a:t>
            </a:r>
            <a:r>
              <a:rPr lang="en-US" sz="2400" dirty="0" err="1">
                <a:solidFill>
                  <a:schemeClr val="tx1"/>
                </a:solidFill>
                <a:latin typeface="#9Slide05 Brannboll Ny" panose="02000000000000000000" pitchFamily="2" charset="0"/>
              </a:rPr>
              <a:t>cho</a:t>
            </a:r>
            <a:r>
              <a:rPr lang="en-US" sz="2400" dirty="0">
                <a:solidFill>
                  <a:schemeClr val="tx1"/>
                </a:solidFill>
                <a:latin typeface="#9Slide05 Brannboll Ny" panose="02000000000000000000" pitchFamily="2" charset="0"/>
              </a:rPr>
              <a:t> </a:t>
            </a:r>
            <a:r>
              <a:rPr lang="en-US" sz="2400" dirty="0" err="1">
                <a:solidFill>
                  <a:schemeClr val="tx1"/>
                </a:solidFill>
                <a:latin typeface="#9Slide05 Brannboll Ny" panose="02000000000000000000" pitchFamily="2" charset="0"/>
              </a:rPr>
              <a:t>người</a:t>
            </a:r>
            <a:r>
              <a:rPr lang="en-US" sz="2400" dirty="0">
                <a:solidFill>
                  <a:schemeClr val="tx1"/>
                </a:solidFill>
                <a:latin typeface="#9Slide05 Brannboll Ny" panose="02000000000000000000" pitchFamily="2" charset="0"/>
              </a:rPr>
              <a:t> </a:t>
            </a:r>
            <a:r>
              <a:rPr lang="en-US" sz="2400" dirty="0" err="1">
                <a:solidFill>
                  <a:schemeClr val="tx1"/>
                </a:solidFill>
                <a:latin typeface="#9Slide05 Brannboll Ny" panose="02000000000000000000" pitchFamily="2" charset="0"/>
              </a:rPr>
              <a:t>thường</a:t>
            </a:r>
            <a:r>
              <a:rPr lang="en-US" sz="2400" dirty="0">
                <a:solidFill>
                  <a:schemeClr val="tx1"/>
                </a:solidFill>
                <a:latin typeface="#9Slide05 Brannboll Ny" panose="02000000000000000000" pitchFamily="2" charset="0"/>
              </a:rPr>
              <a:t> chi </a:t>
            </a:r>
            <a:r>
              <a:rPr lang="en-US" sz="2400" dirty="0" err="1">
                <a:solidFill>
                  <a:schemeClr val="tx1"/>
                </a:solidFill>
                <a:latin typeface="#9Slide05 Brannboll Ny" panose="02000000000000000000" pitchFamily="2" charset="0"/>
              </a:rPr>
              <a:t>tiêu</a:t>
            </a:r>
            <a:r>
              <a:rPr lang="en-US" sz="2400" dirty="0">
                <a:solidFill>
                  <a:schemeClr val="tx1"/>
                </a:solidFill>
                <a:latin typeface="#9Slide05 Brannboll Ny" panose="02000000000000000000" pitchFamily="2" charset="0"/>
              </a:rPr>
              <a:t> </a:t>
            </a:r>
            <a:r>
              <a:rPr lang="en-US" sz="2400" dirty="0" err="1">
                <a:solidFill>
                  <a:schemeClr val="tx1"/>
                </a:solidFill>
                <a:latin typeface="#9Slide05 Brannboll Ny" panose="02000000000000000000" pitchFamily="2" charset="0"/>
              </a:rPr>
              <a:t>quá</a:t>
            </a:r>
            <a:r>
              <a:rPr lang="en-US" sz="2400" dirty="0">
                <a:solidFill>
                  <a:schemeClr val="tx1"/>
                </a:solidFill>
                <a:latin typeface="#9Slide05 Brannboll Ny" panose="02000000000000000000" pitchFamily="2" charset="0"/>
              </a:rPr>
              <a:t> </a:t>
            </a:r>
            <a:r>
              <a:rPr lang="en-US" sz="2400" dirty="0" err="1">
                <a:solidFill>
                  <a:schemeClr val="tx1"/>
                </a:solidFill>
                <a:latin typeface="#9Slide05 Brannboll Ny" panose="02000000000000000000" pitchFamily="2" charset="0"/>
              </a:rPr>
              <a:t>nhiều</a:t>
            </a:r>
            <a:r>
              <a:rPr lang="en-US" sz="2400" dirty="0">
                <a:solidFill>
                  <a:schemeClr val="tx1"/>
                </a:solidFill>
                <a:latin typeface="#9Slide05 Brannboll Ny" panose="02000000000000000000" pitchFamily="2" charset="0"/>
              </a:rPr>
              <a:t>. </a:t>
            </a:r>
          </a:p>
        </p:txBody>
      </p:sp>
      <p:sp>
        <p:nvSpPr>
          <p:cNvPr id="19" name="Rectangle: Rounded Corners 23"/>
          <p:cNvSpPr/>
          <p:nvPr/>
        </p:nvSpPr>
        <p:spPr>
          <a:xfrm>
            <a:off x="3121955" y="4623192"/>
            <a:ext cx="3226425" cy="2122054"/>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0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a:t>
            </a:r>
          </a:p>
        </p:txBody>
      </p:sp>
      <p:cxnSp>
        <p:nvCxnSpPr>
          <p:cNvPr id="21" name="Straight Arrow Connector 20"/>
          <p:cNvCxnSpPr/>
          <p:nvPr/>
        </p:nvCxnSpPr>
        <p:spPr>
          <a:xfrm>
            <a:off x="6225321" y="1495368"/>
            <a:ext cx="726788" cy="689888"/>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sp>
        <p:nvSpPr>
          <p:cNvPr id="3" name="Rectangle: Rounded Corners 13"/>
          <p:cNvSpPr/>
          <p:nvPr/>
        </p:nvSpPr>
        <p:spPr>
          <a:xfrm>
            <a:off x="3121955" y="2195415"/>
            <a:ext cx="3177897" cy="1772921"/>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latin typeface="#9Slide05 Brannboll Ny" panose="02000000000000000000" pitchFamily="2" charset="0"/>
              </a:rPr>
              <a:t>b) </a:t>
            </a:r>
            <a:r>
              <a:rPr lang="en-US" sz="2400" dirty="0" err="1">
                <a:solidFill>
                  <a:schemeClr val="tx1"/>
                </a:solidFill>
                <a:latin typeface="#9Slide05 Brannboll Ny" panose="02000000000000000000" pitchFamily="2" charset="0"/>
              </a:rPr>
              <a:t>Học</a:t>
            </a:r>
            <a:r>
              <a:rPr lang="en-US" sz="2400" dirty="0">
                <a:solidFill>
                  <a:schemeClr val="tx1"/>
                </a:solidFill>
                <a:latin typeface="#9Slide05 Brannboll Ny" panose="02000000000000000000" pitchFamily="2" charset="0"/>
              </a:rPr>
              <a:t> </a:t>
            </a:r>
            <a:r>
              <a:rPr lang="en-US" sz="2400" dirty="0" err="1">
                <a:solidFill>
                  <a:schemeClr val="tx1"/>
                </a:solidFill>
                <a:latin typeface="#9Slide05 Brannboll Ny" panose="02000000000000000000" pitchFamily="2" charset="0"/>
              </a:rPr>
              <a:t>sinh</a:t>
            </a:r>
            <a:r>
              <a:rPr lang="en-US" sz="2400" dirty="0">
                <a:solidFill>
                  <a:schemeClr val="tx1"/>
                </a:solidFill>
                <a:latin typeface="#9Slide05 Brannboll Ny" panose="02000000000000000000" pitchFamily="2" charset="0"/>
              </a:rPr>
              <a:t> </a:t>
            </a:r>
            <a:r>
              <a:rPr lang="en-US" sz="2400" dirty="0" err="1">
                <a:solidFill>
                  <a:schemeClr val="tx1"/>
                </a:solidFill>
                <a:latin typeface="#9Slide05 Brannboll Ny" panose="02000000000000000000" pitchFamily="2" charset="0"/>
              </a:rPr>
              <a:t>không</a:t>
            </a:r>
            <a:r>
              <a:rPr lang="en-US" sz="2400" dirty="0">
                <a:solidFill>
                  <a:schemeClr val="tx1"/>
                </a:solidFill>
                <a:latin typeface="#9Slide05 Brannboll Ny" panose="02000000000000000000" pitchFamily="2" charset="0"/>
              </a:rPr>
              <a:t> </a:t>
            </a:r>
            <a:r>
              <a:rPr lang="en-US" sz="2400" dirty="0" err="1">
                <a:solidFill>
                  <a:schemeClr val="tx1"/>
                </a:solidFill>
                <a:latin typeface="#9Slide05 Brannboll Ny" panose="02000000000000000000" pitchFamily="2" charset="0"/>
              </a:rPr>
              <a:t>nên</a:t>
            </a:r>
            <a:r>
              <a:rPr lang="en-US" sz="2400" dirty="0">
                <a:solidFill>
                  <a:schemeClr val="tx1"/>
                </a:solidFill>
                <a:latin typeface="#9Slide05 Brannboll Ny" panose="02000000000000000000" pitchFamily="2" charset="0"/>
              </a:rPr>
              <a:t> </a:t>
            </a:r>
            <a:r>
              <a:rPr lang="en-US" sz="2400" dirty="0" err="1">
                <a:solidFill>
                  <a:schemeClr val="tx1"/>
                </a:solidFill>
                <a:latin typeface="#9Slide05 Brannboll Ny" panose="02000000000000000000" pitchFamily="2" charset="0"/>
              </a:rPr>
              <a:t>giữ</a:t>
            </a:r>
            <a:r>
              <a:rPr lang="en-US" sz="2400" dirty="0">
                <a:solidFill>
                  <a:schemeClr val="tx1"/>
                </a:solidFill>
                <a:latin typeface="#9Slide05 Brannboll Ny" panose="02000000000000000000" pitchFamily="2" charset="0"/>
              </a:rPr>
              <a:t> </a:t>
            </a:r>
            <a:r>
              <a:rPr lang="en-US" sz="2400" dirty="0" err="1">
                <a:solidFill>
                  <a:schemeClr val="tx1"/>
                </a:solidFill>
                <a:latin typeface="#9Slide05 Brannboll Ny" panose="02000000000000000000" pitchFamily="2" charset="0"/>
              </a:rPr>
              <a:t>tiền</a:t>
            </a:r>
            <a:r>
              <a:rPr lang="en-US" sz="2400" dirty="0">
                <a:solidFill>
                  <a:schemeClr val="tx1"/>
                </a:solidFill>
                <a:latin typeface="#9Slide05 Brannboll Ny" panose="02000000000000000000" pitchFamily="2" charset="0"/>
              </a:rPr>
              <a:t> </a:t>
            </a:r>
            <a:r>
              <a:rPr lang="en-US" sz="2400" dirty="0" err="1">
                <a:solidFill>
                  <a:schemeClr val="tx1"/>
                </a:solidFill>
                <a:latin typeface="#9Slide05 Brannboll Ny" panose="02000000000000000000" pitchFamily="2" charset="0"/>
              </a:rPr>
              <a:t>vị</a:t>
            </a:r>
            <a:r>
              <a:rPr lang="en-US" sz="2400" dirty="0">
                <a:solidFill>
                  <a:schemeClr val="tx1"/>
                </a:solidFill>
                <a:latin typeface="#9Slide05 Brannboll Ny" panose="02000000000000000000" pitchFamily="2" charset="0"/>
              </a:rPr>
              <a:t> </a:t>
            </a:r>
            <a:r>
              <a:rPr lang="en-US" sz="2400" dirty="0" err="1">
                <a:solidFill>
                  <a:schemeClr val="tx1"/>
                </a:solidFill>
                <a:latin typeface="#9Slide05 Brannboll Ny" panose="02000000000000000000" pitchFamily="2" charset="0"/>
              </a:rPr>
              <a:t>khó</a:t>
            </a:r>
            <a:r>
              <a:rPr lang="en-US" sz="2400" dirty="0">
                <a:solidFill>
                  <a:schemeClr val="tx1"/>
                </a:solidFill>
                <a:latin typeface="#9Slide05 Brannboll Ny" panose="02000000000000000000" pitchFamily="2" charset="0"/>
              </a:rPr>
              <a:t> ng </a:t>
            </a:r>
            <a:r>
              <a:rPr lang="en-US" sz="2400" dirty="0" err="1">
                <a:solidFill>
                  <a:schemeClr val="tx1"/>
                </a:solidFill>
                <a:latin typeface="#9Slide05 Brannboll Ny" panose="02000000000000000000" pitchFamily="2" charset="0"/>
              </a:rPr>
              <a:t>giữ</a:t>
            </a:r>
            <a:r>
              <a:rPr lang="en-US" sz="2400" dirty="0">
                <a:solidFill>
                  <a:schemeClr val="tx1"/>
                </a:solidFill>
                <a:latin typeface="#9Slide05 Brannboll Ny" panose="02000000000000000000" pitchFamily="2" charset="0"/>
              </a:rPr>
              <a:t> </a:t>
            </a:r>
            <a:r>
              <a:rPr lang="en-US" sz="2400" dirty="0" err="1">
                <a:solidFill>
                  <a:schemeClr val="tx1"/>
                </a:solidFill>
                <a:latin typeface="#9Slide05 Brannboll Ny" panose="02000000000000000000" pitchFamily="2" charset="0"/>
              </a:rPr>
              <a:t>được</a:t>
            </a:r>
            <a:r>
              <a:rPr lang="en-US" sz="2400" dirty="0">
                <a:solidFill>
                  <a:schemeClr val="tx1"/>
                </a:solidFill>
                <a:latin typeface="#9Slide05 Brannboll Ny" panose="02000000000000000000" pitchFamily="2" charset="0"/>
              </a:rPr>
              <a:t> </a:t>
            </a:r>
            <a:r>
              <a:rPr lang="en-US" sz="2400" dirty="0" err="1">
                <a:solidFill>
                  <a:schemeClr val="tx1"/>
                </a:solidFill>
                <a:latin typeface="#9Slide05 Brannboll Ny" panose="02000000000000000000" pitchFamily="2" charset="0"/>
              </a:rPr>
              <a:t>tiền</a:t>
            </a:r>
            <a:r>
              <a:rPr lang="en-US" sz="2400" dirty="0">
                <a:solidFill>
                  <a:schemeClr val="tx1"/>
                </a:solidFill>
                <a:latin typeface="#9Slide05 Brannboll Ny" panose="02000000000000000000" pitchFamily="2" charset="0"/>
              </a:rPr>
              <a:t> </a:t>
            </a:r>
            <a:r>
              <a:rPr lang="en-US" sz="2400" dirty="0" err="1">
                <a:solidFill>
                  <a:schemeClr val="tx1"/>
                </a:solidFill>
                <a:latin typeface="#9Slide05 Brannboll Ny" panose="02000000000000000000" pitchFamily="2" charset="0"/>
              </a:rPr>
              <a:t>cẩn</a:t>
            </a:r>
            <a:r>
              <a:rPr lang="en-US" sz="2400" dirty="0">
                <a:solidFill>
                  <a:schemeClr val="tx1"/>
                </a:solidFill>
                <a:latin typeface="#9Slide05 Brannboll Ny" panose="02000000000000000000" pitchFamily="2" charset="0"/>
              </a:rPr>
              <a:t> </a:t>
            </a:r>
            <a:r>
              <a:rPr lang="en-US" sz="2400" dirty="0" err="1">
                <a:solidFill>
                  <a:schemeClr val="tx1"/>
                </a:solidFill>
                <a:latin typeface="#9Slide05 Brannboll Ny" panose="02000000000000000000" pitchFamily="2" charset="0"/>
              </a:rPr>
              <a:t>thận</a:t>
            </a:r>
            <a:r>
              <a:rPr lang="en-US" sz="2400" dirty="0">
                <a:solidFill>
                  <a:schemeClr val="tx1"/>
                </a:solidFill>
                <a:latin typeface="#9Slide05 Brannboll Ny" panose="02000000000000000000" pitchFamily="2" charset="0"/>
              </a:rPr>
              <a:t> </a:t>
            </a:r>
            <a:r>
              <a:rPr lang="en-US" sz="2400" dirty="0" err="1">
                <a:solidFill>
                  <a:schemeClr val="tx1"/>
                </a:solidFill>
                <a:latin typeface="#9Slide05 Brannboll Ny" panose="02000000000000000000" pitchFamily="2" charset="0"/>
              </a:rPr>
              <a:t>và</a:t>
            </a:r>
            <a:r>
              <a:rPr lang="en-US" sz="2400" dirty="0">
                <a:solidFill>
                  <a:schemeClr val="tx1"/>
                </a:solidFill>
                <a:latin typeface="#9Slide05 Brannboll Ny" panose="02000000000000000000" pitchFamily="2" charset="0"/>
              </a:rPr>
              <a:t> hay </a:t>
            </a:r>
            <a:r>
              <a:rPr lang="en-US" sz="2400" dirty="0" err="1">
                <a:solidFill>
                  <a:schemeClr val="tx1"/>
                </a:solidFill>
                <a:latin typeface="#9Slide05 Brannboll Ny" panose="02000000000000000000" pitchFamily="2" charset="0"/>
              </a:rPr>
              <a:t>chỉ</a:t>
            </a:r>
            <a:r>
              <a:rPr lang="en-US" sz="2400" dirty="0">
                <a:solidFill>
                  <a:schemeClr val="tx1"/>
                </a:solidFill>
                <a:latin typeface="#9Slide05 Brannboll Ny" panose="02000000000000000000" pitchFamily="2" charset="0"/>
              </a:rPr>
              <a:t> </a:t>
            </a:r>
            <a:r>
              <a:rPr lang="en-US" sz="2400" dirty="0" err="1">
                <a:solidFill>
                  <a:schemeClr val="tx1"/>
                </a:solidFill>
                <a:latin typeface="#9Slide05 Brannboll Ny" panose="02000000000000000000" pitchFamily="2" charset="0"/>
              </a:rPr>
              <a:t>vào</a:t>
            </a:r>
            <a:r>
              <a:rPr lang="en-US" sz="2400" dirty="0">
                <a:solidFill>
                  <a:schemeClr val="tx1"/>
                </a:solidFill>
                <a:latin typeface="#9Slide05 Brannboll Ny" panose="02000000000000000000" pitchFamily="2" charset="0"/>
              </a:rPr>
              <a:t> </a:t>
            </a:r>
            <a:r>
              <a:rPr lang="en-US" sz="2400" dirty="0" err="1">
                <a:solidFill>
                  <a:schemeClr val="tx1"/>
                </a:solidFill>
                <a:latin typeface="#9Slide05 Brannboll Ny" panose="02000000000000000000" pitchFamily="2" charset="0"/>
              </a:rPr>
              <a:t>những</a:t>
            </a:r>
            <a:r>
              <a:rPr lang="en-US" sz="2400" dirty="0">
                <a:solidFill>
                  <a:schemeClr val="tx1"/>
                </a:solidFill>
                <a:latin typeface="#9Slide05 Brannboll Ny" panose="02000000000000000000" pitchFamily="2" charset="0"/>
              </a:rPr>
              <a:t> </a:t>
            </a:r>
            <a:r>
              <a:rPr lang="en-US" sz="2400" dirty="0" err="1">
                <a:solidFill>
                  <a:schemeClr val="tx1"/>
                </a:solidFill>
                <a:latin typeface="#9Slide05 Brannboll Ny" panose="02000000000000000000" pitchFamily="2" charset="0"/>
              </a:rPr>
              <a:t>việc</a:t>
            </a:r>
            <a:r>
              <a:rPr lang="en-US" sz="2400" dirty="0">
                <a:solidFill>
                  <a:schemeClr val="tx1"/>
                </a:solidFill>
                <a:latin typeface="#9Slide05 Brannboll Ny" panose="02000000000000000000" pitchFamily="2" charset="0"/>
              </a:rPr>
              <a:t> </a:t>
            </a:r>
            <a:r>
              <a:rPr lang="en-US" sz="2400" dirty="0" err="1">
                <a:solidFill>
                  <a:schemeClr val="tx1"/>
                </a:solidFill>
                <a:latin typeface="#9Slide05 Brannboll Ny" panose="02000000000000000000" pitchFamily="2" charset="0"/>
              </a:rPr>
              <a:t>không</a:t>
            </a:r>
            <a:r>
              <a:rPr lang="en-US" sz="2400" dirty="0">
                <a:solidFill>
                  <a:schemeClr val="tx1"/>
                </a:solidFill>
                <a:latin typeface="#9Slide05 Brannboll Ny" panose="02000000000000000000" pitchFamily="2" charset="0"/>
              </a:rPr>
              <a:t> </a:t>
            </a:r>
            <a:r>
              <a:rPr lang="en-US" sz="2400" dirty="0" err="1">
                <a:solidFill>
                  <a:schemeClr val="tx1"/>
                </a:solidFill>
                <a:latin typeface="#9Slide05 Brannboll Ny" panose="02000000000000000000" pitchFamily="2" charset="0"/>
              </a:rPr>
              <a:t>cần</a:t>
            </a:r>
            <a:r>
              <a:rPr lang="en-US" sz="2400" dirty="0">
                <a:solidFill>
                  <a:schemeClr val="tx1"/>
                </a:solidFill>
                <a:latin typeface="#9Slide05 Brannboll Ny" panose="02000000000000000000" pitchFamily="2" charset="0"/>
              </a:rPr>
              <a:t> </a:t>
            </a:r>
            <a:r>
              <a:rPr lang="en-US" sz="2400" dirty="0" err="1">
                <a:solidFill>
                  <a:schemeClr val="tx1"/>
                </a:solidFill>
                <a:latin typeface="#9Slide05 Brannboll Ny" panose="02000000000000000000" pitchFamily="2" charset="0"/>
              </a:rPr>
              <a:t>thiết</a:t>
            </a:r>
            <a:r>
              <a:rPr lang="en-US" sz="2400" dirty="0">
                <a:solidFill>
                  <a:schemeClr val="tx1"/>
                </a:solidFill>
                <a:latin typeface="#9Slide05 Brannboll Ny" panose="02000000000000000000" pitchFamily="2" charset="0"/>
              </a:rPr>
              <a:t>. </a:t>
            </a:r>
          </a:p>
        </p:txBody>
      </p:sp>
      <p:sp>
        <p:nvSpPr>
          <p:cNvPr id="4" name="Rectangle: Rounded Corners 23"/>
          <p:cNvSpPr/>
          <p:nvPr/>
        </p:nvSpPr>
        <p:spPr>
          <a:xfrm>
            <a:off x="9186409" y="4586680"/>
            <a:ext cx="2498429" cy="2122054"/>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0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a:t>
            </a:r>
          </a:p>
        </p:txBody>
      </p:sp>
      <p:cxnSp>
        <p:nvCxnSpPr>
          <p:cNvPr id="5" name="Straight Connector 4"/>
          <p:cNvCxnSpPr/>
          <p:nvPr/>
        </p:nvCxnSpPr>
        <p:spPr>
          <a:xfrm>
            <a:off x="7771592" y="3959168"/>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barn(inVertical)">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barn(inVertical)">
                                      <p:cBhvr>
                                        <p:cTn id="34" dur="5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barn(inVertical)">
                                      <p:cBhvr>
                                        <p:cTn id="39" dur="500"/>
                                        <p:tgtEl>
                                          <p:spTgt spid="11"/>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wipe(down)">
                                      <p:cBhvr>
                                        <p:cTn id="44" dur="500"/>
                                        <p:tgtEl>
                                          <p:spTgt spid="17"/>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fade">
                                      <p:cBhvr>
                                        <p:cTn id="49" dur="500"/>
                                        <p:tgtEl>
                                          <p:spTgt spid="18"/>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5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barn(inVertical)">
                                      <p:cBhvr>
                                        <p:cTn id="57" dur="500"/>
                                        <p:tgtEl>
                                          <p:spTgt spid="21"/>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barn(inVertical)">
                                      <p:cBhvr>
                                        <p:cTn id="62" dur="500"/>
                                        <p:tgtEl>
                                          <p:spTgt spid="15"/>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barn(inVertical)">
                                      <p:cBhvr>
                                        <p:cTn id="67" dur="500"/>
                                        <p:tgtEl>
                                          <p:spTgt spid="19"/>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grpId="0" nodeType="clickEffect">
                                  <p:stCondLst>
                                    <p:cond delay="0"/>
                                  </p:stCondLst>
                                  <p:childTnLst>
                                    <p:set>
                                      <p:cBhvr>
                                        <p:cTn id="71" dur="1" fill="hold">
                                          <p:stCondLst>
                                            <p:cond delay="0"/>
                                          </p:stCondLst>
                                        </p:cTn>
                                        <p:tgtEl>
                                          <p:spTgt spid="3"/>
                                        </p:tgtEl>
                                        <p:attrNameLst>
                                          <p:attrName>style.visibility</p:attrName>
                                        </p:attrNameLst>
                                      </p:cBhvr>
                                      <p:to>
                                        <p:strVal val="visible"/>
                                      </p:to>
                                    </p:set>
                                    <p:animEffect transition="in" filter="barn(inVertical)">
                                      <p:cBhvr>
                                        <p:cTn id="72" dur="500"/>
                                        <p:tgtEl>
                                          <p:spTgt spid="3"/>
                                        </p:tgtEl>
                                      </p:cBhvr>
                                    </p:animEffect>
                                  </p:childTnLst>
                                </p:cTn>
                              </p:par>
                            </p:childTnLst>
                          </p:cTn>
                        </p:par>
                      </p:childTnLst>
                    </p:cTn>
                  </p:par>
                  <p:par>
                    <p:cTn id="73" fill="hold">
                      <p:stCondLst>
                        <p:cond delay="indefinite"/>
                      </p:stCondLst>
                      <p:childTnLst>
                        <p:par>
                          <p:cTn id="74" fill="hold">
                            <p:stCondLst>
                              <p:cond delay="0"/>
                            </p:stCondLst>
                            <p:childTnLst>
                              <p:par>
                                <p:cTn id="75" presetID="16" presetClass="entr" presetSubtype="21" fill="hold" grpId="0" nodeType="clickEffect">
                                  <p:stCondLst>
                                    <p:cond delay="0"/>
                                  </p:stCondLst>
                                  <p:childTnLst>
                                    <p:set>
                                      <p:cBhvr>
                                        <p:cTn id="76" dur="1" fill="hold">
                                          <p:stCondLst>
                                            <p:cond delay="0"/>
                                          </p:stCondLst>
                                        </p:cTn>
                                        <p:tgtEl>
                                          <p:spTgt spid="4"/>
                                        </p:tgtEl>
                                        <p:attrNameLst>
                                          <p:attrName>style.visibility</p:attrName>
                                        </p:attrNameLst>
                                      </p:cBhvr>
                                      <p:to>
                                        <p:strVal val="visible"/>
                                      </p:to>
                                    </p:set>
                                    <p:animEffect transition="in" filter="barn(inVertical)">
                                      <p:cBhvr>
                                        <p:cTn id="77" dur="500"/>
                                        <p:tgtEl>
                                          <p:spTgt spid="4"/>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5"/>
                                        </p:tgtEl>
                                        <p:attrNameLst>
                                          <p:attrName>style.visibility</p:attrName>
                                        </p:attrNameLst>
                                      </p:cBhvr>
                                      <p:to>
                                        <p:strVal val="visible"/>
                                      </p:to>
                                    </p:set>
                                    <p:animEffect transition="in" filter="fade">
                                      <p:cBhvr>
                                        <p:cTn id="8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1" grpId="0" animBg="1"/>
      <p:bldP spid="13" grpId="0" animBg="1"/>
      <p:bldP spid="15" grpId="0" animBg="1"/>
      <p:bldP spid="19" grpId="0" animBg="1"/>
      <p:bldP spid="3" grpId="0" animBg="1"/>
      <p:bldP spid="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72737"/>
            <a:ext cx="11076709" cy="7053406"/>
          </a:xfrm>
          <a:prstGeom prst="rect">
            <a:avLst/>
          </a:prstGeom>
          <a:noFill/>
        </p:spPr>
        <p:txBody>
          <a:bodyPr wrap="square">
            <a:spAutoFit/>
          </a:bodyPr>
          <a:lstStyle/>
          <a:p>
            <a:pPr algn="just">
              <a:lnSpc>
                <a:spcPct val="107000"/>
              </a:lnSpc>
              <a:spcAft>
                <a:spcPts val="800"/>
              </a:spcAft>
            </a:pPr>
            <a:r>
              <a:rPr lang="nl-NL" sz="2400" b="1" dirty="0">
                <a:solidFill>
                  <a:srgbClr val="C00000"/>
                </a:solidFill>
                <a:effectLst/>
                <a:latin typeface="#9Slide05 Brannboll Ny" panose="02000000000000000000" pitchFamily="2" charset="0"/>
                <a:ea typeface="Times New Roman" panose="02020603050405020304" pitchFamily="18" charset="0"/>
                <a:cs typeface="Times New Roman" panose="02020603050405020304" pitchFamily="18" charset="0"/>
              </a:rPr>
              <a:t>Bài tập 1: </a:t>
            </a:r>
            <a:endParaRPr lang="en-US" sz="2400" dirty="0">
              <a:solidFill>
                <a:srgbClr val="C00000"/>
              </a:solidFill>
              <a:effectLst/>
              <a:latin typeface="#9Slide05 Brannboll Ny" panose="02000000000000000000" pitchFamily="2" charset="0"/>
              <a:ea typeface="Times New Roman" panose="02020603050405020304" pitchFamily="18" charset="0"/>
              <a:cs typeface="Times New Roman" panose="02020603050405020304" pitchFamily="18" charset="0"/>
            </a:endParaRPr>
          </a:p>
          <a:p>
            <a:pPr algn="just"/>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a) Ý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kiến</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này</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không</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đúng</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Quản</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lí</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chỉ</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tiêu</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luôn</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là</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bài</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toán</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với</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mỗi</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người</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ngay</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từ</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khi</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có</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nhu</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cầu</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chi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tiêu</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nên</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cần</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có</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kĩ</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năng</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tài</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chính</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để</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đưa</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ra</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những</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quyết</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định</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đúng</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đắn</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phù</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hợp</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khi</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cần</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chi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tiêu</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tiền</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a:t>
            </a:r>
          </a:p>
          <a:p>
            <a:pPr algn="just"/>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b) Ý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kiến</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này</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không</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đúng</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Trong</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thực</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tế</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mỗi</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chúng</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ta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sẽ</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có</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lúc</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cần</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có</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tiền</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để</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chi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cho</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những</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việc</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cần</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thiết</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Vì</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thế</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mỗi</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người</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cần</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có</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một</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số</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tiền</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nhất</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định</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dự</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phòng</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trong</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người</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Trong</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thực</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tế</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nhiều</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bạn</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còn</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thiểu</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kĩ</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năng</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trong</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việc</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quản</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lý</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tiền</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khi</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có</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tiền</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thì</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không</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biết</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giữ</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gìn</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cẩn</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thận</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hoặc</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khi</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chi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tiêu</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thì</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không</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hợp</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li.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Vì</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thế</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chúng</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ta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cần</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phải</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rèn</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luyện</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kĩ</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năng</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tài</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chính</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 </a:t>
            </a:r>
          </a:p>
          <a:p>
            <a:pPr algn="just"/>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c)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Tiết</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kiệm</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tiền</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không</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chỉ</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dành</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cho</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người</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thường</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chỉ</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tiêu</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quá</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nhiều</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tiên</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mà</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còn</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rất</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cận</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với</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người</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chỉ</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tiêu</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ít</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vì</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người</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chỉ</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tiêu</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ít</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có</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thể</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là</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vì</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họ</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có</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thu</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nhập</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thấp</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không</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có</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nhiều</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tiền</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Trong</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trường</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hợp</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này</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càng</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cần</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phải</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biết</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tiết</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kiệm</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tiền</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biết</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cân</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nhắc</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nên</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mua</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thứ</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gì</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thật</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là</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cần</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thiết</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a:t>
            </a:r>
          </a:p>
          <a:p>
            <a:pPr algn="just"/>
            <a:r>
              <a:rPr lang="vi-VN" sz="2800" dirty="0">
                <a:solidFill>
                  <a:schemeClr val="accent5">
                    <a:lumMod val="75000"/>
                  </a:schemeClr>
                </a:solidFill>
                <a:effectLst/>
                <a:latin typeface="#9Slide05 Brannboll Ny" panose="02000000000000000000" pitchFamily="2" charset="0"/>
                <a:ea typeface="Times New Roman" panose="02020603050405020304" pitchFamily="18" charset="0"/>
              </a:rPr>
              <a:t>d</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vi-VN" sz="2800" dirty="0">
                <a:solidFill>
                  <a:schemeClr val="accent5">
                    <a:lumMod val="75000"/>
                  </a:schemeClr>
                </a:solidFill>
                <a:effectLst/>
                <a:latin typeface="#9Slide05 Brannboll Ny" panose="02000000000000000000" pitchFamily="2" charset="0"/>
                <a:ea typeface="Times New Roman" panose="02020603050405020304" pitchFamily="18" charset="0"/>
              </a:rPr>
              <a:t>Ý</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ki</a:t>
            </a:r>
            <a:r>
              <a:rPr lang="vi-VN" sz="2800" dirty="0">
                <a:solidFill>
                  <a:schemeClr val="accent5">
                    <a:lumMod val="75000"/>
                  </a:schemeClr>
                </a:solidFill>
                <a:effectLst/>
                <a:latin typeface="#9Slide05 Brannboll Ny" panose="02000000000000000000" pitchFamily="2" charset="0"/>
                <a:ea typeface="Times New Roman" panose="02020603050405020304" pitchFamily="18" charset="0"/>
              </a:rPr>
              <a:t>ế</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n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này</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cho</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thấy</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ý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nghĩa</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của</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việc</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quản</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lý</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tiền</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Một</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người</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biết</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quản</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lí</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tiên</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sẽ</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chỉ</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tiêu</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hợp</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lí</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không</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lãng</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phí</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biết</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tiết</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kiệm</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thì</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sẽ</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luôn</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có</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điều</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kiện</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để</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cải</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thiện</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chất</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lượng</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cuộc</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sống</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sẽ</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có</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một</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cuộc</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sống</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đủ</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đầy</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indoor&#10;&#10;Description automatically generate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560" y="316255"/>
            <a:ext cx="3807115" cy="2728954"/>
          </a:xfrm>
          <a:prstGeom prst="rect">
            <a:avLst/>
          </a:prstGeom>
        </p:spPr>
      </p:pic>
      <p:pic>
        <p:nvPicPr>
          <p:cNvPr id="3" name="Picture 2" descr="A picture containing indoor, person, dining table&#10;&#10;Description automatically generate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6490" y="308905"/>
            <a:ext cx="4188220" cy="2736304"/>
          </a:xfrm>
          <a:prstGeom prst="rect">
            <a:avLst/>
          </a:prstGeom>
        </p:spPr>
      </p:pic>
      <p:sp>
        <p:nvSpPr>
          <p:cNvPr id="5" name="TextBox 4"/>
          <p:cNvSpPr txBox="1"/>
          <p:nvPr/>
        </p:nvSpPr>
        <p:spPr>
          <a:xfrm>
            <a:off x="402648" y="3429673"/>
            <a:ext cx="9863570" cy="2273636"/>
          </a:xfrm>
          <a:prstGeom prst="rect">
            <a:avLst/>
          </a:prstGeom>
          <a:noFill/>
        </p:spPr>
        <p:txBody>
          <a:bodyPr wrap="square">
            <a:spAutoFit/>
          </a:bodyPr>
          <a:lstStyle/>
          <a:p>
            <a:pPr algn="just">
              <a:lnSpc>
                <a:spcPct val="107000"/>
              </a:lnSpc>
              <a:spcAft>
                <a:spcPts val="800"/>
              </a:spcAft>
            </a:pPr>
            <a:r>
              <a:rPr lang="it-IT" sz="4400" b="1" dirty="0">
                <a:solidFill>
                  <a:srgbClr val="FF0000"/>
                </a:solidFill>
                <a:effectLst/>
                <a:latin typeface="#9Slide05 Brannboll Ny" panose="02000000000000000000" pitchFamily="2" charset="0"/>
                <a:ea typeface="Times New Roman" panose="02020603050405020304" pitchFamily="18" charset="0"/>
                <a:cs typeface="Times New Roman" panose="02020603050405020304" pitchFamily="18" charset="0"/>
              </a:rPr>
              <a:t>Quản lý tiền như thế nào cho hiệu quả?</a:t>
            </a:r>
            <a:endParaRPr lang="en-US" sz="4400" dirty="0">
              <a:solidFill>
                <a:srgbClr val="FF0000"/>
              </a:solidFill>
              <a:effectLst/>
              <a:latin typeface="#9Slide05 Brannboll Ny" panose="02000000000000000000" pitchFamily="2" charset="0"/>
              <a:ea typeface="Times New Roman" panose="02020603050405020304" pitchFamily="18" charset="0"/>
              <a:cs typeface="Times New Roman" panose="02020603050405020304" pitchFamily="18" charset="0"/>
            </a:endParaRPr>
          </a:p>
          <a:p>
            <a:r>
              <a:rPr lang="en-US" sz="4400" dirty="0" err="1">
                <a:effectLst/>
                <a:latin typeface="#9Slide05 Brannboll Ny" panose="02000000000000000000" pitchFamily="2" charset="0"/>
                <a:ea typeface="Times New Roman" panose="02020603050405020304" pitchFamily="18" charset="0"/>
              </a:rPr>
              <a:t>Quản</a:t>
            </a:r>
            <a:r>
              <a:rPr lang="en-US" sz="4400" dirty="0">
                <a:effectLst/>
                <a:latin typeface="#9Slide05 Brannboll Ny" panose="02000000000000000000" pitchFamily="2" charset="0"/>
                <a:ea typeface="Times New Roman" panose="02020603050405020304" pitchFamily="18" charset="0"/>
              </a:rPr>
              <a:t> </a:t>
            </a:r>
            <a:r>
              <a:rPr lang="en-US" sz="4400" dirty="0" err="1">
                <a:effectLst/>
                <a:latin typeface="#9Slide05 Brannboll Ny" panose="02000000000000000000" pitchFamily="2" charset="0"/>
                <a:ea typeface="Times New Roman" panose="02020603050405020304" pitchFamily="18" charset="0"/>
              </a:rPr>
              <a:t>lí</a:t>
            </a:r>
            <a:r>
              <a:rPr lang="en-US" sz="4400" dirty="0">
                <a:effectLst/>
                <a:latin typeface="#9Slide05 Brannboll Ny" panose="02000000000000000000" pitchFamily="2" charset="0"/>
                <a:ea typeface="Times New Roman" panose="02020603050405020304" pitchFamily="18" charset="0"/>
              </a:rPr>
              <a:t> </a:t>
            </a:r>
            <a:r>
              <a:rPr lang="en-US" sz="4400" dirty="0" err="1">
                <a:effectLst/>
                <a:latin typeface="#9Slide05 Brannboll Ny" panose="02000000000000000000" pitchFamily="2" charset="0"/>
                <a:ea typeface="Times New Roman" panose="02020603050405020304" pitchFamily="18" charset="0"/>
              </a:rPr>
              <a:t>tiền</a:t>
            </a:r>
            <a:r>
              <a:rPr lang="en-US" sz="4400" dirty="0">
                <a:effectLst/>
                <a:latin typeface="#9Slide05 Brannboll Ny" panose="02000000000000000000" pitchFamily="2" charset="0"/>
                <a:ea typeface="Times New Roman" panose="02020603050405020304" pitchFamily="18" charset="0"/>
              </a:rPr>
              <a:t> </a:t>
            </a:r>
            <a:r>
              <a:rPr lang="en-US" sz="4400" dirty="0" err="1">
                <a:effectLst/>
                <a:latin typeface="#9Slide05 Brannboll Ny" panose="02000000000000000000" pitchFamily="2" charset="0"/>
                <a:ea typeface="Times New Roman" panose="02020603050405020304" pitchFamily="18" charset="0"/>
              </a:rPr>
              <a:t>là</a:t>
            </a:r>
            <a:r>
              <a:rPr lang="en-US" sz="4400" dirty="0">
                <a:effectLst/>
                <a:latin typeface="#9Slide05 Brannboll Ny" panose="02000000000000000000" pitchFamily="2" charset="0"/>
                <a:ea typeface="Times New Roman" panose="02020603050405020304" pitchFamily="18" charset="0"/>
              </a:rPr>
              <a:t> </a:t>
            </a:r>
            <a:r>
              <a:rPr lang="en-US" sz="4400" dirty="0" err="1">
                <a:effectLst/>
                <a:latin typeface="#9Slide05 Brannboll Ny" panose="02000000000000000000" pitchFamily="2" charset="0"/>
                <a:ea typeface="Times New Roman" panose="02020603050405020304" pitchFamily="18" charset="0"/>
              </a:rPr>
              <a:t>biết</a:t>
            </a:r>
            <a:r>
              <a:rPr lang="en-US" sz="4400" dirty="0">
                <a:effectLst/>
                <a:latin typeface="#9Slide05 Brannboll Ny" panose="02000000000000000000" pitchFamily="2" charset="0"/>
                <a:ea typeface="Times New Roman" panose="02020603050405020304" pitchFamily="18" charset="0"/>
              </a:rPr>
              <a:t> </a:t>
            </a:r>
            <a:r>
              <a:rPr lang="en-US" sz="4400" dirty="0" err="1">
                <a:effectLst/>
                <a:latin typeface="#9Slide05 Brannboll Ny" panose="02000000000000000000" pitchFamily="2" charset="0"/>
                <a:ea typeface="Times New Roman" panose="02020603050405020304" pitchFamily="18" charset="0"/>
              </a:rPr>
              <a:t>sử</a:t>
            </a:r>
            <a:r>
              <a:rPr lang="en-US" sz="4400" dirty="0">
                <a:effectLst/>
                <a:latin typeface="#9Slide05 Brannboll Ny" panose="02000000000000000000" pitchFamily="2" charset="0"/>
                <a:ea typeface="Times New Roman" panose="02020603050405020304" pitchFamily="18" charset="0"/>
              </a:rPr>
              <a:t> </a:t>
            </a:r>
            <a:r>
              <a:rPr lang="en-US" sz="4400" dirty="0" err="1">
                <a:effectLst/>
                <a:latin typeface="#9Slide05 Brannboll Ny" panose="02000000000000000000" pitchFamily="2" charset="0"/>
                <a:ea typeface="Times New Roman" panose="02020603050405020304" pitchFamily="18" charset="0"/>
              </a:rPr>
              <a:t>dụng</a:t>
            </a:r>
            <a:r>
              <a:rPr lang="en-US" sz="4400" dirty="0">
                <a:effectLst/>
                <a:latin typeface="#9Slide05 Brannboll Ny" panose="02000000000000000000" pitchFamily="2" charset="0"/>
                <a:ea typeface="Times New Roman" panose="02020603050405020304" pitchFamily="18" charset="0"/>
              </a:rPr>
              <a:t> </a:t>
            </a:r>
            <a:r>
              <a:rPr lang="en-US" sz="4400" dirty="0" err="1">
                <a:effectLst/>
                <a:latin typeface="#9Slide05 Brannboll Ny" panose="02000000000000000000" pitchFamily="2" charset="0"/>
                <a:ea typeface="Times New Roman" panose="02020603050405020304" pitchFamily="18" charset="0"/>
              </a:rPr>
              <a:t>ti</a:t>
            </a:r>
            <a:r>
              <a:rPr lang="vi-VN" sz="4400" dirty="0">
                <a:effectLst/>
                <a:latin typeface="#9Slide05 Brannboll Ny" panose="02000000000000000000" pitchFamily="2" charset="0"/>
                <a:ea typeface="Times New Roman" panose="02020603050405020304" pitchFamily="18" charset="0"/>
              </a:rPr>
              <a:t>ề</a:t>
            </a:r>
            <a:r>
              <a:rPr lang="en-US" sz="4400" dirty="0">
                <a:effectLst/>
                <a:latin typeface="#9Slide05 Brannboll Ny" panose="02000000000000000000" pitchFamily="2" charset="0"/>
                <a:ea typeface="Times New Roman" panose="02020603050405020304" pitchFamily="18" charset="0"/>
              </a:rPr>
              <a:t>n </a:t>
            </a:r>
            <a:r>
              <a:rPr lang="en-US" sz="4400" dirty="0" err="1">
                <a:effectLst/>
                <a:latin typeface="#9Slide05 Brannboll Ny" panose="02000000000000000000" pitchFamily="2" charset="0"/>
                <a:ea typeface="Times New Roman" panose="02020603050405020304" pitchFamily="18" charset="0"/>
              </a:rPr>
              <a:t>hợp</a:t>
            </a:r>
            <a:r>
              <a:rPr lang="en-US" sz="4400" dirty="0">
                <a:effectLst/>
                <a:latin typeface="#9Slide05 Brannboll Ny" panose="02000000000000000000" pitchFamily="2" charset="0"/>
                <a:ea typeface="Times New Roman" panose="02020603050405020304" pitchFamily="18" charset="0"/>
              </a:rPr>
              <a:t> </a:t>
            </a:r>
            <a:r>
              <a:rPr lang="en-US" sz="4400" dirty="0" err="1">
                <a:effectLst/>
                <a:latin typeface="#9Slide05 Brannboll Ny" panose="02000000000000000000" pitchFamily="2" charset="0"/>
                <a:ea typeface="Times New Roman" panose="02020603050405020304" pitchFamily="18" charset="0"/>
              </a:rPr>
              <a:t>lí</a:t>
            </a:r>
            <a:r>
              <a:rPr lang="en-US" sz="4400" dirty="0">
                <a:effectLst/>
                <a:latin typeface="#9Slide05 Brannboll Ny" panose="02000000000000000000" pitchFamily="2" charset="0"/>
                <a:ea typeface="Times New Roman" panose="02020603050405020304" pitchFamily="18" charset="0"/>
              </a:rPr>
              <a:t>, </a:t>
            </a:r>
            <a:r>
              <a:rPr lang="vi-VN" sz="4400" dirty="0">
                <a:effectLst/>
                <a:latin typeface="#9Slide05 Brannboll Ny" panose="02000000000000000000" pitchFamily="2" charset="0"/>
                <a:ea typeface="Times New Roman" panose="02020603050405020304" pitchFamily="18" charset="0"/>
              </a:rPr>
              <a:t>c</a:t>
            </a:r>
            <a:r>
              <a:rPr lang="en-US" sz="4400" dirty="0">
                <a:effectLst/>
                <a:latin typeface="#9Slide05 Brannboll Ny" panose="02000000000000000000" pitchFamily="2" charset="0"/>
                <a:ea typeface="Times New Roman" panose="02020603050405020304" pitchFamily="18" charset="0"/>
              </a:rPr>
              <a:t>ó </a:t>
            </a:r>
            <a:r>
              <a:rPr lang="en-US" sz="4400" dirty="0" err="1">
                <a:effectLst/>
                <a:latin typeface="#9Slide05 Brannboll Ny" panose="02000000000000000000" pitchFamily="2" charset="0"/>
                <a:ea typeface="Times New Roman" panose="02020603050405020304" pitchFamily="18" charset="0"/>
              </a:rPr>
              <a:t>hiệu</a:t>
            </a:r>
            <a:r>
              <a:rPr lang="en-US" sz="4400" dirty="0">
                <a:effectLst/>
                <a:latin typeface="#9Slide05 Brannboll Ny" panose="02000000000000000000" pitchFamily="2" charset="0"/>
                <a:ea typeface="Times New Roman" panose="02020603050405020304" pitchFamily="18" charset="0"/>
              </a:rPr>
              <a:t> </a:t>
            </a:r>
            <a:r>
              <a:rPr lang="en-US" sz="4400" dirty="0" err="1">
                <a:effectLst/>
                <a:latin typeface="#9Slide05 Brannboll Ny" panose="02000000000000000000" pitchFamily="2" charset="0"/>
                <a:ea typeface="Times New Roman" panose="02020603050405020304" pitchFamily="18" charset="0"/>
              </a:rPr>
              <a:t>quả</a:t>
            </a:r>
            <a:r>
              <a:rPr lang="en-US" sz="4400" dirty="0">
                <a:effectLst/>
                <a:latin typeface="#9Slide05 Brannboll Ny" panose="02000000000000000000" pitchFamily="2" charset="0"/>
                <a:ea typeface="Times New Roman" panose="02020603050405020304" pitchFamily="18" charset="0"/>
              </a:rPr>
              <a:t>.</a:t>
            </a:r>
            <a:endParaRPr lang="en-US" sz="4400" dirty="0">
              <a:latin typeface="#9Slide05 Brannboll Ny" panose="02000000000000000000"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11201400" cy="6393545"/>
          </a:xfrm>
          <a:prstGeom prst="rect">
            <a:avLst/>
          </a:prstGeom>
          <a:noFill/>
        </p:spPr>
        <p:txBody>
          <a:bodyPr wrap="square">
            <a:spAutoFit/>
          </a:bodyPr>
          <a:lstStyle/>
          <a:p>
            <a:pPr algn="just">
              <a:lnSpc>
                <a:spcPct val="107000"/>
              </a:lnSpc>
              <a:spcAft>
                <a:spcPts val="800"/>
              </a:spcAft>
            </a:pPr>
            <a:r>
              <a:rPr lang="de-DE" sz="4000" b="1" dirty="0">
                <a:solidFill>
                  <a:srgbClr val="C00000"/>
                </a:solidFill>
                <a:effectLst/>
                <a:latin typeface="#9Slide05 Brannboll Ny" panose="02000000000000000000" pitchFamily="2" charset="0"/>
                <a:ea typeface="Times New Roman" panose="02020603050405020304" pitchFamily="18" charset="0"/>
                <a:cs typeface="Times New Roman" panose="02020603050405020304" pitchFamily="18" charset="0"/>
              </a:rPr>
              <a:t>Bài tập 2: </a:t>
            </a:r>
            <a:endParaRPr lang="en-US" sz="4000" dirty="0">
              <a:solidFill>
                <a:srgbClr val="C00000"/>
              </a:solidFill>
              <a:effectLst/>
              <a:latin typeface="#9Slide05 Brannboll Ny" panose="02000000000000000000" pitchFamily="2" charset="0"/>
              <a:ea typeface="Times New Roman" panose="02020603050405020304" pitchFamily="18" charset="0"/>
              <a:cs typeface="Times New Roman" panose="02020603050405020304" pitchFamily="18" charset="0"/>
            </a:endParaRPr>
          </a:p>
          <a:p>
            <a:pPr algn="just"/>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Em</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có</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nhận</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xét</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gì</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về</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hành</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vị</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của</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các</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bạn</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dưới</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đây</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p>
          <a:p>
            <a:pPr algn="just"/>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a)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Cả</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tuần</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vừa</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rồi</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k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đều</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nhịn</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ăn</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sá</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g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để</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dành</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tiền</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K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đều</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nhịn</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ăn</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sá</a:t>
            </a:r>
            <a:r>
              <a:rPr lang="vi-VN" sz="4000" dirty="0">
                <a:solidFill>
                  <a:schemeClr val="accent4">
                    <a:lumMod val="75000"/>
                  </a:schemeClr>
                </a:solidFill>
                <a:effectLst/>
                <a:latin typeface="#9Slide05 Brannboll Ny" panose="02000000000000000000" pitchFamily="2" charset="0"/>
                <a:ea typeface="Times New Roman" panose="02020603050405020304" pitchFamily="18" charset="0"/>
              </a:rPr>
              <a:t>n</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g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để</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dành</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tiền</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mua</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cuốn</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truyện</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yêu</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thích</a:t>
            </a:r>
            <a:r>
              <a:rPr lang="vi-VN" sz="4000" dirty="0">
                <a:solidFill>
                  <a:schemeClr val="accent4">
                    <a:lumMod val="75000"/>
                  </a:schemeClr>
                </a:solidFill>
                <a:effectLst/>
                <a:latin typeface="#9Slide05 Brannboll Ny" panose="02000000000000000000" pitchFamily="2" charset="0"/>
                <a:ea typeface="Times New Roman" panose="02020603050405020304" pitchFamily="18" charset="0"/>
              </a:rPr>
              <a:t>.</a:t>
            </a:r>
            <a:endParaRPr lang="en-US" sz="4000" dirty="0">
              <a:solidFill>
                <a:schemeClr val="accent4">
                  <a:lumMod val="75000"/>
                </a:schemeClr>
              </a:solidFill>
              <a:effectLst/>
              <a:latin typeface="#9Slide05 Brannboll Ny" panose="02000000000000000000" pitchFamily="2" charset="0"/>
              <a:ea typeface="Times New Roman" panose="02020603050405020304" pitchFamily="18" charset="0"/>
            </a:endParaRPr>
          </a:p>
          <a:p>
            <a:pPr algn="just"/>
            <a:r>
              <a:rPr lang="vi-VN" sz="4000" dirty="0">
                <a:solidFill>
                  <a:schemeClr val="accent4">
                    <a:lumMod val="75000"/>
                  </a:schemeClr>
                </a:solidFill>
                <a:effectLst/>
                <a:latin typeface="#9Slide05 Brannboll Ny" panose="02000000000000000000" pitchFamily="2" charset="0"/>
                <a:ea typeface="Times New Roman" panose="02020603050405020304" pitchFamily="18" charset="0"/>
              </a:rPr>
              <a:t>b) Ngay tuần đầu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tiên</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H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đã</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dùng</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hết</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số</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tiền</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mẹ</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cho</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để</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chi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tiêu</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trong</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cả</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tháng</a:t>
            </a:r>
            <a:r>
              <a:rPr lang="vi-VN" sz="4000" dirty="0">
                <a:solidFill>
                  <a:schemeClr val="accent4">
                    <a:lumMod val="75000"/>
                  </a:schemeClr>
                </a:solidFill>
                <a:effectLst/>
                <a:latin typeface="#9Slide05 Brannboll Ny" panose="02000000000000000000" pitchFamily="2" charset="0"/>
                <a:ea typeface="Times New Roman" panose="02020603050405020304" pitchFamily="18" charset="0"/>
              </a:rPr>
              <a:t>.</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Bạn</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hỏi</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xin</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thêm</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nhưng</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mẹ</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từ</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vi-VN" sz="4000" dirty="0">
                <a:solidFill>
                  <a:schemeClr val="accent4">
                    <a:lumMod val="75000"/>
                  </a:schemeClr>
                </a:solidFill>
                <a:effectLst/>
                <a:latin typeface="#9Slide05 Brannboll Ny" panose="02000000000000000000" pitchFamily="2" charset="0"/>
                <a:ea typeface="Times New Roman" panose="02020603050405020304" pitchFamily="18" charset="0"/>
              </a:rPr>
              <a:t>chối</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a:t>
            </a:r>
          </a:p>
          <a:p>
            <a:pPr algn="just"/>
            <a:r>
              <a:rPr lang="vi-VN" sz="4000" dirty="0">
                <a:solidFill>
                  <a:schemeClr val="accent4">
                    <a:lumMod val="75000"/>
                  </a:schemeClr>
                </a:solidFill>
                <a:effectLst/>
                <a:latin typeface="#9Slide05 Brannboll Ny" panose="02000000000000000000" pitchFamily="2" charset="0"/>
                <a:ea typeface="Times New Roman" panose="02020603050405020304" pitchFamily="18" charset="0"/>
              </a:rPr>
              <a:t>c) Tháng nào </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Q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cũng</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đặt</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ra</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mục</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tàu</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tiết</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kiệm</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một</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khoản</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tiền</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nhất</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định</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p>
          <a:p>
            <a:pPr algn="just"/>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d) B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có</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thói</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quen</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ghi</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ta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giấy</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những</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thứ</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cần</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mua</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trước</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khi</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đi</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chợ</a:t>
            </a:r>
            <a:r>
              <a:rPr lang="vi-VN" sz="4000" dirty="0">
                <a:solidFill>
                  <a:schemeClr val="accent4">
                    <a:lumMod val="75000"/>
                  </a:schemeClr>
                </a:solidFill>
                <a:effectLst/>
                <a:latin typeface="#9Slide05 Brannboll Ny" panose="02000000000000000000" pitchFamily="2" charset="0"/>
                <a:ea typeface="Times New Roman" panose="02020603050405020304" pitchFamily="18" charset="0"/>
              </a:rPr>
              <a:t>.</a:t>
            </a:r>
            <a:endParaRPr lang="en-US" sz="4000" dirty="0">
              <a:solidFill>
                <a:schemeClr val="accent4">
                  <a:lumMod val="75000"/>
                </a:schemeClr>
              </a:solidFill>
              <a:effectLst/>
              <a:latin typeface="#9Slide05 Brannboll Ny" panose="02000000000000000000" pitchFamily="2" charset="0"/>
              <a:ea typeface="Times New Roman" panose="02020603050405020304" pitchFamily="18"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660" y="0"/>
            <a:ext cx="12200660" cy="6001643"/>
          </a:xfrm>
          <a:prstGeom prst="rect">
            <a:avLst/>
          </a:prstGeom>
          <a:noFill/>
        </p:spPr>
        <p:txBody>
          <a:bodyPr wrap="square">
            <a:spAutoFit/>
          </a:bodyPr>
          <a:lstStyle/>
          <a:p>
            <a:pPr algn="just"/>
            <a:r>
              <a:rPr lang="nl-NL" sz="2400" b="1" dirty="0">
                <a:solidFill>
                  <a:srgbClr val="C00000"/>
                </a:solidFill>
                <a:effectLst/>
                <a:latin typeface="#9Slide05 Brannboll Ny" panose="02000000000000000000" pitchFamily="2" charset="0"/>
                <a:ea typeface="Times New Roman" panose="02020603050405020304" pitchFamily="18" charset="0"/>
              </a:rPr>
              <a:t>Bài tập 2: </a:t>
            </a:r>
            <a:endParaRPr lang="en-US" sz="2400" dirty="0">
              <a:solidFill>
                <a:srgbClr val="C00000"/>
              </a:solidFill>
              <a:effectLst/>
              <a:latin typeface="#9Slide05 Brannboll Ny" panose="02000000000000000000" pitchFamily="2" charset="0"/>
              <a:ea typeface="Times New Roman" panose="02020603050405020304" pitchFamily="18" charset="0"/>
            </a:endParaRPr>
          </a:p>
          <a:p>
            <a:pPr algn="just"/>
            <a:r>
              <a:rPr lang="nl-NL"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a)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Mục</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đích</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nhịn</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ăn</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sáng</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của</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bạn</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K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là</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để</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tiết</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kiệm</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tiền</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mua</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truyện</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nhưng</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việc</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làm</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đó</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chưa</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hợp</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lí</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vì</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phải</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lựa</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chọn</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giữa</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ăn</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sáng</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và</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mua</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truyện</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thi</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ăn</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sáng</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cần</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thiết</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hơn</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nếu</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ngày</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nào</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cũng</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nhịn</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ăn</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sáng</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sẽ</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ảnh</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hưởng</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đến</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sức</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khoẻ</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không</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thể</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học</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tốt</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được</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Cần</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nhấn</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mạnh</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nguyên</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tắc</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chỉ</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tiết</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kiệm</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đối</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với</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khoản</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chi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không</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thật</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cần</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thiết</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a:t>
            </a:r>
          </a:p>
          <a:p>
            <a:pPr algn="just"/>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b)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Đây</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là</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một</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biểu</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hiện</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của</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việc</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chỉ</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tiêu</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không</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có</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kế</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hoạch</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Mới</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chỉ</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một</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tuần</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H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đã</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dùng</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hết</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tiền</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chi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tiêu</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cho</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cả</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tháng</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thì</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những</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ngày</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còn</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lại</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sẽ</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rất</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khó</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khăn</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với</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bạn</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chẳng</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hạn</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sẽ</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không</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có</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tiền</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ăn</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sáng</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không</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có</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tiền</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mua</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nước</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lỡ</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hỏng</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xe</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dọc</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đường</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không</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có</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tiền</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để</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sửa</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Vì</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thế</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cần</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phải</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lập</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ra</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một</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kế</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hoạch</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chi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tiêu</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chia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ra</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định</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mức</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mỗi</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tuần</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được</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chi bao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nhiêu</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cách</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để</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thực</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hiện</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đúng</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định</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mức</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đó</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theo</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nguyên</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tắc</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chỉ</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mua</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những</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thứ</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thật</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cần</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thiết</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và</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không</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vượt</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quá</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định</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mức</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Trong</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trường</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hợp</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gặp</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vấn</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đề</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cần</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kíp</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phải</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chi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tiêu</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vượt</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định</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mức</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thì</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ngay</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sau</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đó</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phải</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có</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kế</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hoạch</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tiết</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kiệm</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để</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bù</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lại</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phần</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đã</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chi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vượt</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mức</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a:t>
            </a:r>
          </a:p>
          <a:p>
            <a:pPr algn="just"/>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c)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Đây</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là</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một</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thói</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quen</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tốt</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trong</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quản</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lý</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tiền</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Việc</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chủ</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động</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đặt</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ra</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mục</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tiêu</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tiết</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kiệm</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sẽ</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giúp</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em</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có</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động</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lực</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và</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có</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kế</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hoạch</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thực</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hiện</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mục</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tiêu</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này</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a:t>
            </a:r>
          </a:p>
          <a:p>
            <a:pPr algn="just"/>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d)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Đây</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là</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một</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thói</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quen</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tốt</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vì</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ghi</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ra</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giấy</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những</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thứ</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cần</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mua</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giúp</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em</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tránh</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mua</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tuỳ</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hứng</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không</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đúng</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mục</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đích</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dẫn</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đến</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sai</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kế</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hoạch</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lãng</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phí</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trong</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chi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tiêu</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Ngoài</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ra</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thói</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quen</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này</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giúp</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em</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đỡ</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tốn</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thời</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gian</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khi</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đi</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chợ</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và</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luôn</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mua</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được</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đủ</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những</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thứ</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mình</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cần</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9254" y="113796"/>
            <a:ext cx="12192000" cy="6857999"/>
          </a:xfrm>
          <a:prstGeom prst="rect">
            <a:avLst/>
          </a:prstGeom>
        </p:spPr>
      </p:pic>
      <p:pic>
        <p:nvPicPr>
          <p:cNvPr id="3"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4992" y="1642654"/>
            <a:ext cx="3188719" cy="5379300"/>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1376" y="1384424"/>
            <a:ext cx="1695058" cy="2156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Box 11"/>
          <p:cNvSpPr txBox="1">
            <a:spLocks noChangeArrowheads="1"/>
          </p:cNvSpPr>
          <p:nvPr/>
        </p:nvSpPr>
        <p:spPr bwMode="auto">
          <a:xfrm>
            <a:off x="2055123" y="864699"/>
            <a:ext cx="8630913"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2400" b="1">
                <a:solidFill>
                  <a:schemeClr val="tx1"/>
                </a:solidFill>
                <a:latin typeface="Arial" panose="020B0604020202020204" pitchFamily="34" charset="0"/>
              </a:defRPr>
            </a:lvl1pPr>
            <a:lvl2pPr marL="742950" indent="-285750" eaLnBrk="0" hangingPunct="0">
              <a:defRPr sz="2400" b="1">
                <a:solidFill>
                  <a:schemeClr val="tx1"/>
                </a:solidFill>
                <a:latin typeface="Arial" panose="020B0604020202020204" pitchFamily="34" charset="0"/>
              </a:defRPr>
            </a:lvl2pPr>
            <a:lvl3pPr marL="1143000" indent="-228600" eaLnBrk="0" hangingPunct="0">
              <a:defRPr sz="2400" b="1">
                <a:solidFill>
                  <a:schemeClr val="tx1"/>
                </a:solidFill>
                <a:latin typeface="Arial" panose="020B0604020202020204" pitchFamily="34" charset="0"/>
              </a:defRPr>
            </a:lvl3pPr>
            <a:lvl4pPr marL="1600200" indent="-228600" eaLnBrk="0" hangingPunct="0">
              <a:defRPr sz="2400" b="1">
                <a:solidFill>
                  <a:schemeClr val="tx1"/>
                </a:solidFill>
                <a:latin typeface="Arial" panose="020B0604020202020204" pitchFamily="34" charset="0"/>
              </a:defRPr>
            </a:lvl4pPr>
            <a:lvl5pPr marL="2057400" indent="-228600" eaLnBrk="0" hangingPunct="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de-DE" sz="2800" dirty="0">
                <a:solidFill>
                  <a:schemeClr val="tx2"/>
                </a:solidFill>
                <a:latin typeface="#9Slide05 Brannboll Ny" panose="02000000000000000000" pitchFamily="2" charset="0"/>
              </a:rPr>
              <a:t>Bài tập </a:t>
            </a:r>
            <a:r>
              <a:rPr lang="vi-VN" sz="2800" dirty="0">
                <a:solidFill>
                  <a:schemeClr val="tx2"/>
                </a:solidFill>
                <a:latin typeface="#9Slide05 Brannboll Ny" panose="02000000000000000000" pitchFamily="2" charset="0"/>
              </a:rPr>
              <a:t>3</a:t>
            </a:r>
            <a:r>
              <a:rPr lang="de-DE" sz="2800" dirty="0">
                <a:solidFill>
                  <a:schemeClr val="tx2"/>
                </a:solidFill>
                <a:latin typeface="#9Slide05 Brannboll Ny" panose="02000000000000000000" pitchFamily="2" charset="0"/>
              </a:rPr>
              <a:t>: </a:t>
            </a:r>
            <a:endParaRPr lang="en-US" sz="2800" dirty="0">
              <a:solidFill>
                <a:schemeClr val="tx2"/>
              </a:solidFill>
              <a:latin typeface="#9Slide05 Brannboll Ny" panose="02000000000000000000" pitchFamily="2" charset="0"/>
            </a:endParaRPr>
          </a:p>
          <a:p>
            <a:r>
              <a:rPr lang="en-US" sz="2800" dirty="0" err="1">
                <a:solidFill>
                  <a:schemeClr val="tx2"/>
                </a:solidFill>
                <a:latin typeface="#9Slide05 Brannboll Ny" panose="02000000000000000000" pitchFamily="2" charset="0"/>
              </a:rPr>
              <a:t>Xử</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lý</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tình</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huống</a:t>
            </a:r>
            <a:r>
              <a:rPr lang="en-US" sz="2800" dirty="0">
                <a:solidFill>
                  <a:schemeClr val="tx2"/>
                </a:solidFill>
                <a:latin typeface="#9Slide05 Brannboll Ny" panose="02000000000000000000" pitchFamily="2" charset="0"/>
              </a:rPr>
              <a:t> </a:t>
            </a:r>
          </a:p>
          <a:p>
            <a:r>
              <a:rPr lang="vi-VN" sz="2800" dirty="0">
                <a:solidFill>
                  <a:schemeClr val="tx2"/>
                </a:solidFill>
                <a:latin typeface="#9Slide05 Brannboll Ny" panose="02000000000000000000" pitchFamily="2" charset="0"/>
              </a:rPr>
              <a:t>a</a:t>
            </a:r>
            <a:r>
              <a:rPr lang="en-US" sz="2800" dirty="0">
                <a:solidFill>
                  <a:schemeClr val="tx2"/>
                </a:solidFill>
                <a:latin typeface="#9Slide05 Brannboll Ny" panose="02000000000000000000" pitchFamily="2" charset="0"/>
              </a:rPr>
              <a:t>) M </a:t>
            </a:r>
            <a:r>
              <a:rPr lang="en-US" sz="2800" dirty="0" err="1">
                <a:solidFill>
                  <a:schemeClr val="tx2"/>
                </a:solidFill>
                <a:latin typeface="#9Slide05 Brannboll Ny" panose="02000000000000000000" pitchFamily="2" charset="0"/>
              </a:rPr>
              <a:t>muốn</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mua</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một</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quả</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bóng</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đá</a:t>
            </a:r>
            <a:r>
              <a:rPr lang="vi-VN" sz="2800" dirty="0">
                <a:solidFill>
                  <a:schemeClr val="tx2"/>
                </a:solidFill>
                <a:latin typeface="#9Slide05 Brannboll Ny" panose="02000000000000000000" pitchFamily="2" charset="0"/>
              </a:rPr>
              <a:t> giá</a:t>
            </a:r>
            <a:r>
              <a:rPr lang="en-US" sz="2800" dirty="0">
                <a:solidFill>
                  <a:schemeClr val="tx2"/>
                </a:solidFill>
                <a:latin typeface="#9Slide05 Brannboll Ny" panose="02000000000000000000" pitchFamily="2" charset="0"/>
              </a:rPr>
              <a:t> 100 000 </a:t>
            </a:r>
            <a:r>
              <a:rPr lang="en-US" sz="2800" dirty="0" err="1">
                <a:solidFill>
                  <a:schemeClr val="tx2"/>
                </a:solidFill>
                <a:latin typeface="#9Slide05 Brannboll Ny" panose="02000000000000000000" pitchFamily="2" charset="0"/>
              </a:rPr>
              <a:t>đồng</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nhưng</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chỉ</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có</a:t>
            </a:r>
            <a:r>
              <a:rPr lang="en-US" sz="2800" dirty="0">
                <a:solidFill>
                  <a:schemeClr val="tx2"/>
                </a:solidFill>
                <a:latin typeface="#9Slide05 Brannboll Ny" panose="02000000000000000000" pitchFamily="2" charset="0"/>
              </a:rPr>
              <a:t> 40 000 </a:t>
            </a:r>
            <a:r>
              <a:rPr lang="en-US" sz="2800" dirty="0" err="1">
                <a:solidFill>
                  <a:schemeClr val="tx2"/>
                </a:solidFill>
                <a:latin typeface="#9Slide05 Brannboll Ny" panose="02000000000000000000" pitchFamily="2" charset="0"/>
              </a:rPr>
              <a:t>đồng</a:t>
            </a:r>
            <a:r>
              <a:rPr lang="vi-VN" sz="2800" dirty="0">
                <a:solidFill>
                  <a:schemeClr val="tx2"/>
                </a:solidFill>
                <a:latin typeface="#9Slide05 Brannboll Ny" panose="02000000000000000000" pitchFamily="2" charset="0"/>
              </a:rPr>
              <a:t>. M hỏi vay </a:t>
            </a:r>
            <a:r>
              <a:rPr lang="en-US" sz="2800" dirty="0">
                <a:solidFill>
                  <a:schemeClr val="tx2"/>
                </a:solidFill>
                <a:latin typeface="#9Slide05 Brannboll Ny" panose="02000000000000000000" pitchFamily="2" charset="0"/>
              </a:rPr>
              <a:t>Q 60 000 </a:t>
            </a:r>
            <a:r>
              <a:rPr lang="en-US" sz="2800" dirty="0" err="1">
                <a:solidFill>
                  <a:schemeClr val="tx2"/>
                </a:solidFill>
                <a:latin typeface="#9Slide05 Brannboll Ny" panose="02000000000000000000" pitchFamily="2" charset="0"/>
              </a:rPr>
              <a:t>đồng</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và</a:t>
            </a:r>
            <a:r>
              <a:rPr lang="en-US" sz="2800" dirty="0">
                <a:solidFill>
                  <a:schemeClr val="tx2"/>
                </a:solidFill>
                <a:latin typeface="#9Slide05 Brannboll Ny" panose="02000000000000000000" pitchFamily="2" charset="0"/>
              </a:rPr>
              <a:t> h</a:t>
            </a:r>
            <a:r>
              <a:rPr lang="vi-VN" sz="2800" dirty="0">
                <a:solidFill>
                  <a:schemeClr val="tx2"/>
                </a:solidFill>
                <a:latin typeface="#9Slide05 Brannboll Ny" panose="02000000000000000000" pitchFamily="2" charset="0"/>
              </a:rPr>
              <a:t>ứa</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sẽ</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trả</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khi</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được</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mẹ</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cho</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tiền</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và</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sẽ</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cho</a:t>
            </a:r>
            <a:r>
              <a:rPr lang="en-US" sz="2800" dirty="0">
                <a:solidFill>
                  <a:schemeClr val="tx2"/>
                </a:solidFill>
                <a:latin typeface="#9Slide05 Brannboll Ny" panose="02000000000000000000" pitchFamily="2" charset="0"/>
              </a:rPr>
              <a:t> </a:t>
            </a:r>
            <a:r>
              <a:rPr lang="vi-VN" sz="2800" dirty="0">
                <a:solidFill>
                  <a:schemeClr val="tx2"/>
                </a:solidFill>
                <a:latin typeface="#9Slide05 Brannboll Ny" panose="02000000000000000000" pitchFamily="2" charset="0"/>
              </a:rPr>
              <a:t>Q</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chơi</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cùng</a:t>
            </a:r>
            <a:r>
              <a:rPr lang="vi-VN" sz="2800" dirty="0">
                <a:solidFill>
                  <a:schemeClr val="tx2"/>
                </a:solidFill>
                <a:latin typeface="#9Slide05 Brannboll Ny" panose="02000000000000000000" pitchFamily="2" charset="0"/>
              </a:rPr>
              <a:t>.</a:t>
            </a:r>
            <a:endParaRPr lang="en-US" sz="2800" dirty="0">
              <a:solidFill>
                <a:schemeClr val="tx2"/>
              </a:solidFill>
              <a:latin typeface="#9Slide05 Brannboll Ny" panose="02000000000000000000" pitchFamily="2" charset="0"/>
            </a:endParaRPr>
          </a:p>
          <a:p>
            <a:r>
              <a:rPr lang="vi-VN" sz="2800" dirty="0">
                <a:solidFill>
                  <a:schemeClr val="tx2"/>
                </a:solidFill>
                <a:latin typeface="#9Slide05 Brannboll Ny" panose="02000000000000000000" pitchFamily="2" charset="0"/>
              </a:rPr>
              <a:t>Nếu là</a:t>
            </a:r>
            <a:r>
              <a:rPr lang="en-US" sz="2800" dirty="0">
                <a:solidFill>
                  <a:schemeClr val="tx2"/>
                </a:solidFill>
                <a:latin typeface="#9Slide05 Brannboll Ny" panose="02000000000000000000" pitchFamily="2" charset="0"/>
              </a:rPr>
              <a:t> Q </a:t>
            </a:r>
            <a:r>
              <a:rPr lang="en-US" sz="2800" dirty="0" err="1">
                <a:solidFill>
                  <a:schemeClr val="tx2"/>
                </a:solidFill>
                <a:latin typeface="#9Slide05 Brannboll Ny" panose="02000000000000000000" pitchFamily="2" charset="0"/>
              </a:rPr>
              <a:t>em</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sẽ</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xử</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lý</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thế</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nào</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Vì</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sao</a:t>
            </a:r>
            <a:r>
              <a:rPr lang="en-US" sz="2800" dirty="0">
                <a:solidFill>
                  <a:schemeClr val="tx2"/>
                </a:solidFill>
                <a:latin typeface="#9Slide05 Brannboll Ny" panose="02000000000000000000" pitchFamily="2" charset="0"/>
              </a:rPr>
              <a:t>? </a:t>
            </a:r>
          </a:p>
          <a:p>
            <a:r>
              <a:rPr lang="vi-VN" sz="2800" dirty="0">
                <a:solidFill>
                  <a:schemeClr val="tx2"/>
                </a:solidFill>
                <a:latin typeface="#9Slide05 Brannboll Ny" panose="02000000000000000000" pitchFamily="2" charset="0"/>
              </a:rPr>
              <a:t>b</a:t>
            </a:r>
            <a:r>
              <a:rPr lang="en-US" sz="2800" dirty="0">
                <a:solidFill>
                  <a:schemeClr val="tx2"/>
                </a:solidFill>
                <a:latin typeface="#9Slide05 Brannboll Ny" panose="02000000000000000000" pitchFamily="2" charset="0"/>
              </a:rPr>
              <a:t>) N </a:t>
            </a:r>
            <a:r>
              <a:rPr lang="en-US" sz="2800" dirty="0" err="1">
                <a:solidFill>
                  <a:schemeClr val="tx2"/>
                </a:solidFill>
                <a:latin typeface="#9Slide05 Brannboll Ny" panose="02000000000000000000" pitchFamily="2" charset="0"/>
              </a:rPr>
              <a:t>vui</a:t>
            </a:r>
            <a:r>
              <a:rPr lang="en-US" sz="2800" dirty="0">
                <a:solidFill>
                  <a:schemeClr val="tx2"/>
                </a:solidFill>
                <a:latin typeface="#9Slide05 Brannboll Ny" panose="02000000000000000000" pitchFamily="2" charset="0"/>
              </a:rPr>
              <a:t> m</a:t>
            </a:r>
            <a:r>
              <a:rPr lang="vi-VN" sz="2800" dirty="0">
                <a:solidFill>
                  <a:schemeClr val="tx2"/>
                </a:solidFill>
                <a:latin typeface="#9Slide05 Brannboll Ny" panose="02000000000000000000" pitchFamily="2" charset="0"/>
              </a:rPr>
              <a:t>ừ</a:t>
            </a:r>
            <a:r>
              <a:rPr lang="en-US" sz="2800" dirty="0">
                <a:solidFill>
                  <a:schemeClr val="tx2"/>
                </a:solidFill>
                <a:latin typeface="#9Slide05 Brannboll Ny" panose="02000000000000000000" pitchFamily="2" charset="0"/>
              </a:rPr>
              <a:t>ng </a:t>
            </a:r>
            <a:r>
              <a:rPr lang="en-US" sz="2800" dirty="0" err="1">
                <a:solidFill>
                  <a:schemeClr val="tx2"/>
                </a:solidFill>
                <a:latin typeface="#9Slide05 Brannboll Ny" panose="02000000000000000000" pitchFamily="2" charset="0"/>
              </a:rPr>
              <a:t>khoe</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với</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các</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bạn</a:t>
            </a:r>
            <a:r>
              <a:rPr lang="en-US" sz="2800" dirty="0">
                <a:solidFill>
                  <a:schemeClr val="tx2"/>
                </a:solidFill>
                <a:latin typeface="#9Slide05 Brannboll Ny" panose="02000000000000000000" pitchFamily="2" charset="0"/>
              </a:rPr>
              <a:t> </a:t>
            </a:r>
            <a:r>
              <a:rPr lang="vi-VN" sz="2800" dirty="0">
                <a:solidFill>
                  <a:schemeClr val="tx2"/>
                </a:solidFill>
                <a:latin typeface="#9Slide05 Brannboll Ny" panose="02000000000000000000" pitchFamily="2" charset="0"/>
              </a:rPr>
              <a:t>rằng</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mình</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vừa</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được</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thưởng</a:t>
            </a:r>
            <a:r>
              <a:rPr lang="en-US" sz="2800" dirty="0">
                <a:solidFill>
                  <a:schemeClr val="tx2"/>
                </a:solidFill>
                <a:latin typeface="#9Slide05 Brannboll Ny" panose="02000000000000000000" pitchFamily="2" charset="0"/>
              </a:rPr>
              <a:t> 200 000 </a:t>
            </a:r>
            <a:r>
              <a:rPr lang="en-US" sz="2800" dirty="0" err="1">
                <a:solidFill>
                  <a:schemeClr val="tx2"/>
                </a:solidFill>
                <a:latin typeface="#9Slide05 Brannboll Ny" panose="02000000000000000000" pitchFamily="2" charset="0"/>
              </a:rPr>
              <a:t>đồng</a:t>
            </a:r>
            <a:r>
              <a:rPr lang="en-US" sz="2800" dirty="0">
                <a:solidFill>
                  <a:schemeClr val="tx2"/>
                </a:solidFill>
                <a:latin typeface="#9Slide05 Brannboll Ny" panose="02000000000000000000" pitchFamily="2" charset="0"/>
              </a:rPr>
              <a:t> v</a:t>
            </a:r>
            <a:r>
              <a:rPr lang="vi-VN" sz="2800" dirty="0">
                <a:solidFill>
                  <a:schemeClr val="tx2"/>
                </a:solidFill>
                <a:latin typeface="#9Slide05 Brannboll Ny" panose="02000000000000000000" pitchFamily="2" charset="0"/>
              </a:rPr>
              <a:t>ì </a:t>
            </a:r>
            <a:r>
              <a:rPr lang="en-US" sz="2800" dirty="0" err="1">
                <a:solidFill>
                  <a:schemeClr val="tx2"/>
                </a:solidFill>
                <a:latin typeface="#9Slide05 Brannboll Ny" panose="02000000000000000000" pitchFamily="2" charset="0"/>
              </a:rPr>
              <a:t>thành</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tích</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học</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tập</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và</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tích</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cực</a:t>
            </a:r>
            <a:r>
              <a:rPr lang="en-US" sz="2800" dirty="0">
                <a:solidFill>
                  <a:schemeClr val="tx2"/>
                </a:solidFill>
                <a:latin typeface="#9Slide05 Brannboll Ny" panose="02000000000000000000" pitchFamily="2" charset="0"/>
              </a:rPr>
              <a:t> p</a:t>
            </a:r>
            <a:r>
              <a:rPr lang="vi-VN" sz="2800" dirty="0">
                <a:solidFill>
                  <a:schemeClr val="tx2"/>
                </a:solidFill>
                <a:latin typeface="#9Slide05 Brannboll Ny" panose="02000000000000000000" pitchFamily="2" charset="0"/>
              </a:rPr>
              <a:t>hụ</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giúp</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mẹ</a:t>
            </a:r>
            <a:r>
              <a:rPr lang="en-US" sz="2800" dirty="0">
                <a:solidFill>
                  <a:schemeClr val="tx2"/>
                </a:solidFill>
                <a:latin typeface="#9Slide05 Brannboll Ny" panose="02000000000000000000" pitchFamily="2" charset="0"/>
              </a:rPr>
              <a:t> ở </a:t>
            </a:r>
            <a:r>
              <a:rPr lang="en-US" sz="2800" dirty="0" err="1">
                <a:solidFill>
                  <a:schemeClr val="tx2"/>
                </a:solidFill>
                <a:latin typeface="#9Slide05 Brannboll Ny" panose="02000000000000000000" pitchFamily="2" charset="0"/>
              </a:rPr>
              <a:t>xưởng</a:t>
            </a:r>
            <a:r>
              <a:rPr lang="en-US" sz="2800" dirty="0">
                <a:solidFill>
                  <a:schemeClr val="tx2"/>
                </a:solidFill>
                <a:latin typeface="#9Slide05 Brannboll Ny" panose="02000000000000000000" pitchFamily="2" charset="0"/>
              </a:rPr>
              <a:t> may </a:t>
            </a:r>
            <a:r>
              <a:rPr lang="en-US" sz="2800" dirty="0" err="1">
                <a:solidFill>
                  <a:schemeClr val="tx2"/>
                </a:solidFill>
                <a:latin typeface="#9Slide05 Brannboll Ny" panose="02000000000000000000" pitchFamily="2" charset="0"/>
              </a:rPr>
              <a:t>tuần</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vừa</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rồi</a:t>
            </a:r>
            <a:r>
              <a:rPr lang="en-US" sz="2800" dirty="0">
                <a:solidFill>
                  <a:schemeClr val="tx2"/>
                </a:solidFill>
                <a:latin typeface="#9Slide05 Brannboll Ny" panose="02000000000000000000" pitchFamily="2" charset="0"/>
              </a:rPr>
              <a:t>. Th</a:t>
            </a:r>
            <a:r>
              <a:rPr lang="vi-VN" sz="2800" dirty="0">
                <a:solidFill>
                  <a:schemeClr val="tx2"/>
                </a:solidFill>
                <a:latin typeface="#9Slide05 Brannboll Ny" panose="02000000000000000000" pitchFamily="2" charset="0"/>
              </a:rPr>
              <a:t>ấ</a:t>
            </a:r>
            <a:r>
              <a:rPr lang="en-US" sz="2800" dirty="0">
                <a:solidFill>
                  <a:schemeClr val="tx2"/>
                </a:solidFill>
                <a:latin typeface="#9Slide05 Brannboll Ny" panose="02000000000000000000" pitchFamily="2" charset="0"/>
              </a:rPr>
              <a:t>y </a:t>
            </a:r>
            <a:r>
              <a:rPr lang="vi-VN" sz="2800" dirty="0">
                <a:solidFill>
                  <a:schemeClr val="tx2"/>
                </a:solidFill>
                <a:latin typeface="#9Slide05 Brannboll Ny" panose="02000000000000000000" pitchFamily="2" charset="0"/>
              </a:rPr>
              <a:t>v</a:t>
            </a:r>
            <a:r>
              <a:rPr lang="en-US" sz="2800" dirty="0" err="1">
                <a:solidFill>
                  <a:schemeClr val="tx2"/>
                </a:solidFill>
                <a:latin typeface="#9Slide05 Brannboll Ny" panose="02000000000000000000" pitchFamily="2" charset="0"/>
              </a:rPr>
              <a:t>ậy</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các</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bạn</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muốn</a:t>
            </a:r>
            <a:r>
              <a:rPr lang="en-US" sz="2800" dirty="0">
                <a:solidFill>
                  <a:schemeClr val="tx2"/>
                </a:solidFill>
                <a:latin typeface="#9Slide05 Brannboll Ny" panose="02000000000000000000" pitchFamily="2" charset="0"/>
              </a:rPr>
              <a:t> N </a:t>
            </a:r>
            <a:r>
              <a:rPr lang="en-US" sz="2800" dirty="0" err="1">
                <a:solidFill>
                  <a:schemeClr val="tx2"/>
                </a:solidFill>
                <a:latin typeface="#9Slide05 Brannboll Ny" panose="02000000000000000000" pitchFamily="2" charset="0"/>
              </a:rPr>
              <a:t>mua</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kem</a:t>
            </a:r>
            <a:r>
              <a:rPr lang="en-US" sz="2800" dirty="0">
                <a:solidFill>
                  <a:schemeClr val="tx2"/>
                </a:solidFill>
                <a:latin typeface="#9Slide05 Brannboll Ny" panose="02000000000000000000" pitchFamily="2" charset="0"/>
              </a:rPr>
              <a:t> </a:t>
            </a:r>
            <a:r>
              <a:rPr lang="vi-VN" sz="2800" dirty="0">
                <a:solidFill>
                  <a:schemeClr val="tx2"/>
                </a:solidFill>
                <a:latin typeface="#9Slide05 Brannboll Ny" panose="02000000000000000000" pitchFamily="2" charset="0"/>
              </a:rPr>
              <a:t>kh</a:t>
            </a:r>
            <a:r>
              <a:rPr lang="en-US" sz="2800" dirty="0" err="1">
                <a:solidFill>
                  <a:schemeClr val="tx2"/>
                </a:solidFill>
                <a:latin typeface="#9Slide05 Brannboll Ny" panose="02000000000000000000" pitchFamily="2" charset="0"/>
              </a:rPr>
              <a:t>ao</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cả</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nhóm</a:t>
            </a:r>
            <a:r>
              <a:rPr lang="en-US" sz="2800" dirty="0">
                <a:solidFill>
                  <a:schemeClr val="tx2"/>
                </a:solidFill>
                <a:latin typeface="#9Slide05 Brannboll Ny" panose="02000000000000000000" pitchFamily="2" charset="0"/>
              </a:rPr>
              <a:t>, N </a:t>
            </a:r>
            <a:r>
              <a:rPr lang="en-US" sz="2800" dirty="0" err="1">
                <a:solidFill>
                  <a:schemeClr val="tx2"/>
                </a:solidFill>
                <a:latin typeface="#9Slide05 Brannboll Ny" panose="02000000000000000000" pitchFamily="2" charset="0"/>
              </a:rPr>
              <a:t>lúng</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túng</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vì</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muốn</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dùng</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tiên</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để</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mua</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quà</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tặng</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bà</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ngoại</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và</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trị</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vện</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tranh</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cho</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em</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gái</a:t>
            </a:r>
            <a:r>
              <a:rPr lang="en-US" sz="2800" dirty="0">
                <a:solidFill>
                  <a:schemeClr val="tx2"/>
                </a:solidFill>
                <a:latin typeface="#9Slide05 Brannboll Ny" panose="02000000000000000000" pitchFamily="2" charset="0"/>
              </a:rPr>
              <a:t>.</a:t>
            </a:r>
          </a:p>
          <a:p>
            <a:r>
              <a:rPr lang="en-US" sz="2800" dirty="0">
                <a:solidFill>
                  <a:schemeClr val="tx2"/>
                </a:solidFill>
                <a:latin typeface="#9Slide05 Brannboll Ny" panose="02000000000000000000" pitchFamily="2" charset="0"/>
              </a:rPr>
              <a:t>Theo </a:t>
            </a:r>
            <a:r>
              <a:rPr lang="en-US" sz="2800" dirty="0" err="1">
                <a:solidFill>
                  <a:schemeClr val="tx2"/>
                </a:solidFill>
                <a:latin typeface="#9Slide05 Brannboll Ny" panose="02000000000000000000" pitchFamily="2" charset="0"/>
              </a:rPr>
              <a:t>em</a:t>
            </a:r>
            <a:r>
              <a:rPr lang="en-US" sz="2800" dirty="0">
                <a:solidFill>
                  <a:schemeClr val="tx2"/>
                </a:solidFill>
                <a:latin typeface="#9Slide05 Brannboll Ny" panose="02000000000000000000" pitchFamily="2" charset="0"/>
              </a:rPr>
              <a:t>, N </a:t>
            </a:r>
            <a:r>
              <a:rPr lang="en-US" sz="2800" dirty="0" err="1">
                <a:solidFill>
                  <a:schemeClr val="tx2"/>
                </a:solidFill>
                <a:latin typeface="#9Slide05 Brannboll Ny" panose="02000000000000000000" pitchFamily="2" charset="0"/>
              </a:rPr>
              <a:t>nên</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xử</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sự</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thế</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nào</a:t>
            </a:r>
            <a:r>
              <a:rPr lang="en-US" sz="2800" dirty="0">
                <a:solidFill>
                  <a:schemeClr val="tx2"/>
                </a:solidFill>
                <a:latin typeface="#9Slide05 Brannboll Ny" panose="02000000000000000000" pitchFamily="2" charset="0"/>
              </a:rPr>
              <a:t>?</a:t>
            </a:r>
          </a:p>
        </p:txBody>
      </p:sp>
      <p:pic>
        <p:nvPicPr>
          <p:cNvPr id="10" name="Picture 9" descr="22858PICdbgea5Gz679dY_PIC2018.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027431" y="2269440"/>
            <a:ext cx="2164572" cy="3977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图片 8" descr="6fc417983c9675ce1b60e983870aeb8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620155" y="5184549"/>
            <a:ext cx="2586473" cy="179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图片 1"/>
          <p:cNvPicPr>
            <a:picLocks noChangeAspect="1"/>
          </p:cNvPicPr>
          <p:nvPr/>
        </p:nvPicPr>
        <p:blipFill rotWithShape="1">
          <a:blip r:embed="rId7" cstate="print">
            <a:extLst>
              <a:ext uri="{28A0092B-C50C-407E-A947-70E740481C1C}">
                <a14:useLocalDpi xmlns:a14="http://schemas.microsoft.com/office/drawing/2010/main" val="0"/>
              </a:ext>
            </a:extLst>
          </a:blip>
          <a:srcRect l="32760" r="8347"/>
          <a:stretch>
            <a:fillRect/>
          </a:stretch>
        </p:blipFill>
        <p:spPr>
          <a:xfrm flipH="1">
            <a:off x="5002249" y="98923"/>
            <a:ext cx="2246010" cy="1293971"/>
          </a:xfrm>
          <a:prstGeom prst="rect">
            <a:avLst/>
          </a:prstGeom>
        </p:spPr>
      </p:pic>
      <p:sp>
        <p:nvSpPr>
          <p:cNvPr id="106" name="Rectangle: Rounded Corners 1"/>
          <p:cNvSpPr/>
          <p:nvPr/>
        </p:nvSpPr>
        <p:spPr>
          <a:xfrm>
            <a:off x="134081" y="85922"/>
            <a:ext cx="4447275" cy="769760"/>
          </a:xfrm>
          <a:prstGeom prst="roundRect">
            <a:avLst/>
          </a:prstGeom>
          <a:solidFill>
            <a:srgbClr val="ED7D31">
              <a:lumMod val="20000"/>
              <a:lumOff val="80000"/>
            </a:srgbClr>
          </a:solidFill>
          <a:ln w="12700" cap="flat" cmpd="sng" algn="ctr">
            <a:solidFill>
              <a:srgbClr val="4472C4">
                <a:shade val="50000"/>
              </a:srgbClr>
            </a:solidFill>
            <a:prstDash val="solid"/>
            <a:miter lim="800000"/>
          </a:ln>
          <a:effectLst>
            <a:glow rad="139700">
              <a:srgbClr val="ED7D31">
                <a:satMod val="175000"/>
                <a:alpha val="40000"/>
              </a:srgbClr>
            </a:glow>
          </a:effectLst>
        </p:spPr>
        <p:txBody>
          <a:bodyPr rtlCol="0" anchor="ctr"/>
          <a:lstStyle/>
          <a:p>
            <a:pPr marL="0" marR="0" lvl="0" indent="165100" algn="just" defTabSz="914400" eaLnBrk="1" fontAlgn="auto" latinLnBrk="0" hangingPunct="1">
              <a:lnSpc>
                <a:spcPct val="130000"/>
              </a:lnSpc>
              <a:spcBef>
                <a:spcPts val="0"/>
              </a:spcBef>
              <a:spcAft>
                <a:spcPts val="200"/>
              </a:spcAft>
              <a:buClrTx/>
              <a:buSzTx/>
              <a:buFontTx/>
              <a:buNone/>
              <a:defRPr/>
            </a:pPr>
            <a:endParaRPr kumimoji="0" lang="en-US" sz="3200" b="1" i="0" u="none" strike="noStrike" kern="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mn-cs"/>
            </a:endParaRPr>
          </a:p>
          <a:p>
            <a:pPr marL="0" marR="0" lvl="0" indent="165100" algn="just" defTabSz="914400" eaLnBrk="1" fontAlgn="auto" latinLnBrk="0" hangingPunct="1">
              <a:lnSpc>
                <a:spcPct val="130000"/>
              </a:lnSpc>
              <a:spcBef>
                <a:spcPts val="0"/>
              </a:spcBef>
              <a:spcAft>
                <a:spcPts val="200"/>
              </a:spcAft>
              <a:buClrTx/>
              <a:buSzTx/>
              <a:buFontTx/>
              <a:buNone/>
              <a:defRPr/>
            </a:pPr>
            <a:r>
              <a:rPr kumimoji="0" lang="en-US" sz="3200" b="1" i="0" u="none" strike="noStrike" kern="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TRÒ</a:t>
            </a:r>
            <a:r>
              <a:rPr kumimoji="0" lang="en-US" sz="3200" b="1" i="0" u="none" strike="noStrike" kern="0" cap="none" spc="0" normalizeH="0" noProof="0" dirty="0">
                <a:ln>
                  <a:noFill/>
                </a:ln>
                <a:solidFill>
                  <a:srgbClr val="FF000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 CHƠI: ĐÓNG VAI</a:t>
            </a:r>
            <a:endParaRPr kumimoji="0" lang="en-US" sz="3200" b="1" i="0" u="none" strike="noStrike" kern="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mn-cs"/>
            </a:endParaRPr>
          </a:p>
          <a:p>
            <a:pPr marL="0" marR="0" lvl="0" indent="0" algn="ctr" defTabSz="914400" eaLnBrk="1" fontAlgn="auto" latinLnBrk="0" hangingPunct="1">
              <a:lnSpc>
                <a:spcPct val="100000"/>
              </a:lnSpc>
              <a:spcBef>
                <a:spcPts val="0"/>
              </a:spcBef>
              <a:spcAft>
                <a:spcPts val="0"/>
              </a:spcAft>
              <a:buClrTx/>
              <a:buSzTx/>
              <a:buFontTx/>
              <a:buNone/>
              <a:defRPr/>
            </a:pPr>
            <a:r>
              <a:rPr kumimoji="0" lang="en-US" sz="1800" b="0" i="0" u="none" strike="noStrike" kern="0" cap="none" spc="0" normalizeH="0" baseline="0" noProof="0" dirty="0">
                <a:ln>
                  <a:noFill/>
                </a:ln>
                <a:solidFill>
                  <a:prstClr val="white"/>
                </a:solidFill>
                <a:effectLst/>
                <a:uLnTx/>
                <a:uFillTx/>
                <a:latin typeface="#9Slide05 Brannboll Ny" panose="02000000000000000000" pitchFamily="2" charset="0"/>
                <a:ea typeface="Times New Roman" panose="02020603050405020304" pitchFamily="18" charset="0"/>
                <a:cs typeface="+mn-cs"/>
              </a:rPr>
              <a:t> </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fade">
                                      <p:cBhvr>
                                        <p:cTn id="7" dur="1000"/>
                                        <p:tgtEl>
                                          <p:spTgt spid="106"/>
                                        </p:tgtEl>
                                      </p:cBhvr>
                                    </p:animEffect>
                                    <p:anim calcmode="lin" valueType="num">
                                      <p:cBhvr>
                                        <p:cTn id="8" dur="1000" fill="hold"/>
                                        <p:tgtEl>
                                          <p:spTgt spid="106"/>
                                        </p:tgtEl>
                                        <p:attrNameLst>
                                          <p:attrName>ppt_x</p:attrName>
                                        </p:attrNameLst>
                                      </p:cBhvr>
                                      <p:tavLst>
                                        <p:tav tm="0">
                                          <p:val>
                                            <p:strVal val="#ppt_x"/>
                                          </p:val>
                                        </p:tav>
                                        <p:tav tm="100000">
                                          <p:val>
                                            <p:strVal val="#ppt_x"/>
                                          </p:val>
                                        </p:tav>
                                      </p:tavLst>
                                    </p:anim>
                                    <p:anim calcmode="lin" valueType="num">
                                      <p:cBhvr>
                                        <p:cTn id="9" dur="1000" fill="hold"/>
                                        <p:tgtEl>
                                          <p:spTgt spid="10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2"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1250" fill="hold"/>
                                        <p:tgtEl>
                                          <p:spTgt spid="3"/>
                                        </p:tgtEl>
                                        <p:attrNameLst>
                                          <p:attrName>ppt_x</p:attrName>
                                        </p:attrNameLst>
                                      </p:cBhvr>
                                      <p:tavLst>
                                        <p:tav tm="0">
                                          <p:val>
                                            <p:strVal val="1+#ppt_w/2"/>
                                          </p:val>
                                        </p:tav>
                                        <p:tav tm="100000">
                                          <p:val>
                                            <p:strVal val="#ppt_x"/>
                                          </p:val>
                                        </p:tav>
                                      </p:tavLst>
                                    </p:anim>
                                    <p:anim calcmode="lin" valueType="num">
                                      <p:cBhvr additive="base">
                                        <p:cTn id="14" dur="1250" fill="hold"/>
                                        <p:tgtEl>
                                          <p:spTgt spid="3"/>
                                        </p:tgtEl>
                                        <p:attrNameLst>
                                          <p:attrName>ppt_y</p:attrName>
                                        </p:attrNameLst>
                                      </p:cBhvr>
                                      <p:tavLst>
                                        <p:tav tm="0">
                                          <p:val>
                                            <p:strVal val="#ppt_y"/>
                                          </p:val>
                                        </p:tav>
                                        <p:tav tm="100000">
                                          <p:val>
                                            <p:strVal val="#ppt_y"/>
                                          </p:val>
                                        </p:tav>
                                      </p:tavLst>
                                    </p:anim>
                                  </p:childTnLst>
                                </p:cTn>
                              </p:par>
                            </p:childTnLst>
                          </p:cTn>
                        </p:par>
                        <p:par>
                          <p:cTn id="15" fill="hold">
                            <p:stCondLst>
                              <p:cond delay="2500"/>
                            </p:stCondLst>
                            <p:childTnLst>
                              <p:par>
                                <p:cTn id="16" presetID="42" presetClass="entr" presetSubtype="0" fill="hold" nodeType="afterEffect">
                                  <p:stCondLst>
                                    <p:cond delay="0"/>
                                  </p:stCondLst>
                                  <p:childTnLst>
                                    <p:set>
                                      <p:cBhvr>
                                        <p:cTn id="17" dur="1" fill="hold">
                                          <p:stCondLst>
                                            <p:cond delay="0"/>
                                          </p:stCondLst>
                                        </p:cTn>
                                        <p:tgtEl>
                                          <p:spTgt spid="7">
                                            <p:txEl>
                                              <p:pRg st="0" end="0"/>
                                            </p:txEl>
                                          </p:spTgt>
                                        </p:tgtEl>
                                        <p:attrNameLst>
                                          <p:attrName>style.visibility</p:attrName>
                                        </p:attrNameLst>
                                      </p:cBhvr>
                                      <p:to>
                                        <p:strVal val="visible"/>
                                      </p:to>
                                    </p:set>
                                    <p:animEffect transition="in" filter="fade">
                                      <p:cBhvr>
                                        <p:cTn id="18" dur="1000"/>
                                        <p:tgtEl>
                                          <p:spTgt spid="7">
                                            <p:txEl>
                                              <p:pRg st="0" end="0"/>
                                            </p:txEl>
                                          </p:spTgt>
                                        </p:tgtEl>
                                      </p:cBhvr>
                                    </p:animEffect>
                                    <p:anim calcmode="lin" valueType="num">
                                      <p:cBhvr>
                                        <p:cTn id="19"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par>
                          <p:cTn id="21" fill="hold">
                            <p:stCondLst>
                              <p:cond delay="3500"/>
                            </p:stCondLst>
                            <p:childTnLst>
                              <p:par>
                                <p:cTn id="22" presetID="42" presetClass="entr" presetSubtype="0" fill="hold" nodeType="afterEffect">
                                  <p:stCondLst>
                                    <p:cond delay="0"/>
                                  </p:stCondLst>
                                  <p:childTnLst>
                                    <p:set>
                                      <p:cBhvr>
                                        <p:cTn id="23" dur="1" fill="hold">
                                          <p:stCondLst>
                                            <p:cond delay="0"/>
                                          </p:stCondLst>
                                        </p:cTn>
                                        <p:tgtEl>
                                          <p:spTgt spid="7">
                                            <p:txEl>
                                              <p:pRg st="1" end="1"/>
                                            </p:txEl>
                                          </p:spTgt>
                                        </p:tgtEl>
                                        <p:attrNameLst>
                                          <p:attrName>style.visibility</p:attrName>
                                        </p:attrNameLst>
                                      </p:cBhvr>
                                      <p:to>
                                        <p:strVal val="visible"/>
                                      </p:to>
                                    </p:set>
                                    <p:animEffect transition="in" filter="fade">
                                      <p:cBhvr>
                                        <p:cTn id="24" dur="1000"/>
                                        <p:tgtEl>
                                          <p:spTgt spid="7">
                                            <p:txEl>
                                              <p:pRg st="1" end="1"/>
                                            </p:txEl>
                                          </p:spTgt>
                                        </p:tgtEl>
                                      </p:cBhvr>
                                    </p:animEffect>
                                    <p:anim calcmode="lin" valueType="num">
                                      <p:cBhvr>
                                        <p:cTn id="25"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par>
                          <p:cTn id="27" fill="hold">
                            <p:stCondLst>
                              <p:cond delay="4500"/>
                            </p:stCondLst>
                            <p:childTnLst>
                              <p:par>
                                <p:cTn id="28" presetID="42" presetClass="entr" presetSubtype="0" fill="hold" nodeType="afterEffect">
                                  <p:stCondLst>
                                    <p:cond delay="0"/>
                                  </p:stCondLst>
                                  <p:childTnLst>
                                    <p:set>
                                      <p:cBhvr>
                                        <p:cTn id="29" dur="1" fill="hold">
                                          <p:stCondLst>
                                            <p:cond delay="0"/>
                                          </p:stCondLst>
                                        </p:cTn>
                                        <p:tgtEl>
                                          <p:spTgt spid="7">
                                            <p:txEl>
                                              <p:pRg st="2" end="2"/>
                                            </p:txEl>
                                          </p:spTgt>
                                        </p:tgtEl>
                                        <p:attrNameLst>
                                          <p:attrName>style.visibility</p:attrName>
                                        </p:attrNameLst>
                                      </p:cBhvr>
                                      <p:to>
                                        <p:strVal val="visible"/>
                                      </p:to>
                                    </p:set>
                                    <p:animEffect transition="in" filter="fade">
                                      <p:cBhvr>
                                        <p:cTn id="30" dur="1000"/>
                                        <p:tgtEl>
                                          <p:spTgt spid="7">
                                            <p:txEl>
                                              <p:pRg st="2" end="2"/>
                                            </p:txEl>
                                          </p:spTgt>
                                        </p:tgtEl>
                                      </p:cBhvr>
                                    </p:animEffect>
                                    <p:anim calcmode="lin" valueType="num">
                                      <p:cBhvr>
                                        <p:cTn id="31"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32"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par>
                          <p:cTn id="33" fill="hold">
                            <p:stCondLst>
                              <p:cond delay="5500"/>
                            </p:stCondLst>
                            <p:childTnLst>
                              <p:par>
                                <p:cTn id="34" presetID="42" presetClass="entr" presetSubtype="0" fill="hold" nodeType="afterEffect">
                                  <p:stCondLst>
                                    <p:cond delay="0"/>
                                  </p:stCondLst>
                                  <p:childTnLst>
                                    <p:set>
                                      <p:cBhvr>
                                        <p:cTn id="35" dur="1" fill="hold">
                                          <p:stCondLst>
                                            <p:cond delay="0"/>
                                          </p:stCondLst>
                                        </p:cTn>
                                        <p:tgtEl>
                                          <p:spTgt spid="7">
                                            <p:txEl>
                                              <p:pRg st="3" end="3"/>
                                            </p:txEl>
                                          </p:spTgt>
                                        </p:tgtEl>
                                        <p:attrNameLst>
                                          <p:attrName>style.visibility</p:attrName>
                                        </p:attrNameLst>
                                      </p:cBhvr>
                                      <p:to>
                                        <p:strVal val="visible"/>
                                      </p:to>
                                    </p:set>
                                    <p:animEffect transition="in" filter="fade">
                                      <p:cBhvr>
                                        <p:cTn id="36" dur="1000"/>
                                        <p:tgtEl>
                                          <p:spTgt spid="7">
                                            <p:txEl>
                                              <p:pRg st="3" end="3"/>
                                            </p:txEl>
                                          </p:spTgt>
                                        </p:tgtEl>
                                      </p:cBhvr>
                                    </p:animEffect>
                                    <p:anim calcmode="lin" valueType="num">
                                      <p:cBhvr>
                                        <p:cTn id="37"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38"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par>
                          <p:cTn id="39" fill="hold">
                            <p:stCondLst>
                              <p:cond delay="6500"/>
                            </p:stCondLst>
                            <p:childTnLst>
                              <p:par>
                                <p:cTn id="40" presetID="42" presetClass="entr" presetSubtype="0" fill="hold" nodeType="afterEffect">
                                  <p:stCondLst>
                                    <p:cond delay="0"/>
                                  </p:stCondLst>
                                  <p:childTnLst>
                                    <p:set>
                                      <p:cBhvr>
                                        <p:cTn id="41" dur="1" fill="hold">
                                          <p:stCondLst>
                                            <p:cond delay="0"/>
                                          </p:stCondLst>
                                        </p:cTn>
                                        <p:tgtEl>
                                          <p:spTgt spid="7">
                                            <p:txEl>
                                              <p:pRg st="4" end="4"/>
                                            </p:txEl>
                                          </p:spTgt>
                                        </p:tgtEl>
                                        <p:attrNameLst>
                                          <p:attrName>style.visibility</p:attrName>
                                        </p:attrNameLst>
                                      </p:cBhvr>
                                      <p:to>
                                        <p:strVal val="visible"/>
                                      </p:to>
                                    </p:set>
                                    <p:animEffect transition="in" filter="fade">
                                      <p:cBhvr>
                                        <p:cTn id="42" dur="1000"/>
                                        <p:tgtEl>
                                          <p:spTgt spid="7">
                                            <p:txEl>
                                              <p:pRg st="4" end="4"/>
                                            </p:txEl>
                                          </p:spTgt>
                                        </p:tgtEl>
                                      </p:cBhvr>
                                    </p:animEffect>
                                    <p:anim calcmode="lin" valueType="num">
                                      <p:cBhvr>
                                        <p:cTn id="43"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par>
                          <p:cTn id="45" fill="hold">
                            <p:stCondLst>
                              <p:cond delay="7500"/>
                            </p:stCondLst>
                            <p:childTnLst>
                              <p:par>
                                <p:cTn id="46" presetID="42" presetClass="entr" presetSubtype="0" fill="hold" nodeType="afterEffect">
                                  <p:stCondLst>
                                    <p:cond delay="0"/>
                                  </p:stCondLst>
                                  <p:childTnLst>
                                    <p:set>
                                      <p:cBhvr>
                                        <p:cTn id="47" dur="1" fill="hold">
                                          <p:stCondLst>
                                            <p:cond delay="0"/>
                                          </p:stCondLst>
                                        </p:cTn>
                                        <p:tgtEl>
                                          <p:spTgt spid="7">
                                            <p:txEl>
                                              <p:pRg st="5" end="5"/>
                                            </p:txEl>
                                          </p:spTgt>
                                        </p:tgtEl>
                                        <p:attrNameLst>
                                          <p:attrName>style.visibility</p:attrName>
                                        </p:attrNameLst>
                                      </p:cBhvr>
                                      <p:to>
                                        <p:strVal val="visible"/>
                                      </p:to>
                                    </p:set>
                                    <p:animEffect transition="in" filter="fade">
                                      <p:cBhvr>
                                        <p:cTn id="48" dur="1000"/>
                                        <p:tgtEl>
                                          <p:spTgt spid="7">
                                            <p:txEl>
                                              <p:pRg st="5" end="5"/>
                                            </p:txEl>
                                          </p:spTgt>
                                        </p:tgtEl>
                                      </p:cBhvr>
                                    </p:animEffect>
                                    <p:anim calcmode="lin" valueType="num">
                                      <p:cBhvr>
                                        <p:cTn id="49" dur="1000" fill="hold"/>
                                        <p:tgtEl>
                                          <p:spTgt spid="7">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7">
                                            <p:txEl>
                                              <p:pRg st="5" end="5"/>
                                            </p:txEl>
                                          </p:spTgt>
                                        </p:tgtEl>
                                        <p:attrNameLst>
                                          <p:attrName>ppt_y</p:attrName>
                                        </p:attrNameLst>
                                      </p:cBhvr>
                                      <p:tavLst>
                                        <p:tav tm="0">
                                          <p:val>
                                            <p:strVal val="#ppt_y+.1"/>
                                          </p:val>
                                        </p:tav>
                                        <p:tav tm="100000">
                                          <p:val>
                                            <p:strVal val="#ppt_y"/>
                                          </p:val>
                                        </p:tav>
                                      </p:tavLst>
                                    </p:anim>
                                  </p:childTnLst>
                                </p:cTn>
                              </p:par>
                            </p:childTnLst>
                          </p:cTn>
                        </p:par>
                        <p:par>
                          <p:cTn id="51" fill="hold">
                            <p:stCondLst>
                              <p:cond delay="8500"/>
                            </p:stCondLst>
                            <p:childTnLst>
                              <p:par>
                                <p:cTn id="52" presetID="37" presetClass="entr" presetSubtype="0" fill="hold" nodeType="after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fade">
                                      <p:cBhvr>
                                        <p:cTn id="54" dur="1000"/>
                                        <p:tgtEl>
                                          <p:spTgt spid="11"/>
                                        </p:tgtEl>
                                      </p:cBhvr>
                                    </p:animEffect>
                                    <p:anim calcmode="lin" valueType="num">
                                      <p:cBhvr>
                                        <p:cTn id="55" dur="1000" fill="hold"/>
                                        <p:tgtEl>
                                          <p:spTgt spid="11"/>
                                        </p:tgtEl>
                                        <p:attrNameLst>
                                          <p:attrName>ppt_x</p:attrName>
                                        </p:attrNameLst>
                                      </p:cBhvr>
                                      <p:tavLst>
                                        <p:tav tm="0">
                                          <p:val>
                                            <p:strVal val="#ppt_x"/>
                                          </p:val>
                                        </p:tav>
                                        <p:tav tm="100000">
                                          <p:val>
                                            <p:strVal val="#ppt_x"/>
                                          </p:val>
                                        </p:tav>
                                      </p:tavLst>
                                    </p:anim>
                                    <p:anim calcmode="lin" valueType="num">
                                      <p:cBhvr>
                                        <p:cTn id="56" dur="900" decel="100000" fill="hold"/>
                                        <p:tgtEl>
                                          <p:spTgt spid="11"/>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32" y="0"/>
            <a:ext cx="12190268" cy="6393545"/>
          </a:xfrm>
          <a:prstGeom prst="rect">
            <a:avLst/>
          </a:prstGeom>
          <a:noFill/>
        </p:spPr>
        <p:txBody>
          <a:bodyPr wrap="square">
            <a:spAutoFit/>
          </a:bodyPr>
          <a:lstStyle/>
          <a:p>
            <a:pPr algn="just">
              <a:lnSpc>
                <a:spcPct val="107000"/>
              </a:lnSpc>
              <a:spcAft>
                <a:spcPts val="800"/>
              </a:spcAft>
            </a:pPr>
            <a:r>
              <a:rPr lang="en-US" sz="4000" b="1" dirty="0" err="1">
                <a:solidFill>
                  <a:srgbClr val="C00000"/>
                </a:solidFill>
                <a:effectLst/>
                <a:latin typeface="#9Slide05 Brannboll Ny" panose="02000000000000000000" pitchFamily="2" charset="0"/>
                <a:ea typeface="Times New Roman" panose="02020603050405020304" pitchFamily="18" charset="0"/>
                <a:cs typeface="Times New Roman" panose="02020603050405020304" pitchFamily="18" charset="0"/>
              </a:rPr>
              <a:t>Bài</a:t>
            </a:r>
            <a:r>
              <a:rPr lang="en-US" sz="4000" b="1" dirty="0">
                <a:solidFill>
                  <a:srgbClr val="C00000"/>
                </a:solidFill>
                <a:effectLst/>
                <a:latin typeface="#9Slide05 Brannboll Ny" panose="02000000000000000000" pitchFamily="2" charset="0"/>
                <a:ea typeface="Times New Roman" panose="02020603050405020304" pitchFamily="18" charset="0"/>
                <a:cs typeface="Times New Roman" panose="02020603050405020304" pitchFamily="18" charset="0"/>
              </a:rPr>
              <a:t> </a:t>
            </a:r>
            <a:r>
              <a:rPr lang="en-US" sz="4000" b="1" dirty="0" err="1">
                <a:solidFill>
                  <a:srgbClr val="C00000"/>
                </a:solidFill>
                <a:effectLst/>
                <a:latin typeface="#9Slide05 Brannboll Ny" panose="02000000000000000000" pitchFamily="2" charset="0"/>
                <a:ea typeface="Times New Roman" panose="02020603050405020304" pitchFamily="18" charset="0"/>
                <a:cs typeface="Times New Roman" panose="02020603050405020304" pitchFamily="18" charset="0"/>
              </a:rPr>
              <a:t>tập</a:t>
            </a:r>
            <a:r>
              <a:rPr lang="en-US" sz="4000" b="1" dirty="0">
                <a:solidFill>
                  <a:srgbClr val="C00000"/>
                </a:solidFill>
                <a:effectLst/>
                <a:latin typeface="#9Slide05 Brannboll Ny" panose="02000000000000000000" pitchFamily="2" charset="0"/>
                <a:ea typeface="Times New Roman" panose="02020603050405020304" pitchFamily="18" charset="0"/>
                <a:cs typeface="Times New Roman" panose="02020603050405020304" pitchFamily="18" charset="0"/>
              </a:rPr>
              <a:t> </a:t>
            </a:r>
            <a:r>
              <a:rPr lang="vi-VN" sz="4000" b="1" dirty="0">
                <a:solidFill>
                  <a:srgbClr val="C00000"/>
                </a:solidFill>
                <a:effectLst/>
                <a:latin typeface="#9Slide05 Brannboll Ny" panose="02000000000000000000" pitchFamily="2" charset="0"/>
                <a:ea typeface="Times New Roman" panose="02020603050405020304" pitchFamily="18" charset="0"/>
                <a:cs typeface="Times New Roman" panose="02020603050405020304" pitchFamily="18" charset="0"/>
              </a:rPr>
              <a:t>3</a:t>
            </a:r>
            <a:r>
              <a:rPr lang="en-US" sz="4000" b="1" dirty="0">
                <a:solidFill>
                  <a:srgbClr val="C00000"/>
                </a:solidFill>
                <a:effectLst/>
                <a:latin typeface="#9Slide05 Brannboll Ny" panose="02000000000000000000" pitchFamily="2" charset="0"/>
                <a:ea typeface="Times New Roman" panose="02020603050405020304" pitchFamily="18" charset="0"/>
                <a:cs typeface="Times New Roman" panose="02020603050405020304" pitchFamily="18" charset="0"/>
              </a:rPr>
              <a:t>: </a:t>
            </a:r>
            <a:endParaRPr lang="en-US" sz="4000" dirty="0">
              <a:solidFill>
                <a:srgbClr val="C00000"/>
              </a:solidFill>
              <a:effectLst/>
              <a:latin typeface="#9Slide05 Brannboll Ny" panose="02000000000000000000" pitchFamily="2" charset="0"/>
              <a:ea typeface="Times New Roman" panose="02020603050405020304" pitchFamily="18" charset="0"/>
              <a:cs typeface="Times New Roman" panose="02020603050405020304" pitchFamily="18" charset="0"/>
            </a:endParaRPr>
          </a:p>
          <a:p>
            <a:pPr algn="just"/>
            <a:r>
              <a:rPr lang="vi-VN" sz="4000" dirty="0">
                <a:solidFill>
                  <a:schemeClr val="tx2"/>
                </a:solidFill>
                <a:effectLst/>
                <a:latin typeface="#9Slide05 Brannboll Ny" panose="02000000000000000000" pitchFamily="2" charset="0"/>
                <a:ea typeface="Times New Roman" panose="02020603050405020304" pitchFamily="18" charset="0"/>
              </a:rPr>
              <a:t>a) </a:t>
            </a:r>
            <a:r>
              <a:rPr lang="en-US" sz="4000" dirty="0">
                <a:solidFill>
                  <a:schemeClr val="tx2"/>
                </a:solidFill>
                <a:effectLst/>
                <a:latin typeface="#9Slide05 Brannboll Ny" panose="02000000000000000000" pitchFamily="2" charset="0"/>
                <a:ea typeface="Times New Roman" panose="02020603050405020304" pitchFamily="18" charset="0"/>
              </a:rPr>
              <a:t>Q </a:t>
            </a:r>
            <a:r>
              <a:rPr lang="en-US" sz="4000" dirty="0" err="1">
                <a:solidFill>
                  <a:schemeClr val="tx2"/>
                </a:solidFill>
                <a:effectLst/>
                <a:latin typeface="#9Slide05 Brannboll Ny" panose="02000000000000000000" pitchFamily="2" charset="0"/>
                <a:ea typeface="Times New Roman" panose="02020603050405020304" pitchFamily="18" charset="0"/>
              </a:rPr>
              <a:t>không</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nên</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cho</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vay</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vì</a:t>
            </a:r>
            <a:r>
              <a:rPr lang="en-US" sz="4000" dirty="0">
                <a:solidFill>
                  <a:schemeClr val="tx2"/>
                </a:solidFill>
                <a:effectLst/>
                <a:latin typeface="#9Slide05 Brannboll Ny" panose="02000000000000000000" pitchFamily="2" charset="0"/>
                <a:ea typeface="Times New Roman" panose="02020603050405020304" pitchFamily="18" charset="0"/>
              </a:rPr>
              <a:t>: </a:t>
            </a:r>
          </a:p>
          <a:p>
            <a:pPr algn="just"/>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Nhu</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cầu</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vay</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tiền</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mua</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bóng</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để</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chơi</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không</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thật</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cần</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thiết</a:t>
            </a:r>
            <a:r>
              <a:rPr lang="en-US" sz="4000" dirty="0">
                <a:solidFill>
                  <a:schemeClr val="tx2"/>
                </a:solidFill>
                <a:effectLst/>
                <a:latin typeface="#9Slide05 Brannboll Ny" panose="02000000000000000000" pitchFamily="2" charset="0"/>
                <a:ea typeface="Times New Roman" panose="02020603050405020304" pitchFamily="18" charset="0"/>
              </a:rPr>
              <a:t>.</a:t>
            </a:r>
          </a:p>
          <a:p>
            <a:pPr algn="just"/>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Khả</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năng</a:t>
            </a:r>
            <a:r>
              <a:rPr lang="en-US" sz="4000" dirty="0">
                <a:solidFill>
                  <a:schemeClr val="tx2"/>
                </a:solidFill>
                <a:effectLst/>
                <a:latin typeface="#9Slide05 Brannboll Ny" panose="02000000000000000000" pitchFamily="2" charset="0"/>
                <a:ea typeface="Times New Roman" panose="02020603050405020304" pitchFamily="18" charset="0"/>
              </a:rPr>
              <a:t> chi </a:t>
            </a:r>
            <a:r>
              <a:rPr lang="en-US" sz="4000" dirty="0" err="1">
                <a:solidFill>
                  <a:schemeClr val="tx2"/>
                </a:solidFill>
                <a:effectLst/>
                <a:latin typeface="#9Slide05 Brannboll Ny" panose="02000000000000000000" pitchFamily="2" charset="0"/>
                <a:ea typeface="Times New Roman" panose="02020603050405020304" pitchFamily="18" charset="0"/>
              </a:rPr>
              <a:t>trả</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của</a:t>
            </a:r>
            <a:r>
              <a:rPr lang="en-US" sz="4000" dirty="0">
                <a:solidFill>
                  <a:schemeClr val="tx2"/>
                </a:solidFill>
                <a:effectLst/>
                <a:latin typeface="#9Slide05 Brannboll Ny" panose="02000000000000000000" pitchFamily="2" charset="0"/>
                <a:ea typeface="Times New Roman" panose="02020603050405020304" pitchFamily="18" charset="0"/>
              </a:rPr>
              <a:t> M </a:t>
            </a:r>
            <a:r>
              <a:rPr lang="en-US" sz="4000" dirty="0" err="1">
                <a:solidFill>
                  <a:schemeClr val="tx2"/>
                </a:solidFill>
                <a:effectLst/>
                <a:latin typeface="#9Slide05 Brannboll Ny" panose="02000000000000000000" pitchFamily="2" charset="0"/>
                <a:ea typeface="Times New Roman" panose="02020603050405020304" pitchFamily="18" charset="0"/>
              </a:rPr>
              <a:t>là</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rất</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khó</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vì</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còn</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phụ</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thuộc</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vào</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việc</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mẹ</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cho</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tiền</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cho</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khỉ</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nào</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và</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cho</a:t>
            </a:r>
            <a:r>
              <a:rPr lang="en-US" sz="4000" dirty="0">
                <a:solidFill>
                  <a:schemeClr val="tx2"/>
                </a:solidFill>
                <a:effectLst/>
                <a:latin typeface="#9Slide05 Brannboll Ny" panose="02000000000000000000" pitchFamily="2" charset="0"/>
                <a:ea typeface="Times New Roman" panose="02020603050405020304" pitchFamily="18" charset="0"/>
              </a:rPr>
              <a:t> bao </a:t>
            </a:r>
            <a:r>
              <a:rPr lang="en-US" sz="4000" dirty="0" err="1">
                <a:solidFill>
                  <a:schemeClr val="tx2"/>
                </a:solidFill>
                <a:effectLst/>
                <a:latin typeface="#9Slide05 Brannboll Ny" panose="02000000000000000000" pitchFamily="2" charset="0"/>
                <a:ea typeface="Times New Roman" panose="02020603050405020304" pitchFamily="18" charset="0"/>
              </a:rPr>
              <a:t>nhiêu</a:t>
            </a:r>
            <a:r>
              <a:rPr lang="en-US" sz="4000" dirty="0">
                <a:solidFill>
                  <a:schemeClr val="tx2"/>
                </a:solidFill>
                <a:effectLst/>
                <a:latin typeface="#9Slide05 Brannboll Ny" panose="02000000000000000000" pitchFamily="2" charset="0"/>
                <a:ea typeface="Times New Roman" panose="02020603050405020304" pitchFamily="18" charset="0"/>
              </a:rPr>
              <a:t>).</a:t>
            </a:r>
          </a:p>
          <a:p>
            <a:pPr algn="just"/>
            <a:r>
              <a:rPr lang="en-US" sz="4000" dirty="0">
                <a:solidFill>
                  <a:schemeClr val="tx2"/>
                </a:solidFill>
                <a:effectLst/>
                <a:latin typeface="#9Slide05 Brannboll Ny" panose="02000000000000000000" pitchFamily="2" charset="0"/>
                <a:ea typeface="Times New Roman" panose="02020603050405020304" pitchFamily="18" charset="0"/>
              </a:rPr>
              <a:t>b) N </a:t>
            </a:r>
            <a:r>
              <a:rPr lang="en-US" sz="4000" dirty="0" err="1">
                <a:solidFill>
                  <a:schemeClr val="tx2"/>
                </a:solidFill>
                <a:effectLst/>
                <a:latin typeface="#9Slide05 Brannboll Ny" panose="02000000000000000000" pitchFamily="2" charset="0"/>
                <a:ea typeface="Times New Roman" panose="02020603050405020304" pitchFamily="18" charset="0"/>
              </a:rPr>
              <a:t>không</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đồng</a:t>
            </a:r>
            <a:r>
              <a:rPr lang="en-US" sz="4000" dirty="0">
                <a:solidFill>
                  <a:schemeClr val="tx2"/>
                </a:solidFill>
                <a:effectLst/>
                <a:latin typeface="#9Slide05 Brannboll Ny" panose="02000000000000000000" pitchFamily="2" charset="0"/>
                <a:ea typeface="Times New Roman" panose="02020603050405020304" pitchFamily="18" charset="0"/>
              </a:rPr>
              <a:t> ý </a:t>
            </a:r>
            <a:r>
              <a:rPr lang="en-US" sz="4000" dirty="0" err="1">
                <a:solidFill>
                  <a:schemeClr val="tx2"/>
                </a:solidFill>
                <a:effectLst/>
                <a:latin typeface="#9Slide05 Brannboll Ny" panose="02000000000000000000" pitchFamily="2" charset="0"/>
                <a:ea typeface="Times New Roman" panose="02020603050405020304" pitchFamily="18" charset="0"/>
              </a:rPr>
              <a:t>vì</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nhu</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cầu</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ăn</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kem</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không</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thật</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cần</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thiết</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Mặt</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khác</a:t>
            </a:r>
            <a:r>
              <a:rPr lang="en-US" sz="4000" dirty="0">
                <a:solidFill>
                  <a:schemeClr val="tx2"/>
                </a:solidFill>
                <a:effectLst/>
                <a:latin typeface="#9Slide05 Brannboll Ny" panose="02000000000000000000" pitchFamily="2" charset="0"/>
                <a:ea typeface="Times New Roman" panose="02020603050405020304" pitchFamily="18" charset="0"/>
              </a:rPr>
              <a:t>, N </a:t>
            </a:r>
            <a:r>
              <a:rPr lang="en-US" sz="4000" dirty="0" err="1">
                <a:solidFill>
                  <a:schemeClr val="tx2"/>
                </a:solidFill>
                <a:effectLst/>
                <a:latin typeface="#9Slide05 Brannboll Ny" panose="02000000000000000000" pitchFamily="2" charset="0"/>
                <a:ea typeface="Times New Roman" panose="02020603050405020304" pitchFamily="18" charset="0"/>
              </a:rPr>
              <a:t>đã</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có</a:t>
            </a:r>
            <a:r>
              <a:rPr lang="en-US" sz="4000" dirty="0">
                <a:solidFill>
                  <a:schemeClr val="tx2"/>
                </a:solidFill>
                <a:effectLst/>
                <a:latin typeface="#9Slide05 Brannboll Ny" panose="02000000000000000000" pitchFamily="2" charset="0"/>
                <a:ea typeface="Times New Roman" panose="02020603050405020304" pitchFamily="18" charset="0"/>
              </a:rPr>
              <a:t> ý </a:t>
            </a:r>
            <a:r>
              <a:rPr lang="en-US" sz="4000" dirty="0" err="1">
                <a:solidFill>
                  <a:schemeClr val="tx2"/>
                </a:solidFill>
                <a:effectLst/>
                <a:latin typeface="#9Slide05 Brannboll Ny" panose="02000000000000000000" pitchFamily="2" charset="0"/>
                <a:ea typeface="Times New Roman" panose="02020603050405020304" pitchFamily="18" charset="0"/>
              </a:rPr>
              <a:t>định</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sử</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dụng</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khoản</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tiền</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đó</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cho</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những</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việc</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làm</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rất</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có</a:t>
            </a:r>
            <a:r>
              <a:rPr lang="en-US" sz="4000" dirty="0">
                <a:solidFill>
                  <a:schemeClr val="tx2"/>
                </a:solidFill>
                <a:effectLst/>
                <a:latin typeface="#9Slide05 Brannboll Ny" panose="02000000000000000000" pitchFamily="2" charset="0"/>
                <a:ea typeface="Times New Roman" panose="02020603050405020304" pitchFamily="18" charset="0"/>
              </a:rPr>
              <a:t> ý </a:t>
            </a:r>
            <a:r>
              <a:rPr lang="en-US" sz="4000" dirty="0" err="1">
                <a:solidFill>
                  <a:schemeClr val="tx2"/>
                </a:solidFill>
                <a:effectLst/>
                <a:latin typeface="#9Slide05 Brannboll Ny" panose="02000000000000000000" pitchFamily="2" charset="0"/>
                <a:ea typeface="Times New Roman" panose="02020603050405020304" pitchFamily="18" charset="0"/>
              </a:rPr>
              <a:t>nghĩa</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Tuy</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nhiên</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cũng</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có</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thể</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đưa</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ra</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gợi</a:t>
            </a:r>
            <a:r>
              <a:rPr lang="en-US" sz="4000" dirty="0">
                <a:solidFill>
                  <a:schemeClr val="tx2"/>
                </a:solidFill>
                <a:effectLst/>
                <a:latin typeface="#9Slide05 Brannboll Ny" panose="02000000000000000000" pitchFamily="2" charset="0"/>
                <a:ea typeface="Times New Roman" panose="02020603050405020304" pitchFamily="18" charset="0"/>
              </a:rPr>
              <a:t> ý </a:t>
            </a:r>
            <a:r>
              <a:rPr lang="en-US" sz="4000" dirty="0" err="1">
                <a:solidFill>
                  <a:schemeClr val="tx2"/>
                </a:solidFill>
                <a:effectLst/>
                <a:latin typeface="#9Slide05 Brannboll Ny" panose="02000000000000000000" pitchFamily="2" charset="0"/>
                <a:ea typeface="Times New Roman" panose="02020603050405020304" pitchFamily="18" charset="0"/>
              </a:rPr>
              <a:t>nếu</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không</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mua</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kem</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vì</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tốn</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nhiều</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tiền</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thì</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có</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thể</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mua</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một</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chút</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gì</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đó</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để</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mời</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các</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bạn</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cho</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thêm</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phần</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vui</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vẻ</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ví</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dụ</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như</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bỏng</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ngô</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bim</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bim</a:t>
            </a:r>
            <a:r>
              <a:rPr lang="en-US" sz="4000" dirty="0">
                <a:solidFill>
                  <a:schemeClr val="tx2"/>
                </a:solidFill>
                <a:latin typeface="#9Slide05 Brannboll Ny" panose="02000000000000000000" pitchFamily="2" charset="0"/>
                <a:ea typeface="Times New Roman" panose="02020603050405020304" pitchFamily="18" charset="0"/>
              </a:rPr>
              <a:t>…</a:t>
            </a:r>
            <a:endParaRPr lang="en-US" sz="4000" dirty="0">
              <a:solidFill>
                <a:schemeClr val="tx2"/>
              </a:solidFill>
              <a:effectLst/>
              <a:latin typeface="#9Slide05 Brannboll Ny" panose="02000000000000000000" pitchFamily="2" charset="0"/>
              <a:ea typeface="Times New Roman" panose="02020603050405020304" pitchFamily="18"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2000" cy="6857999"/>
          </a:xfrm>
          <a:prstGeom prst="rect">
            <a:avLst/>
          </a:prstGeom>
        </p:spPr>
      </p:pic>
      <p:grpSp>
        <p:nvGrpSpPr>
          <p:cNvPr id="5" name="Group 4"/>
          <p:cNvGrpSpPr/>
          <p:nvPr/>
        </p:nvGrpSpPr>
        <p:grpSpPr>
          <a:xfrm>
            <a:off x="0" y="420472"/>
            <a:ext cx="8182303" cy="5714857"/>
            <a:chOff x="114868" y="-346472"/>
            <a:chExt cx="7805125" cy="7426902"/>
          </a:xfrm>
        </p:grpSpPr>
        <p:pic>
          <p:nvPicPr>
            <p:cNvPr id="6" name="Google Shape;154;p8"/>
            <p:cNvPicPr preferRelativeResize="0"/>
            <p:nvPr/>
          </p:nvPicPr>
          <p:blipFill rotWithShape="1">
            <a:blip r:embed="rId3"/>
            <a:srcRect l="16992" t="-937" r="50159" b="17086"/>
            <a:stretch>
              <a:fillRect/>
            </a:stretch>
          </p:blipFill>
          <p:spPr>
            <a:xfrm>
              <a:off x="114868" y="-346472"/>
              <a:ext cx="7805125" cy="6999519"/>
            </a:xfrm>
            <a:prstGeom prst="rect">
              <a:avLst/>
            </a:prstGeom>
            <a:noFill/>
            <a:ln>
              <a:noFill/>
            </a:ln>
          </p:spPr>
        </p:pic>
        <p:pic>
          <p:nvPicPr>
            <p:cNvPr id="7" name="Google Shape;155;p8"/>
            <p:cNvPicPr preferRelativeResize="0"/>
            <p:nvPr/>
          </p:nvPicPr>
          <p:blipFill rotWithShape="1">
            <a:blip r:embed="rId4" cstate="print"/>
            <a:srcRect/>
            <a:stretch>
              <a:fillRect/>
            </a:stretch>
          </p:blipFill>
          <p:spPr>
            <a:xfrm>
              <a:off x="3068240" y="4750073"/>
              <a:ext cx="2072846" cy="2330357"/>
            </a:xfrm>
            <a:prstGeom prst="rect">
              <a:avLst/>
            </a:prstGeom>
            <a:noFill/>
            <a:ln>
              <a:noFill/>
            </a:ln>
          </p:spPr>
        </p:pic>
      </p:grpSp>
      <p:sp>
        <p:nvSpPr>
          <p:cNvPr id="8" name="Rectangle 7"/>
          <p:cNvSpPr/>
          <p:nvPr/>
        </p:nvSpPr>
        <p:spPr>
          <a:xfrm>
            <a:off x="650833" y="1701443"/>
            <a:ext cx="6768275" cy="3170099"/>
          </a:xfrm>
          <a:prstGeom prst="rect">
            <a:avLst/>
          </a:prstGeom>
        </p:spPr>
        <p:txBody>
          <a:bodyPr wrap="square">
            <a:spAutoFit/>
          </a:bodyPr>
          <a:lstStyle/>
          <a:p>
            <a:pPr algn="just"/>
            <a:r>
              <a:rPr lang="en-US" sz="4000" dirty="0" err="1">
                <a:solidFill>
                  <a:schemeClr val="accent5">
                    <a:lumMod val="50000"/>
                  </a:schemeClr>
                </a:solidFill>
                <a:effectLst/>
                <a:latin typeface="#9Slide05 Brannboll Ny" panose="02000000000000000000" pitchFamily="2" charset="0"/>
                <a:ea typeface="Times New Roman" panose="02020603050405020304" pitchFamily="18" charset="0"/>
              </a:rPr>
              <a:t>Mẹ</a:t>
            </a:r>
            <a:r>
              <a:rPr lang="en-US" sz="40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5">
                    <a:lumMod val="50000"/>
                  </a:schemeClr>
                </a:solidFill>
                <a:effectLst/>
                <a:latin typeface="#9Slide05 Brannboll Ny" panose="02000000000000000000" pitchFamily="2" charset="0"/>
                <a:ea typeface="Times New Roman" panose="02020603050405020304" pitchFamily="18" charset="0"/>
              </a:rPr>
              <a:t>cho</a:t>
            </a:r>
            <a:r>
              <a:rPr lang="en-US" sz="40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5">
                    <a:lumMod val="50000"/>
                  </a:schemeClr>
                </a:solidFill>
                <a:effectLst/>
                <a:latin typeface="#9Slide05 Brannboll Ny" panose="02000000000000000000" pitchFamily="2" charset="0"/>
                <a:ea typeface="Times New Roman" panose="02020603050405020304" pitchFamily="18" charset="0"/>
              </a:rPr>
              <a:t>em</a:t>
            </a:r>
            <a:r>
              <a:rPr lang="en-US" sz="4000" dirty="0">
                <a:solidFill>
                  <a:schemeClr val="accent5">
                    <a:lumMod val="50000"/>
                  </a:schemeClr>
                </a:solidFill>
                <a:effectLst/>
                <a:latin typeface="#9Slide05 Brannboll Ny" panose="02000000000000000000" pitchFamily="2" charset="0"/>
                <a:ea typeface="Times New Roman" panose="02020603050405020304" pitchFamily="18" charset="0"/>
              </a:rPr>
              <a:t> 150 000 </a:t>
            </a:r>
            <a:r>
              <a:rPr lang="en-US" sz="4000" dirty="0" err="1">
                <a:solidFill>
                  <a:schemeClr val="accent5">
                    <a:lumMod val="50000"/>
                  </a:schemeClr>
                </a:solidFill>
                <a:effectLst/>
                <a:latin typeface="#9Slide05 Brannboll Ny" panose="02000000000000000000" pitchFamily="2" charset="0"/>
                <a:ea typeface="Times New Roman" panose="02020603050405020304" pitchFamily="18" charset="0"/>
              </a:rPr>
              <a:t>đồng</a:t>
            </a:r>
            <a:r>
              <a:rPr lang="en-US" sz="40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5">
                    <a:lumMod val="50000"/>
                  </a:schemeClr>
                </a:solidFill>
                <a:effectLst/>
                <a:latin typeface="#9Slide05 Brannboll Ny" panose="02000000000000000000" pitchFamily="2" charset="0"/>
                <a:ea typeface="Times New Roman" panose="02020603050405020304" pitchFamily="18" charset="0"/>
              </a:rPr>
              <a:t>để</a:t>
            </a:r>
            <a:r>
              <a:rPr lang="en-US" sz="40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5">
                    <a:lumMod val="50000"/>
                  </a:schemeClr>
                </a:solidFill>
                <a:effectLst/>
                <a:latin typeface="#9Slide05 Brannboll Ny" panose="02000000000000000000" pitchFamily="2" charset="0"/>
                <a:ea typeface="Times New Roman" panose="02020603050405020304" pitchFamily="18" charset="0"/>
              </a:rPr>
              <a:t>tổ</a:t>
            </a:r>
            <a:r>
              <a:rPr lang="en-US" sz="40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5">
                    <a:lumMod val="50000"/>
                  </a:schemeClr>
                </a:solidFill>
                <a:effectLst/>
                <a:latin typeface="#9Slide05 Brannboll Ny" panose="02000000000000000000" pitchFamily="2" charset="0"/>
                <a:ea typeface="Times New Roman" panose="02020603050405020304" pitchFamily="18" charset="0"/>
              </a:rPr>
              <a:t>ch</a:t>
            </a:r>
            <a:r>
              <a:rPr lang="vi-VN" sz="4000" dirty="0">
                <a:solidFill>
                  <a:schemeClr val="accent5">
                    <a:lumMod val="50000"/>
                  </a:schemeClr>
                </a:solidFill>
                <a:effectLst/>
                <a:latin typeface="#9Slide05 Brannboll Ny" panose="02000000000000000000" pitchFamily="2" charset="0"/>
                <a:ea typeface="Times New Roman" panose="02020603050405020304" pitchFamily="18" charset="0"/>
              </a:rPr>
              <a:t>ức</a:t>
            </a:r>
            <a:r>
              <a:rPr lang="en-US" sz="40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5">
                    <a:lumMod val="50000"/>
                  </a:schemeClr>
                </a:solidFill>
                <a:effectLst/>
                <a:latin typeface="#9Slide05 Brannboll Ny" panose="02000000000000000000" pitchFamily="2" charset="0"/>
                <a:ea typeface="Times New Roman" panose="02020603050405020304" pitchFamily="18" charset="0"/>
              </a:rPr>
              <a:t>sinh</a:t>
            </a:r>
            <a:r>
              <a:rPr lang="en-US" sz="40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5">
                    <a:lumMod val="50000"/>
                  </a:schemeClr>
                </a:solidFill>
                <a:effectLst/>
                <a:latin typeface="#9Slide05 Brannboll Ny" panose="02000000000000000000" pitchFamily="2" charset="0"/>
                <a:ea typeface="Times New Roman" panose="02020603050405020304" pitchFamily="18" charset="0"/>
              </a:rPr>
              <a:t>nhật</a:t>
            </a:r>
            <a:r>
              <a:rPr lang="en-US" sz="40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5">
                    <a:lumMod val="50000"/>
                  </a:schemeClr>
                </a:solidFill>
                <a:effectLst/>
                <a:latin typeface="#9Slide05 Brannboll Ny" panose="02000000000000000000" pitchFamily="2" charset="0"/>
                <a:ea typeface="Times New Roman" panose="02020603050405020304" pitchFamily="18" charset="0"/>
              </a:rPr>
              <a:t>cùng</a:t>
            </a:r>
            <a:r>
              <a:rPr lang="en-US" sz="40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5">
                    <a:lumMod val="50000"/>
                  </a:schemeClr>
                </a:solidFill>
                <a:effectLst/>
                <a:latin typeface="#9Slide05 Brannboll Ny" panose="02000000000000000000" pitchFamily="2" charset="0"/>
                <a:ea typeface="Times New Roman" panose="02020603050405020304" pitchFamily="18" charset="0"/>
              </a:rPr>
              <a:t>ba</a:t>
            </a:r>
            <a:r>
              <a:rPr lang="en-US" sz="40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5">
                    <a:lumMod val="50000"/>
                  </a:schemeClr>
                </a:solidFill>
                <a:effectLst/>
                <a:latin typeface="#9Slide05 Brannboll Ny" panose="02000000000000000000" pitchFamily="2" charset="0"/>
                <a:ea typeface="Times New Roman" panose="02020603050405020304" pitchFamily="18" charset="0"/>
              </a:rPr>
              <a:t>người</a:t>
            </a:r>
            <a:r>
              <a:rPr lang="en-US" sz="40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5">
                    <a:lumMod val="50000"/>
                  </a:schemeClr>
                </a:solidFill>
                <a:effectLst/>
                <a:latin typeface="#9Slide05 Brannboll Ny" panose="02000000000000000000" pitchFamily="2" charset="0"/>
                <a:ea typeface="Times New Roman" panose="02020603050405020304" pitchFamily="18" charset="0"/>
              </a:rPr>
              <a:t>bạn</a:t>
            </a:r>
            <a:r>
              <a:rPr lang="en-US" sz="40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5">
                    <a:lumMod val="50000"/>
                  </a:schemeClr>
                </a:solidFill>
                <a:effectLst/>
                <a:latin typeface="#9Slide05 Brannboll Ny" panose="02000000000000000000" pitchFamily="2" charset="0"/>
                <a:ea typeface="Times New Roman" panose="02020603050405020304" pitchFamily="18" charset="0"/>
              </a:rPr>
              <a:t>thân</a:t>
            </a:r>
            <a:r>
              <a:rPr lang="en-US" sz="40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5">
                    <a:lumMod val="50000"/>
                  </a:schemeClr>
                </a:solidFill>
                <a:effectLst/>
                <a:latin typeface="#9Slide05 Brannboll Ny" panose="02000000000000000000" pitchFamily="2" charset="0"/>
                <a:ea typeface="Times New Roman" panose="02020603050405020304" pitchFamily="18" charset="0"/>
              </a:rPr>
              <a:t>Em</a:t>
            </a:r>
            <a:r>
              <a:rPr lang="en-US" sz="40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5">
                    <a:lumMod val="50000"/>
                  </a:schemeClr>
                </a:solidFill>
                <a:effectLst/>
                <a:latin typeface="#9Slide05 Brannboll Ny" panose="02000000000000000000" pitchFamily="2" charset="0"/>
                <a:ea typeface="Times New Roman" panose="02020603050405020304" pitchFamily="18" charset="0"/>
              </a:rPr>
              <a:t>sẽ</a:t>
            </a:r>
            <a:r>
              <a:rPr lang="en-US" sz="40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5">
                    <a:lumMod val="50000"/>
                  </a:schemeClr>
                </a:solidFill>
                <a:effectLst/>
                <a:latin typeface="#9Slide05 Brannboll Ny" panose="02000000000000000000" pitchFamily="2" charset="0"/>
                <a:ea typeface="Times New Roman" panose="02020603050405020304" pitchFamily="18" charset="0"/>
              </a:rPr>
              <a:t>sử</a:t>
            </a:r>
            <a:r>
              <a:rPr lang="en-US" sz="40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5">
                    <a:lumMod val="50000"/>
                  </a:schemeClr>
                </a:solidFill>
                <a:effectLst/>
                <a:latin typeface="#9Slide05 Brannboll Ny" panose="02000000000000000000" pitchFamily="2" charset="0"/>
                <a:ea typeface="Times New Roman" panose="02020603050405020304" pitchFamily="18" charset="0"/>
              </a:rPr>
              <a:t>dụng</a:t>
            </a:r>
            <a:r>
              <a:rPr lang="en-US" sz="40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5">
                    <a:lumMod val="50000"/>
                  </a:schemeClr>
                </a:solidFill>
                <a:effectLst/>
                <a:latin typeface="#9Slide05 Brannboll Ny" panose="02000000000000000000" pitchFamily="2" charset="0"/>
                <a:ea typeface="Times New Roman" panose="02020603050405020304" pitchFamily="18" charset="0"/>
              </a:rPr>
              <a:t>số</a:t>
            </a:r>
            <a:r>
              <a:rPr lang="en-US" sz="40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5">
                    <a:lumMod val="50000"/>
                  </a:schemeClr>
                </a:solidFill>
                <a:effectLst/>
                <a:latin typeface="#9Slide05 Brannboll Ny" panose="02000000000000000000" pitchFamily="2" charset="0"/>
                <a:ea typeface="Times New Roman" panose="02020603050405020304" pitchFamily="18" charset="0"/>
              </a:rPr>
              <a:t>tiền</a:t>
            </a:r>
            <a:r>
              <a:rPr lang="en-US" sz="40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5">
                    <a:lumMod val="50000"/>
                  </a:schemeClr>
                </a:solidFill>
                <a:effectLst/>
                <a:latin typeface="#9Slide05 Brannboll Ny" panose="02000000000000000000" pitchFamily="2" charset="0"/>
                <a:ea typeface="Times New Roman" panose="02020603050405020304" pitchFamily="18" charset="0"/>
              </a:rPr>
              <a:t>đó</a:t>
            </a:r>
            <a:r>
              <a:rPr lang="en-US" sz="40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5">
                    <a:lumMod val="50000"/>
                  </a:schemeClr>
                </a:solidFill>
                <a:effectLst/>
                <a:latin typeface="#9Slide05 Brannboll Ny" panose="02000000000000000000" pitchFamily="2" charset="0"/>
                <a:ea typeface="Times New Roman" panose="02020603050405020304" pitchFamily="18" charset="0"/>
              </a:rPr>
              <a:t>như</a:t>
            </a:r>
            <a:r>
              <a:rPr lang="en-US" sz="40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5">
                    <a:lumMod val="50000"/>
                  </a:schemeClr>
                </a:solidFill>
                <a:effectLst/>
                <a:latin typeface="#9Slide05 Brannboll Ny" panose="02000000000000000000" pitchFamily="2" charset="0"/>
                <a:ea typeface="Times New Roman" panose="02020603050405020304" pitchFamily="18" charset="0"/>
              </a:rPr>
              <a:t>thế</a:t>
            </a:r>
            <a:r>
              <a:rPr lang="en-US" sz="40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5">
                    <a:lumMod val="50000"/>
                  </a:schemeClr>
                </a:solidFill>
                <a:effectLst/>
                <a:latin typeface="#9Slide05 Brannboll Ny" panose="02000000000000000000" pitchFamily="2" charset="0"/>
                <a:ea typeface="Times New Roman" panose="02020603050405020304" pitchFamily="18" charset="0"/>
              </a:rPr>
              <a:t>nào</a:t>
            </a:r>
            <a:r>
              <a:rPr lang="en-US" sz="40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5">
                    <a:lumMod val="50000"/>
                  </a:schemeClr>
                </a:solidFill>
                <a:effectLst/>
                <a:latin typeface="#9Slide05 Brannboll Ny" panose="02000000000000000000" pitchFamily="2" charset="0"/>
                <a:ea typeface="Times New Roman" panose="02020603050405020304" pitchFamily="18" charset="0"/>
              </a:rPr>
              <a:t>để</a:t>
            </a:r>
            <a:r>
              <a:rPr lang="en-US" sz="40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5">
                    <a:lumMod val="50000"/>
                  </a:schemeClr>
                </a:solidFill>
                <a:effectLst/>
                <a:latin typeface="#9Slide05 Brannboll Ny" panose="02000000000000000000" pitchFamily="2" charset="0"/>
                <a:ea typeface="Times New Roman" panose="02020603050405020304" pitchFamily="18" charset="0"/>
              </a:rPr>
              <a:t>có</a:t>
            </a:r>
            <a:r>
              <a:rPr lang="en-US" sz="40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5">
                    <a:lumMod val="50000"/>
                  </a:schemeClr>
                </a:solidFill>
                <a:effectLst/>
                <a:latin typeface="#9Slide05 Brannboll Ny" panose="02000000000000000000" pitchFamily="2" charset="0"/>
                <a:ea typeface="Times New Roman" panose="02020603050405020304" pitchFamily="18" charset="0"/>
              </a:rPr>
              <a:t>buổi</a:t>
            </a:r>
            <a:r>
              <a:rPr lang="en-US" sz="40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5">
                    <a:lumMod val="50000"/>
                  </a:schemeClr>
                </a:solidFill>
                <a:effectLst/>
                <a:latin typeface="#9Slide05 Brannboll Ny" panose="02000000000000000000" pitchFamily="2" charset="0"/>
                <a:ea typeface="Times New Roman" panose="02020603050405020304" pitchFamily="18" charset="0"/>
              </a:rPr>
              <a:t>sinh</a:t>
            </a:r>
            <a:r>
              <a:rPr lang="en-US" sz="40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5">
                    <a:lumMod val="50000"/>
                  </a:schemeClr>
                </a:solidFill>
                <a:effectLst/>
                <a:latin typeface="#9Slide05 Brannboll Ny" panose="02000000000000000000" pitchFamily="2" charset="0"/>
                <a:ea typeface="Times New Roman" panose="02020603050405020304" pitchFamily="18" charset="0"/>
              </a:rPr>
              <a:t>nhật</a:t>
            </a:r>
            <a:r>
              <a:rPr lang="en-US" sz="40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5">
                    <a:lumMod val="50000"/>
                  </a:schemeClr>
                </a:solidFill>
                <a:effectLst/>
                <a:latin typeface="#9Slide05 Brannboll Ny" panose="02000000000000000000" pitchFamily="2" charset="0"/>
                <a:ea typeface="Times New Roman" panose="02020603050405020304" pitchFamily="18" charset="0"/>
              </a:rPr>
              <a:t>thật</a:t>
            </a:r>
            <a:r>
              <a:rPr lang="en-US" sz="40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5">
                    <a:lumMod val="50000"/>
                  </a:schemeClr>
                </a:solidFill>
                <a:effectLst/>
                <a:latin typeface="#9Slide05 Brannboll Ny" panose="02000000000000000000" pitchFamily="2" charset="0"/>
                <a:ea typeface="Times New Roman" panose="02020603050405020304" pitchFamily="18" charset="0"/>
              </a:rPr>
              <a:t>vui</a:t>
            </a:r>
            <a:r>
              <a:rPr lang="en-US" sz="40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5">
                    <a:lumMod val="50000"/>
                  </a:schemeClr>
                </a:solidFill>
                <a:effectLst/>
                <a:latin typeface="#9Slide05 Brannboll Ny" panose="02000000000000000000" pitchFamily="2" charset="0"/>
                <a:ea typeface="Times New Roman" panose="02020603050405020304" pitchFamily="18" charset="0"/>
              </a:rPr>
              <a:t>vẻ</a:t>
            </a:r>
            <a:r>
              <a:rPr lang="en-US" sz="40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5">
                    <a:lumMod val="50000"/>
                  </a:schemeClr>
                </a:solidFill>
                <a:effectLst/>
                <a:latin typeface="#9Slide05 Brannboll Ny" panose="02000000000000000000" pitchFamily="2" charset="0"/>
                <a:ea typeface="Times New Roman" panose="02020603050405020304" pitchFamily="18" charset="0"/>
              </a:rPr>
              <a:t>và</a:t>
            </a:r>
            <a:r>
              <a:rPr lang="en-US" sz="40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5">
                    <a:lumMod val="50000"/>
                  </a:schemeClr>
                </a:solidFill>
                <a:effectLst/>
                <a:latin typeface="#9Slide05 Brannboll Ny" panose="02000000000000000000" pitchFamily="2" charset="0"/>
                <a:ea typeface="Times New Roman" panose="02020603050405020304" pitchFamily="18" charset="0"/>
              </a:rPr>
              <a:t>tiết</a:t>
            </a:r>
            <a:r>
              <a:rPr lang="en-US" sz="40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5">
                    <a:lumMod val="50000"/>
                  </a:schemeClr>
                </a:solidFill>
                <a:effectLst/>
                <a:latin typeface="#9Slide05 Brannboll Ny" panose="02000000000000000000" pitchFamily="2" charset="0"/>
                <a:ea typeface="Times New Roman" panose="02020603050405020304" pitchFamily="18" charset="0"/>
              </a:rPr>
              <a:t>kiệm</a:t>
            </a:r>
            <a:r>
              <a:rPr lang="en-US" sz="4000" dirty="0">
                <a:solidFill>
                  <a:schemeClr val="accent5">
                    <a:lumMod val="50000"/>
                  </a:schemeClr>
                </a:solidFill>
                <a:effectLst/>
                <a:latin typeface="#9Slide05 Brannboll Ny" panose="02000000000000000000" pitchFamily="2" charset="0"/>
                <a:ea typeface="Times New Roman" panose="02020603050405020304" pitchFamily="18" charset="0"/>
              </a:rPr>
              <a:t>?</a:t>
            </a:r>
          </a:p>
        </p:txBody>
      </p:sp>
      <p:pic>
        <p:nvPicPr>
          <p:cNvPr id="9" name="Shape 95"/>
          <p:cNvPicPr/>
          <p:nvPr/>
        </p:nvPicPr>
        <p:blipFill>
          <a:blip r:embed="rId5"/>
          <a:stretch>
            <a:fillRect/>
          </a:stretch>
        </p:blipFill>
        <p:spPr>
          <a:xfrm>
            <a:off x="7714366" y="1565585"/>
            <a:ext cx="4556234" cy="4766648"/>
          </a:xfrm>
          <a:prstGeom prst="rect">
            <a:avLst/>
          </a:prstGeom>
        </p:spPr>
      </p:pic>
      <p:sp>
        <p:nvSpPr>
          <p:cNvPr id="11" name="Rectangle: Rounded Corners 1"/>
          <p:cNvSpPr/>
          <p:nvPr/>
        </p:nvSpPr>
        <p:spPr>
          <a:xfrm>
            <a:off x="1592825" y="145949"/>
            <a:ext cx="8303244" cy="726598"/>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165100" algn="just" defTabSz="914400" rtl="0" eaLnBrk="1" fontAlgn="auto" latinLnBrk="0" hangingPunct="1">
              <a:lnSpc>
                <a:spcPct val="130000"/>
              </a:lnSpc>
              <a:spcBef>
                <a:spcPts val="0"/>
              </a:spcBef>
              <a:spcAft>
                <a:spcPts val="200"/>
              </a:spcAft>
              <a:buClrTx/>
              <a:buSzTx/>
              <a:buFontTx/>
              <a:buNone/>
              <a:defRPr/>
            </a:pPr>
            <a:endParaRPr kumimoji="0" lang="en-US" sz="3200" b="1" i="0" u="none" strike="noStrike" kern="120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mn-cs"/>
            </a:endParaRPr>
          </a:p>
          <a:p>
            <a:pPr indent="165100" algn="ctr">
              <a:lnSpc>
                <a:spcPct val="130000"/>
              </a:lnSpc>
              <a:spcAft>
                <a:spcPts val="200"/>
              </a:spcAft>
              <a:defRPr/>
            </a:pPr>
            <a:r>
              <a:rPr lang="de-DE" sz="3200" b="1" dirty="0">
                <a:solidFill>
                  <a:schemeClr val="accent5">
                    <a:lumMod val="50000"/>
                  </a:schemeClr>
                </a:solidFill>
                <a:latin typeface="#9Slide05 Brannboll Ny" panose="02000000000000000000" pitchFamily="2" charset="0"/>
                <a:ea typeface="Times New Roman" panose="02020603050405020304" pitchFamily="18" charset="0"/>
                <a:cs typeface="Times New Roman" panose="02020603050405020304" pitchFamily="18" charset="0"/>
              </a:rPr>
              <a:t>Bài tập </a:t>
            </a:r>
            <a:r>
              <a:rPr lang="vi-VN" sz="3200" b="1" dirty="0">
                <a:solidFill>
                  <a:schemeClr val="accent5">
                    <a:lumMod val="50000"/>
                  </a:schemeClr>
                </a:solidFill>
                <a:latin typeface="#9Slide05 Brannboll Ny" panose="02000000000000000000" pitchFamily="2" charset="0"/>
                <a:ea typeface="Times New Roman" panose="02020603050405020304" pitchFamily="18" charset="0"/>
                <a:cs typeface="Times New Roman" panose="02020603050405020304" pitchFamily="18" charset="0"/>
              </a:rPr>
              <a:t>4:</a:t>
            </a:r>
            <a:r>
              <a:rPr lang="vi-VN" sz="3200" dirty="0">
                <a:solidFill>
                  <a:schemeClr val="accent5">
                    <a:lumMod val="50000"/>
                  </a:schemeClr>
                </a:solidFill>
                <a:latin typeface="#9Slide05 Brannboll Ny" panose="02000000000000000000" pitchFamily="2" charset="0"/>
                <a:ea typeface="Times New Roman" panose="02020603050405020304" pitchFamily="18" charset="0"/>
                <a:cs typeface="Times New Roman" panose="02020603050405020304" pitchFamily="18" charset="0"/>
              </a:rPr>
              <a:t> </a:t>
            </a:r>
            <a:r>
              <a:rPr kumimoji="0" lang="vi-VN" sz="3200" b="1" i="0" u="none" strike="noStrike" kern="1200" cap="none" spc="0" normalizeH="0" baseline="0" noProof="0" dirty="0">
                <a:ln>
                  <a:noFill/>
                </a:ln>
                <a:solidFill>
                  <a:srgbClr val="FF0000"/>
                </a:solidFill>
                <a:effectLst/>
                <a:uLnTx/>
                <a:uFillTx/>
                <a:latin typeface="#9Slide05 Brannboll Ny" panose="02000000000000000000" pitchFamily="2" charset="0"/>
                <a:ea typeface="Arial" panose="020B0604020202020204" pitchFamily="34" charset="0"/>
                <a:cs typeface="Times New Roman" panose="02020603050405020304" pitchFamily="18" charset="0"/>
              </a:rPr>
              <a:t>Thực hiện hành động </a:t>
            </a:r>
            <a:r>
              <a:rPr kumimoji="0" lang="en-US" sz="3200" b="1" i="0" u="none" strike="noStrike" kern="1200" cap="none" spc="0" normalizeH="0" baseline="0" noProof="0" dirty="0" err="1">
                <a:ln>
                  <a:noFill/>
                </a:ln>
                <a:solidFill>
                  <a:srgbClr val="FF0000"/>
                </a:solidFill>
                <a:effectLst/>
                <a:uLnTx/>
                <a:uFillTx/>
                <a:latin typeface="#9Slide05 Brannboll Ny" panose="02000000000000000000" pitchFamily="2" charset="0"/>
                <a:ea typeface="Arial" panose="020B0604020202020204" pitchFamily="34" charset="0"/>
                <a:cs typeface="Times New Roman" panose="02020603050405020304" pitchFamily="18" charset="0"/>
              </a:rPr>
              <a:t>quản</a:t>
            </a:r>
            <a:r>
              <a:rPr kumimoji="0" lang="en-US" sz="3200" b="1" i="0" u="none" strike="noStrike" kern="1200" cap="none" spc="0" normalizeH="0" noProof="0" dirty="0">
                <a:ln>
                  <a:noFill/>
                </a:ln>
                <a:solidFill>
                  <a:srgbClr val="FF0000"/>
                </a:solidFill>
                <a:effectLst/>
                <a:uLnTx/>
                <a:uFillTx/>
                <a:latin typeface="#9Slide05 Brannboll Ny" panose="02000000000000000000" pitchFamily="2" charset="0"/>
                <a:ea typeface="Arial" panose="020B0604020202020204" pitchFamily="34" charset="0"/>
                <a:cs typeface="Times New Roman" panose="02020603050405020304" pitchFamily="18" charset="0"/>
              </a:rPr>
              <a:t> </a:t>
            </a:r>
            <a:r>
              <a:rPr kumimoji="0" lang="en-US" sz="3200" b="1" i="0" u="none" strike="noStrike" kern="1200" cap="none" spc="0" normalizeH="0" noProof="0" dirty="0" err="1">
                <a:ln>
                  <a:noFill/>
                </a:ln>
                <a:solidFill>
                  <a:srgbClr val="FF0000"/>
                </a:solidFill>
                <a:effectLst/>
                <a:uLnTx/>
                <a:uFillTx/>
                <a:latin typeface="#9Slide05 Brannboll Ny" panose="02000000000000000000" pitchFamily="2" charset="0"/>
                <a:ea typeface="Arial" panose="020B0604020202020204" pitchFamily="34" charset="0"/>
                <a:cs typeface="Times New Roman" panose="02020603050405020304" pitchFamily="18" charset="0"/>
              </a:rPr>
              <a:t>lí</a:t>
            </a:r>
            <a:r>
              <a:rPr kumimoji="0" lang="en-US" sz="3200" b="1" i="0" u="none" strike="noStrike" kern="1200" cap="none" spc="0" normalizeH="0" noProof="0" dirty="0">
                <a:ln>
                  <a:noFill/>
                </a:ln>
                <a:solidFill>
                  <a:srgbClr val="FF0000"/>
                </a:solidFill>
                <a:effectLst/>
                <a:uLnTx/>
                <a:uFillTx/>
                <a:latin typeface="#9Slide05 Brannboll Ny" panose="02000000000000000000" pitchFamily="2" charset="0"/>
                <a:ea typeface="Arial" panose="020B0604020202020204" pitchFamily="34" charset="0"/>
                <a:cs typeface="Times New Roman" panose="02020603050405020304" pitchFamily="18" charset="0"/>
              </a:rPr>
              <a:t> </a:t>
            </a:r>
            <a:r>
              <a:rPr kumimoji="0" lang="en-US" sz="3200" b="1" i="0" u="none" strike="noStrike" kern="1200" cap="none" spc="0" normalizeH="0" noProof="0" dirty="0" err="1">
                <a:ln>
                  <a:noFill/>
                </a:ln>
                <a:solidFill>
                  <a:srgbClr val="FF0000"/>
                </a:solidFill>
                <a:effectLst/>
                <a:uLnTx/>
                <a:uFillTx/>
                <a:latin typeface="#9Slide05 Brannboll Ny" panose="02000000000000000000" pitchFamily="2" charset="0"/>
                <a:ea typeface="Arial" panose="020B0604020202020204" pitchFamily="34" charset="0"/>
                <a:cs typeface="Times New Roman" panose="02020603050405020304" pitchFamily="18" charset="0"/>
              </a:rPr>
              <a:t>tiền</a:t>
            </a:r>
            <a:endParaRPr kumimoji="0" lang="en-US" sz="3200" b="1" i="0" u="none" strike="noStrike" kern="120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en-US" sz="1800" b="0" i="0" u="none" strike="noStrike" kern="1200" cap="none" spc="0" normalizeH="0" baseline="0" noProof="0" dirty="0">
                <a:ln>
                  <a:noFill/>
                </a:ln>
                <a:solidFill>
                  <a:prstClr val="white"/>
                </a:solidFill>
                <a:effectLst/>
                <a:uLnTx/>
                <a:uFillTx/>
                <a:latin typeface="#9Slide05 Brannboll Ny" panose="02000000000000000000" pitchFamily="2" charset="0"/>
                <a:ea typeface="Times New Roman" panose="02020603050405020304" pitchFamily="18" charset="0"/>
                <a:cs typeface="+mn-cs"/>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 y="0"/>
            <a:ext cx="10920845" cy="6070060"/>
          </a:xfrm>
          <a:prstGeom prst="rect">
            <a:avLst/>
          </a:prstGeom>
          <a:noFill/>
        </p:spPr>
        <p:txBody>
          <a:bodyPr wrap="square">
            <a:spAutoFit/>
          </a:bodyPr>
          <a:lstStyle/>
          <a:p>
            <a:pPr algn="just">
              <a:lnSpc>
                <a:spcPct val="107000"/>
              </a:lnSpc>
              <a:spcAft>
                <a:spcPts val="800"/>
              </a:spcAft>
            </a:pPr>
            <a:r>
              <a:rPr lang="en-US" sz="5400" b="1" dirty="0" err="1">
                <a:solidFill>
                  <a:schemeClr val="accent5">
                    <a:lumMod val="50000"/>
                  </a:schemeClr>
                </a:solidFill>
                <a:effectLst/>
                <a:latin typeface="#9Slide05 Brannboll Ny" panose="02000000000000000000" pitchFamily="2" charset="0"/>
                <a:ea typeface="Times New Roman" panose="02020603050405020304" pitchFamily="18" charset="0"/>
                <a:cs typeface="Times New Roman" panose="02020603050405020304" pitchFamily="18" charset="0"/>
              </a:rPr>
              <a:t>Bài</a:t>
            </a:r>
            <a:r>
              <a:rPr lang="en-US" sz="5400" b="1" dirty="0">
                <a:solidFill>
                  <a:schemeClr val="accent5">
                    <a:lumMod val="50000"/>
                  </a:schemeClr>
                </a:solidFill>
                <a:effectLst/>
                <a:latin typeface="#9Slide05 Brannboll Ny" panose="02000000000000000000" pitchFamily="2" charset="0"/>
                <a:ea typeface="Times New Roman" panose="02020603050405020304" pitchFamily="18" charset="0"/>
                <a:cs typeface="Times New Roman" panose="02020603050405020304" pitchFamily="18" charset="0"/>
              </a:rPr>
              <a:t> </a:t>
            </a:r>
            <a:r>
              <a:rPr lang="en-US" sz="5400" b="1" dirty="0" err="1">
                <a:solidFill>
                  <a:schemeClr val="accent5">
                    <a:lumMod val="50000"/>
                  </a:schemeClr>
                </a:solidFill>
                <a:effectLst/>
                <a:latin typeface="#9Slide05 Brannboll Ny" panose="02000000000000000000" pitchFamily="2" charset="0"/>
                <a:ea typeface="Times New Roman" panose="02020603050405020304" pitchFamily="18" charset="0"/>
                <a:cs typeface="Times New Roman" panose="02020603050405020304" pitchFamily="18" charset="0"/>
              </a:rPr>
              <a:t>tập</a:t>
            </a:r>
            <a:r>
              <a:rPr lang="vi-VN" sz="5400" b="1" dirty="0">
                <a:solidFill>
                  <a:schemeClr val="accent5">
                    <a:lumMod val="50000"/>
                  </a:schemeClr>
                </a:solidFill>
                <a:effectLst/>
                <a:latin typeface="#9Slide05 Brannboll Ny" panose="02000000000000000000" pitchFamily="2" charset="0"/>
                <a:ea typeface="Times New Roman" panose="02020603050405020304" pitchFamily="18" charset="0"/>
                <a:cs typeface="Times New Roman" panose="02020603050405020304" pitchFamily="18" charset="0"/>
              </a:rPr>
              <a:t> 4</a:t>
            </a:r>
            <a:r>
              <a:rPr lang="en-US" sz="5400" b="1" dirty="0">
                <a:solidFill>
                  <a:schemeClr val="accent5">
                    <a:lumMod val="50000"/>
                  </a:schemeClr>
                </a:solidFill>
                <a:effectLst/>
                <a:latin typeface="#9Slide05 Brannboll Ny" panose="02000000000000000000" pitchFamily="2" charset="0"/>
                <a:ea typeface="Times New Roman" panose="02020603050405020304" pitchFamily="18" charset="0"/>
                <a:cs typeface="Times New Roman" panose="02020603050405020304" pitchFamily="18" charset="0"/>
              </a:rPr>
              <a:t>: </a:t>
            </a:r>
            <a:r>
              <a:rPr lang="en-US" sz="5400" b="1" dirty="0" err="1">
                <a:solidFill>
                  <a:schemeClr val="accent5">
                    <a:lumMod val="50000"/>
                  </a:schemeClr>
                </a:solidFill>
                <a:effectLst/>
                <a:latin typeface="#9Slide05 Brannboll Ny" panose="02000000000000000000" pitchFamily="2" charset="0"/>
                <a:ea typeface="Times New Roman" panose="02020603050405020304" pitchFamily="18" charset="0"/>
                <a:cs typeface="Times New Roman" panose="02020603050405020304" pitchFamily="18" charset="0"/>
              </a:rPr>
              <a:t>Gợi</a:t>
            </a:r>
            <a:r>
              <a:rPr lang="en-US" sz="5400" b="1" dirty="0">
                <a:solidFill>
                  <a:schemeClr val="accent5">
                    <a:lumMod val="50000"/>
                  </a:schemeClr>
                </a:solidFill>
                <a:effectLst/>
                <a:latin typeface="#9Slide05 Brannboll Ny" panose="02000000000000000000" pitchFamily="2" charset="0"/>
                <a:ea typeface="Times New Roman" panose="02020603050405020304" pitchFamily="18" charset="0"/>
                <a:cs typeface="Times New Roman" panose="02020603050405020304" pitchFamily="18" charset="0"/>
              </a:rPr>
              <a:t> ý</a:t>
            </a:r>
            <a:endParaRPr lang="en-US" sz="5400" dirty="0">
              <a:solidFill>
                <a:schemeClr val="accent5">
                  <a:lumMod val="50000"/>
                </a:schemeClr>
              </a:solidFill>
              <a:effectLst/>
              <a:latin typeface="#9Slide05 Brannboll Ny" panose="02000000000000000000" pitchFamily="2" charset="0"/>
              <a:ea typeface="Times New Roman" panose="02020603050405020304" pitchFamily="18" charset="0"/>
              <a:cs typeface="Times New Roman" panose="02020603050405020304" pitchFamily="18" charset="0"/>
            </a:endParaRPr>
          </a:p>
          <a:p>
            <a:pPr algn="just"/>
            <a:r>
              <a:rPr lang="en-US" sz="54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5400" dirty="0" err="1">
                <a:solidFill>
                  <a:schemeClr val="accent5">
                    <a:lumMod val="50000"/>
                  </a:schemeClr>
                </a:solidFill>
                <a:effectLst/>
                <a:latin typeface="#9Slide05 Brannboll Ny" panose="02000000000000000000" pitchFamily="2" charset="0"/>
                <a:ea typeface="Times New Roman" panose="02020603050405020304" pitchFamily="18" charset="0"/>
              </a:rPr>
              <a:t>Tổng</a:t>
            </a:r>
            <a:r>
              <a:rPr lang="en-US" sz="54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5400" dirty="0" err="1">
                <a:solidFill>
                  <a:schemeClr val="accent5">
                    <a:lumMod val="50000"/>
                  </a:schemeClr>
                </a:solidFill>
                <a:effectLst/>
                <a:latin typeface="#9Slide05 Brannboll Ny" panose="02000000000000000000" pitchFamily="2" charset="0"/>
                <a:ea typeface="Times New Roman" panose="02020603050405020304" pitchFamily="18" charset="0"/>
              </a:rPr>
              <a:t>các</a:t>
            </a:r>
            <a:r>
              <a:rPr lang="en-US" sz="54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5400" dirty="0" err="1">
                <a:solidFill>
                  <a:schemeClr val="accent5">
                    <a:lumMod val="50000"/>
                  </a:schemeClr>
                </a:solidFill>
                <a:effectLst/>
                <a:latin typeface="#9Slide05 Brannboll Ny" panose="02000000000000000000" pitchFamily="2" charset="0"/>
                <a:ea typeface="Times New Roman" panose="02020603050405020304" pitchFamily="18" charset="0"/>
              </a:rPr>
              <a:t>khoản</a:t>
            </a:r>
            <a:r>
              <a:rPr lang="en-US" sz="5400" dirty="0">
                <a:solidFill>
                  <a:schemeClr val="accent5">
                    <a:lumMod val="50000"/>
                  </a:schemeClr>
                </a:solidFill>
                <a:effectLst/>
                <a:latin typeface="#9Slide05 Brannboll Ny" panose="02000000000000000000" pitchFamily="2" charset="0"/>
                <a:ea typeface="Times New Roman" panose="02020603050405020304" pitchFamily="18" charset="0"/>
              </a:rPr>
              <a:t> chi </a:t>
            </a:r>
            <a:r>
              <a:rPr lang="en-US" sz="5400" dirty="0" err="1">
                <a:solidFill>
                  <a:schemeClr val="accent5">
                    <a:lumMod val="50000"/>
                  </a:schemeClr>
                </a:solidFill>
                <a:effectLst/>
                <a:latin typeface="#9Slide05 Brannboll Ny" panose="02000000000000000000" pitchFamily="2" charset="0"/>
                <a:ea typeface="Times New Roman" panose="02020603050405020304" pitchFamily="18" charset="0"/>
              </a:rPr>
              <a:t>có</a:t>
            </a:r>
            <a:r>
              <a:rPr lang="en-US" sz="54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5400" dirty="0" err="1">
                <a:solidFill>
                  <a:schemeClr val="accent5">
                    <a:lumMod val="50000"/>
                  </a:schemeClr>
                </a:solidFill>
                <a:effectLst/>
                <a:latin typeface="#9Slide05 Brannboll Ny" panose="02000000000000000000" pitchFamily="2" charset="0"/>
                <a:ea typeface="Times New Roman" panose="02020603050405020304" pitchFamily="18" charset="0"/>
              </a:rPr>
              <a:t>vượt</a:t>
            </a:r>
            <a:r>
              <a:rPr lang="en-US" sz="54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5400" dirty="0" err="1">
                <a:solidFill>
                  <a:schemeClr val="accent5">
                    <a:lumMod val="50000"/>
                  </a:schemeClr>
                </a:solidFill>
                <a:effectLst/>
                <a:latin typeface="#9Slide05 Brannboll Ny" panose="02000000000000000000" pitchFamily="2" charset="0"/>
                <a:ea typeface="Times New Roman" panose="02020603050405020304" pitchFamily="18" charset="0"/>
              </a:rPr>
              <a:t>quá</a:t>
            </a:r>
            <a:r>
              <a:rPr lang="en-US" sz="54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5400" dirty="0" err="1">
                <a:solidFill>
                  <a:schemeClr val="accent5">
                    <a:lumMod val="50000"/>
                  </a:schemeClr>
                </a:solidFill>
                <a:effectLst/>
                <a:latin typeface="#9Slide05 Brannboll Ny" panose="02000000000000000000" pitchFamily="2" charset="0"/>
                <a:ea typeface="Times New Roman" panose="02020603050405020304" pitchFamily="18" charset="0"/>
              </a:rPr>
              <a:t>mức</a:t>
            </a:r>
            <a:r>
              <a:rPr lang="en-US" sz="5400" dirty="0">
                <a:solidFill>
                  <a:schemeClr val="accent5">
                    <a:lumMod val="50000"/>
                  </a:schemeClr>
                </a:solidFill>
                <a:effectLst/>
                <a:latin typeface="#9Slide05 Brannboll Ny" panose="02000000000000000000" pitchFamily="2" charset="0"/>
                <a:ea typeface="Times New Roman" panose="02020603050405020304" pitchFamily="18" charset="0"/>
              </a:rPr>
              <a:t> </a:t>
            </a:r>
          </a:p>
          <a:p>
            <a:pPr algn="just"/>
            <a:r>
              <a:rPr lang="en-US" sz="5400" dirty="0">
                <a:solidFill>
                  <a:schemeClr val="accent5">
                    <a:lumMod val="50000"/>
                  </a:schemeClr>
                </a:solidFill>
                <a:effectLst/>
                <a:latin typeface="#9Slide05 Brannboll Ny" panose="02000000000000000000" pitchFamily="2" charset="0"/>
                <a:ea typeface="Times New Roman" panose="02020603050405020304" pitchFamily="18" charset="0"/>
              </a:rPr>
              <a:t>150.000 </a:t>
            </a:r>
            <a:r>
              <a:rPr lang="en-US" sz="5400" dirty="0" err="1">
                <a:solidFill>
                  <a:schemeClr val="accent5">
                    <a:lumMod val="50000"/>
                  </a:schemeClr>
                </a:solidFill>
                <a:effectLst/>
                <a:latin typeface="#9Slide05 Brannboll Ny" panose="02000000000000000000" pitchFamily="2" charset="0"/>
                <a:ea typeface="Times New Roman" panose="02020603050405020304" pitchFamily="18" charset="0"/>
              </a:rPr>
              <a:t>đồng</a:t>
            </a:r>
            <a:r>
              <a:rPr lang="en-US" sz="54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5400" dirty="0" err="1">
                <a:solidFill>
                  <a:schemeClr val="accent5">
                    <a:lumMod val="50000"/>
                  </a:schemeClr>
                </a:solidFill>
                <a:effectLst/>
                <a:latin typeface="#9Slide05 Brannboll Ny" panose="02000000000000000000" pitchFamily="2" charset="0"/>
                <a:ea typeface="Times New Roman" panose="02020603050405020304" pitchFamily="18" charset="0"/>
              </a:rPr>
              <a:t>không</a:t>
            </a:r>
            <a:r>
              <a:rPr lang="en-US" sz="5400" dirty="0">
                <a:solidFill>
                  <a:schemeClr val="accent5">
                    <a:lumMod val="50000"/>
                  </a:schemeClr>
                </a:solidFill>
                <a:effectLst/>
                <a:latin typeface="#9Slide05 Brannboll Ny" panose="02000000000000000000" pitchFamily="2" charset="0"/>
                <a:ea typeface="Times New Roman" panose="02020603050405020304" pitchFamily="18" charset="0"/>
              </a:rPr>
              <a:t>? </a:t>
            </a:r>
          </a:p>
          <a:p>
            <a:pPr algn="just"/>
            <a:r>
              <a:rPr lang="en-US" sz="54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5400" dirty="0" err="1">
                <a:solidFill>
                  <a:schemeClr val="accent5">
                    <a:lumMod val="50000"/>
                  </a:schemeClr>
                </a:solidFill>
                <a:effectLst/>
                <a:latin typeface="#9Slide05 Brannboll Ny" panose="02000000000000000000" pitchFamily="2" charset="0"/>
                <a:ea typeface="Times New Roman" panose="02020603050405020304" pitchFamily="18" charset="0"/>
              </a:rPr>
              <a:t>Nội</a:t>
            </a:r>
            <a:r>
              <a:rPr lang="en-US" sz="5400" dirty="0">
                <a:solidFill>
                  <a:schemeClr val="accent5">
                    <a:lumMod val="50000"/>
                  </a:schemeClr>
                </a:solidFill>
                <a:effectLst/>
                <a:latin typeface="#9Slide05 Brannboll Ny" panose="02000000000000000000" pitchFamily="2" charset="0"/>
                <a:ea typeface="Times New Roman" panose="02020603050405020304" pitchFamily="18" charset="0"/>
              </a:rPr>
              <a:t> dung </a:t>
            </a:r>
            <a:r>
              <a:rPr lang="en-US" sz="5400" dirty="0" err="1">
                <a:solidFill>
                  <a:schemeClr val="accent5">
                    <a:lumMod val="50000"/>
                  </a:schemeClr>
                </a:solidFill>
                <a:effectLst/>
                <a:latin typeface="#9Slide05 Brannboll Ny" panose="02000000000000000000" pitchFamily="2" charset="0"/>
                <a:ea typeface="Times New Roman" panose="02020603050405020304" pitchFamily="18" charset="0"/>
              </a:rPr>
              <a:t>buổi</a:t>
            </a:r>
            <a:r>
              <a:rPr lang="en-US" sz="54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5400" dirty="0" err="1">
                <a:solidFill>
                  <a:schemeClr val="accent5">
                    <a:lumMod val="50000"/>
                  </a:schemeClr>
                </a:solidFill>
                <a:effectLst/>
                <a:latin typeface="#9Slide05 Brannboll Ny" panose="02000000000000000000" pitchFamily="2" charset="0"/>
                <a:ea typeface="Times New Roman" panose="02020603050405020304" pitchFamily="18" charset="0"/>
              </a:rPr>
              <a:t>sinh</a:t>
            </a:r>
            <a:r>
              <a:rPr lang="en-US" sz="54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5400" dirty="0" err="1">
                <a:solidFill>
                  <a:schemeClr val="accent5">
                    <a:lumMod val="50000"/>
                  </a:schemeClr>
                </a:solidFill>
                <a:effectLst/>
                <a:latin typeface="#9Slide05 Brannboll Ny" panose="02000000000000000000" pitchFamily="2" charset="0"/>
                <a:ea typeface="Times New Roman" panose="02020603050405020304" pitchFamily="18" charset="0"/>
              </a:rPr>
              <a:t>nhật</a:t>
            </a:r>
            <a:r>
              <a:rPr lang="en-US" sz="54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5400" dirty="0" err="1">
                <a:solidFill>
                  <a:schemeClr val="accent5">
                    <a:lumMod val="50000"/>
                  </a:schemeClr>
                </a:solidFill>
                <a:effectLst/>
                <a:latin typeface="#9Slide05 Brannboll Ny" panose="02000000000000000000" pitchFamily="2" charset="0"/>
                <a:ea typeface="Times New Roman" panose="02020603050405020304" pitchFamily="18" charset="0"/>
              </a:rPr>
              <a:t>có</a:t>
            </a:r>
            <a:r>
              <a:rPr lang="en-US" sz="5400" dirty="0">
                <a:solidFill>
                  <a:schemeClr val="accent5">
                    <a:lumMod val="50000"/>
                  </a:schemeClr>
                </a:solidFill>
                <a:effectLst/>
                <a:latin typeface="#9Slide05 Brannboll Ny" panose="02000000000000000000" pitchFamily="2" charset="0"/>
                <a:ea typeface="Times New Roman" panose="02020603050405020304" pitchFamily="18" charset="0"/>
              </a:rPr>
              <a:t> ý </a:t>
            </a:r>
            <a:r>
              <a:rPr lang="en-US" sz="5400" dirty="0" err="1">
                <a:solidFill>
                  <a:schemeClr val="accent5">
                    <a:lumMod val="50000"/>
                  </a:schemeClr>
                </a:solidFill>
                <a:effectLst/>
                <a:latin typeface="#9Slide05 Brannboll Ny" panose="02000000000000000000" pitchFamily="2" charset="0"/>
                <a:ea typeface="Times New Roman" panose="02020603050405020304" pitchFamily="18" charset="0"/>
              </a:rPr>
              <a:t>nghĩa</a:t>
            </a:r>
            <a:r>
              <a:rPr lang="en-US" sz="54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5400" dirty="0" err="1">
                <a:solidFill>
                  <a:schemeClr val="accent5">
                    <a:lumMod val="50000"/>
                  </a:schemeClr>
                </a:solidFill>
                <a:effectLst/>
                <a:latin typeface="#9Slide05 Brannboll Ny" panose="02000000000000000000" pitchFamily="2" charset="0"/>
                <a:ea typeface="Times New Roman" panose="02020603050405020304" pitchFamily="18" charset="0"/>
              </a:rPr>
              <a:t>thiết</a:t>
            </a:r>
            <a:r>
              <a:rPr lang="en-US" sz="54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5400" dirty="0" err="1">
                <a:solidFill>
                  <a:schemeClr val="accent5">
                    <a:lumMod val="50000"/>
                  </a:schemeClr>
                </a:solidFill>
                <a:effectLst/>
                <a:latin typeface="#9Slide05 Brannboll Ny" panose="02000000000000000000" pitchFamily="2" charset="0"/>
                <a:ea typeface="Times New Roman" panose="02020603050405020304" pitchFamily="18" charset="0"/>
              </a:rPr>
              <a:t>thực</a:t>
            </a:r>
            <a:r>
              <a:rPr lang="en-US" sz="54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5400" dirty="0" err="1">
                <a:solidFill>
                  <a:schemeClr val="accent5">
                    <a:lumMod val="50000"/>
                  </a:schemeClr>
                </a:solidFill>
                <a:effectLst/>
                <a:latin typeface="#9Slide05 Brannboll Ny" panose="02000000000000000000" pitchFamily="2" charset="0"/>
                <a:ea typeface="Times New Roman" panose="02020603050405020304" pitchFamily="18" charset="0"/>
              </a:rPr>
              <a:t>vui</a:t>
            </a:r>
            <a:r>
              <a:rPr lang="en-US" sz="54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5400" dirty="0" err="1">
                <a:solidFill>
                  <a:schemeClr val="accent5">
                    <a:lumMod val="50000"/>
                  </a:schemeClr>
                </a:solidFill>
                <a:effectLst/>
                <a:latin typeface="#9Slide05 Brannboll Ny" panose="02000000000000000000" pitchFamily="2" charset="0"/>
                <a:ea typeface="Times New Roman" panose="02020603050405020304" pitchFamily="18" charset="0"/>
              </a:rPr>
              <a:t>vẻ</a:t>
            </a:r>
            <a:r>
              <a:rPr lang="en-US" sz="54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5400" dirty="0" err="1">
                <a:solidFill>
                  <a:schemeClr val="accent5">
                    <a:lumMod val="50000"/>
                  </a:schemeClr>
                </a:solidFill>
                <a:effectLst/>
                <a:latin typeface="#9Slide05 Brannboll Ny" panose="02000000000000000000" pitchFamily="2" charset="0"/>
                <a:ea typeface="Times New Roman" panose="02020603050405020304" pitchFamily="18" charset="0"/>
              </a:rPr>
              <a:t>tình</a:t>
            </a:r>
            <a:r>
              <a:rPr lang="en-US" sz="54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5400" dirty="0" err="1">
                <a:solidFill>
                  <a:schemeClr val="accent5">
                    <a:lumMod val="50000"/>
                  </a:schemeClr>
                </a:solidFill>
                <a:effectLst/>
                <a:latin typeface="#9Slide05 Brannboll Ny" panose="02000000000000000000" pitchFamily="2" charset="0"/>
                <a:ea typeface="Times New Roman" panose="02020603050405020304" pitchFamily="18" charset="0"/>
              </a:rPr>
              <a:t>cảm</a:t>
            </a:r>
            <a:r>
              <a:rPr lang="en-US" sz="54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5400" dirty="0" err="1">
                <a:solidFill>
                  <a:schemeClr val="accent5">
                    <a:lumMod val="50000"/>
                  </a:schemeClr>
                </a:solidFill>
                <a:effectLst/>
                <a:latin typeface="#9Slide05 Brannboll Ny" panose="02000000000000000000" pitchFamily="2" charset="0"/>
                <a:ea typeface="Times New Roman" panose="02020603050405020304" pitchFamily="18" charset="0"/>
              </a:rPr>
              <a:t>không</a:t>
            </a:r>
            <a:r>
              <a:rPr lang="en-US" sz="5400" dirty="0">
                <a:solidFill>
                  <a:schemeClr val="accent5">
                    <a:lumMod val="50000"/>
                  </a:schemeClr>
                </a:solidFill>
                <a:effectLst/>
                <a:latin typeface="#9Slide05 Brannboll Ny" panose="02000000000000000000" pitchFamily="2" charset="0"/>
                <a:ea typeface="Times New Roman" panose="02020603050405020304" pitchFamily="18" charset="0"/>
              </a:rPr>
              <a:t>? </a:t>
            </a:r>
          </a:p>
          <a:p>
            <a:r>
              <a:rPr lang="en-US" sz="5400" dirty="0">
                <a:solidFill>
                  <a:schemeClr val="accent5">
                    <a:lumMod val="50000"/>
                  </a:schemeClr>
                </a:solidFill>
                <a:effectLst/>
                <a:latin typeface="#9Slide05 Brannboll Ny" panose="02000000000000000000" pitchFamily="2" charset="0"/>
                <a:ea typeface="Times New Roman" panose="02020603050405020304" pitchFamily="18" charset="0"/>
              </a:rPr>
              <a:t>+</a:t>
            </a:r>
            <a:r>
              <a:rPr lang="en-US" sz="5400" dirty="0" err="1">
                <a:solidFill>
                  <a:schemeClr val="accent5">
                    <a:lumMod val="50000"/>
                  </a:schemeClr>
                </a:solidFill>
                <a:effectLst/>
                <a:latin typeface="#9Slide05 Brannboll Ny" panose="02000000000000000000" pitchFamily="2" charset="0"/>
                <a:ea typeface="Times New Roman" panose="02020603050405020304" pitchFamily="18" charset="0"/>
              </a:rPr>
              <a:t>Khả</a:t>
            </a:r>
            <a:r>
              <a:rPr lang="en-US" sz="54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5400" dirty="0" err="1">
                <a:solidFill>
                  <a:schemeClr val="accent5">
                    <a:lumMod val="50000"/>
                  </a:schemeClr>
                </a:solidFill>
                <a:effectLst/>
                <a:latin typeface="#9Slide05 Brannboll Ny" panose="02000000000000000000" pitchFamily="2" charset="0"/>
                <a:ea typeface="Times New Roman" panose="02020603050405020304" pitchFamily="18" charset="0"/>
              </a:rPr>
              <a:t>năng</a:t>
            </a:r>
            <a:r>
              <a:rPr lang="en-US" sz="54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5400" dirty="0" err="1">
                <a:solidFill>
                  <a:schemeClr val="accent5">
                    <a:lumMod val="50000"/>
                  </a:schemeClr>
                </a:solidFill>
                <a:effectLst/>
                <a:latin typeface="#9Slide05 Brannboll Ny" panose="02000000000000000000" pitchFamily="2" charset="0"/>
                <a:ea typeface="Times New Roman" panose="02020603050405020304" pitchFamily="18" charset="0"/>
              </a:rPr>
              <a:t>khai</a:t>
            </a:r>
            <a:r>
              <a:rPr lang="en-US" sz="54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5400" dirty="0" err="1">
                <a:solidFill>
                  <a:schemeClr val="accent5">
                    <a:lumMod val="50000"/>
                  </a:schemeClr>
                </a:solidFill>
                <a:effectLst/>
                <a:latin typeface="#9Slide05 Brannboll Ny" panose="02000000000000000000" pitchFamily="2" charset="0"/>
                <a:ea typeface="Times New Roman" panose="02020603050405020304" pitchFamily="18" charset="0"/>
              </a:rPr>
              <a:t>thác</a:t>
            </a:r>
            <a:r>
              <a:rPr lang="en-US" sz="54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5400" dirty="0" err="1">
                <a:solidFill>
                  <a:schemeClr val="accent5">
                    <a:lumMod val="50000"/>
                  </a:schemeClr>
                </a:solidFill>
                <a:effectLst/>
                <a:latin typeface="#9Slide05 Brannboll Ny" panose="02000000000000000000" pitchFamily="2" charset="0"/>
                <a:ea typeface="Times New Roman" panose="02020603050405020304" pitchFamily="18" charset="0"/>
              </a:rPr>
              <a:t>các</a:t>
            </a:r>
            <a:r>
              <a:rPr lang="en-US" sz="54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5400" dirty="0" err="1">
                <a:solidFill>
                  <a:schemeClr val="accent5">
                    <a:lumMod val="50000"/>
                  </a:schemeClr>
                </a:solidFill>
                <a:effectLst/>
                <a:latin typeface="#9Slide05 Brannboll Ny" panose="02000000000000000000" pitchFamily="2" charset="0"/>
                <a:ea typeface="Times New Roman" panose="02020603050405020304" pitchFamily="18" charset="0"/>
              </a:rPr>
              <a:t>nguồn</a:t>
            </a:r>
            <a:r>
              <a:rPr lang="en-US" sz="54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5400" dirty="0" err="1">
                <a:solidFill>
                  <a:schemeClr val="accent5">
                    <a:lumMod val="50000"/>
                  </a:schemeClr>
                </a:solidFill>
                <a:effectLst/>
                <a:latin typeface="#9Slide05 Brannboll Ny" panose="02000000000000000000" pitchFamily="2" charset="0"/>
                <a:ea typeface="Times New Roman" panose="02020603050405020304" pitchFamily="18" charset="0"/>
              </a:rPr>
              <a:t>lực</a:t>
            </a:r>
            <a:r>
              <a:rPr lang="en-US" sz="54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5400" dirty="0" err="1">
                <a:solidFill>
                  <a:schemeClr val="accent5">
                    <a:lumMod val="50000"/>
                  </a:schemeClr>
                </a:solidFill>
                <a:effectLst/>
                <a:latin typeface="#9Slide05 Brannboll Ny" panose="02000000000000000000" pitchFamily="2" charset="0"/>
                <a:ea typeface="Times New Roman" panose="02020603050405020304" pitchFamily="18" charset="0"/>
              </a:rPr>
              <a:t>khác</a:t>
            </a:r>
            <a:r>
              <a:rPr lang="en-US" sz="54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5400" dirty="0" err="1">
                <a:solidFill>
                  <a:schemeClr val="accent5">
                    <a:lumMod val="50000"/>
                  </a:schemeClr>
                </a:solidFill>
                <a:effectLst/>
                <a:latin typeface="#9Slide05 Brannboll Ny" panose="02000000000000000000" pitchFamily="2" charset="0"/>
                <a:ea typeface="Times New Roman" panose="02020603050405020304" pitchFamily="18" charset="0"/>
              </a:rPr>
              <a:t>sẵn</a:t>
            </a:r>
            <a:r>
              <a:rPr lang="en-US" sz="54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5400" dirty="0" err="1">
                <a:solidFill>
                  <a:schemeClr val="accent5">
                    <a:lumMod val="50000"/>
                  </a:schemeClr>
                </a:solidFill>
                <a:effectLst/>
                <a:latin typeface="#9Slide05 Brannboll Ny" panose="02000000000000000000" pitchFamily="2" charset="0"/>
                <a:ea typeface="Times New Roman" panose="02020603050405020304" pitchFamily="18" charset="0"/>
              </a:rPr>
              <a:t>có</a:t>
            </a:r>
            <a:r>
              <a:rPr lang="en-US" sz="54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5400" dirty="0" err="1">
                <a:solidFill>
                  <a:schemeClr val="accent5">
                    <a:lumMod val="50000"/>
                  </a:schemeClr>
                </a:solidFill>
                <a:effectLst/>
                <a:latin typeface="#9Slide05 Brannboll Ny" panose="02000000000000000000" pitchFamily="2" charset="0"/>
                <a:ea typeface="Times New Roman" panose="02020603050405020304" pitchFamily="18" charset="0"/>
              </a:rPr>
              <a:t>như</a:t>
            </a:r>
            <a:r>
              <a:rPr lang="en-US" sz="54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5400" dirty="0" err="1">
                <a:solidFill>
                  <a:schemeClr val="accent5">
                    <a:lumMod val="50000"/>
                  </a:schemeClr>
                </a:solidFill>
                <a:effectLst/>
                <a:latin typeface="#9Slide05 Brannboll Ny" panose="02000000000000000000" pitchFamily="2" charset="0"/>
                <a:ea typeface="Times New Roman" panose="02020603050405020304" pitchFamily="18" charset="0"/>
              </a:rPr>
              <a:t>thế</a:t>
            </a:r>
            <a:r>
              <a:rPr lang="en-US" sz="54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5400" dirty="0" err="1">
                <a:solidFill>
                  <a:schemeClr val="accent5">
                    <a:lumMod val="50000"/>
                  </a:schemeClr>
                </a:solidFill>
                <a:effectLst/>
                <a:latin typeface="#9Slide05 Brannboll Ny" panose="02000000000000000000" pitchFamily="2" charset="0"/>
                <a:ea typeface="Times New Roman" panose="02020603050405020304" pitchFamily="18" charset="0"/>
              </a:rPr>
              <a:t>nào</a:t>
            </a:r>
            <a:r>
              <a:rPr lang="en-US" sz="5400" dirty="0">
                <a:solidFill>
                  <a:schemeClr val="accent5">
                    <a:lumMod val="50000"/>
                  </a:schemeClr>
                </a:solidFill>
                <a:effectLst/>
                <a:latin typeface="#9Slide05 Brannboll Ny" panose="02000000000000000000" pitchFamily="2" charset="0"/>
                <a:ea typeface="Times New Roman" panose="02020603050405020304" pitchFamily="18" charset="0"/>
              </a:rPr>
              <a:t>?</a:t>
            </a:r>
            <a:endParaRPr lang="en-US" sz="5400" dirty="0">
              <a:solidFill>
                <a:schemeClr val="accent5">
                  <a:lumMod val="50000"/>
                </a:schemeClr>
              </a:solidFill>
              <a:latin typeface="#9Slide05 Brannboll Ny" panose="02000000000000000000" pitchFamily="2"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2000" cy="6846513"/>
          </a:xfrm>
          <a:prstGeom prst="rect">
            <a:avLst/>
          </a:prstGeom>
        </p:spPr>
      </p:pic>
      <p:pic>
        <p:nvPicPr>
          <p:cNvPr id="6" name="Picture 5"/>
          <p:cNvPicPr>
            <a:picLocks noChangeAspect="1"/>
          </p:cNvPicPr>
          <p:nvPr/>
        </p:nvPicPr>
        <p:blipFill>
          <a:blip r:embed="rId3"/>
          <a:stretch>
            <a:fillRect/>
          </a:stretch>
        </p:blipFill>
        <p:spPr>
          <a:xfrm>
            <a:off x="404279" y="468762"/>
            <a:ext cx="4058985" cy="5372071"/>
          </a:xfrm>
          <a:prstGeom prst="rect">
            <a:avLst/>
          </a:prstGeom>
        </p:spPr>
      </p:pic>
      <p:sp>
        <p:nvSpPr>
          <p:cNvPr id="7" name="Rectangle 6"/>
          <p:cNvSpPr>
            <a:spLocks noChangeArrowheads="1"/>
          </p:cNvSpPr>
          <p:nvPr/>
        </p:nvSpPr>
        <p:spPr bwMode="auto">
          <a:xfrm rot="21274563">
            <a:off x="1606090" y="1494925"/>
            <a:ext cx="1675753" cy="2616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Microsoft YaHei" panose="020B0503020204020204" pitchFamily="34" charset="-122"/>
              </a:defRPr>
            </a:lvl1pPr>
            <a:lvl2pPr marL="742950" indent="-285750">
              <a:defRPr>
                <a:solidFill>
                  <a:schemeClr val="tx1"/>
                </a:solidFill>
                <a:latin typeface="Calibri" panose="020F0502020204030204" pitchFamily="34" charset="0"/>
                <a:ea typeface="Microsoft YaHei" panose="020B0503020204020204" pitchFamily="34" charset="-122"/>
              </a:defRPr>
            </a:lvl2pPr>
            <a:lvl3pPr marL="1143000" indent="-228600">
              <a:defRPr>
                <a:solidFill>
                  <a:schemeClr val="tx1"/>
                </a:solidFill>
                <a:latin typeface="Calibri" panose="020F0502020204030204" pitchFamily="34" charset="0"/>
                <a:ea typeface="Microsoft YaHei" panose="020B0503020204020204" pitchFamily="34" charset="-122"/>
              </a:defRPr>
            </a:lvl3pPr>
            <a:lvl4pPr marL="1600200" indent="-228600">
              <a:defRPr>
                <a:solidFill>
                  <a:schemeClr val="tx1"/>
                </a:solidFill>
                <a:latin typeface="Calibri" panose="020F0502020204030204" pitchFamily="34" charset="0"/>
                <a:ea typeface="Microsoft YaHei" panose="020B0503020204020204" pitchFamily="34" charset="-122"/>
              </a:defRPr>
            </a:lvl4pPr>
            <a:lvl5pPr marL="2057400" indent="-228600">
              <a:defRPr>
                <a:solidFill>
                  <a:schemeClr val="tx1"/>
                </a:solidFill>
                <a:latin typeface="Calibri" panose="020F0502020204030204" pitchFamily="34" charset="0"/>
                <a:ea typeface="Microsoft YaHei"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icrosoft YaHei"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icrosoft YaHei"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icrosoft YaHei"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icrosoft YaHei" panose="020B0503020204020204" pitchFamily="34" charset="-122"/>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4400" b="1" i="0" u="none" strike="noStrike" kern="1200" cap="none" spc="0" normalizeH="0" baseline="0" noProof="0" dirty="0" err="1">
                <a:ln>
                  <a:noFill/>
                </a:ln>
                <a:solidFill>
                  <a:srgbClr val="0000FF"/>
                </a:solidFill>
                <a:effectLst/>
                <a:uLnTx/>
                <a:uFillTx/>
                <a:latin typeface="#9Slide05 Fourth" panose="00000500000000000000" pitchFamily="2" charset="0"/>
                <a:ea typeface="Helvetica Neue"/>
                <a:cs typeface="Helvetica Neue"/>
              </a:rPr>
              <a:t>Bài</a:t>
            </a:r>
            <a:r>
              <a:rPr kumimoji="0" lang="en-US" altLang="en-US" sz="4400" b="1" i="0" u="none" strike="noStrike" kern="1200" cap="none" spc="0" normalizeH="0" baseline="0" noProof="0" dirty="0">
                <a:ln>
                  <a:noFill/>
                </a:ln>
                <a:solidFill>
                  <a:srgbClr val="0000FF"/>
                </a:solidFill>
                <a:effectLst/>
                <a:uLnTx/>
                <a:uFillTx/>
                <a:latin typeface="#9Slide05 Fourth" panose="00000500000000000000" pitchFamily="2" charset="0"/>
                <a:ea typeface="Helvetica Neue"/>
                <a:cs typeface="Helvetica Neue"/>
              </a:rPr>
              <a:t> 8:</a:t>
            </a:r>
            <a:r>
              <a:rPr kumimoji="0" lang="en-US" altLang="en-US" sz="4400" b="1" i="0" u="none" strike="noStrike" kern="1200" cap="none" spc="0" normalizeH="0" baseline="0" noProof="0" dirty="0">
                <a:ln>
                  <a:noFill/>
                </a:ln>
                <a:solidFill>
                  <a:srgbClr val="FF0000"/>
                </a:solidFill>
                <a:effectLst/>
                <a:uLnTx/>
                <a:uFillTx/>
                <a:latin typeface="#9Slide05 Fourth" panose="00000500000000000000" pitchFamily="2" charset="0"/>
                <a:ea typeface="Helvetica Neue"/>
                <a:cs typeface="Helvetica Neue"/>
              </a:rPr>
              <a:t> </a:t>
            </a:r>
          </a:p>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4000" b="1" i="0" u="none" strike="noStrike" kern="1200" cap="none" spc="0" normalizeH="0" baseline="0" noProof="0" dirty="0" err="1">
                <a:ln>
                  <a:noFill/>
                </a:ln>
                <a:solidFill>
                  <a:srgbClr val="FF0000"/>
                </a:solidFill>
                <a:effectLst/>
                <a:uLnTx/>
                <a:uFillTx/>
                <a:latin typeface="#9Slide05 Fourth" panose="00000500000000000000" pitchFamily="2" charset="0"/>
                <a:ea typeface="Helvetica Neue"/>
                <a:cs typeface="Helvetica Neue"/>
              </a:rPr>
              <a:t>QUẢN</a:t>
            </a:r>
            <a:r>
              <a:rPr kumimoji="0" lang="en-US" altLang="en-US" sz="4000" b="1" i="0" u="none" strike="noStrike" kern="1200" cap="none" spc="0" normalizeH="0" baseline="0" noProof="0" dirty="0">
                <a:ln>
                  <a:noFill/>
                </a:ln>
                <a:solidFill>
                  <a:srgbClr val="FF0000"/>
                </a:solidFill>
                <a:effectLst/>
                <a:uLnTx/>
                <a:uFillTx/>
                <a:latin typeface="#9Slide05 Fourth" panose="00000500000000000000" pitchFamily="2" charset="0"/>
                <a:ea typeface="Helvetica Neue"/>
                <a:cs typeface="Helvetica Neue"/>
              </a:rPr>
              <a:t> </a:t>
            </a:r>
            <a:r>
              <a:rPr kumimoji="0" lang="en-US" altLang="en-US" sz="4000" b="1" i="0" u="none" strike="noStrike" kern="1200" cap="none" spc="0" normalizeH="0" baseline="0" noProof="0" dirty="0" err="1">
                <a:ln>
                  <a:noFill/>
                </a:ln>
                <a:solidFill>
                  <a:srgbClr val="FF0000"/>
                </a:solidFill>
                <a:effectLst/>
                <a:uLnTx/>
                <a:uFillTx/>
                <a:latin typeface="#9Slide05 Fourth" panose="00000500000000000000" pitchFamily="2" charset="0"/>
                <a:ea typeface="Helvetica Neue"/>
                <a:cs typeface="Helvetica Neue"/>
              </a:rPr>
              <a:t>LÍ</a:t>
            </a:r>
            <a:r>
              <a:rPr kumimoji="0" lang="en-US" altLang="en-US" sz="4000" b="1" i="0" u="none" strike="noStrike" kern="1200" cap="none" spc="0" normalizeH="0" baseline="0" noProof="0" dirty="0">
                <a:ln>
                  <a:noFill/>
                </a:ln>
                <a:solidFill>
                  <a:srgbClr val="FF0000"/>
                </a:solidFill>
                <a:effectLst/>
                <a:uLnTx/>
                <a:uFillTx/>
                <a:latin typeface="#9Slide05 Fourth" panose="00000500000000000000" pitchFamily="2" charset="0"/>
                <a:ea typeface="Helvetica Neue"/>
                <a:cs typeface="Helvetica Neue"/>
              </a:rPr>
              <a:t> </a:t>
            </a:r>
            <a:r>
              <a:rPr kumimoji="0" lang="en-US" altLang="en-US" sz="4000" b="1" i="0" u="none" strike="noStrike" kern="1200" cap="none" spc="0" normalizeH="0" baseline="0" noProof="0" dirty="0" err="1">
                <a:ln>
                  <a:noFill/>
                </a:ln>
                <a:solidFill>
                  <a:srgbClr val="FF0000"/>
                </a:solidFill>
                <a:effectLst/>
                <a:uLnTx/>
                <a:uFillTx/>
                <a:latin typeface="#9Slide05 Fourth" panose="00000500000000000000" pitchFamily="2" charset="0"/>
                <a:ea typeface="Helvetica Neue"/>
                <a:cs typeface="Helvetica Neue"/>
              </a:rPr>
              <a:t>TIỀN</a:t>
            </a:r>
            <a:endParaRPr kumimoji="0" lang="en-SG" altLang="en-US" sz="4000" b="1" i="0" u="none" strike="noStrike" kern="1200" cap="none" spc="0" normalizeH="0" baseline="0" noProof="0" dirty="0">
              <a:ln>
                <a:noFill/>
              </a:ln>
              <a:solidFill>
                <a:srgbClr val="0000FF"/>
              </a:solidFill>
              <a:effectLst/>
              <a:uLnTx/>
              <a:uFillTx/>
              <a:latin typeface="#9Slide05 Fourth" panose="00000500000000000000" pitchFamily="2" charset="0"/>
              <a:ea typeface="Microsoft YaHei" panose="020B0503020204020204" pitchFamily="34" charset="-122"/>
              <a:cs typeface="+mn-cs"/>
            </a:endParaRPr>
          </a:p>
        </p:txBody>
      </p:sp>
      <p:pic>
        <p:nvPicPr>
          <p:cNvPr id="8" name="Picture 7"/>
          <p:cNvPicPr>
            <a:picLocks noChangeAspect="1"/>
          </p:cNvPicPr>
          <p:nvPr/>
        </p:nvPicPr>
        <p:blipFill>
          <a:blip r:embed="rId4"/>
          <a:stretch>
            <a:fillRect/>
          </a:stretch>
        </p:blipFill>
        <p:spPr>
          <a:xfrm>
            <a:off x="4695017" y="0"/>
            <a:ext cx="7304070" cy="5182805"/>
          </a:xfrm>
          <a:prstGeom prst="rect">
            <a:avLst/>
          </a:prstGeom>
        </p:spPr>
      </p:pic>
      <p:sp>
        <p:nvSpPr>
          <p:cNvPr id="9" name="文本框 6"/>
          <p:cNvSpPr txBox="1"/>
          <p:nvPr/>
        </p:nvSpPr>
        <p:spPr>
          <a:xfrm>
            <a:off x="6350145" y="2402132"/>
            <a:ext cx="3218888"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000" b="1" i="0" u="none" strike="noStrike" kern="1200" cap="none" spc="0" normalizeH="0" baseline="0" noProof="0" dirty="0">
                <a:ln>
                  <a:noFill/>
                </a:ln>
                <a:solidFill>
                  <a:prstClr val="black"/>
                </a:solidFill>
                <a:effectLst>
                  <a:glow rad="101600">
                    <a:srgbClr val="E6B91E">
                      <a:satMod val="175000"/>
                      <a:alpha val="40000"/>
                    </a:srgbClr>
                  </a:glow>
                </a:effectLst>
                <a:uLnTx/>
                <a:uFillTx/>
                <a:latin typeface="SVN-Vanilla Daisy Pro" panose="00000500000000000000" pitchFamily="2" charset="0"/>
                <a:ea typeface="Microsoft YaHei" panose="020B0503020204020204" pitchFamily="34" charset="-122"/>
                <a:cs typeface="Times New Roman" panose="02020603050405020304" pitchFamily="18" charset="0"/>
              </a:rPr>
              <a:t>IV. </a:t>
            </a:r>
          </a:p>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000" b="1" i="0" u="none" strike="noStrike" kern="1200" cap="none" spc="0" normalizeH="0" baseline="0" noProof="0" dirty="0">
                <a:ln>
                  <a:noFill/>
                </a:ln>
                <a:solidFill>
                  <a:prstClr val="black"/>
                </a:solidFill>
                <a:effectLst>
                  <a:glow rad="101600">
                    <a:srgbClr val="E6B91E">
                      <a:satMod val="175000"/>
                      <a:alpha val="40000"/>
                    </a:srgbClr>
                  </a:glow>
                </a:effectLst>
                <a:uLnTx/>
                <a:uFillTx/>
                <a:latin typeface="SVN-Vanilla Daisy Pro" panose="00000500000000000000" pitchFamily="2" charset="0"/>
                <a:ea typeface="Microsoft YaHei" panose="020B0503020204020204" pitchFamily="34" charset="-122"/>
                <a:cs typeface="Times New Roman" panose="02020603050405020304" pitchFamily="18" charset="0"/>
              </a:rPr>
              <a:t>VẬN DỤNG</a:t>
            </a:r>
            <a:endParaRPr kumimoji="0" lang="zh-CN" altLang="en-US" sz="4000" b="1" i="0" u="none" strike="noStrike" kern="1200" cap="none" spc="0" normalizeH="0" baseline="0" noProof="0" dirty="0">
              <a:ln>
                <a:noFill/>
              </a:ln>
              <a:solidFill>
                <a:prstClr val="black"/>
              </a:solidFill>
              <a:effectLst>
                <a:glow rad="101600">
                  <a:srgbClr val="E6B91E">
                    <a:satMod val="175000"/>
                    <a:alpha val="40000"/>
                  </a:srgbClr>
                </a:glow>
              </a:effectLst>
              <a:uLnTx/>
              <a:uFillTx/>
              <a:latin typeface="SVN-Vanilla Daisy Pro" panose="00000500000000000000" pitchFamily="2" charset="0"/>
              <a:ea typeface="Microsoft YaHei" panose="020B0503020204020204" pitchFamily="34" charset="-122"/>
              <a:cs typeface="Times New Roman" panose="02020603050405020304" pitchFamily="18" charset="0"/>
            </a:endParaRPr>
          </a:p>
        </p:txBody>
      </p:sp>
      <p:pic>
        <p:nvPicPr>
          <p:cNvPr id="3" name="图片 66"/>
          <p:cNvPicPr>
            <a:picLocks noChangeAspect="1"/>
          </p:cNvPicPr>
          <p:nvPr/>
        </p:nvPicPr>
        <p:blipFill rotWithShape="1">
          <a:blip r:embed="rId5" cstate="print">
            <a:extLst>
              <a:ext uri="{28A0092B-C50C-407E-A947-70E740481C1C}">
                <a14:useLocalDpi xmlns:a14="http://schemas.microsoft.com/office/drawing/2010/main" val="0"/>
              </a:ext>
            </a:extLst>
          </a:blip>
          <a:srcRect l="2257"/>
          <a:stretch>
            <a:fillRect/>
          </a:stretch>
        </p:blipFill>
        <p:spPr>
          <a:xfrm>
            <a:off x="7959589" y="2974981"/>
            <a:ext cx="3993813" cy="387153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584775"/>
            <a:ext cx="12365182" cy="4708981"/>
          </a:xfrm>
          <a:prstGeom prst="rect">
            <a:avLst/>
          </a:prstGeom>
          <a:noFill/>
        </p:spPr>
        <p:txBody>
          <a:bodyPr wrap="square">
            <a:spAutoFit/>
          </a:bodyPr>
          <a:lstStyle/>
          <a:p>
            <a:pPr algn="just"/>
            <a:r>
              <a:rPr lang="en-US" sz="2000" dirty="0">
                <a:effectLst/>
                <a:latin typeface="#9Slide05 Brannboll Ny" panose="02000000000000000000" pitchFamily="2" charset="0"/>
                <a:ea typeface="Times New Roman" panose="02020603050405020304" pitchFamily="18" charset="0"/>
                <a:cs typeface="Arial" panose="020B0604020202020204" pitchFamily="34" charset="0"/>
              </a:rPr>
              <a:t> </a:t>
            </a:r>
            <a:r>
              <a:rPr lang="vi-VN" sz="2000" dirty="0">
                <a:effectLst/>
                <a:latin typeface="#9Slide05 Brannboll Ny" panose="02000000000000000000" pitchFamily="2" charset="0"/>
                <a:ea typeface="Times New Roman" panose="02020603050405020304" pitchFamily="18" charset="0"/>
              </a:rPr>
              <a:t>1. </a:t>
            </a:r>
            <a:r>
              <a:rPr lang="en-US" sz="2000" dirty="0" err="1">
                <a:effectLst/>
                <a:latin typeface="#9Slide05 Brannboll Ny" panose="02000000000000000000" pitchFamily="2" charset="0"/>
                <a:ea typeface="Times New Roman" panose="02020603050405020304" pitchFamily="18" charset="0"/>
              </a:rPr>
              <a:t>Em</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hãy</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cùng</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các</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bạn</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trong</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nhóm</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lập</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kế</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hoạch</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kinh</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doanh</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tại</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hội</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chợ</a:t>
            </a:r>
            <a:r>
              <a:rPr lang="en-US" sz="2000" dirty="0">
                <a:effectLst/>
                <a:latin typeface="#9Slide05 Brannboll Ny" panose="02000000000000000000" pitchFamily="2" charset="0"/>
                <a:ea typeface="Times New Roman" panose="02020603050405020304" pitchFamily="18" charset="0"/>
              </a:rPr>
              <a:t> do </a:t>
            </a:r>
            <a:r>
              <a:rPr lang="en-US" sz="2000" dirty="0" err="1">
                <a:effectLst/>
                <a:latin typeface="#9Slide05 Brannboll Ny" panose="02000000000000000000" pitchFamily="2" charset="0"/>
                <a:ea typeface="Times New Roman" panose="02020603050405020304" pitchFamily="18" charset="0"/>
              </a:rPr>
              <a:t>lớp</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tổ</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chức</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nhằm</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gây</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quỹ</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từ</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thiện</a:t>
            </a:r>
            <a:r>
              <a:rPr lang="en-US" sz="2000" dirty="0">
                <a:effectLst/>
                <a:latin typeface="#9Slide05 Brannboll Ny" panose="02000000000000000000" pitchFamily="2" charset="0"/>
                <a:ea typeface="Times New Roman" panose="02020603050405020304" pitchFamily="18" charset="0"/>
              </a:rPr>
              <a:t> the </a:t>
            </a:r>
            <a:r>
              <a:rPr lang="en-US" sz="2000" dirty="0" err="1">
                <a:effectLst/>
                <a:latin typeface="#9Slide05 Brannboll Ny" panose="02000000000000000000" pitchFamily="2" charset="0"/>
                <a:ea typeface="Times New Roman" panose="02020603050405020304" pitchFamily="18" charset="0"/>
              </a:rPr>
              <a:t>gọi</a:t>
            </a:r>
            <a:r>
              <a:rPr lang="en-US" sz="2000" dirty="0">
                <a:effectLst/>
                <a:latin typeface="#9Slide05 Brannboll Ny" panose="02000000000000000000" pitchFamily="2" charset="0"/>
                <a:ea typeface="Times New Roman" panose="02020603050405020304" pitchFamily="18" charset="0"/>
              </a:rPr>
              <a:t> ý </a:t>
            </a:r>
            <a:r>
              <a:rPr lang="en-US" sz="2000" dirty="0" err="1">
                <a:effectLst/>
                <a:latin typeface="#9Slide05 Brannboll Ny" panose="02000000000000000000" pitchFamily="2" charset="0"/>
                <a:ea typeface="Times New Roman" panose="02020603050405020304" pitchFamily="18" charset="0"/>
              </a:rPr>
              <a:t>sau</a:t>
            </a:r>
            <a:r>
              <a:rPr lang="en-US" sz="2000" dirty="0">
                <a:effectLst/>
                <a:latin typeface="#9Slide05 Brannboll Ny" panose="02000000000000000000" pitchFamily="2" charset="0"/>
                <a:ea typeface="Times New Roman" panose="02020603050405020304" pitchFamily="18" charset="0"/>
              </a:rPr>
              <a:t>: </a:t>
            </a:r>
          </a:p>
          <a:p>
            <a:pPr algn="just"/>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Chọn</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mặt</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hàng</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sẽ</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bán</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tại</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hội</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chợ</a:t>
            </a:r>
            <a:r>
              <a:rPr lang="en-US" sz="2000" dirty="0">
                <a:effectLst/>
                <a:latin typeface="#9Slide05 Brannboll Ny" panose="02000000000000000000" pitchFamily="2" charset="0"/>
                <a:ea typeface="Times New Roman" panose="02020603050405020304" pitchFamily="18" charset="0"/>
              </a:rPr>
              <a:t> </a:t>
            </a:r>
          </a:p>
          <a:p>
            <a:pPr algn="just"/>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Liệt</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kê</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những</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thử</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sẵn</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có</a:t>
            </a:r>
            <a:r>
              <a:rPr lang="en-US" sz="2000" dirty="0">
                <a:effectLst/>
                <a:latin typeface="#9Slide05 Brannboll Ny" panose="02000000000000000000" pitchFamily="2" charset="0"/>
                <a:ea typeface="Times New Roman" panose="02020603050405020304" pitchFamily="18" charset="0"/>
              </a:rPr>
              <a:t> ở </a:t>
            </a:r>
            <a:r>
              <a:rPr lang="en-US" sz="2000" dirty="0" err="1">
                <a:effectLst/>
                <a:latin typeface="#9Slide05 Brannboll Ny" panose="02000000000000000000" pitchFamily="2" charset="0"/>
                <a:ea typeface="Times New Roman" panose="02020603050405020304" pitchFamily="18" charset="0"/>
              </a:rPr>
              <a:t>nhà</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là</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em</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và</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các</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bạn</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không</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cần</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dùng</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nữa</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như</a:t>
            </a:r>
            <a:r>
              <a:rPr lang="en-US" sz="2000" dirty="0">
                <a:effectLst/>
                <a:latin typeface="#9Slide05 Brannboll Ny" panose="02000000000000000000" pitchFamily="2" charset="0"/>
                <a:ea typeface="Times New Roman" panose="02020603050405020304" pitchFamily="18" charset="0"/>
              </a:rPr>
              <a:t>:</a:t>
            </a:r>
          </a:p>
          <a:p>
            <a:pPr algn="just"/>
            <a:r>
              <a:rPr lang="en-US" sz="2000" dirty="0" err="1">
                <a:effectLst/>
                <a:latin typeface="#9Slide05 Brannboll Ny" panose="02000000000000000000" pitchFamily="2" charset="0"/>
                <a:ea typeface="Times New Roman" panose="02020603050405020304" pitchFamily="18" charset="0"/>
              </a:rPr>
              <a:t>sách</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truyện</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tạp</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chí</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túi</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ví</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mũ</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ôn</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có</a:t>
            </a:r>
            <a:r>
              <a:rPr lang="en-US" sz="2000" dirty="0">
                <a:effectLst/>
                <a:latin typeface="#9Slide05 Brannboll Ny" panose="02000000000000000000" pitchFamily="2" charset="0"/>
                <a:ea typeface="Times New Roman" panose="02020603050405020304" pitchFamily="18" charset="0"/>
              </a:rPr>
              <a:t> the </a:t>
            </a:r>
            <a:r>
              <a:rPr lang="en-US" sz="2000" dirty="0" err="1">
                <a:effectLst/>
                <a:latin typeface="#9Slide05 Brannboll Ny" panose="02000000000000000000" pitchFamily="2" charset="0"/>
                <a:ea typeface="Times New Roman" panose="02020603050405020304" pitchFamily="18" charset="0"/>
              </a:rPr>
              <a:t>mang</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đi</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bản</a:t>
            </a:r>
            <a:r>
              <a:rPr lang="en-US" sz="2000" dirty="0">
                <a:effectLst/>
                <a:latin typeface="#9Slide05 Brannboll Ny" panose="02000000000000000000" pitchFamily="2" charset="0"/>
                <a:ea typeface="Times New Roman" panose="02020603050405020304" pitchFamily="18" charset="0"/>
              </a:rPr>
              <a:t>. </a:t>
            </a:r>
          </a:p>
          <a:p>
            <a:pPr algn="just"/>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Lập</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danh</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sách</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một</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vài</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mặt</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hàn</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có</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thể</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mua</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để</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bán</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tại</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hội</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chợ</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chủ</a:t>
            </a:r>
            <a:r>
              <a:rPr lang="en-US" sz="2000" dirty="0">
                <a:effectLst/>
                <a:latin typeface="#9Slide05 Brannboll Ny" panose="02000000000000000000" pitchFamily="2" charset="0"/>
                <a:ea typeface="Times New Roman" panose="02020603050405020304" pitchFamily="18" charset="0"/>
              </a:rPr>
              <a:t> ý </a:t>
            </a:r>
            <a:r>
              <a:rPr lang="en-US" sz="2000" dirty="0" err="1">
                <a:effectLst/>
                <a:latin typeface="#9Slide05 Brannboll Ny" panose="02000000000000000000" pitchFamily="2" charset="0"/>
                <a:ea typeface="Times New Roman" panose="02020603050405020304" pitchFamily="18" charset="0"/>
              </a:rPr>
              <a:t>chọn</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mặt</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hàng</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nhiều</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người</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thích</a:t>
            </a:r>
            <a:r>
              <a:rPr lang="en-US" sz="2000" dirty="0">
                <a:effectLst/>
                <a:latin typeface="#9Slide05 Brannboll Ny" panose="02000000000000000000" pitchFamily="2" charset="0"/>
                <a:ea typeface="Times New Roman" panose="02020603050405020304" pitchFamily="18" charset="0"/>
              </a:rPr>
              <a:t>, chi t </a:t>
            </a:r>
            <a:r>
              <a:rPr lang="en-US" sz="2000" dirty="0" err="1">
                <a:effectLst/>
                <a:latin typeface="#9Slide05 Brannboll Ny" panose="02000000000000000000" pitchFamily="2" charset="0"/>
                <a:ea typeface="Times New Roman" panose="02020603050405020304" pitchFamily="18" charset="0"/>
              </a:rPr>
              <a:t>tiền</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khảo</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giá</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để</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mua</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được</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rẻ</a:t>
            </a:r>
            <a:r>
              <a:rPr lang="en-US" sz="2000" dirty="0">
                <a:effectLst/>
                <a:latin typeface="#9Slide05 Brannboll Ny" panose="02000000000000000000" pitchFamily="2" charset="0"/>
                <a:ea typeface="Times New Roman" panose="02020603050405020304" pitchFamily="18" charset="0"/>
              </a:rPr>
              <a:t>, ). </a:t>
            </a:r>
          </a:p>
          <a:p>
            <a:pPr algn="just"/>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Phân</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công</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các</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thành</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viên</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trong</a:t>
            </a:r>
            <a:r>
              <a:rPr lang="en-US" sz="2000" dirty="0">
                <a:effectLst/>
                <a:latin typeface="#9Slide05 Brannboll Ny" panose="02000000000000000000" pitchFamily="2" charset="0"/>
                <a:ea typeface="Times New Roman" panose="02020603050405020304" pitchFamily="18" charset="0"/>
              </a:rPr>
              <a:t> </a:t>
            </a:r>
            <a:r>
              <a:rPr lang="vi-VN" sz="2000" dirty="0">
                <a:effectLst/>
                <a:latin typeface="#9Slide05 Brannboll Ny" panose="02000000000000000000" pitchFamily="2" charset="0"/>
                <a:ea typeface="Times New Roman" panose="02020603050405020304" pitchFamily="18" charset="0"/>
              </a:rPr>
              <a:t>n</a:t>
            </a:r>
            <a:r>
              <a:rPr lang="en-US" sz="2000" dirty="0" err="1">
                <a:effectLst/>
                <a:latin typeface="#9Slide05 Brannboll Ny" panose="02000000000000000000" pitchFamily="2" charset="0"/>
                <a:ea typeface="Times New Roman" panose="02020603050405020304" pitchFamily="18" charset="0"/>
              </a:rPr>
              <a:t>hóm</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chuẩn</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bị</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mua</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hàng</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thu</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gom</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sản</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phẩm</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cần</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bán</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hỗ</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trợ</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nhau</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để</a:t>
            </a:r>
            <a:r>
              <a:rPr lang="en-US" sz="2000" dirty="0">
                <a:effectLst/>
                <a:latin typeface="#9Slide05 Brannboll Ny" panose="02000000000000000000" pitchFamily="2" charset="0"/>
                <a:ea typeface="Times New Roman" panose="02020603050405020304" pitchFamily="18" charset="0"/>
              </a:rPr>
              <a:t> b</a:t>
            </a:r>
            <a:r>
              <a:rPr lang="vi-VN" sz="2000" dirty="0">
                <a:effectLst/>
                <a:latin typeface="#9Slide05 Brannboll Ny" panose="02000000000000000000" pitchFamily="2" charset="0"/>
                <a:ea typeface="Times New Roman" panose="02020603050405020304" pitchFamily="18" charset="0"/>
              </a:rPr>
              <a:t>á</a:t>
            </a:r>
            <a:r>
              <a:rPr lang="en-US" sz="2000" dirty="0">
                <a:effectLst/>
                <a:latin typeface="#9Slide05 Brannboll Ny" panose="02000000000000000000" pitchFamily="2" charset="0"/>
                <a:ea typeface="Times New Roman" panose="02020603050405020304" pitchFamily="18" charset="0"/>
              </a:rPr>
              <a:t>n </a:t>
            </a:r>
            <a:r>
              <a:rPr lang="en-US" sz="2000" dirty="0" err="1">
                <a:effectLst/>
                <a:latin typeface="#9Slide05 Brannboll Ny" panose="02000000000000000000" pitchFamily="2" charset="0"/>
                <a:ea typeface="Times New Roman" panose="02020603050405020304" pitchFamily="18" charset="0"/>
              </a:rPr>
              <a:t>hàn</a:t>
            </a:r>
            <a:r>
              <a:rPr lang="vi-VN" sz="2000" dirty="0">
                <a:effectLst/>
                <a:latin typeface="#9Slide05 Brannboll Ny" panose="02000000000000000000" pitchFamily="2" charset="0"/>
                <a:ea typeface="Times New Roman" panose="02020603050405020304" pitchFamily="18" charset="0"/>
              </a:rPr>
              <a:t>g</a:t>
            </a:r>
            <a:r>
              <a:rPr lang="en-US" sz="2000" dirty="0">
                <a:effectLst/>
                <a:latin typeface="#9Slide05 Brannboll Ny" panose="02000000000000000000" pitchFamily="2" charset="0"/>
                <a:ea typeface="Times New Roman" panose="02020603050405020304" pitchFamily="18" charset="0"/>
              </a:rPr>
              <a:t>. </a:t>
            </a:r>
          </a:p>
          <a:p>
            <a:pPr algn="just"/>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Chuẩn</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bị</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gian</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hàng</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để</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bán</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hàng</a:t>
            </a:r>
            <a:r>
              <a:rPr lang="en-US" sz="2000" dirty="0">
                <a:effectLst/>
                <a:latin typeface="#9Slide05 Brannboll Ny" panose="02000000000000000000" pitchFamily="2" charset="0"/>
                <a:ea typeface="Times New Roman" panose="02020603050405020304" pitchFamily="18" charset="0"/>
              </a:rPr>
              <a:t> </a:t>
            </a:r>
            <a:r>
              <a:rPr lang="vi-VN" sz="2000" dirty="0">
                <a:effectLst/>
                <a:latin typeface="#9Slide05 Brannboll Ny" panose="02000000000000000000" pitchFamily="2" charset="0"/>
                <a:ea typeface="Times New Roman" panose="02020603050405020304" pitchFamily="18" charset="0"/>
              </a:rPr>
              <a:t>t</a:t>
            </a:r>
            <a:r>
              <a:rPr lang="en-US" sz="2000" dirty="0" err="1">
                <a:effectLst/>
                <a:latin typeface="#9Slide05 Brannboll Ny" panose="02000000000000000000" pitchFamily="2" charset="0"/>
                <a:ea typeface="Times New Roman" panose="02020603050405020304" pitchFamily="18" charset="0"/>
              </a:rPr>
              <a:t>iện</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lợi</a:t>
            </a:r>
            <a:r>
              <a:rPr lang="en-US" sz="2000" dirty="0">
                <a:effectLst/>
                <a:latin typeface="#9Slide05 Brannboll Ny" panose="02000000000000000000" pitchFamily="2" charset="0"/>
                <a:ea typeface="Times New Roman" panose="02020603050405020304" pitchFamily="18" charset="0"/>
              </a:rPr>
              <a:t>.</a:t>
            </a:r>
          </a:p>
          <a:p>
            <a:pPr algn="just"/>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Đánh</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giá</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kết</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quả</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kinh</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doanh</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và</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rút</a:t>
            </a:r>
            <a:r>
              <a:rPr lang="en-US" sz="2000" dirty="0">
                <a:effectLst/>
                <a:latin typeface="#9Slide05 Brannboll Ny" panose="02000000000000000000" pitchFamily="2" charset="0"/>
                <a:ea typeface="Times New Roman" panose="02020603050405020304" pitchFamily="18" charset="0"/>
              </a:rPr>
              <a:t> </a:t>
            </a:r>
            <a:r>
              <a:rPr lang="vi-VN" sz="2000" dirty="0">
                <a:effectLst/>
                <a:latin typeface="#9Slide05 Brannboll Ny" panose="02000000000000000000" pitchFamily="2" charset="0"/>
                <a:ea typeface="Times New Roman" panose="02020603050405020304" pitchFamily="18" charset="0"/>
              </a:rPr>
              <a:t>r</a:t>
            </a:r>
            <a:r>
              <a:rPr lang="en-US" sz="2000" dirty="0">
                <a:effectLst/>
                <a:latin typeface="#9Slide05 Brannboll Ny" panose="02000000000000000000" pitchFamily="2" charset="0"/>
                <a:ea typeface="Times New Roman" panose="02020603050405020304" pitchFamily="18" charset="0"/>
              </a:rPr>
              <a:t>a bai </a:t>
            </a:r>
            <a:r>
              <a:rPr lang="en-US" sz="2000" dirty="0" err="1">
                <a:effectLst/>
                <a:latin typeface="#9Slide05 Brannboll Ny" panose="02000000000000000000" pitchFamily="2" charset="0"/>
                <a:ea typeface="Times New Roman" panose="02020603050405020304" pitchFamily="18" charset="0"/>
              </a:rPr>
              <a:t>học</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để</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lần</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sau</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kinh</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doanh</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hiệu</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quả</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hơn</a:t>
            </a:r>
            <a:r>
              <a:rPr lang="en-US" sz="2000" dirty="0">
                <a:effectLst/>
                <a:latin typeface="#9Slide05 Brannboll Ny" panose="02000000000000000000" pitchFamily="2" charset="0"/>
                <a:ea typeface="Times New Roman" panose="02020603050405020304" pitchFamily="18" charset="0"/>
              </a:rPr>
              <a:t>. 2. </a:t>
            </a:r>
            <a:r>
              <a:rPr lang="en-US" sz="2000" dirty="0" err="1">
                <a:effectLst/>
                <a:latin typeface="#9Slide05 Brannboll Ny" panose="02000000000000000000" pitchFamily="2" charset="0"/>
                <a:ea typeface="Times New Roman" panose="02020603050405020304" pitchFamily="18" charset="0"/>
              </a:rPr>
              <a:t>Em</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hãy</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lập</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kế</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hoạch</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thực</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hiện</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mục</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tiêu</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tiết</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kiệm</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một</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khoản</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tiền</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trong</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một</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thời</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gian</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nhất</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định</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theo</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gợi</a:t>
            </a:r>
            <a:r>
              <a:rPr lang="en-US" sz="2000" dirty="0">
                <a:effectLst/>
                <a:latin typeface="#9Slide05 Brannboll Ny" panose="02000000000000000000" pitchFamily="2" charset="0"/>
                <a:ea typeface="Times New Roman" panose="02020603050405020304" pitchFamily="18" charset="0"/>
              </a:rPr>
              <a:t> ý d</a:t>
            </a:r>
            <a:r>
              <a:rPr lang="vi-VN" sz="2000" dirty="0">
                <a:effectLst/>
                <a:latin typeface="#9Slide05 Brannboll Ny" panose="02000000000000000000" pitchFamily="2" charset="0"/>
                <a:ea typeface="Times New Roman" panose="02020603050405020304" pitchFamily="18" charset="0"/>
              </a:rPr>
              <a:t>ư</a:t>
            </a:r>
            <a:r>
              <a:rPr lang="en-US" sz="2000" dirty="0" err="1">
                <a:effectLst/>
                <a:latin typeface="#9Slide05 Brannboll Ny" panose="02000000000000000000" pitchFamily="2" charset="0"/>
                <a:ea typeface="Times New Roman" panose="02020603050405020304" pitchFamily="18" charset="0"/>
              </a:rPr>
              <a:t>ới</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đây</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và</a:t>
            </a:r>
            <a:r>
              <a:rPr lang="en-US" sz="2000" dirty="0">
                <a:effectLst/>
                <a:latin typeface="#9Slide05 Brannboll Ny" panose="02000000000000000000" pitchFamily="2" charset="0"/>
                <a:ea typeface="Times New Roman" panose="02020603050405020304" pitchFamily="18" charset="0"/>
              </a:rPr>
              <a:t> chia </a:t>
            </a:r>
            <a:r>
              <a:rPr lang="en-US" sz="2000" dirty="0" err="1">
                <a:effectLst/>
                <a:latin typeface="#9Slide05 Brannboll Ny" panose="02000000000000000000" pitchFamily="2" charset="0"/>
                <a:ea typeface="Times New Roman" panose="02020603050405020304" pitchFamily="18" charset="0"/>
              </a:rPr>
              <a:t>sẻ</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với</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bố</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mẹ</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và</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các</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bạn</a:t>
            </a:r>
            <a:r>
              <a:rPr lang="en-US" sz="2000" dirty="0">
                <a:effectLst/>
                <a:latin typeface="#9Slide05 Brannboll Ny" panose="02000000000000000000" pitchFamily="2" charset="0"/>
                <a:ea typeface="Times New Roman" panose="02020603050405020304" pitchFamily="18" charset="0"/>
              </a:rPr>
              <a:t>: </a:t>
            </a:r>
          </a:p>
          <a:p>
            <a:pPr algn="just"/>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Xác</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định</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khoản</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tiền</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muốn</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tiết</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kiệu</a:t>
            </a:r>
            <a:r>
              <a:rPr lang="en-US" sz="2000" dirty="0">
                <a:effectLst/>
                <a:latin typeface="#9Slide05 Brannboll Ny" panose="02000000000000000000" pitchFamily="2" charset="0"/>
                <a:ea typeface="Times New Roman" panose="02020603050405020304" pitchFamily="18" charset="0"/>
              </a:rPr>
              <a:t> 1(</a:t>
            </a:r>
            <a:r>
              <a:rPr lang="en-US" sz="2000" dirty="0" err="1">
                <a:effectLst/>
                <a:latin typeface="#9Slide05 Brannboll Ny" panose="02000000000000000000" pitchFamily="2" charset="0"/>
                <a:ea typeface="Times New Roman" panose="02020603050405020304" pitchFamily="18" charset="0"/>
              </a:rPr>
              <a:t>ví</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dụ</a:t>
            </a:r>
            <a:r>
              <a:rPr lang="en-US" sz="2000" dirty="0">
                <a:effectLst/>
                <a:latin typeface="#9Slide05 Brannboll Ny" panose="02000000000000000000" pitchFamily="2" charset="0"/>
                <a:ea typeface="Times New Roman" panose="02020603050405020304" pitchFamily="18" charset="0"/>
              </a:rPr>
              <a:t>: 100 000 </a:t>
            </a:r>
            <a:r>
              <a:rPr lang="en-US" sz="2000" dirty="0" err="1">
                <a:effectLst/>
                <a:latin typeface="#9Slide05 Brannboll Ny" panose="02000000000000000000" pitchFamily="2" charset="0"/>
                <a:ea typeface="Times New Roman" panose="02020603050405020304" pitchFamily="18" charset="0"/>
              </a:rPr>
              <a:t>đồng</a:t>
            </a:r>
            <a:r>
              <a:rPr lang="en-US" sz="2000" dirty="0">
                <a:effectLst/>
                <a:latin typeface="#9Slide05 Brannboll Ny" panose="02000000000000000000" pitchFamily="2" charset="0"/>
                <a:ea typeface="Times New Roman" panose="02020603050405020304" pitchFamily="18" charset="0"/>
              </a:rPr>
              <a:t> hay 200 000 </a:t>
            </a:r>
            <a:r>
              <a:rPr lang="en-US" sz="2000" dirty="0" err="1">
                <a:effectLst/>
                <a:latin typeface="#9Slide05 Brannboll Ny" panose="02000000000000000000" pitchFamily="2" charset="0"/>
                <a:ea typeface="Times New Roman" panose="02020603050405020304" pitchFamily="18" charset="0"/>
              </a:rPr>
              <a:t>đồng</a:t>
            </a:r>
            <a:r>
              <a:rPr lang="en-US" sz="2000" dirty="0">
                <a:effectLst/>
                <a:latin typeface="#9Slide05 Brannboll Ny" panose="02000000000000000000" pitchFamily="2" charset="0"/>
                <a:ea typeface="Times New Roman" panose="02020603050405020304" pitchFamily="18" charset="0"/>
              </a:rPr>
              <a:t>...) </a:t>
            </a:r>
          </a:p>
          <a:p>
            <a:pPr algn="just"/>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Mục</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đích</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tiết</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kiệm</a:t>
            </a:r>
            <a:r>
              <a:rPr lang="vi-VN" sz="2000" dirty="0">
                <a:effectLst/>
                <a:latin typeface="#9Slide05 Brannboll Ny" panose="02000000000000000000" pitchFamily="2" charset="0"/>
                <a:ea typeface="Times New Roman" panose="02020603050405020304" pitchFamily="18" charset="0"/>
              </a:rPr>
              <a:t>;</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Em</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muốn</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có</a:t>
            </a:r>
            <a:r>
              <a:rPr lang="en-US" sz="2000" dirty="0">
                <a:effectLst/>
                <a:latin typeface="#9Slide05 Brannboll Ny" panose="02000000000000000000" pitchFamily="2" charset="0"/>
                <a:ea typeface="Times New Roman" panose="02020603050405020304" pitchFamily="18" charset="0"/>
              </a:rPr>
              <a:t> </a:t>
            </a:r>
            <a:r>
              <a:rPr lang="vi-VN" sz="2000" dirty="0">
                <a:effectLst/>
                <a:latin typeface="#9Slide05 Brannboll Ny" panose="02000000000000000000" pitchFamily="2" charset="0"/>
                <a:ea typeface="Times New Roman" panose="02020603050405020304" pitchFamily="18" charset="0"/>
              </a:rPr>
              <a:t>khoản</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tiền</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đó</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để</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làm</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gì</a:t>
            </a:r>
            <a:r>
              <a:rPr lang="en-US" sz="2000" dirty="0">
                <a:effectLst/>
                <a:latin typeface="#9Slide05 Brannboll Ny" panose="02000000000000000000" pitchFamily="2" charset="0"/>
                <a:ea typeface="Times New Roman" panose="02020603050405020304" pitchFamily="18" charset="0"/>
              </a:rPr>
              <a:t>? </a:t>
            </a:r>
          </a:p>
          <a:p>
            <a:pPr algn="just"/>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Thời</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gian</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thực</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hiện</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tuỳ</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theo</a:t>
            </a:r>
            <a:r>
              <a:rPr lang="en-US" sz="2000" dirty="0">
                <a:effectLst/>
                <a:latin typeface="#9Slide05 Brannboll Ny" panose="02000000000000000000" pitchFamily="2" charset="0"/>
                <a:ea typeface="Times New Roman" panose="02020603050405020304" pitchFamily="18" charset="0"/>
              </a:rPr>
              <a:t> </a:t>
            </a:r>
            <a:r>
              <a:rPr lang="vi-VN" sz="2000" dirty="0">
                <a:effectLst/>
                <a:latin typeface="#9Slide05 Brannboll Ny" panose="02000000000000000000" pitchFamily="2" charset="0"/>
                <a:ea typeface="Times New Roman" panose="02020603050405020304" pitchFamily="18" charset="0"/>
              </a:rPr>
              <a:t>khoản</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ti</a:t>
            </a:r>
            <a:r>
              <a:rPr lang="vi-VN" sz="2000" dirty="0">
                <a:effectLst/>
                <a:latin typeface="#9Slide05 Brannboll Ny" panose="02000000000000000000" pitchFamily="2" charset="0"/>
                <a:ea typeface="Times New Roman" panose="02020603050405020304" pitchFamily="18" charset="0"/>
              </a:rPr>
              <a:t>ề</a:t>
            </a:r>
            <a:r>
              <a:rPr lang="en-US" sz="2000" dirty="0">
                <a:effectLst/>
                <a:latin typeface="#9Slide05 Brannboll Ny" panose="02000000000000000000" pitchFamily="2" charset="0"/>
                <a:ea typeface="Times New Roman" panose="02020603050405020304" pitchFamily="18" charset="0"/>
              </a:rPr>
              <a:t>n </a:t>
            </a:r>
            <a:r>
              <a:rPr lang="en-US" sz="2000" dirty="0" err="1">
                <a:effectLst/>
                <a:latin typeface="#9Slide05 Brannboll Ny" panose="02000000000000000000" pitchFamily="2" charset="0"/>
                <a:ea typeface="Times New Roman" panose="02020603050405020304" pitchFamily="18" charset="0"/>
              </a:rPr>
              <a:t>dự</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định</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tiết</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kiệm</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để</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xác</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định</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thời</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gian</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thực</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hiện</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có</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thể</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là</a:t>
            </a:r>
            <a:r>
              <a:rPr lang="en-US" sz="2000" dirty="0">
                <a:effectLst/>
                <a:latin typeface="#9Slide05 Brannboll Ny" panose="02000000000000000000" pitchFamily="2" charset="0"/>
                <a:ea typeface="Times New Roman" panose="02020603050405020304" pitchFamily="18" charset="0"/>
              </a:rPr>
              <a:t> 1 </a:t>
            </a:r>
            <a:r>
              <a:rPr lang="en-US" sz="2000" dirty="0" err="1">
                <a:effectLst/>
                <a:latin typeface="#9Slide05 Brannboll Ny" panose="02000000000000000000" pitchFamily="2" charset="0"/>
                <a:ea typeface="Times New Roman" panose="02020603050405020304" pitchFamily="18" charset="0"/>
              </a:rPr>
              <a:t>tháng</a:t>
            </a:r>
            <a:r>
              <a:rPr lang="en-US" sz="2000" dirty="0">
                <a:effectLst/>
                <a:latin typeface="#9Slide05 Brannboll Ny" panose="02000000000000000000" pitchFamily="2" charset="0"/>
                <a:ea typeface="Times New Roman" panose="02020603050405020304" pitchFamily="18" charset="0"/>
              </a:rPr>
              <a:t>, 3 t</a:t>
            </a:r>
            <a:r>
              <a:rPr lang="vi-VN" sz="2000" dirty="0">
                <a:effectLst/>
                <a:latin typeface="#9Slide05 Brannboll Ny" panose="02000000000000000000" pitchFamily="2" charset="0"/>
                <a:ea typeface="Times New Roman" panose="02020603050405020304" pitchFamily="18" charset="0"/>
              </a:rPr>
              <a:t>hán</a:t>
            </a:r>
            <a:r>
              <a:rPr lang="en-US" sz="2000" dirty="0">
                <a:effectLst/>
                <a:latin typeface="#9Slide05 Brannboll Ny" panose="02000000000000000000" pitchFamily="2" charset="0"/>
                <a:ea typeface="Times New Roman" panose="02020603050405020304" pitchFamily="18" charset="0"/>
              </a:rPr>
              <a:t>g ). </a:t>
            </a:r>
          </a:p>
          <a:p>
            <a:pPr algn="just"/>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Cách</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thực</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hiện</a:t>
            </a:r>
            <a:r>
              <a:rPr lang="vi-VN" sz="2000" dirty="0">
                <a:effectLst/>
                <a:latin typeface="#9Slide05 Brannboll Ny" panose="02000000000000000000" pitchFamily="2" charset="0"/>
                <a:ea typeface="Times New Roman" panose="02020603050405020304" pitchFamily="18" charset="0"/>
              </a:rPr>
              <a:t>:</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Dự</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kiến</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sẽ</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có</a:t>
            </a:r>
            <a:r>
              <a:rPr lang="en-US" sz="2000" dirty="0">
                <a:effectLst/>
                <a:latin typeface="#9Slide05 Brannboll Ny" panose="02000000000000000000" pitchFamily="2" charset="0"/>
                <a:ea typeface="Times New Roman" panose="02020603050405020304" pitchFamily="18" charset="0"/>
              </a:rPr>
              <a:t> </a:t>
            </a:r>
            <a:r>
              <a:rPr lang="vi-VN" sz="2000" dirty="0">
                <a:effectLst/>
                <a:latin typeface="#9Slide05 Brannboll Ny" panose="02000000000000000000" pitchFamily="2" charset="0"/>
                <a:ea typeface="Times New Roman" panose="02020603050405020304" pitchFamily="18" charset="0"/>
              </a:rPr>
              <a:t>được</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khoản</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trên</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đó</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bằng</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những</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cách</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nào</a:t>
            </a:r>
            <a:r>
              <a:rPr lang="en-US" sz="2000" dirty="0">
                <a:effectLst/>
                <a:latin typeface="#9Slide05 Brannboll Ny" panose="02000000000000000000" pitchFamily="2" charset="0"/>
                <a:ea typeface="Times New Roman" panose="02020603050405020304" pitchFamily="18" charset="0"/>
              </a:rPr>
              <a:t>? </a:t>
            </a:r>
          </a:p>
          <a:p>
            <a:pPr algn="just"/>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Xây</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dựng</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kế</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hoạch</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thực</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hiện</a:t>
            </a:r>
            <a:r>
              <a:rPr lang="en-US" sz="2000" dirty="0">
                <a:effectLst/>
                <a:latin typeface="#9Slide05 Brannboll Ny" panose="02000000000000000000" pitchFamily="2" charset="0"/>
                <a:ea typeface="Times New Roman" panose="02020603050405020304" pitchFamily="18" charset="0"/>
              </a:rPr>
              <a:t>.</a:t>
            </a:r>
            <a:endParaRPr lang="en-US" sz="2000" dirty="0">
              <a:latin typeface="#9Slide05 Brannboll Ny" panose="02000000000000000000" pitchFamily="2" charset="0"/>
            </a:endParaRPr>
          </a:p>
        </p:txBody>
      </p:sp>
      <p:sp>
        <p:nvSpPr>
          <p:cNvPr id="6" name="TextBox 5"/>
          <p:cNvSpPr txBox="1"/>
          <p:nvPr/>
        </p:nvSpPr>
        <p:spPr>
          <a:xfrm>
            <a:off x="1879829" y="0"/>
            <a:ext cx="7388974"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200" b="1" i="0" u="none" strike="noStrike" kern="1200" cap="none" spc="-300" normalizeH="0" baseline="0" noProof="0" dirty="0">
                <a:ln>
                  <a:noFill/>
                </a:ln>
                <a:solidFill>
                  <a:srgbClr val="FF0000"/>
                </a:solidFill>
                <a:effectLst/>
                <a:uLnTx/>
                <a:uFillTx/>
                <a:latin typeface="#9Slide05 Brannboll Ny" panose="02000000000000000000" pitchFamily="2" charset="0"/>
                <a:ea typeface="【苹果】迟暮朝朝醉晚灯" panose="02000500000000000000"/>
                <a:cs typeface="Times New Roman" panose="02020603050405020304" pitchFamily="18" charset="0"/>
                <a:sym typeface="+mn-lt"/>
              </a:rPr>
              <a:t>HOẠT ĐỘNG DỰ ÁN</a:t>
            </a:r>
            <a:endParaRPr kumimoji="0" lang="en-US" sz="3200" b="1" i="0" u="none" strike="noStrike" kern="1200" cap="none" spc="0" normalizeH="0" baseline="0" noProof="0" dirty="0">
              <a:ln>
                <a:noFill/>
              </a:ln>
              <a:solidFill>
                <a:srgbClr val="000000"/>
              </a:solidFill>
              <a:effectLst/>
              <a:uLnTx/>
              <a:uFillTx/>
              <a:latin typeface="#9Slide05 Brannboll Ny" panose="02000000000000000000" pitchFamily="2"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 name="Picture 104"/>
          <p:cNvPicPr>
            <a:picLocks noChangeAspect="1"/>
          </p:cNvPicPr>
          <p:nvPr/>
        </p:nvPicPr>
        <p:blipFill rotWithShape="1">
          <a:blip r:embed="rId2"/>
          <a:srcRect l="871" r="1" b="1"/>
          <a:stretch>
            <a:fillRect/>
          </a:stretch>
        </p:blipFill>
        <p:spPr>
          <a:xfrm>
            <a:off x="20" y="1282"/>
            <a:ext cx="12191980" cy="6856718"/>
          </a:xfrm>
          <a:prstGeom prst="rect">
            <a:avLst/>
          </a:prstGeom>
        </p:spPr>
      </p:pic>
      <p:pic>
        <p:nvPicPr>
          <p:cNvPr id="3"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102" y="2792936"/>
            <a:ext cx="3188719" cy="3955199"/>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53420" y="146102"/>
            <a:ext cx="1695058" cy="2156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Box 11"/>
          <p:cNvSpPr txBox="1">
            <a:spLocks noChangeArrowheads="1"/>
          </p:cNvSpPr>
          <p:nvPr/>
        </p:nvSpPr>
        <p:spPr bwMode="auto">
          <a:xfrm>
            <a:off x="4097822" y="2060051"/>
            <a:ext cx="562340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2400" b="1">
                <a:solidFill>
                  <a:schemeClr val="tx1"/>
                </a:solidFill>
                <a:latin typeface="Arial" panose="020B0604020202020204" pitchFamily="34" charset="0"/>
              </a:defRPr>
            </a:lvl1pPr>
            <a:lvl2pPr marL="742950" indent="-285750" eaLnBrk="0" hangingPunct="0">
              <a:defRPr sz="2400" b="1">
                <a:solidFill>
                  <a:schemeClr val="tx1"/>
                </a:solidFill>
                <a:latin typeface="Arial" panose="020B0604020202020204" pitchFamily="34" charset="0"/>
              </a:defRPr>
            </a:lvl2pPr>
            <a:lvl3pPr marL="1143000" indent="-228600" eaLnBrk="0" hangingPunct="0">
              <a:defRPr sz="2400" b="1">
                <a:solidFill>
                  <a:schemeClr val="tx1"/>
                </a:solidFill>
                <a:latin typeface="Arial" panose="020B0604020202020204" pitchFamily="34" charset="0"/>
              </a:defRPr>
            </a:lvl3pPr>
            <a:lvl4pPr marL="1600200" indent="-228600" eaLnBrk="0" hangingPunct="0">
              <a:defRPr sz="2400" b="1">
                <a:solidFill>
                  <a:schemeClr val="tx1"/>
                </a:solidFill>
                <a:latin typeface="Arial" panose="020B0604020202020204" pitchFamily="34" charset="0"/>
              </a:defRPr>
            </a:lvl4pPr>
            <a:lvl5pPr marL="2057400" indent="-228600" eaLnBrk="0" hangingPunct="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marL="342900" marR="0" lvl="0" indent="-342900" algn="l" defTabSz="457200" rtl="0" eaLnBrk="0" fontAlgn="auto" latinLnBrk="0" hangingPunct="0">
              <a:lnSpc>
                <a:spcPct val="100000"/>
              </a:lnSpc>
              <a:spcBef>
                <a:spcPts val="0"/>
              </a:spcBef>
              <a:spcAft>
                <a:spcPts val="0"/>
              </a:spcAft>
              <a:buClrTx/>
              <a:buSzTx/>
              <a:buFontTx/>
              <a:buNone/>
              <a:defRPr/>
            </a:pPr>
            <a:r>
              <a:rPr kumimoji="0" lang="vi-VN" sz="4800" b="1" i="0" u="none" strike="noStrike" kern="1200" cap="none" spc="0" normalizeH="0" baseline="0" noProof="0" dirty="0">
                <a:ln>
                  <a:noFill/>
                </a:ln>
                <a:solidFill>
                  <a:srgbClr val="0000FF"/>
                </a:solidFill>
                <a:effectLst/>
                <a:uLnTx/>
                <a:uFillTx/>
                <a:latin typeface="#9Slide05 Brannboll Ny" panose="02000000000000000000" pitchFamily="2" charset="0"/>
                <a:ea typeface="+mn-ea"/>
                <a:cs typeface="Times New Roman" panose="02020603050405020304" pitchFamily="18" charset="0"/>
              </a:rPr>
              <a:t>Xin chào và hẹn gặp lại </a:t>
            </a:r>
            <a:endParaRPr kumimoji="0" lang="ru-RU" sz="4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p:txBody>
      </p:sp>
      <p:pic>
        <p:nvPicPr>
          <p:cNvPr id="10" name="Picture 9" descr="22858PICdbgea5Gz679dY_PIC2018.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027431" y="2269440"/>
            <a:ext cx="2164572" cy="3977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图片 8" descr="6fc417983c9675ce1b60e983870aeb8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22030" y="4154948"/>
            <a:ext cx="3010467" cy="209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图片 1"/>
          <p:cNvPicPr>
            <a:picLocks noChangeAspect="1"/>
          </p:cNvPicPr>
          <p:nvPr/>
        </p:nvPicPr>
        <p:blipFill rotWithShape="1">
          <a:blip r:embed="rId7" cstate="print">
            <a:extLst>
              <a:ext uri="{28A0092B-C50C-407E-A947-70E740481C1C}">
                <a14:useLocalDpi xmlns:a14="http://schemas.microsoft.com/office/drawing/2010/main" val="0"/>
              </a:ext>
            </a:extLst>
          </a:blip>
          <a:srcRect l="32760" r="8347"/>
          <a:stretch>
            <a:fillRect/>
          </a:stretch>
        </p:blipFill>
        <p:spPr>
          <a:xfrm flipH="1">
            <a:off x="3370889" y="3933894"/>
            <a:ext cx="2687293" cy="1548203"/>
          </a:xfrm>
          <a:prstGeom prst="rect">
            <a:avLst/>
          </a:prstGeom>
        </p:spPr>
      </p:pic>
      <p:grpSp>
        <p:nvGrpSpPr>
          <p:cNvPr id="13" name="组合 2"/>
          <p:cNvGrpSpPr/>
          <p:nvPr/>
        </p:nvGrpSpPr>
        <p:grpSpPr>
          <a:xfrm>
            <a:off x="3539618" y="1421703"/>
            <a:ext cx="6654627" cy="2742465"/>
            <a:chOff x="1949253" y="1617623"/>
            <a:chExt cx="3271491" cy="2319693"/>
          </a:xfrm>
        </p:grpSpPr>
        <p:grpSp>
          <p:nvGrpSpPr>
            <p:cNvPr id="14" name="组合 135"/>
            <p:cNvGrpSpPr/>
            <p:nvPr/>
          </p:nvGrpSpPr>
          <p:grpSpPr>
            <a:xfrm>
              <a:off x="1949253" y="1617623"/>
              <a:ext cx="3271491" cy="2319693"/>
              <a:chOff x="3246438" y="1047943"/>
              <a:chExt cx="5711825" cy="4698808"/>
            </a:xfrm>
            <a:solidFill>
              <a:schemeClr val="tx1"/>
            </a:solidFill>
          </p:grpSpPr>
          <p:sp>
            <p:nvSpPr>
              <p:cNvPr id="16" name="Freeform 5"/>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 name="Freeform 6"/>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 name="Freeform 7"/>
              <p:cNvSpPr/>
              <p:nvPr/>
            </p:nvSpPr>
            <p:spPr bwMode="auto">
              <a:xfrm>
                <a:off x="5124265" y="1047943"/>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9" name="Freeform 8"/>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0" name="Freeform 9"/>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1" name="Freeform 10"/>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2" name="Freeform 11"/>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nvGrpSpPr>
              <p:cNvPr id="23" name="组合 143"/>
              <p:cNvGrpSpPr/>
              <p:nvPr/>
            </p:nvGrpSpPr>
            <p:grpSpPr>
              <a:xfrm>
                <a:off x="3517901" y="1225551"/>
                <a:ext cx="5260975" cy="4090987"/>
                <a:chOff x="3517901" y="1225551"/>
                <a:chExt cx="5260975" cy="4090987"/>
              </a:xfrm>
              <a:grpFill/>
            </p:grpSpPr>
            <p:sp>
              <p:nvSpPr>
                <p:cNvPr id="24" name="Freeform 12"/>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5" name="Freeform 13"/>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6" name="Freeform 14"/>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7" name="Freeform 15"/>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8" name="Freeform 16"/>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9" name="Freeform 17"/>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0" name="Freeform 18"/>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1" name="Freeform 19"/>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2" name="Freeform 20"/>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3" name="Freeform 21"/>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4" name="Freeform 22"/>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5" name="Freeform 23"/>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6" name="Freeform 24"/>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7" name="Freeform 25"/>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8" name="Freeform 26"/>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9" name="Freeform 27"/>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0" name="Freeform 28"/>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1" name="Freeform 29"/>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2" name="Freeform 30"/>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3" name="Freeform 31"/>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4" name="Freeform 32"/>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5" name="Freeform 33"/>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6" name="Freeform 34"/>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7" name="Freeform 35"/>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8" name="Freeform 36"/>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9" name="Freeform 37"/>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0" name="Freeform 38"/>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1" name="Freeform 39"/>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2" name="Freeform 40"/>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3" name="Freeform 41"/>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4" name="Freeform 42"/>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5" name="Freeform 43"/>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6" name="Freeform 44"/>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7" name="Freeform 45"/>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8" name="Freeform 46"/>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9" name="Freeform 47"/>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0" name="Freeform 48"/>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1" name="Freeform 49"/>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2" name="Freeform 50"/>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3" name="Freeform 51"/>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4" name="Freeform 52"/>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5" name="Freeform 53"/>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6" name="Freeform 54"/>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7" name="Freeform 55"/>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8" name="Freeform 56"/>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9" name="Freeform 57"/>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0" name="Freeform 58"/>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1" name="Freeform 59"/>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2" name="Freeform 60"/>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3" name="Freeform 61"/>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4" name="Freeform 62"/>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5" name="Freeform 63"/>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6" name="Freeform 64"/>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7" name="Freeform 65"/>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8" name="Freeform 66"/>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9" name="Freeform 67"/>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0" name="Freeform 68"/>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1" name="Freeform 69"/>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2" name="Freeform 70"/>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3" name="Freeform 71"/>
                <p:cNvSpPr/>
                <p:nvPr/>
              </p:nvSpPr>
              <p:spPr bwMode="auto">
                <a:xfrm>
                  <a:off x="4145361" y="1703388"/>
                  <a:ext cx="109538" cy="19051"/>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4" name="Freeform 72"/>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5" name="Freeform 73"/>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6" name="Freeform 74"/>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7" name="Freeform 75"/>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8" name="Freeform 76"/>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9" name="Freeform 77"/>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0" name="Freeform 78"/>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1" name="Freeform 79"/>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2" name="Freeform 80"/>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3" name="Freeform 81"/>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4" name="Freeform 82"/>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5" name="Freeform 83"/>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6" name="Freeform 84"/>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7" name="Freeform 85"/>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8" name="Freeform 86"/>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9" name="Freeform 87"/>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0" name="Freeform 88"/>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1" name="Freeform 89"/>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2" name="Freeform 90"/>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3" name="Freeform 91"/>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4" name="Freeform 92"/>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grpSp>
        <p:sp>
          <p:nvSpPr>
            <p:cNvPr id="15" name="文本框 49"/>
            <p:cNvSpPr txBox="1">
              <a:spLocks noChangeArrowheads="1"/>
            </p:cNvSpPr>
            <p:nvPr/>
          </p:nvSpPr>
          <p:spPr bwMode="auto">
            <a:xfrm>
              <a:off x="2025013" y="2028013"/>
              <a:ext cx="2909328" cy="3123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3" rIns="91407" bIns="45703">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SimSun"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SimSun"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endParaRPr kumimoji="0" lang="en-US" sz="2000" b="0" i="0" u="none" strike="noStrike" kern="1200" cap="none" spc="0" normalizeH="0" baseline="0" noProof="0" dirty="0">
                <a:ln>
                  <a:noFill/>
                </a:ln>
                <a:solidFill>
                  <a:srgbClr val="000000"/>
                </a:solidFill>
                <a:effectLst/>
                <a:uLnTx/>
                <a:uFillTx/>
                <a:latin typeface="Calibri" panose="020F0502020204030204"/>
                <a:ea typeface="SimSun" panose="02010600030101010101" pitchFamily="2" charset="-122"/>
                <a:cs typeface="+mn-cs"/>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250" fill="hold"/>
                                        <p:tgtEl>
                                          <p:spTgt spid="3"/>
                                        </p:tgtEl>
                                        <p:attrNameLst>
                                          <p:attrName>ppt_x</p:attrName>
                                        </p:attrNameLst>
                                      </p:cBhvr>
                                      <p:tavLst>
                                        <p:tav tm="0">
                                          <p:val>
                                            <p:strVal val="1+#ppt_w/2"/>
                                          </p:val>
                                        </p:tav>
                                        <p:tav tm="100000">
                                          <p:val>
                                            <p:strVal val="#ppt_x"/>
                                          </p:val>
                                        </p:tav>
                                      </p:tavLst>
                                    </p:anim>
                                    <p:anim calcmode="lin" valueType="num">
                                      <p:cBhvr additive="base">
                                        <p:cTn id="8" dur="125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42" presetClass="entr" presetSubtype="0" fill="hold" nodeType="after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1000"/>
                                        <p:tgtEl>
                                          <p:spTgt spid="7">
                                            <p:txEl>
                                              <p:pRg st="0" end="0"/>
                                            </p:txEl>
                                          </p:spTgt>
                                        </p:tgtEl>
                                      </p:cBhvr>
                                    </p:animEffect>
                                    <p:anim calcmode="lin" valueType="num">
                                      <p:cBhvr>
                                        <p:cTn id="13"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arn(inVertical)">
                                      <p:cBhvr>
                                        <p:cTn id="19" dur="500"/>
                                        <p:tgtEl>
                                          <p:spTgt spid="10"/>
                                        </p:tgtEl>
                                      </p:cBhvr>
                                    </p:animEffect>
                                  </p:childTnLst>
                                </p:cTn>
                              </p:par>
                            </p:childTnLst>
                          </p:cTn>
                        </p:par>
                        <p:par>
                          <p:cTn id="20" fill="hold">
                            <p:stCondLst>
                              <p:cond delay="500"/>
                            </p:stCondLst>
                            <p:childTnLst>
                              <p:par>
                                <p:cTn id="21" presetID="37" presetClass="entr" presetSubtype="0"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1000"/>
                                        <p:tgtEl>
                                          <p:spTgt spid="11"/>
                                        </p:tgtEl>
                                      </p:cBhvr>
                                    </p:animEffect>
                                    <p:anim calcmode="lin" valueType="num">
                                      <p:cBhvr>
                                        <p:cTn id="24" dur="1000" fill="hold"/>
                                        <p:tgtEl>
                                          <p:spTgt spid="11"/>
                                        </p:tgtEl>
                                        <p:attrNameLst>
                                          <p:attrName>ppt_x</p:attrName>
                                        </p:attrNameLst>
                                      </p:cBhvr>
                                      <p:tavLst>
                                        <p:tav tm="0">
                                          <p:val>
                                            <p:strVal val="#ppt_x"/>
                                          </p:val>
                                        </p:tav>
                                        <p:tav tm="100000">
                                          <p:val>
                                            <p:strVal val="#ppt_x"/>
                                          </p:val>
                                        </p:tav>
                                      </p:tavLst>
                                    </p:anim>
                                    <p:anim calcmode="lin" valueType="num">
                                      <p:cBhvr>
                                        <p:cTn id="25" dur="900" decel="100000" fill="hold"/>
                                        <p:tgtEl>
                                          <p:spTgt spid="1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7" fill="hold">
                            <p:stCondLst>
                              <p:cond delay="1500"/>
                            </p:stCondLst>
                            <p:childTnLst>
                              <p:par>
                                <p:cTn id="28" presetID="10" presetClass="entr" presetSubtype="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666614" y="333865"/>
            <a:ext cx="4058985" cy="5372071"/>
          </a:xfrm>
          <a:prstGeom prst="rect">
            <a:avLst/>
          </a:prstGeom>
        </p:spPr>
      </p:pic>
      <p:sp>
        <p:nvSpPr>
          <p:cNvPr id="7" name="Rectangle 6"/>
          <p:cNvSpPr>
            <a:spLocks noChangeArrowheads="1"/>
          </p:cNvSpPr>
          <p:nvPr/>
        </p:nvSpPr>
        <p:spPr bwMode="auto">
          <a:xfrm rot="21274563">
            <a:off x="1801743" y="1461316"/>
            <a:ext cx="1631007" cy="2616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Microsoft YaHei" panose="020B0503020204020204" pitchFamily="34" charset="-122"/>
              </a:defRPr>
            </a:lvl1pPr>
            <a:lvl2pPr marL="742950" indent="-285750">
              <a:defRPr>
                <a:solidFill>
                  <a:schemeClr val="tx1"/>
                </a:solidFill>
                <a:latin typeface="Calibri" panose="020F0502020204030204" pitchFamily="34" charset="0"/>
                <a:ea typeface="Microsoft YaHei" panose="020B0503020204020204" pitchFamily="34" charset="-122"/>
              </a:defRPr>
            </a:lvl2pPr>
            <a:lvl3pPr marL="1143000" indent="-228600">
              <a:defRPr>
                <a:solidFill>
                  <a:schemeClr val="tx1"/>
                </a:solidFill>
                <a:latin typeface="Calibri" panose="020F0502020204030204" pitchFamily="34" charset="0"/>
                <a:ea typeface="Microsoft YaHei" panose="020B0503020204020204" pitchFamily="34" charset="-122"/>
              </a:defRPr>
            </a:lvl3pPr>
            <a:lvl4pPr marL="1600200" indent="-228600">
              <a:defRPr>
                <a:solidFill>
                  <a:schemeClr val="tx1"/>
                </a:solidFill>
                <a:latin typeface="Calibri" panose="020F0502020204030204" pitchFamily="34" charset="0"/>
                <a:ea typeface="Microsoft YaHei" panose="020B0503020204020204" pitchFamily="34" charset="-122"/>
              </a:defRPr>
            </a:lvl4pPr>
            <a:lvl5pPr marL="2057400" indent="-228600">
              <a:defRPr>
                <a:solidFill>
                  <a:schemeClr val="tx1"/>
                </a:solidFill>
                <a:latin typeface="Calibri" panose="020F0502020204030204" pitchFamily="34" charset="0"/>
                <a:ea typeface="Microsoft YaHei"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icrosoft YaHei"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icrosoft YaHei"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icrosoft YaHei"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icrosoft YaHei" panose="020B0503020204020204" pitchFamily="34" charset="-122"/>
              </a:defRPr>
            </a:lvl9pPr>
          </a:lstStyle>
          <a:p>
            <a:pPr algn="ctr" eaLnBrk="0" fontAlgn="base" hangingPunct="0">
              <a:spcBef>
                <a:spcPct val="0"/>
              </a:spcBef>
              <a:spcAft>
                <a:spcPct val="0"/>
              </a:spcAft>
            </a:pPr>
            <a:r>
              <a:rPr lang="en-US" altLang="en-US" sz="4400" b="1" dirty="0" err="1">
                <a:solidFill>
                  <a:srgbClr val="0000FF"/>
                </a:solidFill>
                <a:latin typeface="#9Slide05 Fourth" panose="00000500000000000000" pitchFamily="2" charset="0"/>
                <a:ea typeface="Helvetica Neue"/>
                <a:cs typeface="Helvetica Neue"/>
              </a:rPr>
              <a:t>Bài</a:t>
            </a:r>
            <a:r>
              <a:rPr lang="en-US" altLang="en-US" sz="4400" b="1" dirty="0">
                <a:solidFill>
                  <a:srgbClr val="0000FF"/>
                </a:solidFill>
                <a:latin typeface="#9Slide05 Fourth" panose="00000500000000000000" pitchFamily="2" charset="0"/>
                <a:ea typeface="Helvetica Neue"/>
                <a:cs typeface="Helvetica Neue"/>
              </a:rPr>
              <a:t> 8:</a:t>
            </a:r>
            <a:r>
              <a:rPr lang="en-US" altLang="en-US" sz="4400" b="1" dirty="0">
                <a:solidFill>
                  <a:srgbClr val="FF0000"/>
                </a:solidFill>
                <a:latin typeface="#9Slide05 Fourth" panose="00000500000000000000" pitchFamily="2" charset="0"/>
                <a:ea typeface="Helvetica Neue"/>
                <a:cs typeface="Helvetica Neue"/>
              </a:rPr>
              <a:t> </a:t>
            </a:r>
          </a:p>
          <a:p>
            <a:pPr algn="ctr" eaLnBrk="0" fontAlgn="base" hangingPunct="0">
              <a:spcBef>
                <a:spcPct val="0"/>
              </a:spcBef>
              <a:spcAft>
                <a:spcPct val="0"/>
              </a:spcAft>
            </a:pPr>
            <a:r>
              <a:rPr lang="en-US" altLang="en-US" sz="4000" b="1" dirty="0" err="1">
                <a:solidFill>
                  <a:srgbClr val="FF0000"/>
                </a:solidFill>
                <a:latin typeface="#9Slide05 Fourth" panose="00000500000000000000" pitchFamily="2" charset="0"/>
                <a:ea typeface="Helvetica Neue"/>
                <a:cs typeface="Helvetica Neue"/>
              </a:rPr>
              <a:t>QUẢN</a:t>
            </a:r>
            <a:r>
              <a:rPr lang="en-US" altLang="en-US" sz="4000" b="1" dirty="0">
                <a:solidFill>
                  <a:srgbClr val="FF0000"/>
                </a:solidFill>
                <a:latin typeface="#9Slide05 Fourth" panose="00000500000000000000" pitchFamily="2" charset="0"/>
                <a:ea typeface="Helvetica Neue"/>
                <a:cs typeface="Helvetica Neue"/>
              </a:rPr>
              <a:t> </a:t>
            </a:r>
            <a:r>
              <a:rPr lang="en-US" altLang="en-US" sz="4000" b="1" dirty="0" err="1">
                <a:solidFill>
                  <a:srgbClr val="FF0000"/>
                </a:solidFill>
                <a:latin typeface="#9Slide05 Fourth" panose="00000500000000000000" pitchFamily="2" charset="0"/>
                <a:ea typeface="Helvetica Neue"/>
                <a:cs typeface="Helvetica Neue"/>
              </a:rPr>
              <a:t>LÍ</a:t>
            </a:r>
            <a:r>
              <a:rPr lang="en-US" altLang="en-US" sz="4000" b="1" dirty="0">
                <a:solidFill>
                  <a:srgbClr val="FF0000"/>
                </a:solidFill>
                <a:latin typeface="#9Slide05 Fourth" panose="00000500000000000000" pitchFamily="2" charset="0"/>
                <a:ea typeface="Helvetica Neue"/>
                <a:cs typeface="Helvetica Neue"/>
              </a:rPr>
              <a:t> </a:t>
            </a:r>
            <a:r>
              <a:rPr lang="en-US" altLang="en-US" sz="4000" b="1" dirty="0" err="1">
                <a:solidFill>
                  <a:srgbClr val="FF0000"/>
                </a:solidFill>
                <a:latin typeface="#9Slide05 Fourth" panose="00000500000000000000" pitchFamily="2" charset="0"/>
                <a:ea typeface="Helvetica Neue"/>
                <a:cs typeface="Helvetica Neue"/>
              </a:rPr>
              <a:t>TIỀN</a:t>
            </a:r>
            <a:endParaRPr lang="en-SG" altLang="en-US" sz="4000" b="1" dirty="0">
              <a:solidFill>
                <a:srgbClr val="0000FF"/>
              </a:solidFill>
              <a:latin typeface="#9Slide05 Fourth" panose="00000500000000000000" pitchFamily="2" charset="0"/>
            </a:endParaRPr>
          </a:p>
        </p:txBody>
      </p:sp>
      <p:pic>
        <p:nvPicPr>
          <p:cNvPr id="8" name="Picture 7"/>
          <p:cNvPicPr>
            <a:picLocks noChangeAspect="1"/>
          </p:cNvPicPr>
          <p:nvPr/>
        </p:nvPicPr>
        <p:blipFill>
          <a:blip r:embed="rId3"/>
          <a:stretch>
            <a:fillRect/>
          </a:stretch>
        </p:blipFill>
        <p:spPr>
          <a:xfrm>
            <a:off x="5352247" y="-329752"/>
            <a:ext cx="4519478" cy="5182805"/>
          </a:xfrm>
          <a:prstGeom prst="rect">
            <a:avLst/>
          </a:prstGeom>
        </p:spPr>
      </p:pic>
      <p:sp>
        <p:nvSpPr>
          <p:cNvPr id="9" name="文本框 6"/>
          <p:cNvSpPr txBox="1"/>
          <p:nvPr/>
        </p:nvSpPr>
        <p:spPr>
          <a:xfrm>
            <a:off x="6096000" y="2230757"/>
            <a:ext cx="3218888" cy="1077218"/>
          </a:xfrm>
          <a:prstGeom prst="rect">
            <a:avLst/>
          </a:prstGeom>
          <a:noFill/>
        </p:spPr>
        <p:txBody>
          <a:bodyPr wrap="square" rtlCol="0">
            <a:spAutoFit/>
          </a:bodyPr>
          <a:lstStyle/>
          <a:p>
            <a:pPr algn="ctr"/>
            <a:r>
              <a:rPr lang="en-US" altLang="zh-CN" sz="3200" b="1" dirty="0">
                <a:solidFill>
                  <a:prstClr val="black"/>
                </a:solidFill>
                <a:effectLst>
                  <a:glow rad="101600">
                    <a:srgbClr val="E6B91E">
                      <a:satMod val="175000"/>
                      <a:alpha val="40000"/>
                    </a:srgbClr>
                  </a:glow>
                </a:effectLst>
                <a:latin typeface="SVN-Vanilla Daisy Pro" panose="00000500000000000000" pitchFamily="2" charset="0"/>
                <a:ea typeface="Microsoft YaHei" panose="020B0503020204020204" pitchFamily="34" charset="-122"/>
                <a:cs typeface="Times New Roman" panose="02020603050405020304" pitchFamily="18" charset="0"/>
              </a:rPr>
              <a:t>II. </a:t>
            </a:r>
          </a:p>
          <a:p>
            <a:pPr algn="ctr"/>
            <a:r>
              <a:rPr lang="en-US" altLang="zh-CN" sz="3200" b="1" dirty="0">
                <a:solidFill>
                  <a:prstClr val="black"/>
                </a:solidFill>
                <a:effectLst>
                  <a:glow rad="101600">
                    <a:srgbClr val="E6B91E">
                      <a:satMod val="175000"/>
                      <a:alpha val="40000"/>
                    </a:srgbClr>
                  </a:glow>
                </a:effectLst>
                <a:latin typeface="SVN-Vanilla Daisy Pro" panose="00000500000000000000" pitchFamily="2" charset="0"/>
                <a:ea typeface="Microsoft YaHei" panose="020B0503020204020204" pitchFamily="34" charset="-122"/>
                <a:cs typeface="Times New Roman" panose="02020603050405020304" pitchFamily="18" charset="0"/>
              </a:rPr>
              <a:t>KHÁM PHÁ</a:t>
            </a:r>
            <a:endParaRPr lang="zh-CN" altLang="en-US" sz="3200" b="1" dirty="0">
              <a:solidFill>
                <a:prstClr val="black"/>
              </a:solidFill>
              <a:effectLst>
                <a:glow rad="101600">
                  <a:srgbClr val="E6B91E">
                    <a:satMod val="175000"/>
                    <a:alpha val="40000"/>
                  </a:srgbClr>
                </a:glow>
              </a:effectLst>
              <a:latin typeface="SVN-Vanilla Daisy Pro" panose="00000500000000000000" pitchFamily="2" charset="0"/>
              <a:ea typeface="Microsoft YaHei" panose="020B0503020204020204" pitchFamily="34" charset="-122"/>
              <a:cs typeface="Times New Roman" panose="02020603050405020304" pitchFamily="18" charset="0"/>
            </a:endParaRPr>
          </a:p>
        </p:txBody>
      </p:sp>
      <p:pic>
        <p:nvPicPr>
          <p:cNvPr id="2" name="图片 66"/>
          <p:cNvPicPr>
            <a:picLocks noChangeAspect="1"/>
          </p:cNvPicPr>
          <p:nvPr/>
        </p:nvPicPr>
        <p:blipFill rotWithShape="1">
          <a:blip r:embed="rId4" cstate="print">
            <a:extLst>
              <a:ext uri="{28A0092B-C50C-407E-A947-70E740481C1C}">
                <a14:useLocalDpi xmlns:a14="http://schemas.microsoft.com/office/drawing/2010/main" val="0"/>
              </a:ext>
            </a:extLst>
          </a:blip>
          <a:srcRect l="2257"/>
          <a:stretch>
            <a:fillRect/>
          </a:stretch>
        </p:blipFill>
        <p:spPr>
          <a:xfrm>
            <a:off x="7922386" y="2782205"/>
            <a:ext cx="4272510" cy="414169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445954" y="192173"/>
            <a:ext cx="10032860" cy="891650"/>
          </a:xfrm>
          <a:prstGeom prst="rect">
            <a:avLst/>
          </a:prstGeom>
          <a:noFill/>
          <a:ln>
            <a:noFill/>
          </a:ln>
        </p:spPr>
        <p:txBody>
          <a:bodyPr wrap="square" lIns="121917" tIns="60958" rIns="121917" bIns="60958" rtlCol="0">
            <a:spAutoFit/>
          </a:bodyPr>
          <a:lstStyle/>
          <a:p>
            <a:pPr algn="just">
              <a:lnSpc>
                <a:spcPct val="122000"/>
              </a:lnSpc>
              <a:spcAft>
                <a:spcPts val="500"/>
              </a:spcAft>
              <a:buClr>
                <a:srgbClr val="000000"/>
              </a:buClr>
              <a:buSzPts val="1100"/>
              <a:tabLst>
                <a:tab pos="229870" algn="l"/>
              </a:tabLst>
            </a:pPr>
            <a:r>
              <a:rPr lang="en-US" sz="4400"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1. Ý </a:t>
            </a:r>
            <a:r>
              <a:rPr lang="en-US" sz="4400"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nghĩa</a:t>
            </a:r>
            <a:r>
              <a:rPr lang="en-US" sz="4400"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sz="4400"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của</a:t>
            </a:r>
            <a:r>
              <a:rPr lang="en-US" sz="4400"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sz="4400"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việc</a:t>
            </a:r>
            <a:r>
              <a:rPr lang="en-US" sz="4400"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sz="4400"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quản</a:t>
            </a:r>
            <a:r>
              <a:rPr lang="en-US" sz="4400"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sz="4400"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lí</a:t>
            </a:r>
            <a:r>
              <a:rPr lang="en-US" sz="4400"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sz="4400"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tiền</a:t>
            </a:r>
            <a:r>
              <a:rPr lang="en-US" sz="4400"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sz="4400"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hiệu</a:t>
            </a:r>
            <a:r>
              <a:rPr lang="en-US" sz="4400"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sz="4400"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quả</a:t>
            </a:r>
            <a:r>
              <a:rPr lang="en-US" sz="4400"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a:t>
            </a:r>
          </a:p>
        </p:txBody>
      </p:sp>
      <p:pic>
        <p:nvPicPr>
          <p:cNvPr id="5" name="Picture 4" descr="A picture containing application&#10;&#10;Description automatically generate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5922" y="1179769"/>
            <a:ext cx="8746451" cy="507651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6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6887" y="-113271"/>
            <a:ext cx="385859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7"/>
          <p:cNvSpPr txBox="1">
            <a:spLocks noChangeArrowheads="1"/>
          </p:cNvSpPr>
          <p:nvPr/>
        </p:nvSpPr>
        <p:spPr bwMode="auto">
          <a:xfrm>
            <a:off x="4029102" y="149587"/>
            <a:ext cx="4152790" cy="661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algn="l" fontAlgn="base">
              <a:lnSpc>
                <a:spcPct val="150000"/>
              </a:lnSpc>
              <a:spcBef>
                <a:spcPct val="0"/>
              </a:spcBef>
              <a:spcAft>
                <a:spcPct val="0"/>
              </a:spcAft>
            </a:pPr>
            <a:r>
              <a:rPr lang="en-US" altLang="en-US" sz="2800" b="1" dirty="0">
                <a:solidFill>
                  <a:srgbClr val="0070C0"/>
                </a:solidFill>
                <a:latin typeface="Times New Roman" panose="02020603050405020304" pitchFamily="18" charset="0"/>
                <a:cs typeface="Times New Roman" panose="02020603050405020304" pitchFamily="18" charset="0"/>
              </a:rPr>
              <a:t>ĐỌC CÂU CHUYỆN</a:t>
            </a:r>
            <a:endParaRPr lang="en-US" altLang="en-US" sz="2000" dirty="0">
              <a:solidFill>
                <a:srgbClr val="5F5F5F"/>
              </a:solidFill>
              <a:latin typeface="Times New Roman" panose="02020603050405020304" pitchFamily="18" charset="0"/>
              <a:cs typeface="Times New Roman" panose="02020603050405020304" pitchFamily="18" charset="0"/>
            </a:endParaRPr>
          </a:p>
        </p:txBody>
      </p:sp>
      <p:sp>
        <p:nvSpPr>
          <p:cNvPr id="2" name="Rectangle 1"/>
          <p:cNvSpPr/>
          <p:nvPr/>
        </p:nvSpPr>
        <p:spPr>
          <a:xfrm>
            <a:off x="422480" y="756788"/>
            <a:ext cx="10698449" cy="5820657"/>
          </a:xfrm>
          <a:prstGeom prst="rect">
            <a:avLst/>
          </a:prstGeom>
        </p:spPr>
        <p:txBody>
          <a:bodyPr wrap="square">
            <a:spAutoFit/>
          </a:bodyPr>
          <a:lstStyle/>
          <a:p>
            <a:pPr algn="just">
              <a:lnSpc>
                <a:spcPts val="730"/>
              </a:lnSpc>
            </a:pPr>
            <a:r>
              <a:rPr lang="en-US" sz="1200" dirty="0">
                <a:latin typeface="Times New Roman" panose="02020603050405020304" pitchFamily="18" charset="0"/>
                <a:ea typeface="Times New Roman" panose="02020603050405020304" pitchFamily="18" charset="0"/>
                <a:cs typeface="Arial" panose="020B0604020202020204" pitchFamily="34" charset="0"/>
              </a:rPr>
              <a:t> </a:t>
            </a:r>
            <a:endParaRPr lang="en-US" sz="1200" dirty="0">
              <a:latin typeface="Calibri" panose="020F0502020204030204" pitchFamily="34" charset="0"/>
              <a:ea typeface="Calibri" panose="020F0502020204030204" pitchFamily="34" charset="0"/>
              <a:cs typeface="Arial" panose="020B0604020202020204" pitchFamily="34" charset="0"/>
            </a:endParaRPr>
          </a:p>
          <a:p>
            <a:pPr algn="just"/>
            <a:r>
              <a:rPr lang="vi-VN" sz="3600" dirty="0">
                <a:latin typeface="#9Slide05 Brannboll Ny" panose="02000000000000000000" pitchFamily="2" charset="0"/>
              </a:rPr>
              <a:t>Năm lớp 7, Thuỷ được mẹ cho </a:t>
            </a:r>
            <a:r>
              <a:rPr lang="en-US" sz="3600" dirty="0">
                <a:latin typeface="#9Slide05 Brannboll Ny" panose="02000000000000000000" pitchFamily="2" charset="0"/>
              </a:rPr>
              <a:t>m</a:t>
            </a:r>
            <a:r>
              <a:rPr lang="vi-VN" sz="3600" dirty="0">
                <a:latin typeface="#9Slide05 Brannboll Ny" panose="02000000000000000000" pitchFamily="2" charset="0"/>
              </a:rPr>
              <a:t>ột khoản tiền nhỏ để dự phòng khi cần. Thu</a:t>
            </a:r>
            <a:r>
              <a:rPr lang="en-US" sz="3600" dirty="0">
                <a:latin typeface="#9Slide05 Brannboll Ny" panose="02000000000000000000" pitchFamily="2" charset="0"/>
              </a:rPr>
              <a:t>ỷ</a:t>
            </a:r>
            <a:r>
              <a:rPr lang="vi-VN" sz="3600" dirty="0">
                <a:latin typeface="#9Slide05 Brannboll Ny" panose="02000000000000000000" pitchFamily="2" charset="0"/>
              </a:rPr>
              <a:t> tự nhủ phải giữ tiền cẩn thận và chỉ ch</a:t>
            </a:r>
            <a:r>
              <a:rPr lang="en-US" sz="3600" dirty="0" err="1">
                <a:latin typeface="#9Slide05 Brannboll Ny" panose="02000000000000000000" pitchFamily="2" charset="0"/>
              </a:rPr>
              <a:t>i</a:t>
            </a:r>
            <a:r>
              <a:rPr lang="vi-VN" sz="3600" dirty="0">
                <a:latin typeface="#9Slide05 Brannboll Ny" panose="02000000000000000000" pitchFamily="2" charset="0"/>
              </a:rPr>
              <a:t> tiêu khi thật cần thiết. Thuỷ còn thu gom vỏ chai trong nhà bán lấy tiền, làm phụ giúp thêm bố mẹ ngoài giờ học nên thỉnh thoảng cũng được bố mẹ thưởng tiền. Nhờ biết quản lí tiền, Thuỷ ít khi phải xin thêm tiền từ bố mẹ. Thuỷ đã dành dụm đủ tiền để mua đồ dùng học tập, tặng em trai một bộ vợt cầu lông và đóng góp một phần nhỏ để ủng hộ đồng bào bị lũ lụt.</a:t>
            </a:r>
          </a:p>
          <a:p>
            <a:pPr algn="just"/>
            <a:br>
              <a:rPr lang="vi-VN" sz="2000" dirty="0"/>
            </a:br>
            <a:endParaRPr lang="en-US" dirty="0">
              <a:latin typeface="Calibri" panose="020F0502020204030204" pitchFamily="34" charset="0"/>
              <a:ea typeface="Calibri" panose="020F0502020204030204" pitchFamily="34" charset="0"/>
              <a:cs typeface="Arial" panose="020B0604020202020204" pitchFamily="34" charset="0"/>
            </a:endParaRPr>
          </a:p>
        </p:txBody>
      </p:sp>
      <p:pic>
        <p:nvPicPr>
          <p:cNvPr id="9" name="Picture 8" descr="58PIC58PIC58PIC58PICHsaGKG559akDq_PIC2018.png"/>
          <p:cNvPicPr>
            <a:picLocks noChangeAspect="1"/>
          </p:cNvPicPr>
          <p:nvPr/>
        </p:nvPicPr>
        <p:blipFill>
          <a:blip r:embed="rId3">
            <a:extLst>
              <a:ext uri="{28A0092B-C50C-407E-A947-70E740481C1C}">
                <a14:useLocalDpi xmlns:a14="http://schemas.microsoft.com/office/drawing/2010/main" val="0"/>
              </a:ext>
            </a:extLst>
          </a:blip>
          <a:srcRect l="7143" t="16071" r="5357" b="14285"/>
          <a:stretch>
            <a:fillRect/>
          </a:stretch>
        </p:blipFill>
        <p:spPr bwMode="auto">
          <a:xfrm>
            <a:off x="-330308" y="-508000"/>
            <a:ext cx="12963741" cy="787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23"/>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en-US"/>
          </a:p>
        </p:txBody>
      </p:sp>
      <p:pic>
        <p:nvPicPr>
          <p:cNvPr id="2070" name="Picture 2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57200"/>
            <a:ext cx="4763" cy="20097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5"/>
          <a:stretch>
            <a:fillRect/>
          </a:stretch>
        </p:blipFill>
        <p:spPr>
          <a:xfrm>
            <a:off x="0" y="32269"/>
            <a:ext cx="12192000" cy="6793462"/>
          </a:xfrm>
          <a:prstGeom prst="rect">
            <a:avLst/>
          </a:prstGeom>
        </p:spPr>
      </p:pic>
      <p:graphicFrame>
        <p:nvGraphicFramePr>
          <p:cNvPr id="6" name="Content Placeholder 4"/>
          <p:cNvGraphicFramePr/>
          <p:nvPr>
            <p:custDataLst>
              <p:tags r:id="rId1"/>
            </p:custDataLst>
          </p:nvPr>
        </p:nvGraphicFramePr>
        <p:xfrm>
          <a:off x="844574" y="1117887"/>
          <a:ext cx="9999518" cy="5031224"/>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7" name="Title 1"/>
          <p:cNvSpPr txBox="1"/>
          <p:nvPr>
            <p:custDataLst>
              <p:tags r:id="rId2"/>
            </p:custDataLst>
          </p:nvPr>
        </p:nvSpPr>
        <p:spPr>
          <a:xfrm>
            <a:off x="0" y="-17716"/>
            <a:ext cx="12192000" cy="944562"/>
          </a:xfrm>
          <a:prstGeom prst="rect">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lIns="91440" tIns="45720" rIns="91440" bIns="45720" rtlCol="0" anchor="ctr">
            <a:normAutofit/>
          </a:bodyPr>
          <a:lstStyle/>
          <a:p>
            <a:pPr marL="0" marR="0" lvl="0" indent="0" algn="ctr" defTabSz="914400" eaLnBrk="1" fontAlgn="auto" latinLnBrk="0" hangingPunct="1">
              <a:lnSpc>
                <a:spcPct val="100000"/>
              </a:lnSpc>
              <a:spcBef>
                <a:spcPct val="0"/>
              </a:spcBef>
              <a:spcAft>
                <a:spcPts val="0"/>
              </a:spcAft>
              <a:buClrTx/>
              <a:buSzTx/>
              <a:buFontTx/>
              <a:buNone/>
              <a:defRPr/>
            </a:pPr>
            <a:r>
              <a:rPr kumimoji="0" lang="en-US" sz="5400" b="1" i="0" u="none" strike="noStrike" kern="0" cap="none" spc="0" normalizeH="0" baseline="0" noProof="0" dirty="0">
                <a:ln>
                  <a:noFill/>
                </a:ln>
                <a:solidFill>
                  <a:prstClr val="white"/>
                </a:solidFill>
                <a:effectLst/>
                <a:uLnTx/>
                <a:uFillTx/>
                <a:latin typeface="Calibri" panose="020F0502020204030204"/>
                <a:ea typeface="+mn-ea"/>
                <a:cs typeface="+mn-cs"/>
              </a:rPr>
              <a:t>PHIẾU BÀI TẬP</a:t>
            </a:r>
          </a:p>
        </p:txBody>
      </p:sp>
      <p:pic>
        <p:nvPicPr>
          <p:cNvPr id="8" name="Picture 2" descr="http://photos.myjoyonline.com/photos/news/201311/6579331693860_2001437840207.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591824" y="-191962"/>
            <a:ext cx="2462173" cy="15388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9" name="Picture 4" descr="https://gatorball.files.wordpress.com/2011/03/hybrid-101.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28337" y="-208757"/>
            <a:ext cx="1945822" cy="136207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graphicEl>
                                              <a:dgm id="{2AAACA77-E4A0-4E99-9F03-72ED26BB7B73}"/>
                                            </p:graphicEl>
                                          </p:spTgt>
                                        </p:tgtEl>
                                        <p:attrNameLst>
                                          <p:attrName>style.visibility</p:attrName>
                                        </p:attrNameLst>
                                      </p:cBhvr>
                                      <p:to>
                                        <p:strVal val="visible"/>
                                      </p:to>
                                    </p:set>
                                    <p:animEffect transition="in" filter="fade">
                                      <p:cBhvr>
                                        <p:cTn id="14" dur="1000"/>
                                        <p:tgtEl>
                                          <p:spTgt spid="6">
                                            <p:graphicEl>
                                              <a:dgm id="{2AAACA77-E4A0-4E99-9F03-72ED26BB7B73}"/>
                                            </p:graphicEl>
                                          </p:spTgt>
                                        </p:tgtEl>
                                      </p:cBhvr>
                                    </p:animEffect>
                                    <p:anim calcmode="lin" valueType="num">
                                      <p:cBhvr>
                                        <p:cTn id="15" dur="1000" fill="hold"/>
                                        <p:tgtEl>
                                          <p:spTgt spid="6">
                                            <p:graphicEl>
                                              <a:dgm id="{2AAACA77-E4A0-4E99-9F03-72ED26BB7B73}"/>
                                            </p:graphicEl>
                                          </p:spTgt>
                                        </p:tgtEl>
                                        <p:attrNameLst>
                                          <p:attrName>ppt_x</p:attrName>
                                        </p:attrNameLst>
                                      </p:cBhvr>
                                      <p:tavLst>
                                        <p:tav tm="0">
                                          <p:val>
                                            <p:strVal val="#ppt_x"/>
                                          </p:val>
                                        </p:tav>
                                        <p:tav tm="100000">
                                          <p:val>
                                            <p:strVal val="#ppt_x"/>
                                          </p:val>
                                        </p:tav>
                                      </p:tavLst>
                                    </p:anim>
                                    <p:anim calcmode="lin" valueType="num">
                                      <p:cBhvr>
                                        <p:cTn id="16" dur="1000" fill="hold"/>
                                        <p:tgtEl>
                                          <p:spTgt spid="6">
                                            <p:graphicEl>
                                              <a:dgm id="{2AAACA77-E4A0-4E99-9F03-72ED26BB7B73}"/>
                                            </p:graphic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6">
                                            <p:graphicEl>
                                              <a:dgm id="{DE66B4FA-8443-484B-9A9E-FA188D6B4E43}"/>
                                            </p:graphicEl>
                                          </p:spTgt>
                                        </p:tgtEl>
                                        <p:attrNameLst>
                                          <p:attrName>style.visibility</p:attrName>
                                        </p:attrNameLst>
                                      </p:cBhvr>
                                      <p:to>
                                        <p:strVal val="visible"/>
                                      </p:to>
                                    </p:set>
                                    <p:animEffect transition="in" filter="fade">
                                      <p:cBhvr>
                                        <p:cTn id="19" dur="1000"/>
                                        <p:tgtEl>
                                          <p:spTgt spid="6">
                                            <p:graphicEl>
                                              <a:dgm id="{DE66B4FA-8443-484B-9A9E-FA188D6B4E43}"/>
                                            </p:graphicEl>
                                          </p:spTgt>
                                        </p:tgtEl>
                                      </p:cBhvr>
                                    </p:animEffect>
                                    <p:anim calcmode="lin" valueType="num">
                                      <p:cBhvr>
                                        <p:cTn id="20" dur="1000" fill="hold"/>
                                        <p:tgtEl>
                                          <p:spTgt spid="6">
                                            <p:graphicEl>
                                              <a:dgm id="{DE66B4FA-8443-484B-9A9E-FA188D6B4E43}"/>
                                            </p:graphicEl>
                                          </p:spTgt>
                                        </p:tgtEl>
                                        <p:attrNameLst>
                                          <p:attrName>ppt_x</p:attrName>
                                        </p:attrNameLst>
                                      </p:cBhvr>
                                      <p:tavLst>
                                        <p:tav tm="0">
                                          <p:val>
                                            <p:strVal val="#ppt_x"/>
                                          </p:val>
                                        </p:tav>
                                        <p:tav tm="100000">
                                          <p:val>
                                            <p:strVal val="#ppt_x"/>
                                          </p:val>
                                        </p:tav>
                                      </p:tavLst>
                                    </p:anim>
                                    <p:anim calcmode="lin" valueType="num">
                                      <p:cBhvr>
                                        <p:cTn id="21" dur="1000" fill="hold"/>
                                        <p:tgtEl>
                                          <p:spTgt spid="6">
                                            <p:graphicEl>
                                              <a:dgm id="{DE66B4FA-8443-484B-9A9E-FA188D6B4E43}"/>
                                            </p:graphic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6">
                                            <p:graphicEl>
                                              <a:dgm id="{2352C030-0248-483B-94A9-26972C30B2AA}"/>
                                            </p:graphicEl>
                                          </p:spTgt>
                                        </p:tgtEl>
                                        <p:attrNameLst>
                                          <p:attrName>style.visibility</p:attrName>
                                        </p:attrNameLst>
                                      </p:cBhvr>
                                      <p:to>
                                        <p:strVal val="visible"/>
                                      </p:to>
                                    </p:set>
                                    <p:animEffect transition="in" filter="fade">
                                      <p:cBhvr>
                                        <p:cTn id="26" dur="1000"/>
                                        <p:tgtEl>
                                          <p:spTgt spid="6">
                                            <p:graphicEl>
                                              <a:dgm id="{2352C030-0248-483B-94A9-26972C30B2AA}"/>
                                            </p:graphicEl>
                                          </p:spTgt>
                                        </p:tgtEl>
                                      </p:cBhvr>
                                    </p:animEffect>
                                    <p:anim calcmode="lin" valueType="num">
                                      <p:cBhvr>
                                        <p:cTn id="27" dur="1000" fill="hold"/>
                                        <p:tgtEl>
                                          <p:spTgt spid="6">
                                            <p:graphicEl>
                                              <a:dgm id="{2352C030-0248-483B-94A9-26972C30B2AA}"/>
                                            </p:graphicEl>
                                          </p:spTgt>
                                        </p:tgtEl>
                                        <p:attrNameLst>
                                          <p:attrName>ppt_x</p:attrName>
                                        </p:attrNameLst>
                                      </p:cBhvr>
                                      <p:tavLst>
                                        <p:tav tm="0">
                                          <p:val>
                                            <p:strVal val="#ppt_x"/>
                                          </p:val>
                                        </p:tav>
                                        <p:tav tm="100000">
                                          <p:val>
                                            <p:strVal val="#ppt_x"/>
                                          </p:val>
                                        </p:tav>
                                      </p:tavLst>
                                    </p:anim>
                                    <p:anim calcmode="lin" valueType="num">
                                      <p:cBhvr>
                                        <p:cTn id="28" dur="1000" fill="hold"/>
                                        <p:tgtEl>
                                          <p:spTgt spid="6">
                                            <p:graphicEl>
                                              <a:dgm id="{2352C030-0248-483B-94A9-26972C30B2AA}"/>
                                            </p:graphic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6">
                                            <p:graphicEl>
                                              <a:dgm id="{11925212-181A-4D0E-84EB-C4219DE1ABB7}"/>
                                            </p:graphicEl>
                                          </p:spTgt>
                                        </p:tgtEl>
                                        <p:attrNameLst>
                                          <p:attrName>style.visibility</p:attrName>
                                        </p:attrNameLst>
                                      </p:cBhvr>
                                      <p:to>
                                        <p:strVal val="visible"/>
                                      </p:to>
                                    </p:set>
                                    <p:animEffect transition="in" filter="fade">
                                      <p:cBhvr>
                                        <p:cTn id="31" dur="1000"/>
                                        <p:tgtEl>
                                          <p:spTgt spid="6">
                                            <p:graphicEl>
                                              <a:dgm id="{11925212-181A-4D0E-84EB-C4219DE1ABB7}"/>
                                            </p:graphicEl>
                                          </p:spTgt>
                                        </p:tgtEl>
                                      </p:cBhvr>
                                    </p:animEffect>
                                    <p:anim calcmode="lin" valueType="num">
                                      <p:cBhvr>
                                        <p:cTn id="32" dur="1000" fill="hold"/>
                                        <p:tgtEl>
                                          <p:spTgt spid="6">
                                            <p:graphicEl>
                                              <a:dgm id="{11925212-181A-4D0E-84EB-C4219DE1ABB7}"/>
                                            </p:graphicEl>
                                          </p:spTgt>
                                        </p:tgtEl>
                                        <p:attrNameLst>
                                          <p:attrName>ppt_x</p:attrName>
                                        </p:attrNameLst>
                                      </p:cBhvr>
                                      <p:tavLst>
                                        <p:tav tm="0">
                                          <p:val>
                                            <p:strVal val="#ppt_x"/>
                                          </p:val>
                                        </p:tav>
                                        <p:tav tm="100000">
                                          <p:val>
                                            <p:strVal val="#ppt_x"/>
                                          </p:val>
                                        </p:tav>
                                      </p:tavLst>
                                    </p:anim>
                                    <p:anim calcmode="lin" valueType="num">
                                      <p:cBhvr>
                                        <p:cTn id="33" dur="1000" fill="hold"/>
                                        <p:tgtEl>
                                          <p:spTgt spid="6">
                                            <p:graphicEl>
                                              <a:dgm id="{11925212-181A-4D0E-84EB-C4219DE1ABB7}"/>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63425" y="319142"/>
            <a:ext cx="10677541" cy="6219716"/>
          </a:xfrm>
          <a:prstGeom prst="rect">
            <a:avLst/>
          </a:prstGeom>
          <a:noFill/>
        </p:spPr>
        <p:txBody>
          <a:bodyPr wrap="square">
            <a:spAutoFit/>
          </a:bodyPr>
          <a:lstStyle/>
          <a:p>
            <a:pPr algn="just">
              <a:lnSpc>
                <a:spcPct val="107000"/>
              </a:lnSpc>
              <a:spcAft>
                <a:spcPts val="800"/>
              </a:spcAft>
            </a:pPr>
            <a:r>
              <a:rPr lang="en-US" sz="2800" dirty="0" err="1">
                <a:solidFill>
                  <a:srgbClr val="C00000"/>
                </a:solidFill>
                <a:latin typeface="#9Slide05 Brannboll Ny" panose="02000000000000000000" pitchFamily="2" charset="0"/>
                <a:ea typeface="Arial" panose="020B0604020202020204" pitchFamily="34" charset="0"/>
                <a:cs typeface="Times New Roman" panose="02020603050405020304" pitchFamily="18" charset="0"/>
              </a:rPr>
              <a:t>Thủy</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được</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mẹ</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tin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tưởng</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giao</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cho</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một</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số</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tiền</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để</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chi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tiêu</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chí</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cần</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thiết</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Bạn</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đã</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nhận</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thức</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được</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bố</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mẹ</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rất</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vất</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vả</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để</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kiếm</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tiền</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nên</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tự</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nhủ</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phải</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có</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trách</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nhiệm</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quản</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lí</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số</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tiền</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được</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cho</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một</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cách</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hiệu</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quả</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a:t>
            </a:r>
            <a:endParaRPr lang="en-US" sz="2800" dirty="0">
              <a:solidFill>
                <a:srgbClr val="C00000"/>
              </a:solidFill>
              <a:effectLst/>
              <a:latin typeface="#9Slide05 Brannboll Ny" panose="02000000000000000000" pitchFamily="2" charset="0"/>
              <a:ea typeface="Times New Roman" panose="02020603050405020304" pitchFamily="18" charset="0"/>
              <a:cs typeface="Times New Roman" panose="02020603050405020304" pitchFamily="18" charset="0"/>
            </a:endParaRPr>
          </a:p>
          <a:p>
            <a:pPr algn="just">
              <a:lnSpc>
                <a:spcPct val="107000"/>
              </a:lnSpc>
              <a:spcAft>
                <a:spcPts val="800"/>
              </a:spcAft>
            </a:pP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a)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Nội</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dung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quản</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lý</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tiền</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của</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bạn</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Thuý</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bao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gồm</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endParaRPr lang="en-US" sz="2800" dirty="0">
              <a:solidFill>
                <a:srgbClr val="C00000"/>
              </a:solidFill>
              <a:effectLst/>
              <a:latin typeface="#9Slide05 Brannboll Ny" panose="02000000000000000000" pitchFamily="2" charset="0"/>
              <a:ea typeface="Times New Roman" panose="02020603050405020304" pitchFamily="18" charset="0"/>
              <a:cs typeface="Times New Roman" panose="02020603050405020304" pitchFamily="18" charset="0"/>
            </a:endParaRPr>
          </a:p>
          <a:p>
            <a:pPr algn="just">
              <a:lnSpc>
                <a:spcPct val="107000"/>
              </a:lnSpc>
              <a:spcAft>
                <a:spcPts val="800"/>
              </a:spcAft>
            </a:pP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Giữ</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tiền</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cẩn</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thận</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endParaRPr lang="en-US" sz="2800" dirty="0">
              <a:solidFill>
                <a:srgbClr val="C00000"/>
              </a:solidFill>
              <a:effectLst/>
              <a:latin typeface="#9Slide05 Brannboll Ny" panose="02000000000000000000" pitchFamily="2" charset="0"/>
              <a:ea typeface="Times New Roman" panose="02020603050405020304" pitchFamily="18" charset="0"/>
              <a:cs typeface="Times New Roman" panose="02020603050405020304" pitchFamily="18" charset="0"/>
            </a:endParaRPr>
          </a:p>
          <a:p>
            <a:pPr algn="just">
              <a:lnSpc>
                <a:spcPct val="107000"/>
              </a:lnSpc>
              <a:spcAft>
                <a:spcPts val="800"/>
              </a:spcAft>
            </a:pP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Luôn</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chi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tiêu</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có</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kế</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hoạch</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chỉ</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mua</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những</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thử</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thật</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cần</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thiết</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endParaRPr lang="en-US" sz="2800" dirty="0">
              <a:solidFill>
                <a:srgbClr val="C00000"/>
              </a:solidFill>
              <a:effectLst/>
              <a:latin typeface="#9Slide05 Brannboll Ny" panose="02000000000000000000" pitchFamily="2" charset="0"/>
              <a:ea typeface="Times New Roman" panose="02020603050405020304" pitchFamily="18" charset="0"/>
              <a:cs typeface="Times New Roman" panose="02020603050405020304" pitchFamily="18" charset="0"/>
            </a:endParaRPr>
          </a:p>
          <a:p>
            <a:pPr algn="just">
              <a:lnSpc>
                <a:spcPct val="107000"/>
              </a:lnSpc>
              <a:spcAft>
                <a:spcPts val="800"/>
              </a:spcAft>
            </a:pP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Nghĩ</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cách</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kiếm</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thêm</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tiền</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phù</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hợp</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với</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lứa</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tuổi</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và</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hoàn</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cảnh</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endParaRPr lang="en-US" sz="2800" dirty="0">
              <a:solidFill>
                <a:srgbClr val="C00000"/>
              </a:solidFill>
              <a:effectLst/>
              <a:latin typeface="#9Slide05 Brannboll Ny" panose="02000000000000000000" pitchFamily="2" charset="0"/>
              <a:ea typeface="Times New Roman" panose="02020603050405020304" pitchFamily="18" charset="0"/>
              <a:cs typeface="Times New Roman" panose="02020603050405020304" pitchFamily="18" charset="0"/>
            </a:endParaRPr>
          </a:p>
          <a:p>
            <a:pPr algn="just">
              <a:lnSpc>
                <a:spcPct val="107000"/>
              </a:lnSpc>
              <a:spcAft>
                <a:spcPts val="800"/>
              </a:spcAft>
            </a:pP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b) Ý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nghĩa</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của</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việc</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quản</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lí</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tiền</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hiệu</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quả</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a:t>
            </a:r>
            <a:endParaRPr lang="en-US" sz="2800" dirty="0">
              <a:solidFill>
                <a:srgbClr val="C00000"/>
              </a:solidFill>
              <a:effectLst/>
              <a:latin typeface="#9Slide05 Brannboll Ny" panose="02000000000000000000" pitchFamily="2" charset="0"/>
              <a:ea typeface="Times New Roman" panose="02020603050405020304" pitchFamily="18" charset="0"/>
              <a:cs typeface="Times New Roman" panose="02020603050405020304" pitchFamily="18" charset="0"/>
            </a:endParaRPr>
          </a:p>
          <a:p>
            <a:pPr algn="just">
              <a:lnSpc>
                <a:spcPct val="107000"/>
              </a:lnSpc>
              <a:spcAft>
                <a:spcPts val="800"/>
              </a:spcAft>
            </a:pP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Biết</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quản</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lý</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tiền</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hiệu</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quả</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giúp</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giảm</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bớt</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gánh</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nặng</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tiền</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bạc</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cho</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bố</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mẹ</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rèn</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luyện</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được</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thói</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quen</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chi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tiêu</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hợp</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l</a:t>
            </a:r>
            <a:r>
              <a:rPr lang="en-US" sz="2800" dirty="0" err="1">
                <a:solidFill>
                  <a:srgbClr val="C00000"/>
                </a:solidFill>
                <a:latin typeface="#9Slide05 Brannboll Ny" panose="02000000000000000000" pitchFamily="2" charset="0"/>
                <a:ea typeface="Arial" panose="020B0604020202020204" pitchFamily="34" charset="0"/>
                <a:cs typeface="Times New Roman" panose="02020603050405020304" pitchFamily="18" charset="0"/>
              </a:rPr>
              <a:t>í</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biết</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cách</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kiếm</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tiền</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phù</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hợp</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với</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khả</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năng</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sức</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lực</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của</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mình</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để</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tạo</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dựng</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được</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cuộc</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sống</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ổn</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định</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tự</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chủ</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và</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không</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ngừng</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phát</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triển</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a:t>
            </a:r>
            <a:endParaRPr lang="en-US" sz="2800" dirty="0">
              <a:solidFill>
                <a:srgbClr val="C00000"/>
              </a:solidFill>
              <a:effectLst/>
              <a:latin typeface="#9Slide05 Brannboll Ny" panose="02000000000000000000" pitchFamily="2" charset="0"/>
              <a:ea typeface="Times New Roman" panose="02020603050405020304" pitchFamily="18" charset="0"/>
              <a:cs typeface="Times New Roman" panose="02020603050405020304"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32269"/>
            <a:ext cx="12192000" cy="6793462"/>
          </a:xfrm>
          <a:prstGeom prst="rect">
            <a:avLst/>
          </a:prstGeom>
        </p:spPr>
      </p:pic>
      <p:sp>
        <p:nvSpPr>
          <p:cNvPr id="4" name="Footer Placeholder 3"/>
          <p:cNvSpPr>
            <a:spLocks noGrp="1"/>
          </p:cNvSpPr>
          <p:nvPr>
            <p:ph type="ftr" sz="quarter" idx="11"/>
          </p:nvPr>
        </p:nvSpPr>
        <p:spPr/>
        <p:txBody>
          <a:bodyPr/>
          <a:lstStyle/>
          <a:p>
            <a:endParaRPr lang="en-US">
              <a:solidFill>
                <a:prstClr val="black">
                  <a:tint val="75000"/>
                </a:prstClr>
              </a:solidFill>
            </a:endParaRPr>
          </a:p>
        </p:txBody>
      </p:sp>
      <p:pic>
        <p:nvPicPr>
          <p:cNvPr id="8" name="图片 3"/>
          <p:cNvPicPr>
            <a:picLocks noChangeAspect="1"/>
          </p:cNvPicPr>
          <p:nvPr/>
        </p:nvPicPr>
        <p:blipFill rotWithShape="1">
          <a:blip r:embed="rId3">
            <a:extLst>
              <a:ext uri="{28A0092B-C50C-407E-A947-70E740481C1C}">
                <a14:useLocalDpi xmlns:a14="http://schemas.microsoft.com/office/drawing/2010/main" val="0"/>
              </a:ext>
            </a:extLst>
          </a:blip>
          <a:srcRect l="3466" r="34400" b="5897"/>
          <a:stretch>
            <a:fillRect/>
          </a:stretch>
        </p:blipFill>
        <p:spPr>
          <a:xfrm>
            <a:off x="-407963" y="-56755"/>
            <a:ext cx="11345897" cy="5583260"/>
          </a:xfrm>
          <a:prstGeom prst="rect">
            <a:avLst/>
          </a:prstGeom>
        </p:spPr>
      </p:pic>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l="31000" r="-3" b="-3"/>
          <a:stretch>
            <a:fillRect/>
          </a:stretch>
        </p:blipFill>
        <p:spPr>
          <a:xfrm>
            <a:off x="9344340" y="3777868"/>
            <a:ext cx="2847660" cy="3002403"/>
          </a:xfrm>
          <a:prstGeom prst="rect">
            <a:avLst/>
          </a:prstGeom>
        </p:spPr>
      </p:pic>
      <p:sp>
        <p:nvSpPr>
          <p:cNvPr id="10" name="TextBox 9"/>
          <p:cNvSpPr txBox="1"/>
          <p:nvPr/>
        </p:nvSpPr>
        <p:spPr>
          <a:xfrm>
            <a:off x="1276955" y="1289203"/>
            <a:ext cx="8382052" cy="3742431"/>
          </a:xfrm>
          <a:prstGeom prst="rect">
            <a:avLst/>
          </a:prstGeom>
          <a:noFill/>
          <a:ln>
            <a:noFill/>
          </a:ln>
        </p:spPr>
        <p:txBody>
          <a:bodyPr wrap="square" lIns="121917" tIns="60958" rIns="121917" bIns="60958" rtlCol="0">
            <a:spAutoFit/>
          </a:bodyPr>
          <a:lstStyle/>
          <a:p>
            <a:pPr algn="just">
              <a:lnSpc>
                <a:spcPct val="107000"/>
              </a:lnSpc>
              <a:spcAft>
                <a:spcPts val="800"/>
              </a:spcAft>
            </a:pPr>
            <a:r>
              <a:rPr lang="vi-VN" sz="3600" b="1" dirty="0">
                <a:solidFill>
                  <a:srgbClr val="FF0000"/>
                </a:solidFill>
                <a:latin typeface="#9Slide05 Fourth Medium" panose="00000600000000000000" pitchFamily="2" charset="0"/>
                <a:ea typeface="Times New Roman" panose="02020603050405020304" pitchFamily="18" charset="0"/>
                <a:cs typeface="Times New Roman" panose="02020603050405020304" pitchFamily="18" charset="0"/>
              </a:rPr>
              <a:t>1</a:t>
            </a:r>
            <a:r>
              <a:rPr lang="nl-NL" sz="3600" b="1" dirty="0">
                <a:solidFill>
                  <a:srgbClr val="FF0000"/>
                </a:solidFill>
                <a:latin typeface="#9Slide05 Fourth Medium" panose="00000600000000000000" pitchFamily="2" charset="0"/>
                <a:ea typeface="Times New Roman" panose="02020603050405020304" pitchFamily="18" charset="0"/>
                <a:cs typeface="Times New Roman" panose="02020603050405020304" pitchFamily="18" charset="0"/>
              </a:rPr>
              <a:t>. Ý nghĩa của quản lý tiền hiệu quả</a:t>
            </a:r>
            <a:endParaRPr lang="en-US" sz="3600" dirty="0">
              <a:solidFill>
                <a:srgbClr val="FF0000"/>
              </a:solidFill>
              <a:latin typeface="#9Slide05 Fourth Medium" panose="00000600000000000000" pitchFamily="2" charset="0"/>
              <a:ea typeface="Times New Roman" panose="02020603050405020304" pitchFamily="18" charset="0"/>
              <a:cs typeface="Times New Roman" panose="02020603050405020304" pitchFamily="18" charset="0"/>
            </a:endParaRPr>
          </a:p>
          <a:p>
            <a:pPr algn="just">
              <a:lnSpc>
                <a:spcPct val="107000"/>
              </a:lnSpc>
              <a:spcAft>
                <a:spcPts val="800"/>
              </a:spcAft>
            </a:pPr>
            <a:r>
              <a:rPr lang="vi-VN" sz="3600" dirty="0">
                <a:solidFill>
                  <a:schemeClr val="accent5">
                    <a:lumMod val="50000"/>
                  </a:schemeClr>
                </a:solidFill>
                <a:latin typeface="#9Slide05 Fourth Medium" panose="00000600000000000000" pitchFamily="2" charset="0"/>
                <a:ea typeface="Times New Roman" panose="02020603050405020304" pitchFamily="18" charset="0"/>
                <a:cs typeface="Times New Roman" panose="02020603050405020304" pitchFamily="18" charset="0"/>
              </a:rPr>
              <a:t>Q</a:t>
            </a:r>
            <a:r>
              <a:rPr lang="en-US" sz="3600" dirty="0" err="1">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uản</a:t>
            </a:r>
            <a:r>
              <a:rPr lang="en-US" sz="3600" dirty="0">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 </a:t>
            </a:r>
            <a:r>
              <a:rPr lang="en-US" sz="3600" dirty="0" err="1">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lý</a:t>
            </a:r>
            <a:r>
              <a:rPr lang="en-US" sz="3600" dirty="0">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 </a:t>
            </a:r>
            <a:r>
              <a:rPr lang="en-US" sz="3600" dirty="0" err="1">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tiền</a:t>
            </a:r>
            <a:r>
              <a:rPr lang="en-US" sz="3600" dirty="0">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 </a:t>
            </a:r>
            <a:r>
              <a:rPr lang="en-US" sz="3600" dirty="0" err="1">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hiệu</a:t>
            </a:r>
            <a:r>
              <a:rPr lang="en-US" sz="3600" dirty="0">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 </a:t>
            </a:r>
            <a:r>
              <a:rPr lang="en-US" sz="3600" dirty="0" err="1">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quả</a:t>
            </a:r>
            <a:r>
              <a:rPr lang="en-US" sz="3600" dirty="0">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 </a:t>
            </a:r>
            <a:r>
              <a:rPr lang="en-US" sz="3600" dirty="0" err="1">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giúp</a:t>
            </a:r>
            <a:r>
              <a:rPr lang="en-US" sz="3600" dirty="0">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 </a:t>
            </a:r>
            <a:r>
              <a:rPr lang="vi-VN" sz="3600" dirty="0">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em</a:t>
            </a:r>
            <a:r>
              <a:rPr lang="en-US" sz="3600" dirty="0">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 </a:t>
            </a:r>
            <a:r>
              <a:rPr lang="en-US" sz="3600" dirty="0" err="1">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rèn</a:t>
            </a:r>
            <a:r>
              <a:rPr lang="en-US" sz="3600" dirty="0">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 </a:t>
            </a:r>
            <a:r>
              <a:rPr lang="en-US" sz="3600" dirty="0" err="1">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luyện</a:t>
            </a:r>
            <a:r>
              <a:rPr lang="en-US" sz="3600" dirty="0">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 </a:t>
            </a:r>
            <a:r>
              <a:rPr lang="en-US" sz="3600" dirty="0" err="1">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được</a:t>
            </a:r>
            <a:r>
              <a:rPr lang="en-US" sz="3600" dirty="0">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 </a:t>
            </a:r>
            <a:r>
              <a:rPr lang="en-US" sz="3600" dirty="0" err="1">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thói</a:t>
            </a:r>
            <a:r>
              <a:rPr lang="en-US" sz="3600" dirty="0">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 </a:t>
            </a:r>
            <a:r>
              <a:rPr lang="en-US" sz="3600" dirty="0" err="1">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quen</a:t>
            </a:r>
            <a:r>
              <a:rPr lang="en-US" sz="3600" dirty="0">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 chi </a:t>
            </a:r>
            <a:r>
              <a:rPr lang="en-US" sz="3600" dirty="0" err="1">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tiêu</a:t>
            </a:r>
            <a:r>
              <a:rPr lang="en-US" sz="3600" dirty="0">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 </a:t>
            </a:r>
            <a:r>
              <a:rPr lang="en-US" sz="3600" dirty="0" err="1">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hợp</a:t>
            </a:r>
            <a:r>
              <a:rPr lang="en-US" sz="3600" dirty="0">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 l</a:t>
            </a:r>
            <a:r>
              <a:rPr lang="vi-VN" sz="3600" dirty="0">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í</a:t>
            </a:r>
            <a:r>
              <a:rPr lang="en-US" sz="3600" dirty="0">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 </a:t>
            </a:r>
            <a:r>
              <a:rPr lang="vi-VN" sz="3600" dirty="0">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tiết kiệm, biết cách kiếm tiền</a:t>
            </a:r>
            <a:r>
              <a:rPr lang="en-US" sz="3600" dirty="0">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 </a:t>
            </a:r>
            <a:r>
              <a:rPr lang="en-US" sz="3600" dirty="0" err="1">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phù</a:t>
            </a:r>
            <a:r>
              <a:rPr lang="en-US" sz="3600" dirty="0">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 </a:t>
            </a:r>
            <a:r>
              <a:rPr lang="en-US" sz="3600" dirty="0" err="1">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hợp</a:t>
            </a:r>
            <a:r>
              <a:rPr lang="en-US" sz="3600" dirty="0">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 </a:t>
            </a:r>
            <a:r>
              <a:rPr lang="en-US" sz="3600" dirty="0" err="1">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với</a:t>
            </a:r>
            <a:r>
              <a:rPr lang="en-US" sz="3600" dirty="0">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 </a:t>
            </a:r>
            <a:r>
              <a:rPr lang="en-US" sz="3600" dirty="0" err="1">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khả</a:t>
            </a:r>
            <a:r>
              <a:rPr lang="en-US" sz="3600" dirty="0">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 </a:t>
            </a:r>
            <a:r>
              <a:rPr lang="en-US" sz="3600" dirty="0" err="1">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năng</a:t>
            </a:r>
            <a:r>
              <a:rPr lang="en-US" sz="3600" dirty="0">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 </a:t>
            </a:r>
            <a:r>
              <a:rPr lang="en-US" sz="3600" dirty="0" err="1">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của</a:t>
            </a:r>
            <a:r>
              <a:rPr lang="en-US" sz="3600" dirty="0">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 </a:t>
            </a:r>
            <a:r>
              <a:rPr lang="en-US" sz="3600" dirty="0" err="1">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mình</a:t>
            </a:r>
            <a:r>
              <a:rPr lang="en-US" sz="3600" dirty="0">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 </a:t>
            </a:r>
            <a:r>
              <a:rPr lang="en-US" sz="3600" dirty="0" err="1">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để</a:t>
            </a:r>
            <a:r>
              <a:rPr lang="en-US" sz="3600" dirty="0">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 </a:t>
            </a:r>
            <a:r>
              <a:rPr lang="en-US" sz="3600" dirty="0" err="1">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tạo</a:t>
            </a:r>
            <a:r>
              <a:rPr lang="en-US" sz="3600" dirty="0">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 </a:t>
            </a:r>
            <a:r>
              <a:rPr lang="en-US" sz="3600" dirty="0" err="1">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dựng</a:t>
            </a:r>
            <a:r>
              <a:rPr lang="en-US" sz="3600" dirty="0">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 </a:t>
            </a:r>
            <a:r>
              <a:rPr lang="en-US" sz="3600" dirty="0" err="1">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được</a:t>
            </a:r>
            <a:r>
              <a:rPr lang="en-US" sz="3600" dirty="0">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 </a:t>
            </a:r>
            <a:r>
              <a:rPr lang="en-US" sz="3600" dirty="0" err="1">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cuộc</a:t>
            </a:r>
            <a:r>
              <a:rPr lang="en-US" sz="3600" dirty="0">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 </a:t>
            </a:r>
            <a:r>
              <a:rPr lang="en-US" sz="3600" dirty="0" err="1">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sống</a:t>
            </a:r>
            <a:r>
              <a:rPr lang="en-US" sz="3600" dirty="0">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 </a:t>
            </a:r>
            <a:r>
              <a:rPr lang="en-US" sz="3600" dirty="0" err="1">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ổn</a:t>
            </a:r>
            <a:r>
              <a:rPr lang="en-US" sz="3600" dirty="0">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 </a:t>
            </a:r>
            <a:r>
              <a:rPr lang="en-US" sz="3600" dirty="0" err="1">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định</a:t>
            </a:r>
            <a:r>
              <a:rPr lang="en-US" sz="3600" dirty="0">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 </a:t>
            </a:r>
            <a:r>
              <a:rPr lang="en-US" sz="3600" dirty="0" err="1">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tự</a:t>
            </a:r>
            <a:r>
              <a:rPr lang="en-US" sz="3600" dirty="0">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 </a:t>
            </a:r>
            <a:r>
              <a:rPr lang="en-US" sz="3600" dirty="0" err="1">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chủ</a:t>
            </a:r>
            <a:r>
              <a:rPr lang="en-US" sz="3600" dirty="0">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 </a:t>
            </a:r>
            <a:r>
              <a:rPr lang="en-US" sz="3600" dirty="0" err="1">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và</a:t>
            </a:r>
            <a:r>
              <a:rPr lang="en-US" sz="3600" dirty="0">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 </a:t>
            </a:r>
            <a:r>
              <a:rPr lang="en-US" sz="3600" dirty="0" err="1">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không</a:t>
            </a:r>
            <a:r>
              <a:rPr lang="en-US" sz="3600" dirty="0">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 </a:t>
            </a:r>
            <a:r>
              <a:rPr lang="en-US" sz="3600" dirty="0" err="1">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ngừng</a:t>
            </a:r>
            <a:r>
              <a:rPr lang="en-US" sz="3600" dirty="0">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 </a:t>
            </a:r>
            <a:r>
              <a:rPr lang="en-US" sz="3600" dirty="0" err="1">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phát</a:t>
            </a:r>
            <a:r>
              <a:rPr lang="en-US" sz="3600" dirty="0">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 </a:t>
            </a:r>
            <a:r>
              <a:rPr lang="en-US" sz="3600" dirty="0" err="1">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triển</a:t>
            </a:r>
            <a:r>
              <a:rPr lang="en-US" sz="3600" dirty="0">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a:t>
            </a:r>
            <a:endParaRPr lang="en-US" sz="3600" dirty="0">
              <a:solidFill>
                <a:schemeClr val="accent5">
                  <a:lumMod val="50000"/>
                </a:schemeClr>
              </a:solidFill>
              <a:latin typeface="#9Slide05 Fourth Medium" panose="00000600000000000000" pitchFamily="2" charset="0"/>
              <a:ea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1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tags/tag1.xml><?xml version="1.0" encoding="utf-8"?>
<p:tagLst xmlns:a="http://schemas.openxmlformats.org/drawingml/2006/main" xmlns:r="http://schemas.openxmlformats.org/officeDocument/2006/relationships" xmlns:p="http://schemas.openxmlformats.org/presentationml/2006/main">
  <p:tag name="PRESENTER_SHAPEINFO" val="&lt;ThreeDShapeInfo&gt;&lt;uuid val=&quot;{C97805A5-DC9E-4B78-B123-625FB8C8AFA5}&quot;/&gt;&lt;isInvalidForFieldText val=&quot;1&quot;/&gt;&lt;Image&gt;&lt;filename val=&quot;C:\Users\TONGXU~1\AppData\Local\Temp\PR\data\asimages\{C97805A5-DC9E-4B78-B123-625FB8C8AFA5}_3.png&quot;/&gt;&lt;left val=&quot;35&quot;/&gt;&lt;top val=&quot;95&quot;/&gt;&lt;width val=&quot;659&quot;/&gt;&lt;height val=&quot;389&quot;/&gt;&lt;hasText val=&quot;1&quot;/&gt;&lt;/Image&gt;&lt;/ThreeDShapeInfo&gt;"/>
  <p:tag name="CHILD_ITEM_TEXT1" val="10 câu hỏi: nhiều lựa chọn, đúng / sai, điền khuyết, trả lời ngắn, ghép đôi."/>
  <p:tag name="CHILD_ITEM_TEXT3" val="1 điểm/câu đúng; 0 điểm câu sai."/>
  <p:tag name="CHILD_ITEM_TEXT5" val="50% số đội điểm cao được uống café miễn phí của 50% số đội điểm thấp."/>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 name="PRESENTER_SHAPEINFO" val="&lt;ThreeDShapeInfo&gt;&lt;uuid val=&quot;{6B905916-EC21-4ACF-BC58-BB8799F19323}&quot;/&gt;&lt;isInvalidForFieldText val=&quot;1&quot;/&gt;&lt;Image&gt;&lt;filename val=&quot;C:\Users\TONGXU~1\AppData\Local\Temp\PR\data\asimages\{6B905916-EC21-4ACF-BC58-BB8799F19323}_2_S.png&quot;/&gt;&lt;left val=&quot;79&quot;/&gt;&lt;top val=&quot;17&quot;/&gt;&lt;width val=&quot;634&quot;/&gt;&lt;height val=&quot;109&quot;/&gt;&lt;hasText val=&quot;0&quot;/&gt;&lt;/Image&gt;&lt;Image&gt;&lt;filename val=&quot;C:\Users\TONGXU~1\AppData\Local\Temp\PR\data\asimages\{6B905916-EC21-4ACF-BC58-BB8799F19323}_2_T.png&quot;/&gt;&lt;left val=&quot;82&quot;/&gt;&lt;top val=&quot;15&quot;/&gt;&lt;width val=&quot;604&quot;/&gt;&lt;height val=&quot;102&quot;/&gt;&lt;hasText val=&quot;1&quot;/&gt;&lt;/Image&gt;&lt;/ThreeDShapeInfo&gt;"/>
</p:tagLst>
</file>

<file path=ppt/tags/tag3.xml><?xml version="1.0" encoding="utf-8"?>
<p:tagLst xmlns:a="http://schemas.openxmlformats.org/drawingml/2006/main" xmlns:r="http://schemas.openxmlformats.org/officeDocument/2006/relationships" xmlns:p="http://schemas.openxmlformats.org/presentationml/2006/main">
  <p:tag name="PRESENTER_SHAPEINFO" val="&lt;ThreeDShapeInfo&gt;&lt;uuid val=&quot;{C97805A5-DC9E-4B78-B123-625FB8C8AFA5}&quot;/&gt;&lt;isInvalidForFieldText val=&quot;1&quot;/&gt;&lt;Image&gt;&lt;filename val=&quot;C:\Users\TONGXU~1\AppData\Local\Temp\PR\data\asimages\{C97805A5-DC9E-4B78-B123-625FB8C8AFA5}_3.png&quot;/&gt;&lt;left val=&quot;35&quot;/&gt;&lt;top val=&quot;95&quot;/&gt;&lt;width val=&quot;659&quot;/&gt;&lt;height val=&quot;389&quot;/&gt;&lt;hasText val=&quot;1&quot;/&gt;&lt;/Image&gt;&lt;/ThreeDShapeInfo&gt;"/>
  <p:tag name="CHILD_ITEM_TEXT1" val="10 câu hỏi: nhiều lựa chọn, đúng / sai, điền khuyết, trả lời ngắn, ghép đôi."/>
  <p:tag name="CHILD_ITEM_TEXT3" val="1 điểm/câu đúng; 0 điểm câu sai."/>
  <p:tag name="CHILD_ITEM_TEXT5" val="50% số đội điểm cao được uống café miễn phí của 50% số đội điểm thấp."/>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 name="PRESENTER_SHAPEINFO" val="&lt;ThreeDShapeInfo&gt;&lt;uuid val=&quot;{6B905916-EC21-4ACF-BC58-BB8799F19323}&quot;/&gt;&lt;isInvalidForFieldText val=&quot;1&quot;/&gt;&lt;Image&gt;&lt;filename val=&quot;C:\Users\TONGXU~1\AppData\Local\Temp\PR\data\asimages\{6B905916-EC21-4ACF-BC58-BB8799F19323}_2_S.png&quot;/&gt;&lt;left val=&quot;79&quot;/&gt;&lt;top val=&quot;17&quot;/&gt;&lt;width val=&quot;634&quot;/&gt;&lt;height val=&quot;109&quot;/&gt;&lt;hasText val=&quot;0&quot;/&gt;&lt;/Image&gt;&lt;Image&gt;&lt;filename val=&quot;C:\Users\TONGXU~1\AppData\Local\Temp\PR\data\asimages\{6B905916-EC21-4ACF-BC58-BB8799F19323}_2_T.png&quot;/&gt;&lt;left val=&quot;82&quot;/&gt;&lt;top val=&quot;15&quot;/&gt;&lt;width val=&quot;604&quot;/&gt;&lt;height val=&quot;102&quot;/&gt;&lt;hasText val=&quot;1&quot;/&gt;&lt;/Image&gt;&lt;/ThreeDShapeInfo&g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hiết kế: Thạch Trương Thảo (0987 039 863)">
  <a:themeElements>
    <a:clrScheme name="Thiết kế: Thạch Trương Thảo (0987 039 86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hiết kế: Thạch Trương Thảo (0987 039 86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spPr>
      <a:bodyPr vert="horz" wrap="square" lIns="91440" tIns="45720" rIns="91440" bIns="45720" numCol="1" anchor="t" anchorCtr="0" compatLnSpc="1">
        <a:spAutoFit/>
      </a:bodyPr>
      <a:lstStyle>
        <a:defPPr marL="0" marR="0" indent="0" algn="l" defTabSz="914400" rtl="0" eaLnBrk="1" fontAlgn="base" latinLnBrk="0" hangingPunct="1">
          <a:lnSpc>
            <a:spcPct val="100000"/>
          </a:lnSpc>
          <a:spcBef>
            <a:spcPct val="50000"/>
          </a:spcBef>
          <a:spcAft>
            <a:spcPct val="0"/>
          </a:spcAft>
          <a:buClrTx/>
          <a:buSzTx/>
          <a:buFont typeface="Wingdings" panose="05000000000000000000" pitchFamily="2" charset="2"/>
          <a:buNone/>
          <a:defRPr kumimoji="0" lang="en-US" sz="32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noFill/>
        <a:ln>
          <a:noFill/>
        </a:ln>
      </a:spPr>
      <a:bodyPr vert="horz" wrap="square" lIns="91440" tIns="45720" rIns="91440" bIns="45720" numCol="1" anchor="t" anchorCtr="0" compatLnSpc="1">
        <a:spAutoFit/>
      </a:bodyPr>
      <a:lstStyle>
        <a:defPPr marL="0" marR="0" indent="0" algn="l" defTabSz="914400" rtl="0" eaLnBrk="1" fontAlgn="base" latinLnBrk="0" hangingPunct="1">
          <a:lnSpc>
            <a:spcPct val="100000"/>
          </a:lnSpc>
          <a:spcBef>
            <a:spcPct val="50000"/>
          </a:spcBef>
          <a:spcAft>
            <a:spcPct val="0"/>
          </a:spcAft>
          <a:buClrTx/>
          <a:buSzTx/>
          <a:buFont typeface="Wingdings" panose="05000000000000000000" pitchFamily="2" charset="2"/>
          <a:buNone/>
          <a:defRPr kumimoji="0" lang="en-US" sz="32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Thiết kế: Thạch Trương Thảo (0987 039 86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hiết kế: Thạch Trương Thảo (0987 039 863)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hiết kế: Thạch Trương Thảo (0987 039 863)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hiết kế: Thạch Trương Thảo (0987 039 863)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hiết kế: Thạch Trương Thảo (0987 039 863)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hiết kế: Thạch Trương Thảo (0987 039 863)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hiết kế: Thạch Trương Thảo (0987 039 863)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hiết kế: Thạch Trương Thảo (0987 039 863)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hiết kế: Thạch Trương Thảo (0987 039 863)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hiết kế: Thạch Trương Thảo (0987 039 863)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hiết kế: Thạch Trương Thảo (0987 039 863)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hiết kế: Thạch Trương Thảo (0987 039 863)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炫彩扁平2">
      <a:dk1>
        <a:srgbClr val="000000"/>
      </a:dk1>
      <a:lt1>
        <a:srgbClr val="FFFFFF"/>
      </a:lt1>
      <a:dk2>
        <a:srgbClr val="44546A"/>
      </a:dk2>
      <a:lt2>
        <a:srgbClr val="E7E6E6"/>
      </a:lt2>
      <a:accent1>
        <a:srgbClr val="FFBF53"/>
      </a:accent1>
      <a:accent2>
        <a:srgbClr val="F17475"/>
      </a:accent2>
      <a:accent3>
        <a:srgbClr val="01B3C5"/>
      </a:accent3>
      <a:accent4>
        <a:srgbClr val="77448C"/>
      </a:accent4>
      <a:accent5>
        <a:srgbClr val="00AF92"/>
      </a:accent5>
      <a:accent6>
        <a:srgbClr val="C65885"/>
      </a:accent6>
      <a:hlink>
        <a:srgbClr val="FCC79F"/>
      </a:hlink>
      <a:folHlink>
        <a:srgbClr val="869FB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TotalTime>
  <Words>3545</Words>
  <Application>Microsoft Office PowerPoint</Application>
  <PresentationFormat>Widescreen</PresentationFormat>
  <Paragraphs>177</Paragraphs>
  <Slides>38</Slides>
  <Notes>1</Notes>
  <HiddenSlides>0</HiddenSlides>
  <MMClips>0</MMClips>
  <ScaleCrop>false</ScaleCrop>
  <HeadingPairs>
    <vt:vector size="6" baseType="variant">
      <vt:variant>
        <vt:lpstr>Fonts Used</vt:lpstr>
      </vt:variant>
      <vt:variant>
        <vt:i4>12</vt:i4>
      </vt:variant>
      <vt:variant>
        <vt:lpstr>Theme</vt:lpstr>
      </vt:variant>
      <vt:variant>
        <vt:i4>4</vt:i4>
      </vt:variant>
      <vt:variant>
        <vt:lpstr>Slide Titles</vt:lpstr>
      </vt:variant>
      <vt:variant>
        <vt:i4>38</vt:i4>
      </vt:variant>
    </vt:vector>
  </HeadingPairs>
  <TitlesOfParts>
    <vt:vector size="54" baseType="lpstr">
      <vt:lpstr>#9Slide05 Brannboll Ny</vt:lpstr>
      <vt:lpstr>#9Slide05 Fourth</vt:lpstr>
      <vt:lpstr>#9Slide05 Fourth Medium</vt:lpstr>
      <vt:lpstr>ITC Avant Garde Std Bk</vt:lpstr>
      <vt:lpstr>SVN-Vanilla Daisy Pro</vt:lpstr>
      <vt:lpstr>方正静蕾简体</vt:lpstr>
      <vt:lpstr>Arial</vt:lpstr>
      <vt:lpstr>Calibri</vt:lpstr>
      <vt:lpstr>Calibri Light</vt:lpstr>
      <vt:lpstr>Times New Roman</vt:lpstr>
      <vt:lpstr>Trebuchet MS</vt:lpstr>
      <vt:lpstr>Wingdings 3</vt:lpstr>
      <vt:lpstr>Office Theme</vt:lpstr>
      <vt:lpstr>1_Thiết kế: Thạch Trương Thảo (0987 039 863)</vt:lpstr>
      <vt:lpstr>2_Office Theme</vt:lpstr>
      <vt:lpstr>Facet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phuong dinh</cp:lastModifiedBy>
  <cp:revision>79</cp:revision>
  <dcterms:created xsi:type="dcterms:W3CDTF">2021-07-15T15:36:00Z</dcterms:created>
  <dcterms:modified xsi:type="dcterms:W3CDTF">2025-02-25T14:54:51Z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A611FD1EE0F54C6EB29DF7B70C97D022</vt:lpwstr>
  </property>
  <property fmtid="{D5CDD505-2E9C-101B-9397-08002B2CF9AE}" pid="3" name="KSOProductBuildVer">
    <vt:lpwstr>1033-11.2.0.11341</vt:lpwstr>
  </property>
</Properties>
</file>