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Quicksand Light" panose="020B0604020202020204" charset="0"/>
      <p:regular r:id="rId34"/>
      <p:bold r:id="rId35"/>
    </p:embeddedFont>
    <p:embeddedFont>
      <p:font typeface="Open Sans Light" panose="020B0604020202020204" charset="0"/>
      <p:regular r:id="rId36"/>
      <p:bold r:id="rId37"/>
      <p:italic r:id="rId38"/>
      <p:boldItalic r:id="rId39"/>
    </p:embeddedFont>
    <p:embeddedFont>
      <p:font typeface="Bodoni" panose="020B0604020202020204" charset="0"/>
      <p:regular r:id="rId40"/>
      <p:bold r:id="rId41"/>
      <p:italic r:id="rId42"/>
      <p:boldItalic r:id="rId43"/>
    </p:embeddedFont>
    <p:embeddedFont>
      <p:font typeface="Montserrat" panose="020B0604020202020204" charset="0"/>
      <p:regular r:id="rId44"/>
      <p:bold r:id="rId45"/>
      <p:italic r:id="rId46"/>
      <p:boldItalic r:id="rId47"/>
    </p:embeddedFont>
    <p:embeddedFont>
      <p:font typeface="Oswald" panose="020B0604020202020204" charset="0"/>
      <p:regular r:id="rId48"/>
      <p:bold r:id="rId49"/>
    </p:embeddedFont>
    <p:embeddedFont>
      <p:font typeface="Montserrat Black" panose="020B0604020202020204" charset="0"/>
      <p:bold r:id="rId50"/>
      <p:boldItalic r:id="rId51"/>
    </p:embeddedFont>
    <p:embeddedFont>
      <p:font typeface="Montserrat Light" panose="020B0604020202020204" charset="0"/>
      <p:regular r:id="rId52"/>
      <p:bold r:id="rId53"/>
      <p:italic r:id="rId54"/>
      <p:boldItalic r:id="rId55"/>
    </p:embeddedFont>
    <p:embeddedFont>
      <p:font typeface="Open Sans" panose="020B0604020202020204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  <p:embeddedFont>
      <p:font typeface="Oswald Regular" panose="020B0604020202020204" charset="0"/>
      <p:regular r:id="rId61"/>
      <p:bold r:id="rId62"/>
    </p:embeddedFont>
    <p:embeddedFont>
      <p:font typeface="Arvo" panose="020B060402020202020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91" d="100"/>
          <a:sy n="91" d="100"/>
        </p:scale>
        <p:origin x="560" y="56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9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74.sv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40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94.sv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 smtClean="0"/>
              <a:t>cá</a:t>
            </a:r>
            <a:r>
              <a:rPr lang="en-US" sz="2200" dirty="0" smtClean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1465</Words>
  <Application>Microsoft Office PowerPoint</Application>
  <PresentationFormat>On-screen Show (16:9)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Noto Sans Symbols</vt:lpstr>
      <vt:lpstr>Quicksand Light</vt:lpstr>
      <vt:lpstr>Open Sans Light</vt:lpstr>
      <vt:lpstr>Bodoni</vt:lpstr>
      <vt:lpstr>Wingdings</vt:lpstr>
      <vt:lpstr>Montserrat</vt:lpstr>
      <vt:lpstr>Oswald</vt:lpstr>
      <vt:lpstr>Montserrat Black</vt:lpstr>
      <vt:lpstr>Montserrat Light</vt:lpstr>
      <vt:lpstr>Open Sans</vt:lpstr>
      <vt:lpstr>Times New Roman</vt:lpstr>
      <vt:lpstr>Cambria Math</vt:lpstr>
      <vt:lpstr>Oswald Regular</vt:lpstr>
      <vt:lpstr>Arvo</vt:lpstr>
      <vt:lpstr>Arial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</cp:lastModifiedBy>
  <cp:revision>4</cp:revision>
  <dcterms:modified xsi:type="dcterms:W3CDTF">2022-09-22T13:23:50Z</dcterms:modified>
</cp:coreProperties>
</file>