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1"/>
  </p:notesMasterIdLst>
  <p:sldIdLst>
    <p:sldId id="311" r:id="rId2"/>
    <p:sldId id="365" r:id="rId3"/>
    <p:sldId id="395" r:id="rId4"/>
    <p:sldId id="392" r:id="rId5"/>
    <p:sldId id="396" r:id="rId6"/>
    <p:sldId id="389" r:id="rId7"/>
    <p:sldId id="411" r:id="rId8"/>
    <p:sldId id="399" r:id="rId9"/>
    <p:sldId id="398" r:id="rId10"/>
    <p:sldId id="402" r:id="rId11"/>
    <p:sldId id="403" r:id="rId12"/>
    <p:sldId id="404" r:id="rId13"/>
    <p:sldId id="401" r:id="rId14"/>
    <p:sldId id="406" r:id="rId15"/>
    <p:sldId id="405" r:id="rId16"/>
    <p:sldId id="393" r:id="rId17"/>
    <p:sldId id="412" r:id="rId18"/>
    <p:sldId id="408" r:id="rId19"/>
    <p:sldId id="397" r:id="rId20"/>
    <p:sldId id="377" r:id="rId21"/>
    <p:sldId id="376" r:id="rId22"/>
    <p:sldId id="360" r:id="rId23"/>
    <p:sldId id="378" r:id="rId24"/>
    <p:sldId id="409" r:id="rId25"/>
    <p:sldId id="384" r:id="rId26"/>
    <p:sldId id="387" r:id="rId27"/>
    <p:sldId id="381" r:id="rId28"/>
    <p:sldId id="380" r:id="rId29"/>
    <p:sldId id="339" r:id="rId30"/>
  </p:sldIdLst>
  <p:sldSz cx="9144000" cy="5143500" type="screen16x9"/>
  <p:notesSz cx="6858000" cy="9144000"/>
  <p:embeddedFontLst>
    <p:embeddedFont>
      <p:font typeface="#9Slide03 AllRoundGothic" panose="020B0703020202020104" pitchFamily="34" charset="77"/>
      <p:regular r:id="rId32"/>
      <p:bold r:id="rId33"/>
    </p:embeddedFont>
    <p:embeddedFont>
      <p:font typeface="#9Slide03 Arima Madurai" pitchFamily="2" charset="77"/>
      <p:regular r:id="rId34"/>
    </p:embeddedFont>
    <p:embeddedFont>
      <p:font typeface="#9Slide03 Arima Madurai Black" pitchFamily="2" charset="77"/>
      <p:bold r:id="rId35"/>
    </p:embeddedFont>
    <p:embeddedFont>
      <p:font typeface="#9Slide03 BoosterNextFYBlack" panose="02000A03000000020004" pitchFamily="2" charset="77"/>
      <p:regular r:id="rId36"/>
    </p:embeddedFont>
    <p:embeddedFont>
      <p:font typeface="#9Slide07 SVNNexa Rust Slab Bla" panose="020B0606040200020203" pitchFamily="34" charset="0"/>
      <p:bold r:id="rId37"/>
    </p:embeddedFont>
    <p:embeddedFont>
      <p:font typeface="Actor" panose="020B0604020202020204" pitchFamily="34" charset="0"/>
      <p:regular r:id="rId38"/>
    </p:embeddedFont>
    <p:embeddedFont>
      <p:font typeface="Secular One" pitchFamily="2" charset="-79"/>
      <p:regular r:id="rId39"/>
    </p:embeddedFont>
    <p:embeddedFont>
      <p:font typeface="Segoe UI Semibold" panose="020B0502040204020203"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64" userDrawn="1">
          <p15:clr>
            <a:srgbClr val="00FF00"/>
          </p15:clr>
        </p15:guide>
        <p15:guide id="2" orient="horz" pos="3084" userDrawn="1">
          <p15:clr>
            <a:srgbClr val="00FF00"/>
          </p15:clr>
        </p15:guide>
        <p15:guide id="3" pos="110">
          <p15:clr>
            <a:srgbClr val="FF00FF"/>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9EE2"/>
    <a:srgbClr val="A66BD3"/>
    <a:srgbClr val="FFFF66"/>
    <a:srgbClr val="97B5E1"/>
    <a:srgbClr val="FFCC00"/>
    <a:srgbClr val="B0FF89"/>
    <a:srgbClr val="99FF66"/>
    <a:srgbClr val="000066"/>
    <a:srgbClr val="749CD6"/>
    <a:srgbClr val="8DE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6B73DB-DC33-47F8-B40B-1537F2DEC7EF}">
  <a:tblStyle styleId="{1E6B73DB-DC33-47F8-B40B-1537F2DEC7E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6"/>
  </p:normalViewPr>
  <p:slideViewPr>
    <p:cSldViewPr snapToGrid="0">
      <p:cViewPr varScale="1">
        <p:scale>
          <a:sx n="140" d="100"/>
          <a:sy n="140" d="100"/>
        </p:scale>
        <p:origin x="840" y="176"/>
      </p:cViewPr>
      <p:guideLst>
        <p:guide orient="horz" pos="2964"/>
        <p:guide orient="horz" pos="3084"/>
        <p:guide pos="11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071515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9"/>
        <p:cNvGrpSpPr/>
        <p:nvPr/>
      </p:nvGrpSpPr>
      <p:grpSpPr>
        <a:xfrm>
          <a:off x="0" y="0"/>
          <a:ext cx="0" cy="0"/>
          <a:chOff x="0" y="0"/>
          <a:chExt cx="0" cy="0"/>
        </a:xfrm>
      </p:grpSpPr>
      <p:sp>
        <p:nvSpPr>
          <p:cNvPr id="5240" name="Google Shape;5240;g9d0814acb4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1" name="Google Shape;5241;g9d0814acb4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047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6"/>
        <p:cNvGrpSpPr/>
        <p:nvPr/>
      </p:nvGrpSpPr>
      <p:grpSpPr>
        <a:xfrm>
          <a:off x="0" y="0"/>
          <a:ext cx="0" cy="0"/>
          <a:chOff x="0" y="0"/>
          <a:chExt cx="0" cy="0"/>
        </a:xfrm>
      </p:grpSpPr>
      <p:sp>
        <p:nvSpPr>
          <p:cNvPr id="317" name="Google Shape;317;p4"/>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4"/>
          <p:cNvGrpSpPr/>
          <p:nvPr/>
        </p:nvGrpSpPr>
        <p:grpSpPr>
          <a:xfrm>
            <a:off x="5966800" y="396488"/>
            <a:ext cx="2088550" cy="4350525"/>
            <a:chOff x="6665400" y="396488"/>
            <a:chExt cx="2088550" cy="4350525"/>
          </a:xfrm>
        </p:grpSpPr>
        <p:sp>
          <p:nvSpPr>
            <p:cNvPr id="320" name="Google Shape;320;p4"/>
            <p:cNvSpPr/>
            <p:nvPr/>
          </p:nvSpPr>
          <p:spPr>
            <a:xfrm>
              <a:off x="6926750" y="3115563"/>
              <a:ext cx="522150" cy="86750"/>
            </a:xfrm>
            <a:custGeom>
              <a:avLst/>
              <a:gdLst/>
              <a:ahLst/>
              <a:cxnLst/>
              <a:rect l="l" t="t" r="r" b="b"/>
              <a:pathLst>
                <a:path w="20886" h="3470" fill="none" extrusionOk="0">
                  <a:moveTo>
                    <a:pt x="17462" y="0"/>
                  </a:moveTo>
                  <a:cubicBezTo>
                    <a:pt x="19357" y="0"/>
                    <a:pt x="20886" y="1530"/>
                    <a:pt x="20886" y="3401"/>
                  </a:cubicBezTo>
                  <a:lnTo>
                    <a:pt x="20886" y="3470"/>
                  </a:lnTo>
                  <a:lnTo>
                    <a:pt x="1" y="3470"/>
                  </a:lnTo>
                  <a:lnTo>
                    <a:pt x="1" y="3401"/>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6926750" y="3223988"/>
              <a:ext cx="522150" cy="87325"/>
            </a:xfrm>
            <a:custGeom>
              <a:avLst/>
              <a:gdLst/>
              <a:ahLst/>
              <a:cxnLst/>
              <a:rect l="l" t="t" r="r" b="b"/>
              <a:pathLst>
                <a:path w="20886" h="3493" fill="none" extrusionOk="0">
                  <a:moveTo>
                    <a:pt x="17462" y="0"/>
                  </a:moveTo>
                  <a:cubicBezTo>
                    <a:pt x="19357" y="0"/>
                    <a:pt x="20886" y="1529"/>
                    <a:pt x="20886" y="3424"/>
                  </a:cubicBezTo>
                  <a:lnTo>
                    <a:pt x="20886" y="3492"/>
                  </a:lnTo>
                  <a:lnTo>
                    <a:pt x="1" y="3492"/>
                  </a:lnTo>
                  <a:lnTo>
                    <a:pt x="1" y="3424"/>
                  </a:lnTo>
                  <a:cubicBezTo>
                    <a:pt x="1"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6926750" y="4268238"/>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6926750" y="4377213"/>
              <a:ext cx="522150" cy="86775"/>
            </a:xfrm>
            <a:custGeom>
              <a:avLst/>
              <a:gdLst/>
              <a:ahLst/>
              <a:cxnLst/>
              <a:rect l="l" t="t" r="r" b="b"/>
              <a:pathLst>
                <a:path w="20886" h="3471" fill="none" extrusionOk="0">
                  <a:moveTo>
                    <a:pt x="17462" y="1"/>
                  </a:moveTo>
                  <a:cubicBezTo>
                    <a:pt x="19357" y="1"/>
                    <a:pt x="20886" y="1530"/>
                    <a:pt x="20886" y="3402"/>
                  </a:cubicBezTo>
                  <a:lnTo>
                    <a:pt x="20886" y="3470"/>
                  </a:lnTo>
                  <a:lnTo>
                    <a:pt x="1" y="3470"/>
                  </a:lnTo>
                  <a:lnTo>
                    <a:pt x="1" y="3402"/>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6926750" y="4485638"/>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6796075" y="3659363"/>
              <a:ext cx="87325" cy="325875"/>
            </a:xfrm>
            <a:custGeom>
              <a:avLst/>
              <a:gdLst/>
              <a:ahLst/>
              <a:cxnLst/>
              <a:rect l="l" t="t" r="r" b="b"/>
              <a:pathLst>
                <a:path w="3493" h="13035" extrusionOk="0">
                  <a:moveTo>
                    <a:pt x="343" y="1"/>
                  </a:moveTo>
                  <a:cubicBezTo>
                    <a:pt x="160" y="1"/>
                    <a:pt x="1" y="138"/>
                    <a:pt x="1" y="343"/>
                  </a:cubicBezTo>
                  <a:lnTo>
                    <a:pt x="206" y="12714"/>
                  </a:lnTo>
                  <a:cubicBezTo>
                    <a:pt x="206" y="12897"/>
                    <a:pt x="366" y="13034"/>
                    <a:pt x="549" y="13034"/>
                  </a:cubicBezTo>
                  <a:lnTo>
                    <a:pt x="2945" y="13034"/>
                  </a:lnTo>
                  <a:cubicBezTo>
                    <a:pt x="3128" y="13034"/>
                    <a:pt x="3288" y="12897"/>
                    <a:pt x="3288" y="12714"/>
                  </a:cubicBezTo>
                  <a:lnTo>
                    <a:pt x="3470" y="343"/>
                  </a:lnTo>
                  <a:cubicBezTo>
                    <a:pt x="3493" y="138"/>
                    <a:pt x="3333" y="1"/>
                    <a:pt x="3151"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6812625" y="3675338"/>
              <a:ext cx="54250" cy="54250"/>
            </a:xfrm>
            <a:custGeom>
              <a:avLst/>
              <a:gdLst/>
              <a:ahLst/>
              <a:cxnLst/>
              <a:rect l="l" t="t" r="r" b="b"/>
              <a:pathLst>
                <a:path w="2170" h="2170" extrusionOk="0">
                  <a:moveTo>
                    <a:pt x="1073" y="1"/>
                  </a:moveTo>
                  <a:cubicBezTo>
                    <a:pt x="480" y="1"/>
                    <a:pt x="1" y="480"/>
                    <a:pt x="1" y="1097"/>
                  </a:cubicBezTo>
                  <a:cubicBezTo>
                    <a:pt x="1" y="1690"/>
                    <a:pt x="480" y="2169"/>
                    <a:pt x="1073" y="2169"/>
                  </a:cubicBezTo>
                  <a:cubicBezTo>
                    <a:pt x="1690" y="2169"/>
                    <a:pt x="2169" y="1690"/>
                    <a:pt x="2169" y="1097"/>
                  </a:cubicBezTo>
                  <a:cubicBezTo>
                    <a:pt x="2169" y="480"/>
                    <a:pt x="1690" y="1"/>
                    <a:pt x="1073"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6835450" y="3682763"/>
              <a:ext cx="8600" cy="39400"/>
            </a:xfrm>
            <a:custGeom>
              <a:avLst/>
              <a:gdLst/>
              <a:ahLst/>
              <a:cxnLst/>
              <a:rect l="l" t="t" r="r" b="b"/>
              <a:pathLst>
                <a:path w="344" h="1576" extrusionOk="0">
                  <a:moveTo>
                    <a:pt x="138" y="1"/>
                  </a:moveTo>
                  <a:cubicBezTo>
                    <a:pt x="46" y="1"/>
                    <a:pt x="1" y="69"/>
                    <a:pt x="1" y="160"/>
                  </a:cubicBezTo>
                  <a:lnTo>
                    <a:pt x="1" y="1439"/>
                  </a:lnTo>
                  <a:cubicBezTo>
                    <a:pt x="1" y="1507"/>
                    <a:pt x="46" y="1576"/>
                    <a:pt x="138" y="1576"/>
                  </a:cubicBezTo>
                  <a:lnTo>
                    <a:pt x="206" y="1576"/>
                  </a:lnTo>
                  <a:cubicBezTo>
                    <a:pt x="275" y="1576"/>
                    <a:pt x="343" y="1507"/>
                    <a:pt x="343" y="1439"/>
                  </a:cubicBezTo>
                  <a:lnTo>
                    <a:pt x="343" y="160"/>
                  </a:lnTo>
                  <a:cubicBezTo>
                    <a:pt x="343" y="69"/>
                    <a:pt x="275"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7644600" y="4354963"/>
              <a:ext cx="43400" cy="218025"/>
            </a:xfrm>
            <a:custGeom>
              <a:avLst/>
              <a:gdLst/>
              <a:ahLst/>
              <a:cxnLst/>
              <a:rect l="l" t="t" r="r" b="b"/>
              <a:pathLst>
                <a:path w="1736" h="8721" extrusionOk="0">
                  <a:moveTo>
                    <a:pt x="389" y="1"/>
                  </a:moveTo>
                  <a:cubicBezTo>
                    <a:pt x="184" y="1"/>
                    <a:pt x="1" y="183"/>
                    <a:pt x="1" y="412"/>
                  </a:cubicBezTo>
                  <a:lnTo>
                    <a:pt x="1" y="8309"/>
                  </a:lnTo>
                  <a:cubicBezTo>
                    <a:pt x="1" y="8537"/>
                    <a:pt x="184" y="8720"/>
                    <a:pt x="389" y="8720"/>
                  </a:cubicBezTo>
                  <a:lnTo>
                    <a:pt x="1348" y="8720"/>
                  </a:lnTo>
                  <a:cubicBezTo>
                    <a:pt x="1553" y="8720"/>
                    <a:pt x="1736" y="8537"/>
                    <a:pt x="1736" y="8309"/>
                  </a:cubicBezTo>
                  <a:lnTo>
                    <a:pt x="1736" y="412"/>
                  </a:lnTo>
                  <a:cubicBezTo>
                    <a:pt x="1736" y="183"/>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7645175" y="4376088"/>
              <a:ext cx="43400" cy="42250"/>
            </a:xfrm>
            <a:custGeom>
              <a:avLst/>
              <a:gdLst/>
              <a:ahLst/>
              <a:cxnLst/>
              <a:rect l="l" t="t" r="r" b="b"/>
              <a:pathLst>
                <a:path w="1736" h="1690" extrusionOk="0">
                  <a:moveTo>
                    <a:pt x="868" y="0"/>
                  </a:moveTo>
                  <a:cubicBezTo>
                    <a:pt x="434" y="0"/>
                    <a:pt x="1" y="388"/>
                    <a:pt x="24" y="845"/>
                  </a:cubicBezTo>
                  <a:cubicBezTo>
                    <a:pt x="46" y="1301"/>
                    <a:pt x="389" y="1689"/>
                    <a:pt x="868" y="1689"/>
                  </a:cubicBezTo>
                  <a:cubicBezTo>
                    <a:pt x="1302" y="1689"/>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7971025" y="3115563"/>
              <a:ext cx="521575" cy="86750"/>
            </a:xfrm>
            <a:custGeom>
              <a:avLst/>
              <a:gdLst/>
              <a:ahLst/>
              <a:cxnLst/>
              <a:rect l="l" t="t" r="r" b="b"/>
              <a:pathLst>
                <a:path w="20863" h="3470" fill="none" extrusionOk="0">
                  <a:moveTo>
                    <a:pt x="17461" y="0"/>
                  </a:moveTo>
                  <a:cubicBezTo>
                    <a:pt x="19333" y="0"/>
                    <a:pt x="20862" y="1530"/>
                    <a:pt x="20862" y="3401"/>
                  </a:cubicBezTo>
                  <a:lnTo>
                    <a:pt x="20862" y="3470"/>
                  </a:lnTo>
                  <a:lnTo>
                    <a:pt x="0" y="3470"/>
                  </a:lnTo>
                  <a:lnTo>
                    <a:pt x="0" y="3401"/>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7971025" y="3223988"/>
              <a:ext cx="521575" cy="87325"/>
            </a:xfrm>
            <a:custGeom>
              <a:avLst/>
              <a:gdLst/>
              <a:ahLst/>
              <a:cxnLst/>
              <a:rect l="l" t="t" r="r" b="b"/>
              <a:pathLst>
                <a:path w="20863" h="3493" fill="none" extrusionOk="0">
                  <a:moveTo>
                    <a:pt x="17461" y="0"/>
                  </a:moveTo>
                  <a:cubicBezTo>
                    <a:pt x="19333" y="0"/>
                    <a:pt x="20862" y="1529"/>
                    <a:pt x="20862" y="3424"/>
                  </a:cubicBezTo>
                  <a:lnTo>
                    <a:pt x="20862" y="3492"/>
                  </a:lnTo>
                  <a:lnTo>
                    <a:pt x="0" y="3492"/>
                  </a:lnTo>
                  <a:lnTo>
                    <a:pt x="0" y="3424"/>
                  </a:lnTo>
                  <a:cubicBezTo>
                    <a:pt x="0" y="1529"/>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7971025" y="4268238"/>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7971025" y="4377213"/>
              <a:ext cx="521575" cy="86775"/>
            </a:xfrm>
            <a:custGeom>
              <a:avLst/>
              <a:gdLst/>
              <a:ahLst/>
              <a:cxnLst/>
              <a:rect l="l" t="t" r="r" b="b"/>
              <a:pathLst>
                <a:path w="20863" h="3471" fill="none" extrusionOk="0">
                  <a:moveTo>
                    <a:pt x="17461" y="1"/>
                  </a:moveTo>
                  <a:cubicBezTo>
                    <a:pt x="19333" y="1"/>
                    <a:pt x="20862" y="1530"/>
                    <a:pt x="20862" y="3402"/>
                  </a:cubicBezTo>
                  <a:lnTo>
                    <a:pt x="20862" y="3470"/>
                  </a:lnTo>
                  <a:lnTo>
                    <a:pt x="0" y="3470"/>
                  </a:lnTo>
                  <a:lnTo>
                    <a:pt x="0" y="3402"/>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7971025" y="4485638"/>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7840350" y="3659363"/>
              <a:ext cx="86750" cy="325875"/>
            </a:xfrm>
            <a:custGeom>
              <a:avLst/>
              <a:gdLst/>
              <a:ahLst/>
              <a:cxnLst/>
              <a:rect l="l" t="t" r="r" b="b"/>
              <a:pathLst>
                <a:path w="3470" h="13035" extrusionOk="0">
                  <a:moveTo>
                    <a:pt x="342" y="1"/>
                  </a:moveTo>
                  <a:cubicBezTo>
                    <a:pt x="160" y="1"/>
                    <a:pt x="0" y="138"/>
                    <a:pt x="0" y="343"/>
                  </a:cubicBezTo>
                  <a:lnTo>
                    <a:pt x="205" y="12714"/>
                  </a:lnTo>
                  <a:cubicBezTo>
                    <a:pt x="205" y="12897"/>
                    <a:pt x="342" y="13034"/>
                    <a:pt x="548" y="13034"/>
                  </a:cubicBezTo>
                  <a:lnTo>
                    <a:pt x="2944" y="13034"/>
                  </a:lnTo>
                  <a:cubicBezTo>
                    <a:pt x="3127" y="13034"/>
                    <a:pt x="3264" y="12897"/>
                    <a:pt x="3264" y="12714"/>
                  </a:cubicBezTo>
                  <a:lnTo>
                    <a:pt x="3469" y="343"/>
                  </a:lnTo>
                  <a:cubicBezTo>
                    <a:pt x="3469" y="138"/>
                    <a:pt x="3333"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7856325" y="3675338"/>
              <a:ext cx="54800" cy="54250"/>
            </a:xfrm>
            <a:custGeom>
              <a:avLst/>
              <a:gdLst/>
              <a:ahLst/>
              <a:cxnLst/>
              <a:rect l="l" t="t" r="r" b="b"/>
              <a:pathLst>
                <a:path w="2192" h="2170" extrusionOk="0">
                  <a:moveTo>
                    <a:pt x="1096" y="1"/>
                  </a:moveTo>
                  <a:cubicBezTo>
                    <a:pt x="502" y="1"/>
                    <a:pt x="0" y="480"/>
                    <a:pt x="0" y="1097"/>
                  </a:cubicBezTo>
                  <a:cubicBezTo>
                    <a:pt x="0" y="1690"/>
                    <a:pt x="502" y="2169"/>
                    <a:pt x="1096" y="2169"/>
                  </a:cubicBezTo>
                  <a:cubicBezTo>
                    <a:pt x="1689" y="2169"/>
                    <a:pt x="2191" y="1690"/>
                    <a:pt x="2191" y="1097"/>
                  </a:cubicBezTo>
                  <a:cubicBezTo>
                    <a:pt x="2191"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7879150" y="3682763"/>
              <a:ext cx="9150" cy="39400"/>
            </a:xfrm>
            <a:custGeom>
              <a:avLst/>
              <a:gdLst/>
              <a:ahLst/>
              <a:cxnLst/>
              <a:rect l="l" t="t" r="r" b="b"/>
              <a:pathLst>
                <a:path w="366" h="1576" extrusionOk="0">
                  <a:moveTo>
                    <a:pt x="160" y="1"/>
                  </a:moveTo>
                  <a:cubicBezTo>
                    <a:pt x="69" y="1"/>
                    <a:pt x="0" y="69"/>
                    <a:pt x="0" y="160"/>
                  </a:cubicBezTo>
                  <a:lnTo>
                    <a:pt x="0" y="1439"/>
                  </a:lnTo>
                  <a:cubicBezTo>
                    <a:pt x="0" y="1507"/>
                    <a:pt x="69" y="1576"/>
                    <a:pt x="160" y="1576"/>
                  </a:cubicBezTo>
                  <a:lnTo>
                    <a:pt x="228" y="1576"/>
                  </a:lnTo>
                  <a:cubicBezTo>
                    <a:pt x="297" y="1576"/>
                    <a:pt x="365" y="1507"/>
                    <a:pt x="365" y="1439"/>
                  </a:cubicBezTo>
                  <a:lnTo>
                    <a:pt x="365" y="160"/>
                  </a:lnTo>
                  <a:cubicBezTo>
                    <a:pt x="365" y="69"/>
                    <a:pt x="297" y="1"/>
                    <a:pt x="228"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8688300" y="4354963"/>
              <a:ext cx="43950" cy="218025"/>
            </a:xfrm>
            <a:custGeom>
              <a:avLst/>
              <a:gdLst/>
              <a:ahLst/>
              <a:cxnLst/>
              <a:rect l="l" t="t" r="r" b="b"/>
              <a:pathLst>
                <a:path w="1758" h="8721" extrusionOk="0">
                  <a:moveTo>
                    <a:pt x="411" y="1"/>
                  </a:moveTo>
                  <a:cubicBezTo>
                    <a:pt x="183" y="1"/>
                    <a:pt x="0" y="183"/>
                    <a:pt x="0" y="412"/>
                  </a:cubicBezTo>
                  <a:lnTo>
                    <a:pt x="0" y="8309"/>
                  </a:lnTo>
                  <a:cubicBezTo>
                    <a:pt x="0" y="8537"/>
                    <a:pt x="183" y="8720"/>
                    <a:pt x="411" y="8720"/>
                  </a:cubicBezTo>
                  <a:lnTo>
                    <a:pt x="1347" y="8720"/>
                  </a:lnTo>
                  <a:cubicBezTo>
                    <a:pt x="1575" y="8720"/>
                    <a:pt x="1758" y="8537"/>
                    <a:pt x="1758" y="8309"/>
                  </a:cubicBezTo>
                  <a:lnTo>
                    <a:pt x="1758" y="412"/>
                  </a:lnTo>
                  <a:cubicBezTo>
                    <a:pt x="1758" y="183"/>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8689450" y="4376088"/>
              <a:ext cx="42800" cy="42250"/>
            </a:xfrm>
            <a:custGeom>
              <a:avLst/>
              <a:gdLst/>
              <a:ahLst/>
              <a:cxnLst/>
              <a:rect l="l" t="t" r="r" b="b"/>
              <a:pathLst>
                <a:path w="1712" h="1690" extrusionOk="0">
                  <a:moveTo>
                    <a:pt x="867" y="0"/>
                  </a:moveTo>
                  <a:cubicBezTo>
                    <a:pt x="411" y="0"/>
                    <a:pt x="0" y="388"/>
                    <a:pt x="23" y="845"/>
                  </a:cubicBezTo>
                  <a:cubicBezTo>
                    <a:pt x="46" y="1301"/>
                    <a:pt x="388" y="1689"/>
                    <a:pt x="867" y="1689"/>
                  </a:cubicBezTo>
                  <a:cubicBezTo>
                    <a:pt x="1301" y="1689"/>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6800075" y="3823713"/>
              <a:ext cx="80475" cy="161525"/>
            </a:xfrm>
            <a:custGeom>
              <a:avLst/>
              <a:gdLst/>
              <a:ahLst/>
              <a:cxnLst/>
              <a:rect l="l" t="t" r="r" b="b"/>
              <a:pathLst>
                <a:path w="3219" h="6461" extrusionOk="0">
                  <a:moveTo>
                    <a:pt x="3219" y="0"/>
                  </a:moveTo>
                  <a:lnTo>
                    <a:pt x="3219" y="0"/>
                  </a:lnTo>
                  <a:cubicBezTo>
                    <a:pt x="2740" y="1073"/>
                    <a:pt x="2351" y="2260"/>
                    <a:pt x="1507" y="3105"/>
                  </a:cubicBezTo>
                  <a:cubicBezTo>
                    <a:pt x="1186" y="3426"/>
                    <a:pt x="824" y="3604"/>
                    <a:pt x="483" y="3604"/>
                  </a:cubicBezTo>
                  <a:cubicBezTo>
                    <a:pt x="314" y="3604"/>
                    <a:pt x="151" y="3560"/>
                    <a:pt x="0" y="3470"/>
                  </a:cubicBezTo>
                  <a:lnTo>
                    <a:pt x="0" y="3470"/>
                  </a:lnTo>
                  <a:lnTo>
                    <a:pt x="46" y="6140"/>
                  </a:lnTo>
                  <a:cubicBezTo>
                    <a:pt x="46" y="6323"/>
                    <a:pt x="206" y="6460"/>
                    <a:pt x="389" y="6460"/>
                  </a:cubicBezTo>
                  <a:lnTo>
                    <a:pt x="2785" y="6460"/>
                  </a:lnTo>
                  <a:cubicBezTo>
                    <a:pt x="2968" y="6460"/>
                    <a:pt x="3128" y="6323"/>
                    <a:pt x="3128"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7844325" y="3823713"/>
              <a:ext cx="80500" cy="161525"/>
            </a:xfrm>
            <a:custGeom>
              <a:avLst/>
              <a:gdLst/>
              <a:ahLst/>
              <a:cxnLst/>
              <a:rect l="l" t="t" r="r" b="b"/>
              <a:pathLst>
                <a:path w="3220" h="6461" extrusionOk="0">
                  <a:moveTo>
                    <a:pt x="3219" y="0"/>
                  </a:moveTo>
                  <a:lnTo>
                    <a:pt x="3219" y="0"/>
                  </a:lnTo>
                  <a:cubicBezTo>
                    <a:pt x="2717" y="1073"/>
                    <a:pt x="2329" y="2260"/>
                    <a:pt x="1507" y="3105"/>
                  </a:cubicBezTo>
                  <a:cubicBezTo>
                    <a:pt x="1186" y="3426"/>
                    <a:pt x="824" y="3604"/>
                    <a:pt x="483" y="3604"/>
                  </a:cubicBezTo>
                  <a:cubicBezTo>
                    <a:pt x="315" y="3604"/>
                    <a:pt x="151" y="3560"/>
                    <a:pt x="1" y="3470"/>
                  </a:cubicBezTo>
                  <a:lnTo>
                    <a:pt x="1" y="3470"/>
                  </a:lnTo>
                  <a:lnTo>
                    <a:pt x="46" y="6140"/>
                  </a:lnTo>
                  <a:cubicBezTo>
                    <a:pt x="46" y="6323"/>
                    <a:pt x="183" y="6460"/>
                    <a:pt x="389" y="6460"/>
                  </a:cubicBezTo>
                  <a:lnTo>
                    <a:pt x="2785" y="6460"/>
                  </a:lnTo>
                  <a:cubicBezTo>
                    <a:pt x="2968" y="6460"/>
                    <a:pt x="3105" y="6323"/>
                    <a:pt x="3105"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6796650" y="3773313"/>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36"/>
                    <a:pt x="2329" y="1743"/>
                    <a:pt x="2352" y="1103"/>
                  </a:cubicBezTo>
                  <a:cubicBezTo>
                    <a:pt x="2390" y="403"/>
                    <a:pt x="1773" y="1"/>
                    <a:pt x="1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7840900" y="3773313"/>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36"/>
                    <a:pt x="2329" y="1743"/>
                    <a:pt x="2352" y="1103"/>
                  </a:cubicBezTo>
                  <a:cubicBezTo>
                    <a:pt x="2377" y="403"/>
                    <a:pt x="1763"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7644600" y="4407463"/>
              <a:ext cx="43400" cy="165525"/>
            </a:xfrm>
            <a:custGeom>
              <a:avLst/>
              <a:gdLst/>
              <a:ahLst/>
              <a:cxnLst/>
              <a:rect l="l" t="t" r="r" b="b"/>
              <a:pathLst>
                <a:path w="1736" h="6621" extrusionOk="0">
                  <a:moveTo>
                    <a:pt x="1736" y="1"/>
                  </a:moveTo>
                  <a:cubicBezTo>
                    <a:pt x="1211" y="731"/>
                    <a:pt x="640" y="1416"/>
                    <a:pt x="1" y="2078"/>
                  </a:cubicBezTo>
                  <a:lnTo>
                    <a:pt x="1" y="6209"/>
                  </a:lnTo>
                  <a:cubicBezTo>
                    <a:pt x="1" y="6437"/>
                    <a:pt x="184" y="6620"/>
                    <a:pt x="389" y="6620"/>
                  </a:cubicBezTo>
                  <a:lnTo>
                    <a:pt x="1348" y="6620"/>
                  </a:lnTo>
                  <a:cubicBezTo>
                    <a:pt x="1553" y="6620"/>
                    <a:pt x="1736" y="6437"/>
                    <a:pt x="1736" y="6209"/>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6665400" y="396488"/>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6665400" y="499788"/>
              <a:ext cx="1044275" cy="2071975"/>
            </a:xfrm>
            <a:custGeom>
              <a:avLst/>
              <a:gdLst/>
              <a:ahLst/>
              <a:cxnLst/>
              <a:rect l="l" t="t" r="r" b="b"/>
              <a:pathLst>
                <a:path w="41771" h="82879" extrusionOk="0">
                  <a:moveTo>
                    <a:pt x="41771" y="0"/>
                  </a:moveTo>
                  <a:cubicBezTo>
                    <a:pt x="41406" y="959"/>
                    <a:pt x="40972" y="1918"/>
                    <a:pt x="40561" y="2831"/>
                  </a:cubicBezTo>
                  <a:cubicBezTo>
                    <a:pt x="39146" y="5912"/>
                    <a:pt x="37731" y="9016"/>
                    <a:pt x="36179" y="12029"/>
                  </a:cubicBezTo>
                  <a:cubicBezTo>
                    <a:pt x="33280" y="17576"/>
                    <a:pt x="29925" y="22917"/>
                    <a:pt x="25885" y="27687"/>
                  </a:cubicBezTo>
                  <a:cubicBezTo>
                    <a:pt x="23853" y="30084"/>
                    <a:pt x="21639" y="32298"/>
                    <a:pt x="19288" y="34352"/>
                  </a:cubicBezTo>
                  <a:cubicBezTo>
                    <a:pt x="17143" y="36201"/>
                    <a:pt x="14791" y="37799"/>
                    <a:pt x="12189" y="38940"/>
                  </a:cubicBezTo>
                  <a:cubicBezTo>
                    <a:pt x="10934" y="39488"/>
                    <a:pt x="9633" y="39945"/>
                    <a:pt x="8309" y="40287"/>
                  </a:cubicBezTo>
                  <a:cubicBezTo>
                    <a:pt x="7830" y="40424"/>
                    <a:pt x="7282" y="40401"/>
                    <a:pt x="6825" y="40538"/>
                  </a:cubicBezTo>
                  <a:cubicBezTo>
                    <a:pt x="6323" y="40698"/>
                    <a:pt x="5890" y="41383"/>
                    <a:pt x="5639" y="41793"/>
                  </a:cubicBezTo>
                  <a:cubicBezTo>
                    <a:pt x="4566" y="43597"/>
                    <a:pt x="4383" y="45811"/>
                    <a:pt x="3151" y="47523"/>
                  </a:cubicBezTo>
                  <a:cubicBezTo>
                    <a:pt x="2306" y="48687"/>
                    <a:pt x="1256" y="49942"/>
                    <a:pt x="1" y="50695"/>
                  </a:cubicBezTo>
                  <a:lnTo>
                    <a:pt x="1" y="82879"/>
                  </a:lnTo>
                  <a:lnTo>
                    <a:pt x="41771" y="82879"/>
                  </a:lnTo>
                  <a:lnTo>
                    <a:pt x="41771" y="0"/>
                  </a:lnTo>
                  <a:close/>
                </a:path>
              </a:pathLst>
            </a:custGeom>
            <a:solidFill>
              <a:srgbClr val="BAC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6709350" y="439863"/>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6926750" y="831313"/>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6926750" y="940313"/>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6926750" y="1048738"/>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6926750" y="2092988"/>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6926750" y="2201988"/>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6926750" y="2310388"/>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6709350" y="599063"/>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7013500" y="548863"/>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6796075" y="1484113"/>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6812625" y="1500113"/>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6835450" y="1508088"/>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7644600" y="570538"/>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7644600" y="2180288"/>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7645175" y="2200838"/>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7642900" y="591663"/>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6665400" y="2571738"/>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6665400" y="2675038"/>
              <a:ext cx="1044275" cy="2071975"/>
            </a:xfrm>
            <a:custGeom>
              <a:avLst/>
              <a:gdLst/>
              <a:ahLst/>
              <a:cxnLst/>
              <a:rect l="l" t="t" r="r" b="b"/>
              <a:pathLst>
                <a:path w="41771" h="82879" extrusionOk="0">
                  <a:moveTo>
                    <a:pt x="41771" y="0"/>
                  </a:moveTo>
                  <a:cubicBezTo>
                    <a:pt x="41406" y="959"/>
                    <a:pt x="40972" y="1895"/>
                    <a:pt x="40561" y="2808"/>
                  </a:cubicBezTo>
                  <a:cubicBezTo>
                    <a:pt x="39146" y="5912"/>
                    <a:pt x="37731" y="8993"/>
                    <a:pt x="36179" y="12029"/>
                  </a:cubicBezTo>
                  <a:cubicBezTo>
                    <a:pt x="33280" y="17576"/>
                    <a:pt x="29925" y="22917"/>
                    <a:pt x="25885" y="27687"/>
                  </a:cubicBezTo>
                  <a:cubicBezTo>
                    <a:pt x="23853" y="30084"/>
                    <a:pt x="21639" y="32298"/>
                    <a:pt x="19288" y="34329"/>
                  </a:cubicBezTo>
                  <a:cubicBezTo>
                    <a:pt x="17143" y="36178"/>
                    <a:pt x="14791" y="37799"/>
                    <a:pt x="12189" y="38940"/>
                  </a:cubicBezTo>
                  <a:cubicBezTo>
                    <a:pt x="10934" y="39488"/>
                    <a:pt x="9633" y="39944"/>
                    <a:pt x="8309" y="40287"/>
                  </a:cubicBezTo>
                  <a:cubicBezTo>
                    <a:pt x="7830" y="40424"/>
                    <a:pt x="7282" y="40401"/>
                    <a:pt x="6825" y="40538"/>
                  </a:cubicBezTo>
                  <a:cubicBezTo>
                    <a:pt x="6323" y="40698"/>
                    <a:pt x="5890" y="41382"/>
                    <a:pt x="5639" y="41793"/>
                  </a:cubicBezTo>
                  <a:cubicBezTo>
                    <a:pt x="4566" y="43596"/>
                    <a:pt x="4383" y="45811"/>
                    <a:pt x="3151" y="47522"/>
                  </a:cubicBezTo>
                  <a:cubicBezTo>
                    <a:pt x="2306" y="48687"/>
                    <a:pt x="1256" y="49942"/>
                    <a:pt x="1" y="50695"/>
                  </a:cubicBezTo>
                  <a:lnTo>
                    <a:pt x="1" y="82879"/>
                  </a:lnTo>
                  <a:lnTo>
                    <a:pt x="41771" y="82879"/>
                  </a:lnTo>
                  <a:lnTo>
                    <a:pt x="41771" y="0"/>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7709675" y="2571738"/>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7709675" y="2675038"/>
              <a:ext cx="1044275" cy="2071975"/>
            </a:xfrm>
            <a:custGeom>
              <a:avLst/>
              <a:gdLst/>
              <a:ahLst/>
              <a:cxnLst/>
              <a:rect l="l" t="t" r="r" b="b"/>
              <a:pathLst>
                <a:path w="41771" h="82879" extrusionOk="0">
                  <a:moveTo>
                    <a:pt x="41770" y="0"/>
                  </a:moveTo>
                  <a:cubicBezTo>
                    <a:pt x="41382" y="959"/>
                    <a:pt x="40971" y="1895"/>
                    <a:pt x="40561" y="2808"/>
                  </a:cubicBezTo>
                  <a:cubicBezTo>
                    <a:pt x="39145" y="5912"/>
                    <a:pt x="37730" y="8993"/>
                    <a:pt x="36155" y="12029"/>
                  </a:cubicBezTo>
                  <a:cubicBezTo>
                    <a:pt x="33279" y="17576"/>
                    <a:pt x="29924" y="22917"/>
                    <a:pt x="25861" y="27687"/>
                  </a:cubicBezTo>
                  <a:cubicBezTo>
                    <a:pt x="23852" y="30084"/>
                    <a:pt x="21638" y="32298"/>
                    <a:pt x="19265" y="34329"/>
                  </a:cubicBezTo>
                  <a:cubicBezTo>
                    <a:pt x="17142" y="36178"/>
                    <a:pt x="14768" y="37799"/>
                    <a:pt x="12189" y="38940"/>
                  </a:cubicBezTo>
                  <a:cubicBezTo>
                    <a:pt x="10933" y="39488"/>
                    <a:pt x="9632" y="39944"/>
                    <a:pt x="8308" y="40287"/>
                  </a:cubicBezTo>
                  <a:cubicBezTo>
                    <a:pt x="7829" y="40424"/>
                    <a:pt x="7281" y="40401"/>
                    <a:pt x="6825" y="40538"/>
                  </a:cubicBezTo>
                  <a:cubicBezTo>
                    <a:pt x="6323" y="40698"/>
                    <a:pt x="5889" y="41382"/>
                    <a:pt x="5638" y="41793"/>
                  </a:cubicBezTo>
                  <a:cubicBezTo>
                    <a:pt x="4542" y="43596"/>
                    <a:pt x="4360" y="45811"/>
                    <a:pt x="3127" y="47522"/>
                  </a:cubicBezTo>
                  <a:cubicBezTo>
                    <a:pt x="2305" y="48687"/>
                    <a:pt x="1255" y="49942"/>
                    <a:pt x="0" y="50695"/>
                  </a:cubicBezTo>
                  <a:lnTo>
                    <a:pt x="0" y="82879"/>
                  </a:lnTo>
                  <a:lnTo>
                    <a:pt x="41770" y="82879"/>
                  </a:lnTo>
                  <a:lnTo>
                    <a:pt x="41770" y="0"/>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6733875" y="488288"/>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6709350" y="2615113"/>
              <a:ext cx="956975" cy="2087975"/>
            </a:xfrm>
            <a:custGeom>
              <a:avLst/>
              <a:gdLst/>
              <a:ahLst/>
              <a:cxnLst/>
              <a:rect l="l" t="t" r="r" b="b"/>
              <a:pathLst>
                <a:path w="38279" h="83519" extrusionOk="0">
                  <a:moveTo>
                    <a:pt x="274" y="1"/>
                  </a:moveTo>
                  <a:cubicBezTo>
                    <a:pt x="114" y="1"/>
                    <a:pt x="0" y="115"/>
                    <a:pt x="0" y="274"/>
                  </a:cubicBezTo>
                  <a:lnTo>
                    <a:pt x="0" y="83244"/>
                  </a:lnTo>
                  <a:cubicBezTo>
                    <a:pt x="0" y="83404"/>
                    <a:pt x="114" y="83518"/>
                    <a:pt x="274" y="83518"/>
                  </a:cubicBezTo>
                  <a:lnTo>
                    <a:pt x="38004" y="83518"/>
                  </a:lnTo>
                  <a:cubicBezTo>
                    <a:pt x="38141" y="83518"/>
                    <a:pt x="38278" y="83404"/>
                    <a:pt x="38278" y="83244"/>
                  </a:cubicBezTo>
                  <a:lnTo>
                    <a:pt x="38278" y="274"/>
                  </a:lnTo>
                  <a:cubicBezTo>
                    <a:pt x="38278" y="115"/>
                    <a:pt x="38141" y="1"/>
                    <a:pt x="38004"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6926750" y="3006563"/>
              <a:ext cx="522150" cy="87325"/>
            </a:xfrm>
            <a:custGeom>
              <a:avLst/>
              <a:gdLst/>
              <a:ahLst/>
              <a:cxnLst/>
              <a:rect l="l" t="t" r="r" b="b"/>
              <a:pathLst>
                <a:path w="20886" h="3493"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6709350" y="2774313"/>
              <a:ext cx="956975" cy="1928775"/>
            </a:xfrm>
            <a:custGeom>
              <a:avLst/>
              <a:gdLst/>
              <a:ahLst/>
              <a:cxnLst/>
              <a:rect l="l" t="t" r="r" b="b"/>
              <a:pathLst>
                <a:path w="38279" h="77151" extrusionOk="0">
                  <a:moveTo>
                    <a:pt x="38278" y="1"/>
                  </a:moveTo>
                  <a:cubicBezTo>
                    <a:pt x="37046" y="2694"/>
                    <a:pt x="35790" y="5410"/>
                    <a:pt x="34421" y="8058"/>
                  </a:cubicBezTo>
                  <a:cubicBezTo>
                    <a:pt x="31522" y="13605"/>
                    <a:pt x="28167" y="18946"/>
                    <a:pt x="24127" y="23716"/>
                  </a:cubicBezTo>
                  <a:cubicBezTo>
                    <a:pt x="22095" y="26113"/>
                    <a:pt x="19881" y="28327"/>
                    <a:pt x="17530" y="30358"/>
                  </a:cubicBezTo>
                  <a:cubicBezTo>
                    <a:pt x="15385" y="32207"/>
                    <a:pt x="13033" y="33828"/>
                    <a:pt x="10431" y="34969"/>
                  </a:cubicBezTo>
                  <a:cubicBezTo>
                    <a:pt x="9176" y="35517"/>
                    <a:pt x="7875" y="35973"/>
                    <a:pt x="6551" y="36316"/>
                  </a:cubicBezTo>
                  <a:cubicBezTo>
                    <a:pt x="6072" y="36453"/>
                    <a:pt x="5524" y="36430"/>
                    <a:pt x="5067" y="36567"/>
                  </a:cubicBezTo>
                  <a:cubicBezTo>
                    <a:pt x="4565" y="36727"/>
                    <a:pt x="4132" y="37411"/>
                    <a:pt x="3881" y="37822"/>
                  </a:cubicBezTo>
                  <a:cubicBezTo>
                    <a:pt x="2808" y="39625"/>
                    <a:pt x="2625" y="41840"/>
                    <a:pt x="1393" y="43551"/>
                  </a:cubicBezTo>
                  <a:cubicBezTo>
                    <a:pt x="982" y="44122"/>
                    <a:pt x="502" y="44716"/>
                    <a:pt x="0" y="45263"/>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7013500" y="2724113"/>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7644600" y="2745788"/>
              <a:ext cx="43400" cy="217425"/>
            </a:xfrm>
            <a:custGeom>
              <a:avLst/>
              <a:gdLst/>
              <a:ahLst/>
              <a:cxnLst/>
              <a:rect l="l" t="t" r="r" b="b"/>
              <a:pathLst>
                <a:path w="1736" h="8697"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7642900" y="2766913"/>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6733875" y="2663538"/>
              <a:ext cx="70225" cy="312950"/>
            </a:xfrm>
            <a:custGeom>
              <a:avLst/>
              <a:gdLst/>
              <a:ahLst/>
              <a:cxnLst/>
              <a:rect l="l" t="t" r="r" b="b"/>
              <a:pathLst>
                <a:path w="2809" h="12518" extrusionOk="0">
                  <a:moveTo>
                    <a:pt x="1546" y="1"/>
                  </a:moveTo>
                  <a:cubicBezTo>
                    <a:pt x="915" y="1"/>
                    <a:pt x="275" y="395"/>
                    <a:pt x="275" y="1191"/>
                  </a:cubicBezTo>
                  <a:cubicBezTo>
                    <a:pt x="252" y="3245"/>
                    <a:pt x="252" y="5276"/>
                    <a:pt x="229" y="7331"/>
                  </a:cubicBezTo>
                  <a:cubicBezTo>
                    <a:pt x="229" y="8997"/>
                    <a:pt x="1" y="10709"/>
                    <a:pt x="731" y="12261"/>
                  </a:cubicBezTo>
                  <a:cubicBezTo>
                    <a:pt x="808" y="12437"/>
                    <a:pt x="982" y="12518"/>
                    <a:pt x="1158" y="12518"/>
                  </a:cubicBezTo>
                  <a:cubicBezTo>
                    <a:pt x="1347" y="12518"/>
                    <a:pt x="1539" y="12426"/>
                    <a:pt x="1621" y="12261"/>
                  </a:cubicBezTo>
                  <a:cubicBezTo>
                    <a:pt x="2443" y="10777"/>
                    <a:pt x="2329" y="8997"/>
                    <a:pt x="2420" y="7331"/>
                  </a:cubicBezTo>
                  <a:lnTo>
                    <a:pt x="2763" y="1191"/>
                  </a:lnTo>
                  <a:cubicBezTo>
                    <a:pt x="2808" y="400"/>
                    <a:pt x="2182" y="1"/>
                    <a:pt x="1546"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7709675" y="396488"/>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7709675" y="499788"/>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rgbClr val="BAC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7753025" y="439863"/>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7971025" y="831313"/>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7971025" y="940313"/>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7971025" y="1048738"/>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7971025" y="2092988"/>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7971025" y="2201988"/>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7971025" y="2310388"/>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7753025" y="599063"/>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8057750" y="548863"/>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7840350" y="1484113"/>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7856325" y="1500113"/>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7879150" y="1508088"/>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8688300" y="570538"/>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8688300" y="2180288"/>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8689450" y="2200838"/>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8687150" y="591663"/>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7778150" y="488288"/>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7753025" y="2615113"/>
              <a:ext cx="957550" cy="2087975"/>
            </a:xfrm>
            <a:custGeom>
              <a:avLst/>
              <a:gdLst/>
              <a:ahLst/>
              <a:cxnLst/>
              <a:rect l="l" t="t" r="r" b="b"/>
              <a:pathLst>
                <a:path w="38302" h="83519" extrusionOk="0">
                  <a:moveTo>
                    <a:pt x="297" y="1"/>
                  </a:moveTo>
                  <a:cubicBezTo>
                    <a:pt x="138" y="1"/>
                    <a:pt x="1" y="115"/>
                    <a:pt x="1" y="274"/>
                  </a:cubicBezTo>
                  <a:lnTo>
                    <a:pt x="1" y="83244"/>
                  </a:lnTo>
                  <a:cubicBezTo>
                    <a:pt x="1" y="83404"/>
                    <a:pt x="138" y="83518"/>
                    <a:pt x="297" y="83518"/>
                  </a:cubicBezTo>
                  <a:lnTo>
                    <a:pt x="38005" y="83518"/>
                  </a:lnTo>
                  <a:cubicBezTo>
                    <a:pt x="38165" y="83518"/>
                    <a:pt x="38302" y="83404"/>
                    <a:pt x="38302" y="83244"/>
                  </a:cubicBezTo>
                  <a:lnTo>
                    <a:pt x="38302" y="274"/>
                  </a:lnTo>
                  <a:cubicBezTo>
                    <a:pt x="38302" y="115"/>
                    <a:pt x="38165" y="1"/>
                    <a:pt x="38005"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7971025" y="3006563"/>
              <a:ext cx="521575" cy="87325"/>
            </a:xfrm>
            <a:custGeom>
              <a:avLst/>
              <a:gdLst/>
              <a:ahLst/>
              <a:cxnLst/>
              <a:rect l="l" t="t" r="r" b="b"/>
              <a:pathLst>
                <a:path w="20863" h="3493"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7753025" y="2774313"/>
              <a:ext cx="957550" cy="1928775"/>
            </a:xfrm>
            <a:custGeom>
              <a:avLst/>
              <a:gdLst/>
              <a:ahLst/>
              <a:cxnLst/>
              <a:rect l="l" t="t" r="r" b="b"/>
              <a:pathLst>
                <a:path w="38302" h="77151" extrusionOk="0">
                  <a:moveTo>
                    <a:pt x="38302" y="1"/>
                  </a:moveTo>
                  <a:cubicBezTo>
                    <a:pt x="37046" y="2694"/>
                    <a:pt x="35814" y="5410"/>
                    <a:pt x="34421" y="8058"/>
                  </a:cubicBezTo>
                  <a:cubicBezTo>
                    <a:pt x="31545" y="13605"/>
                    <a:pt x="28190" y="18946"/>
                    <a:pt x="24127" y="23716"/>
                  </a:cubicBezTo>
                  <a:cubicBezTo>
                    <a:pt x="22118" y="26113"/>
                    <a:pt x="19904" y="28327"/>
                    <a:pt x="17531" y="30358"/>
                  </a:cubicBezTo>
                  <a:cubicBezTo>
                    <a:pt x="15408" y="32207"/>
                    <a:pt x="13034" y="33828"/>
                    <a:pt x="10455" y="34969"/>
                  </a:cubicBezTo>
                  <a:cubicBezTo>
                    <a:pt x="9199" y="35517"/>
                    <a:pt x="7898" y="35973"/>
                    <a:pt x="6574" y="36316"/>
                  </a:cubicBezTo>
                  <a:cubicBezTo>
                    <a:pt x="6095" y="36453"/>
                    <a:pt x="5547" y="36430"/>
                    <a:pt x="5091" y="36567"/>
                  </a:cubicBezTo>
                  <a:cubicBezTo>
                    <a:pt x="4589" y="36727"/>
                    <a:pt x="4155" y="37411"/>
                    <a:pt x="3904" y="37822"/>
                  </a:cubicBezTo>
                  <a:cubicBezTo>
                    <a:pt x="2808" y="39625"/>
                    <a:pt x="2626" y="41840"/>
                    <a:pt x="1393" y="43551"/>
                  </a:cubicBezTo>
                  <a:cubicBezTo>
                    <a:pt x="982" y="44122"/>
                    <a:pt x="526" y="44716"/>
                    <a:pt x="1" y="45263"/>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8057750" y="2724113"/>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8688300" y="2745788"/>
              <a:ext cx="43950" cy="217425"/>
            </a:xfrm>
            <a:custGeom>
              <a:avLst/>
              <a:gdLst/>
              <a:ahLst/>
              <a:cxnLst/>
              <a:rect l="l" t="t" r="r" b="b"/>
              <a:pathLst>
                <a:path w="1758" h="8697"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8687150" y="2766913"/>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7778150" y="2663538"/>
              <a:ext cx="70200" cy="312950"/>
            </a:xfrm>
            <a:custGeom>
              <a:avLst/>
              <a:gdLst/>
              <a:ahLst/>
              <a:cxnLst/>
              <a:rect l="l" t="t" r="r" b="b"/>
              <a:pathLst>
                <a:path w="2808" h="12518" extrusionOk="0">
                  <a:moveTo>
                    <a:pt x="1545" y="1"/>
                  </a:moveTo>
                  <a:cubicBezTo>
                    <a:pt x="914" y="1"/>
                    <a:pt x="274" y="395"/>
                    <a:pt x="274" y="1191"/>
                  </a:cubicBezTo>
                  <a:cubicBezTo>
                    <a:pt x="251" y="3245"/>
                    <a:pt x="251" y="5276"/>
                    <a:pt x="228" y="7331"/>
                  </a:cubicBezTo>
                  <a:cubicBezTo>
                    <a:pt x="228" y="8997"/>
                    <a:pt x="0" y="10709"/>
                    <a:pt x="730" y="12261"/>
                  </a:cubicBezTo>
                  <a:cubicBezTo>
                    <a:pt x="808" y="12437"/>
                    <a:pt x="976" y="12518"/>
                    <a:pt x="1149" y="12518"/>
                  </a:cubicBezTo>
                  <a:cubicBezTo>
                    <a:pt x="1335" y="12518"/>
                    <a:pt x="1526" y="12426"/>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6800075" y="1648463"/>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7844325" y="1648463"/>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6796650" y="1598063"/>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7840900" y="1598063"/>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7644600" y="621888"/>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7644600" y="2232213"/>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7644600" y="2797138"/>
              <a:ext cx="43400" cy="166075"/>
            </a:xfrm>
            <a:custGeom>
              <a:avLst/>
              <a:gdLst/>
              <a:ahLst/>
              <a:cxnLst/>
              <a:rect l="l" t="t" r="r" b="b"/>
              <a:pathLst>
                <a:path w="1736" h="6643" extrusionOk="0">
                  <a:moveTo>
                    <a:pt x="1736" y="1"/>
                  </a:moveTo>
                  <a:cubicBezTo>
                    <a:pt x="1325" y="526"/>
                    <a:pt x="914" y="1028"/>
                    <a:pt x="480" y="1530"/>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8688875" y="621888"/>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8688300" y="2232213"/>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8688875" y="2797138"/>
              <a:ext cx="43375" cy="166075"/>
            </a:xfrm>
            <a:custGeom>
              <a:avLst/>
              <a:gdLst/>
              <a:ahLst/>
              <a:cxnLst/>
              <a:rect l="l" t="t" r="r" b="b"/>
              <a:pathLst>
                <a:path w="1735" h="6643" extrusionOk="0">
                  <a:moveTo>
                    <a:pt x="1735" y="1"/>
                  </a:moveTo>
                  <a:cubicBezTo>
                    <a:pt x="1301" y="526"/>
                    <a:pt x="890" y="1028"/>
                    <a:pt x="480" y="1530"/>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8688300" y="4407463"/>
              <a:ext cx="43950" cy="165525"/>
            </a:xfrm>
            <a:custGeom>
              <a:avLst/>
              <a:gdLst/>
              <a:ahLst/>
              <a:cxnLst/>
              <a:rect l="l" t="t" r="r" b="b"/>
              <a:pathLst>
                <a:path w="1758" h="6621" extrusionOk="0">
                  <a:moveTo>
                    <a:pt x="1758" y="1"/>
                  </a:moveTo>
                  <a:cubicBezTo>
                    <a:pt x="1210" y="731"/>
                    <a:pt x="640" y="1416"/>
                    <a:pt x="0" y="2078"/>
                  </a:cubicBezTo>
                  <a:lnTo>
                    <a:pt x="0" y="6209"/>
                  </a:lnTo>
                  <a:cubicBezTo>
                    <a:pt x="0" y="6437"/>
                    <a:pt x="183" y="6620"/>
                    <a:pt x="411" y="6620"/>
                  </a:cubicBezTo>
                  <a:lnTo>
                    <a:pt x="1347" y="6620"/>
                  </a:lnTo>
                  <a:cubicBezTo>
                    <a:pt x="1575" y="6620"/>
                    <a:pt x="1758" y="6437"/>
                    <a:pt x="1758" y="6209"/>
                  </a:cubicBezTo>
                  <a:lnTo>
                    <a:pt x="1758"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6926475" y="3115563"/>
              <a:ext cx="522150" cy="86750"/>
            </a:xfrm>
            <a:custGeom>
              <a:avLst/>
              <a:gdLst/>
              <a:ahLst/>
              <a:cxnLst/>
              <a:rect l="l" t="t" r="r" b="b"/>
              <a:pathLst>
                <a:path w="20886" h="3470" fill="none" extrusionOk="0">
                  <a:moveTo>
                    <a:pt x="17462" y="0"/>
                  </a:moveTo>
                  <a:cubicBezTo>
                    <a:pt x="19356" y="0"/>
                    <a:pt x="20886" y="1530"/>
                    <a:pt x="20886" y="3401"/>
                  </a:cubicBezTo>
                  <a:lnTo>
                    <a:pt x="20886" y="3470"/>
                  </a:lnTo>
                  <a:lnTo>
                    <a:pt x="0" y="3470"/>
                  </a:lnTo>
                  <a:lnTo>
                    <a:pt x="0" y="3401"/>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6926475" y="3223988"/>
              <a:ext cx="522150" cy="87325"/>
            </a:xfrm>
            <a:custGeom>
              <a:avLst/>
              <a:gdLst/>
              <a:ahLst/>
              <a:cxnLst/>
              <a:rect l="l" t="t" r="r" b="b"/>
              <a:pathLst>
                <a:path w="20886" h="3493" fill="none" extrusionOk="0">
                  <a:moveTo>
                    <a:pt x="17462" y="0"/>
                  </a:moveTo>
                  <a:cubicBezTo>
                    <a:pt x="19356" y="0"/>
                    <a:pt x="20886" y="1529"/>
                    <a:pt x="20886" y="3424"/>
                  </a:cubicBezTo>
                  <a:lnTo>
                    <a:pt x="20886" y="3492"/>
                  </a:lnTo>
                  <a:lnTo>
                    <a:pt x="0" y="3492"/>
                  </a:lnTo>
                  <a:lnTo>
                    <a:pt x="0" y="3424"/>
                  </a:lnTo>
                  <a:cubicBezTo>
                    <a:pt x="0"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7970738" y="3115563"/>
              <a:ext cx="522150" cy="86750"/>
            </a:xfrm>
            <a:custGeom>
              <a:avLst/>
              <a:gdLst/>
              <a:ahLst/>
              <a:cxnLst/>
              <a:rect l="l" t="t" r="r" b="b"/>
              <a:pathLst>
                <a:path w="20886" h="3470" fill="none" extrusionOk="0">
                  <a:moveTo>
                    <a:pt x="17462" y="0"/>
                  </a:moveTo>
                  <a:cubicBezTo>
                    <a:pt x="19356" y="0"/>
                    <a:pt x="20886" y="1530"/>
                    <a:pt x="20886" y="3401"/>
                  </a:cubicBezTo>
                  <a:lnTo>
                    <a:pt x="20886" y="3470"/>
                  </a:lnTo>
                  <a:lnTo>
                    <a:pt x="0" y="3470"/>
                  </a:lnTo>
                  <a:lnTo>
                    <a:pt x="0" y="3401"/>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7970738" y="3223988"/>
              <a:ext cx="522150" cy="87325"/>
            </a:xfrm>
            <a:custGeom>
              <a:avLst/>
              <a:gdLst/>
              <a:ahLst/>
              <a:cxnLst/>
              <a:rect l="l" t="t" r="r" b="b"/>
              <a:pathLst>
                <a:path w="20886" h="3493" fill="none" extrusionOk="0">
                  <a:moveTo>
                    <a:pt x="17462" y="0"/>
                  </a:moveTo>
                  <a:cubicBezTo>
                    <a:pt x="19356" y="0"/>
                    <a:pt x="20886" y="1529"/>
                    <a:pt x="20886" y="3424"/>
                  </a:cubicBezTo>
                  <a:lnTo>
                    <a:pt x="20886" y="3492"/>
                  </a:lnTo>
                  <a:lnTo>
                    <a:pt x="0" y="3492"/>
                  </a:lnTo>
                  <a:lnTo>
                    <a:pt x="0" y="3424"/>
                  </a:lnTo>
                  <a:cubicBezTo>
                    <a:pt x="0"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6926475" y="4268238"/>
              <a:ext cx="522150" cy="86750"/>
            </a:xfrm>
            <a:custGeom>
              <a:avLst/>
              <a:gdLst/>
              <a:ahLst/>
              <a:cxnLst/>
              <a:rect l="l" t="t" r="r" b="b"/>
              <a:pathLst>
                <a:path w="20886" h="3470" fill="none" extrusionOk="0">
                  <a:moveTo>
                    <a:pt x="17462" y="0"/>
                  </a:moveTo>
                  <a:cubicBezTo>
                    <a:pt x="19356" y="0"/>
                    <a:pt x="20886" y="1530"/>
                    <a:pt x="20886" y="3424"/>
                  </a:cubicBezTo>
                  <a:lnTo>
                    <a:pt x="20886" y="3470"/>
                  </a:lnTo>
                  <a:lnTo>
                    <a:pt x="0" y="3470"/>
                  </a:lnTo>
                  <a:lnTo>
                    <a:pt x="0" y="3424"/>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6926475" y="4377213"/>
              <a:ext cx="522150" cy="86775"/>
            </a:xfrm>
            <a:custGeom>
              <a:avLst/>
              <a:gdLst/>
              <a:ahLst/>
              <a:cxnLst/>
              <a:rect l="l" t="t" r="r" b="b"/>
              <a:pathLst>
                <a:path w="20886" h="3471" fill="none" extrusionOk="0">
                  <a:moveTo>
                    <a:pt x="17462" y="1"/>
                  </a:moveTo>
                  <a:cubicBezTo>
                    <a:pt x="19356" y="1"/>
                    <a:pt x="20886" y="1530"/>
                    <a:pt x="20886" y="3402"/>
                  </a:cubicBezTo>
                  <a:lnTo>
                    <a:pt x="20886" y="3470"/>
                  </a:lnTo>
                  <a:lnTo>
                    <a:pt x="0" y="3470"/>
                  </a:lnTo>
                  <a:lnTo>
                    <a:pt x="0" y="3402"/>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6926475" y="4485638"/>
              <a:ext cx="522150" cy="87350"/>
            </a:xfrm>
            <a:custGeom>
              <a:avLst/>
              <a:gdLst/>
              <a:ahLst/>
              <a:cxnLst/>
              <a:rect l="l" t="t" r="r" b="b"/>
              <a:pathLst>
                <a:path w="20886" h="3494" fill="none" extrusionOk="0">
                  <a:moveTo>
                    <a:pt x="17462" y="1"/>
                  </a:moveTo>
                  <a:cubicBezTo>
                    <a:pt x="19356" y="1"/>
                    <a:pt x="20886" y="1530"/>
                    <a:pt x="20886" y="3425"/>
                  </a:cubicBezTo>
                  <a:lnTo>
                    <a:pt x="20886" y="3493"/>
                  </a:lnTo>
                  <a:lnTo>
                    <a:pt x="0" y="3493"/>
                  </a:lnTo>
                  <a:lnTo>
                    <a:pt x="0" y="3425"/>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4"/>
            <p:cNvGrpSpPr/>
            <p:nvPr/>
          </p:nvGrpSpPr>
          <p:grpSpPr>
            <a:xfrm>
              <a:off x="6796375" y="3659363"/>
              <a:ext cx="86750" cy="325875"/>
              <a:chOff x="5752400" y="3659363"/>
              <a:chExt cx="86750" cy="325875"/>
            </a:xfrm>
          </p:grpSpPr>
          <p:sp>
            <p:nvSpPr>
              <p:cNvPr id="420" name="Google Shape;420;p4"/>
              <p:cNvSpPr/>
              <p:nvPr/>
            </p:nvSpPr>
            <p:spPr>
              <a:xfrm>
                <a:off x="5752400" y="3659363"/>
                <a:ext cx="86750" cy="325875"/>
              </a:xfrm>
              <a:custGeom>
                <a:avLst/>
                <a:gdLst/>
                <a:ahLst/>
                <a:cxnLst/>
                <a:rect l="l" t="t" r="r" b="b"/>
                <a:pathLst>
                  <a:path w="3470" h="13035" extrusionOk="0">
                    <a:moveTo>
                      <a:pt x="320" y="1"/>
                    </a:moveTo>
                    <a:cubicBezTo>
                      <a:pt x="137" y="1"/>
                      <a:pt x="0" y="138"/>
                      <a:pt x="0" y="343"/>
                    </a:cubicBezTo>
                    <a:lnTo>
                      <a:pt x="183" y="12714"/>
                    </a:lnTo>
                    <a:cubicBezTo>
                      <a:pt x="183" y="12897"/>
                      <a:pt x="343" y="13034"/>
                      <a:pt x="525" y="13034"/>
                    </a:cubicBezTo>
                    <a:lnTo>
                      <a:pt x="2922" y="13034"/>
                    </a:lnTo>
                    <a:cubicBezTo>
                      <a:pt x="3104" y="13034"/>
                      <a:pt x="3264" y="12897"/>
                      <a:pt x="3264" y="12714"/>
                    </a:cubicBezTo>
                    <a:lnTo>
                      <a:pt x="3470" y="343"/>
                    </a:lnTo>
                    <a:cubicBezTo>
                      <a:pt x="3470" y="138"/>
                      <a:pt x="3310"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5768375" y="3675338"/>
                <a:ext cx="54225" cy="54250"/>
              </a:xfrm>
              <a:custGeom>
                <a:avLst/>
                <a:gdLst/>
                <a:ahLst/>
                <a:cxnLst/>
                <a:rect l="l" t="t" r="r" b="b"/>
                <a:pathLst>
                  <a:path w="2169" h="2170" extrusionOk="0">
                    <a:moveTo>
                      <a:pt x="1096" y="1"/>
                    </a:moveTo>
                    <a:cubicBezTo>
                      <a:pt x="480" y="1"/>
                      <a:pt x="0" y="480"/>
                      <a:pt x="0" y="1097"/>
                    </a:cubicBezTo>
                    <a:cubicBezTo>
                      <a:pt x="0" y="1690"/>
                      <a:pt x="480" y="2169"/>
                      <a:pt x="1096" y="2169"/>
                    </a:cubicBezTo>
                    <a:cubicBezTo>
                      <a:pt x="1689" y="2169"/>
                      <a:pt x="2169" y="1690"/>
                      <a:pt x="2169" y="1097"/>
                    </a:cubicBezTo>
                    <a:cubicBezTo>
                      <a:pt x="2169"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5791200" y="3682763"/>
                <a:ext cx="8575" cy="39400"/>
              </a:xfrm>
              <a:custGeom>
                <a:avLst/>
                <a:gdLst/>
                <a:ahLst/>
                <a:cxnLst/>
                <a:rect l="l" t="t" r="r" b="b"/>
                <a:pathLst>
                  <a:path w="343" h="1576" extrusionOk="0">
                    <a:moveTo>
                      <a:pt x="137" y="1"/>
                    </a:moveTo>
                    <a:cubicBezTo>
                      <a:pt x="69" y="1"/>
                      <a:pt x="0" y="69"/>
                      <a:pt x="0" y="160"/>
                    </a:cubicBezTo>
                    <a:lnTo>
                      <a:pt x="0" y="1439"/>
                    </a:lnTo>
                    <a:cubicBezTo>
                      <a:pt x="0" y="1507"/>
                      <a:pt x="69" y="1576"/>
                      <a:pt x="137" y="1576"/>
                    </a:cubicBezTo>
                    <a:lnTo>
                      <a:pt x="206" y="1576"/>
                    </a:lnTo>
                    <a:cubicBezTo>
                      <a:pt x="274" y="1576"/>
                      <a:pt x="343" y="1507"/>
                      <a:pt x="343" y="1439"/>
                    </a:cubicBezTo>
                    <a:lnTo>
                      <a:pt x="343" y="160"/>
                    </a:lnTo>
                    <a:cubicBezTo>
                      <a:pt x="343" y="69"/>
                      <a:pt x="274"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5755825" y="3823713"/>
                <a:ext cx="80475" cy="161525"/>
              </a:xfrm>
              <a:custGeom>
                <a:avLst/>
                <a:gdLst/>
                <a:ahLst/>
                <a:cxnLst/>
                <a:rect l="l" t="t" r="r" b="b"/>
                <a:pathLst>
                  <a:path w="3219" h="6461" extrusionOk="0">
                    <a:moveTo>
                      <a:pt x="3219" y="0"/>
                    </a:moveTo>
                    <a:lnTo>
                      <a:pt x="3219" y="0"/>
                    </a:lnTo>
                    <a:cubicBezTo>
                      <a:pt x="2739" y="1073"/>
                      <a:pt x="2351" y="2260"/>
                      <a:pt x="1507" y="3105"/>
                    </a:cubicBezTo>
                    <a:cubicBezTo>
                      <a:pt x="1201" y="3426"/>
                      <a:pt x="834" y="3604"/>
                      <a:pt x="487" y="3604"/>
                    </a:cubicBezTo>
                    <a:cubicBezTo>
                      <a:pt x="316" y="3604"/>
                      <a:pt x="151" y="3560"/>
                      <a:pt x="0" y="3470"/>
                    </a:cubicBezTo>
                    <a:lnTo>
                      <a:pt x="0" y="3470"/>
                    </a:lnTo>
                    <a:lnTo>
                      <a:pt x="46" y="6140"/>
                    </a:lnTo>
                    <a:cubicBezTo>
                      <a:pt x="46" y="6323"/>
                      <a:pt x="206" y="6460"/>
                      <a:pt x="388" y="6460"/>
                    </a:cubicBezTo>
                    <a:lnTo>
                      <a:pt x="2785" y="6460"/>
                    </a:lnTo>
                    <a:cubicBezTo>
                      <a:pt x="2967" y="6460"/>
                      <a:pt x="3127" y="6323"/>
                      <a:pt x="3127"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5752975" y="3773313"/>
                <a:ext cx="59175" cy="106750"/>
              </a:xfrm>
              <a:custGeom>
                <a:avLst/>
                <a:gdLst/>
                <a:ahLst/>
                <a:cxnLst/>
                <a:rect l="l" t="t" r="r" b="b"/>
                <a:pathLst>
                  <a:path w="2367" h="4270" extrusionOk="0">
                    <a:moveTo>
                      <a:pt x="1164" y="1"/>
                    </a:moveTo>
                    <a:cubicBezTo>
                      <a:pt x="695" y="1"/>
                      <a:pt x="235" y="252"/>
                      <a:pt x="114" y="807"/>
                    </a:cubicBezTo>
                    <a:cubicBezTo>
                      <a:pt x="0" y="1446"/>
                      <a:pt x="114" y="2085"/>
                      <a:pt x="160" y="2724"/>
                    </a:cubicBezTo>
                    <a:cubicBezTo>
                      <a:pt x="228" y="3272"/>
                      <a:pt x="183" y="3774"/>
                      <a:pt x="616" y="4162"/>
                    </a:cubicBezTo>
                    <a:cubicBezTo>
                      <a:pt x="688" y="4233"/>
                      <a:pt x="777" y="4269"/>
                      <a:pt x="867" y="4269"/>
                    </a:cubicBezTo>
                    <a:cubicBezTo>
                      <a:pt x="921" y="4269"/>
                      <a:pt x="976" y="4256"/>
                      <a:pt x="1027" y="4231"/>
                    </a:cubicBezTo>
                    <a:cubicBezTo>
                      <a:pt x="1529" y="3934"/>
                      <a:pt x="1643" y="3477"/>
                      <a:pt x="1826" y="2952"/>
                    </a:cubicBezTo>
                    <a:cubicBezTo>
                      <a:pt x="2031" y="2336"/>
                      <a:pt x="2305" y="1743"/>
                      <a:pt x="2328" y="1103"/>
                    </a:cubicBezTo>
                    <a:cubicBezTo>
                      <a:pt x="2366" y="403"/>
                      <a:pt x="1757" y="1"/>
                      <a:pt x="1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4"/>
            <p:cNvSpPr/>
            <p:nvPr/>
          </p:nvSpPr>
          <p:spPr>
            <a:xfrm>
              <a:off x="7981275" y="4268238"/>
              <a:ext cx="522150" cy="86750"/>
            </a:xfrm>
            <a:custGeom>
              <a:avLst/>
              <a:gdLst/>
              <a:ahLst/>
              <a:cxnLst/>
              <a:rect l="l" t="t" r="r" b="b"/>
              <a:pathLst>
                <a:path w="20886" h="3470" fill="none" extrusionOk="0">
                  <a:moveTo>
                    <a:pt x="17462" y="0"/>
                  </a:moveTo>
                  <a:cubicBezTo>
                    <a:pt x="19356" y="0"/>
                    <a:pt x="20886" y="1530"/>
                    <a:pt x="20886" y="3424"/>
                  </a:cubicBezTo>
                  <a:lnTo>
                    <a:pt x="20886" y="3470"/>
                  </a:lnTo>
                  <a:lnTo>
                    <a:pt x="0" y="3470"/>
                  </a:lnTo>
                  <a:lnTo>
                    <a:pt x="0" y="3424"/>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7981275" y="4377213"/>
              <a:ext cx="522150" cy="86775"/>
            </a:xfrm>
            <a:custGeom>
              <a:avLst/>
              <a:gdLst/>
              <a:ahLst/>
              <a:cxnLst/>
              <a:rect l="l" t="t" r="r" b="b"/>
              <a:pathLst>
                <a:path w="20886" h="3471" fill="none" extrusionOk="0">
                  <a:moveTo>
                    <a:pt x="17462" y="1"/>
                  </a:moveTo>
                  <a:cubicBezTo>
                    <a:pt x="19356" y="1"/>
                    <a:pt x="20886" y="1530"/>
                    <a:pt x="20886" y="3402"/>
                  </a:cubicBezTo>
                  <a:lnTo>
                    <a:pt x="20886" y="3470"/>
                  </a:lnTo>
                  <a:lnTo>
                    <a:pt x="0" y="3470"/>
                  </a:lnTo>
                  <a:lnTo>
                    <a:pt x="0" y="3402"/>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7981275" y="4485638"/>
              <a:ext cx="522150" cy="87350"/>
            </a:xfrm>
            <a:custGeom>
              <a:avLst/>
              <a:gdLst/>
              <a:ahLst/>
              <a:cxnLst/>
              <a:rect l="l" t="t" r="r" b="b"/>
              <a:pathLst>
                <a:path w="20886" h="3494" fill="none" extrusionOk="0">
                  <a:moveTo>
                    <a:pt x="17462" y="1"/>
                  </a:moveTo>
                  <a:cubicBezTo>
                    <a:pt x="19356" y="1"/>
                    <a:pt x="20886" y="1530"/>
                    <a:pt x="20886" y="3425"/>
                  </a:cubicBezTo>
                  <a:lnTo>
                    <a:pt x="20886" y="3493"/>
                  </a:lnTo>
                  <a:lnTo>
                    <a:pt x="0" y="3493"/>
                  </a:lnTo>
                  <a:lnTo>
                    <a:pt x="0" y="3425"/>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 name="Google Shape;428;p4"/>
            <p:cNvGrpSpPr/>
            <p:nvPr/>
          </p:nvGrpSpPr>
          <p:grpSpPr>
            <a:xfrm>
              <a:off x="7851175" y="3659363"/>
              <a:ext cx="86750" cy="325875"/>
              <a:chOff x="5752400" y="3659363"/>
              <a:chExt cx="86750" cy="325875"/>
            </a:xfrm>
          </p:grpSpPr>
          <p:sp>
            <p:nvSpPr>
              <p:cNvPr id="429" name="Google Shape;429;p4"/>
              <p:cNvSpPr/>
              <p:nvPr/>
            </p:nvSpPr>
            <p:spPr>
              <a:xfrm>
                <a:off x="5752400" y="3659363"/>
                <a:ext cx="86750" cy="325875"/>
              </a:xfrm>
              <a:custGeom>
                <a:avLst/>
                <a:gdLst/>
                <a:ahLst/>
                <a:cxnLst/>
                <a:rect l="l" t="t" r="r" b="b"/>
                <a:pathLst>
                  <a:path w="3470" h="13035" extrusionOk="0">
                    <a:moveTo>
                      <a:pt x="320" y="1"/>
                    </a:moveTo>
                    <a:cubicBezTo>
                      <a:pt x="137" y="1"/>
                      <a:pt x="0" y="138"/>
                      <a:pt x="0" y="343"/>
                    </a:cubicBezTo>
                    <a:lnTo>
                      <a:pt x="183" y="12714"/>
                    </a:lnTo>
                    <a:cubicBezTo>
                      <a:pt x="183" y="12897"/>
                      <a:pt x="343" y="13034"/>
                      <a:pt x="525" y="13034"/>
                    </a:cubicBezTo>
                    <a:lnTo>
                      <a:pt x="2922" y="13034"/>
                    </a:lnTo>
                    <a:cubicBezTo>
                      <a:pt x="3104" y="13034"/>
                      <a:pt x="3264" y="12897"/>
                      <a:pt x="3264" y="12714"/>
                    </a:cubicBezTo>
                    <a:lnTo>
                      <a:pt x="3470" y="343"/>
                    </a:lnTo>
                    <a:cubicBezTo>
                      <a:pt x="3470" y="138"/>
                      <a:pt x="3310"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5768375" y="3675338"/>
                <a:ext cx="54225" cy="54250"/>
              </a:xfrm>
              <a:custGeom>
                <a:avLst/>
                <a:gdLst/>
                <a:ahLst/>
                <a:cxnLst/>
                <a:rect l="l" t="t" r="r" b="b"/>
                <a:pathLst>
                  <a:path w="2169" h="2170" extrusionOk="0">
                    <a:moveTo>
                      <a:pt x="1096" y="1"/>
                    </a:moveTo>
                    <a:cubicBezTo>
                      <a:pt x="480" y="1"/>
                      <a:pt x="0" y="480"/>
                      <a:pt x="0" y="1097"/>
                    </a:cubicBezTo>
                    <a:cubicBezTo>
                      <a:pt x="0" y="1690"/>
                      <a:pt x="480" y="2169"/>
                      <a:pt x="1096" y="2169"/>
                    </a:cubicBezTo>
                    <a:cubicBezTo>
                      <a:pt x="1689" y="2169"/>
                      <a:pt x="2169" y="1690"/>
                      <a:pt x="2169" y="1097"/>
                    </a:cubicBezTo>
                    <a:cubicBezTo>
                      <a:pt x="2169"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5791200" y="3682763"/>
                <a:ext cx="8575" cy="39400"/>
              </a:xfrm>
              <a:custGeom>
                <a:avLst/>
                <a:gdLst/>
                <a:ahLst/>
                <a:cxnLst/>
                <a:rect l="l" t="t" r="r" b="b"/>
                <a:pathLst>
                  <a:path w="343" h="1576" extrusionOk="0">
                    <a:moveTo>
                      <a:pt x="137" y="1"/>
                    </a:moveTo>
                    <a:cubicBezTo>
                      <a:pt x="69" y="1"/>
                      <a:pt x="0" y="69"/>
                      <a:pt x="0" y="160"/>
                    </a:cubicBezTo>
                    <a:lnTo>
                      <a:pt x="0" y="1439"/>
                    </a:lnTo>
                    <a:cubicBezTo>
                      <a:pt x="0" y="1507"/>
                      <a:pt x="69" y="1576"/>
                      <a:pt x="137" y="1576"/>
                    </a:cubicBezTo>
                    <a:lnTo>
                      <a:pt x="206" y="1576"/>
                    </a:lnTo>
                    <a:cubicBezTo>
                      <a:pt x="274" y="1576"/>
                      <a:pt x="343" y="1507"/>
                      <a:pt x="343" y="1439"/>
                    </a:cubicBezTo>
                    <a:lnTo>
                      <a:pt x="343" y="160"/>
                    </a:lnTo>
                    <a:cubicBezTo>
                      <a:pt x="343" y="69"/>
                      <a:pt x="274"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5755825" y="3823713"/>
                <a:ext cx="80475" cy="161525"/>
              </a:xfrm>
              <a:custGeom>
                <a:avLst/>
                <a:gdLst/>
                <a:ahLst/>
                <a:cxnLst/>
                <a:rect l="l" t="t" r="r" b="b"/>
                <a:pathLst>
                  <a:path w="3219" h="6461" extrusionOk="0">
                    <a:moveTo>
                      <a:pt x="3219" y="0"/>
                    </a:moveTo>
                    <a:lnTo>
                      <a:pt x="3219" y="0"/>
                    </a:lnTo>
                    <a:cubicBezTo>
                      <a:pt x="2739" y="1073"/>
                      <a:pt x="2351" y="2260"/>
                      <a:pt x="1507" y="3105"/>
                    </a:cubicBezTo>
                    <a:cubicBezTo>
                      <a:pt x="1201" y="3426"/>
                      <a:pt x="834" y="3604"/>
                      <a:pt x="487" y="3604"/>
                    </a:cubicBezTo>
                    <a:cubicBezTo>
                      <a:pt x="316" y="3604"/>
                      <a:pt x="151" y="3560"/>
                      <a:pt x="0" y="3470"/>
                    </a:cubicBezTo>
                    <a:lnTo>
                      <a:pt x="0" y="3470"/>
                    </a:lnTo>
                    <a:lnTo>
                      <a:pt x="46" y="6140"/>
                    </a:lnTo>
                    <a:cubicBezTo>
                      <a:pt x="46" y="6323"/>
                      <a:pt x="206" y="6460"/>
                      <a:pt x="388" y="6460"/>
                    </a:cubicBezTo>
                    <a:lnTo>
                      <a:pt x="2785" y="6460"/>
                    </a:lnTo>
                    <a:cubicBezTo>
                      <a:pt x="2967" y="6460"/>
                      <a:pt x="3127" y="6323"/>
                      <a:pt x="3127"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5752975" y="3773313"/>
                <a:ext cx="59175" cy="106750"/>
              </a:xfrm>
              <a:custGeom>
                <a:avLst/>
                <a:gdLst/>
                <a:ahLst/>
                <a:cxnLst/>
                <a:rect l="l" t="t" r="r" b="b"/>
                <a:pathLst>
                  <a:path w="2367" h="4270" extrusionOk="0">
                    <a:moveTo>
                      <a:pt x="1164" y="1"/>
                    </a:moveTo>
                    <a:cubicBezTo>
                      <a:pt x="695" y="1"/>
                      <a:pt x="235" y="252"/>
                      <a:pt x="114" y="807"/>
                    </a:cubicBezTo>
                    <a:cubicBezTo>
                      <a:pt x="0" y="1446"/>
                      <a:pt x="114" y="2085"/>
                      <a:pt x="160" y="2724"/>
                    </a:cubicBezTo>
                    <a:cubicBezTo>
                      <a:pt x="228" y="3272"/>
                      <a:pt x="183" y="3774"/>
                      <a:pt x="616" y="4162"/>
                    </a:cubicBezTo>
                    <a:cubicBezTo>
                      <a:pt x="688" y="4233"/>
                      <a:pt x="777" y="4269"/>
                      <a:pt x="867" y="4269"/>
                    </a:cubicBezTo>
                    <a:cubicBezTo>
                      <a:pt x="921" y="4269"/>
                      <a:pt x="976" y="4256"/>
                      <a:pt x="1027" y="4231"/>
                    </a:cubicBezTo>
                    <a:cubicBezTo>
                      <a:pt x="1529" y="3934"/>
                      <a:pt x="1643" y="3477"/>
                      <a:pt x="1826" y="2952"/>
                    </a:cubicBezTo>
                    <a:cubicBezTo>
                      <a:pt x="2031" y="2336"/>
                      <a:pt x="2305" y="1743"/>
                      <a:pt x="2328" y="1103"/>
                    </a:cubicBezTo>
                    <a:cubicBezTo>
                      <a:pt x="2366" y="403"/>
                      <a:pt x="1757" y="1"/>
                      <a:pt x="1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4"/>
            <p:cNvSpPr/>
            <p:nvPr/>
          </p:nvSpPr>
          <p:spPr>
            <a:xfrm>
              <a:off x="7644325" y="4354963"/>
              <a:ext cx="43400" cy="218025"/>
            </a:xfrm>
            <a:custGeom>
              <a:avLst/>
              <a:gdLst/>
              <a:ahLst/>
              <a:cxnLst/>
              <a:rect l="l" t="t" r="r" b="b"/>
              <a:pathLst>
                <a:path w="1736" h="8721" extrusionOk="0">
                  <a:moveTo>
                    <a:pt x="389" y="1"/>
                  </a:moveTo>
                  <a:cubicBezTo>
                    <a:pt x="183" y="1"/>
                    <a:pt x="1" y="183"/>
                    <a:pt x="1" y="412"/>
                  </a:cubicBezTo>
                  <a:lnTo>
                    <a:pt x="1" y="8309"/>
                  </a:lnTo>
                  <a:cubicBezTo>
                    <a:pt x="1" y="8537"/>
                    <a:pt x="183" y="8720"/>
                    <a:pt x="389" y="8720"/>
                  </a:cubicBezTo>
                  <a:lnTo>
                    <a:pt x="1347" y="8720"/>
                  </a:lnTo>
                  <a:cubicBezTo>
                    <a:pt x="1576" y="8720"/>
                    <a:pt x="1735" y="8537"/>
                    <a:pt x="1735" y="8309"/>
                  </a:cubicBezTo>
                  <a:lnTo>
                    <a:pt x="1735" y="412"/>
                  </a:lnTo>
                  <a:cubicBezTo>
                    <a:pt x="1735" y="183"/>
                    <a:pt x="1576"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7645475" y="4376088"/>
              <a:ext cx="42825" cy="42250"/>
            </a:xfrm>
            <a:custGeom>
              <a:avLst/>
              <a:gdLst/>
              <a:ahLst/>
              <a:cxnLst/>
              <a:rect l="l" t="t" r="r" b="b"/>
              <a:pathLst>
                <a:path w="1713" h="1690" extrusionOk="0">
                  <a:moveTo>
                    <a:pt x="845" y="0"/>
                  </a:moveTo>
                  <a:cubicBezTo>
                    <a:pt x="411" y="0"/>
                    <a:pt x="0" y="388"/>
                    <a:pt x="0" y="845"/>
                  </a:cubicBezTo>
                  <a:cubicBezTo>
                    <a:pt x="23" y="1301"/>
                    <a:pt x="388" y="1689"/>
                    <a:pt x="845" y="1689"/>
                  </a:cubicBezTo>
                  <a:cubicBezTo>
                    <a:pt x="1278" y="1689"/>
                    <a:pt x="1712" y="1301"/>
                    <a:pt x="1689" y="845"/>
                  </a:cubicBezTo>
                  <a:cubicBezTo>
                    <a:pt x="1667" y="388"/>
                    <a:pt x="1324"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7644325" y="4407463"/>
              <a:ext cx="43400" cy="165525"/>
            </a:xfrm>
            <a:custGeom>
              <a:avLst/>
              <a:gdLst/>
              <a:ahLst/>
              <a:cxnLst/>
              <a:rect l="l" t="t" r="r" b="b"/>
              <a:pathLst>
                <a:path w="1736" h="6621" extrusionOk="0">
                  <a:moveTo>
                    <a:pt x="1735" y="1"/>
                  </a:moveTo>
                  <a:cubicBezTo>
                    <a:pt x="1210" y="731"/>
                    <a:pt x="640" y="1416"/>
                    <a:pt x="1" y="2078"/>
                  </a:cubicBezTo>
                  <a:lnTo>
                    <a:pt x="1" y="6209"/>
                  </a:lnTo>
                  <a:cubicBezTo>
                    <a:pt x="1" y="6437"/>
                    <a:pt x="183" y="6620"/>
                    <a:pt x="389" y="6620"/>
                  </a:cubicBezTo>
                  <a:lnTo>
                    <a:pt x="1347" y="6620"/>
                  </a:lnTo>
                  <a:cubicBezTo>
                    <a:pt x="1576" y="6620"/>
                    <a:pt x="1735" y="6437"/>
                    <a:pt x="1735" y="6209"/>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8689425" y="4354963"/>
              <a:ext cx="43400" cy="218025"/>
            </a:xfrm>
            <a:custGeom>
              <a:avLst/>
              <a:gdLst/>
              <a:ahLst/>
              <a:cxnLst/>
              <a:rect l="l" t="t" r="r" b="b"/>
              <a:pathLst>
                <a:path w="1736" h="8721" extrusionOk="0">
                  <a:moveTo>
                    <a:pt x="389" y="1"/>
                  </a:moveTo>
                  <a:cubicBezTo>
                    <a:pt x="183" y="1"/>
                    <a:pt x="1" y="183"/>
                    <a:pt x="1" y="412"/>
                  </a:cubicBezTo>
                  <a:lnTo>
                    <a:pt x="1" y="8309"/>
                  </a:lnTo>
                  <a:cubicBezTo>
                    <a:pt x="1" y="8537"/>
                    <a:pt x="183" y="8720"/>
                    <a:pt x="389" y="8720"/>
                  </a:cubicBezTo>
                  <a:lnTo>
                    <a:pt x="1347" y="8720"/>
                  </a:lnTo>
                  <a:cubicBezTo>
                    <a:pt x="1576" y="8720"/>
                    <a:pt x="1735" y="8537"/>
                    <a:pt x="1735" y="8309"/>
                  </a:cubicBezTo>
                  <a:lnTo>
                    <a:pt x="1735" y="412"/>
                  </a:lnTo>
                  <a:cubicBezTo>
                    <a:pt x="1735" y="183"/>
                    <a:pt x="1576"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8690575" y="4376088"/>
              <a:ext cx="42825" cy="42250"/>
            </a:xfrm>
            <a:custGeom>
              <a:avLst/>
              <a:gdLst/>
              <a:ahLst/>
              <a:cxnLst/>
              <a:rect l="l" t="t" r="r" b="b"/>
              <a:pathLst>
                <a:path w="1713" h="1690" extrusionOk="0">
                  <a:moveTo>
                    <a:pt x="845" y="0"/>
                  </a:moveTo>
                  <a:cubicBezTo>
                    <a:pt x="411" y="0"/>
                    <a:pt x="0" y="388"/>
                    <a:pt x="0" y="845"/>
                  </a:cubicBezTo>
                  <a:cubicBezTo>
                    <a:pt x="23" y="1301"/>
                    <a:pt x="388" y="1689"/>
                    <a:pt x="845" y="1689"/>
                  </a:cubicBezTo>
                  <a:cubicBezTo>
                    <a:pt x="1278" y="1689"/>
                    <a:pt x="1712" y="1301"/>
                    <a:pt x="1689" y="845"/>
                  </a:cubicBezTo>
                  <a:cubicBezTo>
                    <a:pt x="1667" y="388"/>
                    <a:pt x="1324"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8689425" y="4407463"/>
              <a:ext cx="43400" cy="165525"/>
            </a:xfrm>
            <a:custGeom>
              <a:avLst/>
              <a:gdLst/>
              <a:ahLst/>
              <a:cxnLst/>
              <a:rect l="l" t="t" r="r" b="b"/>
              <a:pathLst>
                <a:path w="1736" h="6621" extrusionOk="0">
                  <a:moveTo>
                    <a:pt x="1735" y="1"/>
                  </a:moveTo>
                  <a:cubicBezTo>
                    <a:pt x="1210" y="731"/>
                    <a:pt x="640" y="1416"/>
                    <a:pt x="1" y="2078"/>
                  </a:cubicBezTo>
                  <a:lnTo>
                    <a:pt x="1" y="6209"/>
                  </a:lnTo>
                  <a:cubicBezTo>
                    <a:pt x="1" y="6437"/>
                    <a:pt x="183" y="6620"/>
                    <a:pt x="389" y="6620"/>
                  </a:cubicBezTo>
                  <a:lnTo>
                    <a:pt x="1347" y="6620"/>
                  </a:lnTo>
                  <a:cubicBezTo>
                    <a:pt x="1576" y="6620"/>
                    <a:pt x="1735" y="6437"/>
                    <a:pt x="1735" y="6209"/>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4"/>
          <p:cNvGrpSpPr/>
          <p:nvPr/>
        </p:nvGrpSpPr>
        <p:grpSpPr>
          <a:xfrm>
            <a:off x="174375" y="108400"/>
            <a:ext cx="8947950" cy="4926696"/>
            <a:chOff x="174375" y="108400"/>
            <a:chExt cx="8947950" cy="4926696"/>
          </a:xfrm>
        </p:grpSpPr>
        <p:grpSp>
          <p:nvGrpSpPr>
            <p:cNvPr id="441" name="Google Shape;441;p4"/>
            <p:cNvGrpSpPr/>
            <p:nvPr/>
          </p:nvGrpSpPr>
          <p:grpSpPr>
            <a:xfrm>
              <a:off x="174375" y="108400"/>
              <a:ext cx="8947950" cy="4926696"/>
              <a:chOff x="174375" y="108400"/>
              <a:chExt cx="8947950" cy="4926696"/>
            </a:xfrm>
          </p:grpSpPr>
          <p:sp>
            <p:nvSpPr>
              <p:cNvPr id="442" name="Google Shape;442;p4"/>
              <p:cNvSpPr/>
              <p:nvPr/>
            </p:nvSpPr>
            <p:spPr>
              <a:xfrm>
                <a:off x="4572359" y="108400"/>
                <a:ext cx="4397154" cy="4765493"/>
              </a:xfrm>
              <a:custGeom>
                <a:avLst/>
                <a:gdLst/>
                <a:ahLst/>
                <a:cxnLst/>
                <a:rect l="l" t="t" r="r" b="b"/>
                <a:pathLst>
                  <a:path w="94314" h="144628" extrusionOk="0">
                    <a:moveTo>
                      <a:pt x="1" y="1"/>
                    </a:moveTo>
                    <a:lnTo>
                      <a:pt x="1" y="144628"/>
                    </a:lnTo>
                    <a:lnTo>
                      <a:pt x="91695" y="144628"/>
                    </a:lnTo>
                    <a:cubicBezTo>
                      <a:pt x="93153" y="144628"/>
                      <a:pt x="94313" y="143452"/>
                      <a:pt x="94313" y="142010"/>
                    </a:cubicBezTo>
                    <a:lnTo>
                      <a:pt x="94313" y="2603"/>
                    </a:lnTo>
                    <a:cubicBezTo>
                      <a:pt x="94313" y="1161"/>
                      <a:pt x="93153" y="1"/>
                      <a:pt x="91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74375" y="108400"/>
                <a:ext cx="4438887" cy="4765493"/>
              </a:xfrm>
              <a:custGeom>
                <a:avLst/>
                <a:gdLst/>
                <a:ahLst/>
                <a:cxnLst/>
                <a:rect l="l" t="t" r="r" b="b"/>
                <a:pathLst>
                  <a:path w="94329" h="144628" extrusionOk="0">
                    <a:moveTo>
                      <a:pt x="2618" y="1"/>
                    </a:moveTo>
                    <a:cubicBezTo>
                      <a:pt x="1176" y="1"/>
                      <a:pt x="1" y="1161"/>
                      <a:pt x="1" y="2603"/>
                    </a:cubicBezTo>
                    <a:lnTo>
                      <a:pt x="1" y="142010"/>
                    </a:lnTo>
                    <a:cubicBezTo>
                      <a:pt x="1" y="143452"/>
                      <a:pt x="1176" y="144628"/>
                      <a:pt x="2618" y="144628"/>
                    </a:cubicBezTo>
                    <a:lnTo>
                      <a:pt x="94329" y="144628"/>
                    </a:lnTo>
                    <a:lnTo>
                      <a:pt x="943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406786" y="260748"/>
                <a:ext cx="8330135" cy="4492798"/>
              </a:xfrm>
              <a:custGeom>
                <a:avLst/>
                <a:gdLst/>
                <a:ahLst/>
                <a:cxnLst/>
                <a:rect l="l" t="t" r="r" b="b"/>
                <a:pathLst>
                  <a:path w="178672" h="136352" extrusionOk="0">
                    <a:moveTo>
                      <a:pt x="846" y="1"/>
                    </a:moveTo>
                    <a:cubicBezTo>
                      <a:pt x="376" y="1"/>
                      <a:pt x="0" y="377"/>
                      <a:pt x="0" y="832"/>
                    </a:cubicBezTo>
                    <a:lnTo>
                      <a:pt x="0" y="135521"/>
                    </a:lnTo>
                    <a:cubicBezTo>
                      <a:pt x="0" y="135991"/>
                      <a:pt x="376" y="136352"/>
                      <a:pt x="846" y="136352"/>
                    </a:cubicBezTo>
                    <a:lnTo>
                      <a:pt x="177841" y="136352"/>
                    </a:lnTo>
                    <a:cubicBezTo>
                      <a:pt x="178295" y="136352"/>
                      <a:pt x="178672" y="135991"/>
                      <a:pt x="178672" y="135521"/>
                    </a:cubicBezTo>
                    <a:lnTo>
                      <a:pt x="178672" y="832"/>
                    </a:lnTo>
                    <a:cubicBezTo>
                      <a:pt x="178672" y="377"/>
                      <a:pt x="178295" y="1"/>
                      <a:pt x="177841" y="1"/>
                    </a:cubicBezTo>
                    <a:close/>
                  </a:path>
                </a:pathLst>
              </a:custGeom>
              <a:solidFill>
                <a:srgbClr val="CEC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293478" y="233896"/>
                <a:ext cx="4320006" cy="4492798"/>
              </a:xfrm>
              <a:custGeom>
                <a:avLst/>
                <a:gdLst/>
                <a:ahLst/>
                <a:cxnLst/>
                <a:rect l="l" t="t" r="r" b="b"/>
                <a:pathLst>
                  <a:path w="89344" h="136352" extrusionOk="0">
                    <a:moveTo>
                      <a:pt x="846" y="1"/>
                    </a:moveTo>
                    <a:cubicBezTo>
                      <a:pt x="376" y="1"/>
                      <a:pt x="0" y="377"/>
                      <a:pt x="0" y="831"/>
                    </a:cubicBezTo>
                    <a:lnTo>
                      <a:pt x="0" y="135521"/>
                    </a:lnTo>
                    <a:cubicBezTo>
                      <a:pt x="0" y="135975"/>
                      <a:pt x="376" y="136352"/>
                      <a:pt x="846" y="136352"/>
                    </a:cubicBezTo>
                    <a:lnTo>
                      <a:pt x="89344" y="136352"/>
                    </a:lnTo>
                    <a:lnTo>
                      <a:pt x="89344" y="1"/>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
              <p:cNvGrpSpPr/>
              <p:nvPr/>
            </p:nvGrpSpPr>
            <p:grpSpPr>
              <a:xfrm rot="6276288">
                <a:off x="5748994" y="720796"/>
                <a:ext cx="2760498" cy="2000508"/>
                <a:chOff x="2231400" y="884675"/>
                <a:chExt cx="3069050" cy="2279075"/>
              </a:xfrm>
            </p:grpSpPr>
            <p:sp>
              <p:nvSpPr>
                <p:cNvPr id="447" name="Google Shape;447;p4"/>
                <p:cNvSpPr/>
                <p:nvPr/>
              </p:nvSpPr>
              <p:spPr>
                <a:xfrm>
                  <a:off x="5177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50547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49316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48094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468677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4563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4441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4318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41950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40731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3950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3827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3704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358135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34586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33364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3213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3090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29677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2845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27220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2599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2477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235405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2231400" y="100497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2231400" y="11245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2231400" y="12448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2231400" y="1364325"/>
                  <a:ext cx="3069050" cy="0"/>
                </a:xfrm>
                <a:custGeom>
                  <a:avLst/>
                  <a:gdLst/>
                  <a:ahLst/>
                  <a:cxnLst/>
                  <a:rect l="l" t="t" r="r" b="b"/>
                  <a:pathLst>
                    <a:path w="122762"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2231400" y="148462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2231400" y="16041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2231400" y="17244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2231400" y="18447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2231400" y="196425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2231400" y="208455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2231400" y="22040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2231400" y="23243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2231400" y="24442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2231400" y="256417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2231400" y="26841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4"/>
              <p:cNvSpPr/>
              <p:nvPr/>
            </p:nvSpPr>
            <p:spPr>
              <a:xfrm>
                <a:off x="4613294" y="233896"/>
                <a:ext cx="4237321" cy="4492798"/>
              </a:xfrm>
              <a:custGeom>
                <a:avLst/>
                <a:gdLst/>
                <a:ahLst/>
                <a:cxnLst/>
                <a:rect l="l" t="t" r="r" b="b"/>
                <a:pathLst>
                  <a:path w="89329" h="136352" extrusionOk="0">
                    <a:moveTo>
                      <a:pt x="1" y="1"/>
                    </a:moveTo>
                    <a:lnTo>
                      <a:pt x="1" y="136352"/>
                    </a:lnTo>
                    <a:lnTo>
                      <a:pt x="88498" y="136352"/>
                    </a:lnTo>
                    <a:cubicBezTo>
                      <a:pt x="88952" y="136352"/>
                      <a:pt x="89329" y="135975"/>
                      <a:pt x="89329" y="135521"/>
                    </a:cubicBezTo>
                    <a:lnTo>
                      <a:pt x="89329" y="831"/>
                    </a:lnTo>
                    <a:cubicBezTo>
                      <a:pt x="89329" y="377"/>
                      <a:pt x="88952" y="1"/>
                      <a:pt x="88498" y="1"/>
                    </a:cubicBez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720000" y="4210391"/>
                <a:ext cx="297050" cy="824706"/>
              </a:xfrm>
              <a:custGeom>
                <a:avLst/>
                <a:gdLst/>
                <a:ahLst/>
                <a:cxnLst/>
                <a:rect l="l" t="t" r="r" b="b"/>
                <a:pathLst>
                  <a:path w="11882" h="32071" extrusionOk="0">
                    <a:moveTo>
                      <a:pt x="1" y="1"/>
                    </a:moveTo>
                    <a:lnTo>
                      <a:pt x="1" y="32070"/>
                    </a:lnTo>
                    <a:lnTo>
                      <a:pt x="5941" y="26240"/>
                    </a:lnTo>
                    <a:lnTo>
                      <a:pt x="11882" y="32070"/>
                    </a:lnTo>
                    <a:lnTo>
                      <a:pt x="118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8045975" y="1930375"/>
                <a:ext cx="1040534" cy="540081"/>
              </a:xfrm>
              <a:custGeom>
                <a:avLst/>
                <a:gdLst/>
                <a:ahLst/>
                <a:cxnLst/>
                <a:rect l="l" t="t" r="r" b="b"/>
                <a:pathLst>
                  <a:path w="25942" h="13465" extrusionOk="0">
                    <a:moveTo>
                      <a:pt x="1866" y="1"/>
                    </a:moveTo>
                    <a:lnTo>
                      <a:pt x="0" y="7211"/>
                    </a:lnTo>
                    <a:lnTo>
                      <a:pt x="24076" y="13465"/>
                    </a:lnTo>
                    <a:lnTo>
                      <a:pt x="25941" y="6255"/>
                    </a:lnTo>
                    <a:lnTo>
                      <a:pt x="1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8101285" y="2533900"/>
                <a:ext cx="1021040" cy="387342"/>
              </a:xfrm>
              <a:custGeom>
                <a:avLst/>
                <a:gdLst/>
                <a:ahLst/>
                <a:cxnLst/>
                <a:rect l="l" t="t" r="r" b="b"/>
                <a:pathLst>
                  <a:path w="25456" h="9657" extrusionOk="0">
                    <a:moveTo>
                      <a:pt x="24782" y="1"/>
                    </a:moveTo>
                    <a:lnTo>
                      <a:pt x="1" y="2227"/>
                    </a:lnTo>
                    <a:lnTo>
                      <a:pt x="675" y="9656"/>
                    </a:lnTo>
                    <a:lnTo>
                      <a:pt x="25456" y="7431"/>
                    </a:lnTo>
                    <a:lnTo>
                      <a:pt x="247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8001975" y="3060134"/>
                <a:ext cx="1037365" cy="490425"/>
              </a:xfrm>
              <a:custGeom>
                <a:avLst/>
                <a:gdLst/>
                <a:ahLst/>
                <a:cxnLst/>
                <a:rect l="l" t="t" r="r" b="b"/>
                <a:pathLst>
                  <a:path w="25863" h="12227" extrusionOk="0">
                    <a:moveTo>
                      <a:pt x="1489" y="0"/>
                    </a:moveTo>
                    <a:lnTo>
                      <a:pt x="0" y="7305"/>
                    </a:lnTo>
                    <a:lnTo>
                      <a:pt x="24389" y="12226"/>
                    </a:lnTo>
                    <a:lnTo>
                      <a:pt x="25863" y="4922"/>
                    </a:lnTo>
                    <a:lnTo>
                      <a:pt x="1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 name="Google Shape;491;p4"/>
              <p:cNvGrpSpPr/>
              <p:nvPr/>
            </p:nvGrpSpPr>
            <p:grpSpPr>
              <a:xfrm>
                <a:off x="389641" y="210298"/>
                <a:ext cx="8365548" cy="4599194"/>
                <a:chOff x="278825" y="1433275"/>
                <a:chExt cx="6996946" cy="3489525"/>
              </a:xfrm>
            </p:grpSpPr>
            <p:sp>
              <p:nvSpPr>
                <p:cNvPr id="492" name="Google Shape;492;p4"/>
                <p:cNvSpPr/>
                <p:nvPr/>
              </p:nvSpPr>
              <p:spPr>
                <a:xfrm>
                  <a:off x="278825" y="1459525"/>
                  <a:ext cx="3498746" cy="3463275"/>
                </a:xfrm>
                <a:custGeom>
                  <a:avLst/>
                  <a:gdLst/>
                  <a:ahLst/>
                  <a:cxnLst/>
                  <a:rect l="l" t="t" r="r" b="b"/>
                  <a:pathLst>
                    <a:path w="85959" h="138531" extrusionOk="0">
                      <a:moveTo>
                        <a:pt x="85959" y="1"/>
                      </a:moveTo>
                      <a:lnTo>
                        <a:pt x="816" y="95"/>
                      </a:lnTo>
                      <a:cubicBezTo>
                        <a:pt x="361" y="95"/>
                        <a:pt x="1" y="471"/>
                        <a:pt x="1" y="926"/>
                      </a:cubicBezTo>
                      <a:lnTo>
                        <a:pt x="1" y="137700"/>
                      </a:lnTo>
                      <a:cubicBezTo>
                        <a:pt x="1" y="138170"/>
                        <a:pt x="361" y="138531"/>
                        <a:pt x="816" y="138531"/>
                      </a:cubicBezTo>
                      <a:lnTo>
                        <a:pt x="85959" y="136352"/>
                      </a:lnTo>
                      <a:lnTo>
                        <a:pt x="85959"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299869" y="1433275"/>
                  <a:ext cx="3477703" cy="3460925"/>
                </a:xfrm>
                <a:custGeom>
                  <a:avLst/>
                  <a:gdLst/>
                  <a:ahLst/>
                  <a:cxnLst/>
                  <a:rect l="l" t="t" r="r" b="b"/>
                  <a:pathLst>
                    <a:path w="85442" h="138437" extrusionOk="0">
                      <a:moveTo>
                        <a:pt x="816" y="1"/>
                      </a:moveTo>
                      <a:cubicBezTo>
                        <a:pt x="361" y="1"/>
                        <a:pt x="1" y="377"/>
                        <a:pt x="1" y="831"/>
                      </a:cubicBezTo>
                      <a:lnTo>
                        <a:pt x="1" y="137606"/>
                      </a:lnTo>
                      <a:cubicBezTo>
                        <a:pt x="1" y="138076"/>
                        <a:pt x="361" y="138436"/>
                        <a:pt x="816" y="138436"/>
                      </a:cubicBezTo>
                      <a:lnTo>
                        <a:pt x="85442" y="137402"/>
                      </a:lnTo>
                      <a:lnTo>
                        <a:pt x="85442" y="1051"/>
                      </a:lnTo>
                      <a:lnTo>
                        <a:pt x="8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
                <p:cNvSpPr/>
                <p:nvPr/>
              </p:nvSpPr>
              <p:spPr>
                <a:xfrm>
                  <a:off x="3777676" y="1459525"/>
                  <a:ext cx="3498095" cy="3463275"/>
                </a:xfrm>
                <a:custGeom>
                  <a:avLst/>
                  <a:gdLst/>
                  <a:ahLst/>
                  <a:cxnLst/>
                  <a:rect l="l" t="t" r="r" b="b"/>
                  <a:pathLst>
                    <a:path w="85943" h="138531" extrusionOk="0">
                      <a:moveTo>
                        <a:pt x="1" y="1"/>
                      </a:moveTo>
                      <a:lnTo>
                        <a:pt x="1" y="136352"/>
                      </a:lnTo>
                      <a:lnTo>
                        <a:pt x="85128" y="138531"/>
                      </a:lnTo>
                      <a:cubicBezTo>
                        <a:pt x="85583" y="138531"/>
                        <a:pt x="85943" y="138170"/>
                        <a:pt x="85943" y="137700"/>
                      </a:cubicBezTo>
                      <a:lnTo>
                        <a:pt x="85943" y="926"/>
                      </a:lnTo>
                      <a:cubicBezTo>
                        <a:pt x="85943" y="471"/>
                        <a:pt x="85583" y="95"/>
                        <a:pt x="85128" y="95"/>
                      </a:cubicBezTo>
                      <a:lnTo>
                        <a:pt x="1"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
                <p:cNvSpPr/>
                <p:nvPr/>
              </p:nvSpPr>
              <p:spPr>
                <a:xfrm>
                  <a:off x="3777676" y="1433275"/>
                  <a:ext cx="3477052" cy="3460925"/>
                </a:xfrm>
                <a:custGeom>
                  <a:avLst/>
                  <a:gdLst/>
                  <a:ahLst/>
                  <a:cxnLst/>
                  <a:rect l="l" t="t" r="r" b="b"/>
                  <a:pathLst>
                    <a:path w="85426" h="138437" extrusionOk="0">
                      <a:moveTo>
                        <a:pt x="84611" y="1"/>
                      </a:moveTo>
                      <a:lnTo>
                        <a:pt x="1" y="1051"/>
                      </a:lnTo>
                      <a:lnTo>
                        <a:pt x="1" y="137402"/>
                      </a:lnTo>
                      <a:lnTo>
                        <a:pt x="84611" y="138436"/>
                      </a:lnTo>
                      <a:cubicBezTo>
                        <a:pt x="85065" y="138436"/>
                        <a:pt x="85426" y="138076"/>
                        <a:pt x="85426" y="137606"/>
                      </a:cubicBezTo>
                      <a:lnTo>
                        <a:pt x="85426" y="831"/>
                      </a:lnTo>
                      <a:cubicBezTo>
                        <a:pt x="85426" y="377"/>
                        <a:pt x="85065" y="1"/>
                        <a:pt x="84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6" name="Google Shape;496;p4"/>
            <p:cNvSpPr/>
            <p:nvPr/>
          </p:nvSpPr>
          <p:spPr>
            <a:xfrm>
              <a:off x="8135373" y="4771130"/>
              <a:ext cx="281638" cy="141847"/>
            </a:xfrm>
            <a:custGeom>
              <a:avLst/>
              <a:gdLst/>
              <a:ahLst/>
              <a:cxnLst/>
              <a:rect l="l" t="t" r="r" b="b"/>
              <a:pathLst>
                <a:path w="2055" h="1035" extrusionOk="0">
                  <a:moveTo>
                    <a:pt x="1" y="0"/>
                  </a:moveTo>
                  <a:cubicBezTo>
                    <a:pt x="1" y="564"/>
                    <a:pt x="455" y="1035"/>
                    <a:pt x="1020" y="1035"/>
                  </a:cubicBezTo>
                  <a:cubicBezTo>
                    <a:pt x="1599" y="1035"/>
                    <a:pt x="2054" y="564"/>
                    <a:pt x="2054" y="0"/>
                  </a:cubicBezTo>
                  <a:lnTo>
                    <a:pt x="1819" y="0"/>
                  </a:lnTo>
                  <a:cubicBezTo>
                    <a:pt x="1819" y="439"/>
                    <a:pt x="1458" y="784"/>
                    <a:pt x="1020" y="784"/>
                  </a:cubicBezTo>
                  <a:cubicBezTo>
                    <a:pt x="596" y="784"/>
                    <a:pt x="236" y="439"/>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4"/>
          <p:cNvSpPr txBox="1">
            <a:spLocks noGrp="1"/>
          </p:cNvSpPr>
          <p:nvPr>
            <p:ph type="body" idx="1"/>
          </p:nvPr>
        </p:nvSpPr>
        <p:spPr>
          <a:xfrm>
            <a:off x="720000" y="1152475"/>
            <a:ext cx="7704000" cy="3416400"/>
          </a:xfrm>
          <a:prstGeom prst="rect">
            <a:avLst/>
          </a:prstGeom>
        </p:spPr>
        <p:txBody>
          <a:bodyPr spcFirstLastPara="1" wrap="square" lIns="0" tIns="0" rIns="0" bIns="0" anchor="t" anchorCtr="0">
            <a:noAutofit/>
          </a:bodyPr>
          <a:lstStyle>
            <a:lvl1pPr marL="457200" lvl="0" indent="-368300">
              <a:lnSpc>
                <a:spcPct val="100000"/>
              </a:lnSpc>
              <a:spcBef>
                <a:spcPts val="0"/>
              </a:spcBef>
              <a:spcAft>
                <a:spcPts val="0"/>
              </a:spcAft>
              <a:buSzPts val="2200"/>
              <a:buChar char="●"/>
              <a:defRPr sz="1200">
                <a:latin typeface="Actor"/>
                <a:ea typeface="Actor"/>
                <a:cs typeface="Actor"/>
                <a:sym typeface="Actor"/>
              </a:defRPr>
            </a:lvl1pPr>
            <a:lvl2pPr marL="914400" lvl="1" indent="-330200">
              <a:spcBef>
                <a:spcPts val="1600"/>
              </a:spcBef>
              <a:spcAft>
                <a:spcPts val="0"/>
              </a:spcAft>
              <a:buSzPts val="1600"/>
              <a:buChar char="○"/>
              <a:defRPr/>
            </a:lvl2pPr>
            <a:lvl3pPr marL="1371600" lvl="2" indent="-330200">
              <a:spcBef>
                <a:spcPts val="1600"/>
              </a:spcBef>
              <a:spcAft>
                <a:spcPts val="0"/>
              </a:spcAft>
              <a:buSzPts val="1600"/>
              <a:buChar char="■"/>
              <a:defRPr/>
            </a:lvl3pPr>
            <a:lvl4pPr marL="1828800" lvl="3" indent="-330200">
              <a:spcBef>
                <a:spcPts val="1600"/>
              </a:spcBef>
              <a:spcAft>
                <a:spcPts val="0"/>
              </a:spcAft>
              <a:buSzPts val="1600"/>
              <a:buChar char="●"/>
              <a:defRPr/>
            </a:lvl4pPr>
            <a:lvl5pPr marL="2286000" lvl="4" indent="-330200">
              <a:spcBef>
                <a:spcPts val="1600"/>
              </a:spcBef>
              <a:spcAft>
                <a:spcPts val="0"/>
              </a:spcAft>
              <a:buSzPts val="1600"/>
              <a:buChar char="○"/>
              <a:defRPr/>
            </a:lvl5pPr>
            <a:lvl6pPr marL="2743200" lvl="5" indent="-330200">
              <a:spcBef>
                <a:spcPts val="1600"/>
              </a:spcBef>
              <a:spcAft>
                <a:spcPts val="0"/>
              </a:spcAft>
              <a:buSzPts val="1600"/>
              <a:buChar char="■"/>
              <a:defRPr/>
            </a:lvl6pPr>
            <a:lvl7pPr marL="3200400" lvl="6" indent="-330200">
              <a:spcBef>
                <a:spcPts val="1600"/>
              </a:spcBef>
              <a:spcAft>
                <a:spcPts val="0"/>
              </a:spcAft>
              <a:buSzPts val="1600"/>
              <a:buChar char="●"/>
              <a:defRPr/>
            </a:lvl7pPr>
            <a:lvl8pPr marL="3657600" lvl="7" indent="-330200">
              <a:spcBef>
                <a:spcPts val="1600"/>
              </a:spcBef>
              <a:spcAft>
                <a:spcPts val="0"/>
              </a:spcAft>
              <a:buSzPts val="1600"/>
              <a:buChar char="○"/>
              <a:defRPr/>
            </a:lvl8pPr>
            <a:lvl9pPr marL="4114800" lvl="8" indent="-330200">
              <a:spcBef>
                <a:spcPts val="1600"/>
              </a:spcBef>
              <a:spcAft>
                <a:spcPts val="1600"/>
              </a:spcAft>
              <a:buSzPts val="1600"/>
              <a:buChar char="■"/>
              <a:defRPr/>
            </a:lvl9pPr>
          </a:lstStyle>
          <a:p>
            <a:endParaRPr/>
          </a:p>
        </p:txBody>
      </p:sp>
      <p:sp>
        <p:nvSpPr>
          <p:cNvPr id="498" name="Google Shape;498;p4"/>
          <p:cNvSpPr txBox="1">
            <a:spLocks noGrp="1"/>
          </p:cNvSpPr>
          <p:nvPr>
            <p:ph type="title"/>
          </p:nvPr>
        </p:nvSpPr>
        <p:spPr>
          <a:xfrm>
            <a:off x="720000" y="445025"/>
            <a:ext cx="7704000" cy="572700"/>
          </a:xfrm>
          <a:prstGeom prst="rect">
            <a:avLst/>
          </a:prstGeom>
        </p:spPr>
        <p:txBody>
          <a:bodyPr spcFirstLastPara="1" wrap="square" lIns="0" tIns="0" rIns="0" bIns="0" anchor="t" anchorCtr="0">
            <a:noAutofit/>
          </a:bodyPr>
          <a:lstStyle>
            <a:lvl1pPr lvl="0">
              <a:spcBef>
                <a:spcPts val="0"/>
              </a:spcBef>
              <a:spcAft>
                <a:spcPts val="0"/>
              </a:spcAft>
              <a:buSzPts val="3000"/>
              <a:buNone/>
              <a:defRPr sz="3000" b="1">
                <a:latin typeface="Secular One"/>
                <a:ea typeface="Secular One"/>
                <a:cs typeface="Secular One"/>
                <a:sym typeface="Secular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79"/>
        <p:cNvGrpSpPr/>
        <p:nvPr/>
      </p:nvGrpSpPr>
      <p:grpSpPr>
        <a:xfrm>
          <a:off x="0" y="0"/>
          <a:ext cx="0" cy="0"/>
          <a:chOff x="0" y="0"/>
          <a:chExt cx="0" cy="0"/>
        </a:xfrm>
      </p:grpSpPr>
      <p:sp>
        <p:nvSpPr>
          <p:cNvPr id="1380" name="Google Shape;1380;p10"/>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0"/>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2" name="Google Shape;1382;p10"/>
          <p:cNvGrpSpPr/>
          <p:nvPr/>
        </p:nvGrpSpPr>
        <p:grpSpPr>
          <a:xfrm>
            <a:off x="5966800" y="396488"/>
            <a:ext cx="2088550" cy="4350525"/>
            <a:chOff x="6665400" y="396488"/>
            <a:chExt cx="2088550" cy="4350525"/>
          </a:xfrm>
        </p:grpSpPr>
        <p:sp>
          <p:nvSpPr>
            <p:cNvPr id="1383" name="Google Shape;1383;p10"/>
            <p:cNvSpPr/>
            <p:nvPr/>
          </p:nvSpPr>
          <p:spPr>
            <a:xfrm>
              <a:off x="6926750" y="3115563"/>
              <a:ext cx="522150" cy="86750"/>
            </a:xfrm>
            <a:custGeom>
              <a:avLst/>
              <a:gdLst/>
              <a:ahLst/>
              <a:cxnLst/>
              <a:rect l="l" t="t" r="r" b="b"/>
              <a:pathLst>
                <a:path w="20886" h="3470" fill="none" extrusionOk="0">
                  <a:moveTo>
                    <a:pt x="17462" y="0"/>
                  </a:moveTo>
                  <a:cubicBezTo>
                    <a:pt x="19357" y="0"/>
                    <a:pt x="20886" y="1530"/>
                    <a:pt x="20886" y="3401"/>
                  </a:cubicBezTo>
                  <a:lnTo>
                    <a:pt x="20886" y="3470"/>
                  </a:lnTo>
                  <a:lnTo>
                    <a:pt x="1" y="3470"/>
                  </a:lnTo>
                  <a:lnTo>
                    <a:pt x="1" y="3401"/>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0"/>
            <p:cNvSpPr/>
            <p:nvPr/>
          </p:nvSpPr>
          <p:spPr>
            <a:xfrm>
              <a:off x="6926750" y="3223988"/>
              <a:ext cx="522150" cy="87325"/>
            </a:xfrm>
            <a:custGeom>
              <a:avLst/>
              <a:gdLst/>
              <a:ahLst/>
              <a:cxnLst/>
              <a:rect l="l" t="t" r="r" b="b"/>
              <a:pathLst>
                <a:path w="20886" h="3493" fill="none" extrusionOk="0">
                  <a:moveTo>
                    <a:pt x="17462" y="0"/>
                  </a:moveTo>
                  <a:cubicBezTo>
                    <a:pt x="19357" y="0"/>
                    <a:pt x="20886" y="1529"/>
                    <a:pt x="20886" y="3424"/>
                  </a:cubicBezTo>
                  <a:lnTo>
                    <a:pt x="20886" y="3492"/>
                  </a:lnTo>
                  <a:lnTo>
                    <a:pt x="1" y="3492"/>
                  </a:lnTo>
                  <a:lnTo>
                    <a:pt x="1" y="3424"/>
                  </a:lnTo>
                  <a:cubicBezTo>
                    <a:pt x="1"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0"/>
            <p:cNvSpPr/>
            <p:nvPr/>
          </p:nvSpPr>
          <p:spPr>
            <a:xfrm>
              <a:off x="6926750" y="4268238"/>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0"/>
            <p:cNvSpPr/>
            <p:nvPr/>
          </p:nvSpPr>
          <p:spPr>
            <a:xfrm>
              <a:off x="6926750" y="4377213"/>
              <a:ext cx="522150" cy="86775"/>
            </a:xfrm>
            <a:custGeom>
              <a:avLst/>
              <a:gdLst/>
              <a:ahLst/>
              <a:cxnLst/>
              <a:rect l="l" t="t" r="r" b="b"/>
              <a:pathLst>
                <a:path w="20886" h="3471" fill="none" extrusionOk="0">
                  <a:moveTo>
                    <a:pt x="17462" y="1"/>
                  </a:moveTo>
                  <a:cubicBezTo>
                    <a:pt x="19357" y="1"/>
                    <a:pt x="20886" y="1530"/>
                    <a:pt x="20886" y="3402"/>
                  </a:cubicBezTo>
                  <a:lnTo>
                    <a:pt x="20886" y="3470"/>
                  </a:lnTo>
                  <a:lnTo>
                    <a:pt x="1" y="3470"/>
                  </a:lnTo>
                  <a:lnTo>
                    <a:pt x="1" y="3402"/>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0"/>
            <p:cNvSpPr/>
            <p:nvPr/>
          </p:nvSpPr>
          <p:spPr>
            <a:xfrm>
              <a:off x="6926750" y="4485638"/>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0"/>
            <p:cNvSpPr/>
            <p:nvPr/>
          </p:nvSpPr>
          <p:spPr>
            <a:xfrm>
              <a:off x="6796075" y="3659363"/>
              <a:ext cx="87325" cy="325875"/>
            </a:xfrm>
            <a:custGeom>
              <a:avLst/>
              <a:gdLst/>
              <a:ahLst/>
              <a:cxnLst/>
              <a:rect l="l" t="t" r="r" b="b"/>
              <a:pathLst>
                <a:path w="3493" h="13035" extrusionOk="0">
                  <a:moveTo>
                    <a:pt x="343" y="1"/>
                  </a:moveTo>
                  <a:cubicBezTo>
                    <a:pt x="160" y="1"/>
                    <a:pt x="1" y="138"/>
                    <a:pt x="1" y="343"/>
                  </a:cubicBezTo>
                  <a:lnTo>
                    <a:pt x="206" y="12714"/>
                  </a:lnTo>
                  <a:cubicBezTo>
                    <a:pt x="206" y="12897"/>
                    <a:pt x="366" y="13034"/>
                    <a:pt x="549" y="13034"/>
                  </a:cubicBezTo>
                  <a:lnTo>
                    <a:pt x="2945" y="13034"/>
                  </a:lnTo>
                  <a:cubicBezTo>
                    <a:pt x="3128" y="13034"/>
                    <a:pt x="3288" y="12897"/>
                    <a:pt x="3288" y="12714"/>
                  </a:cubicBezTo>
                  <a:lnTo>
                    <a:pt x="3470" y="343"/>
                  </a:lnTo>
                  <a:cubicBezTo>
                    <a:pt x="3493" y="138"/>
                    <a:pt x="3333" y="1"/>
                    <a:pt x="3151"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0"/>
            <p:cNvSpPr/>
            <p:nvPr/>
          </p:nvSpPr>
          <p:spPr>
            <a:xfrm>
              <a:off x="6812625" y="3675338"/>
              <a:ext cx="54250" cy="54250"/>
            </a:xfrm>
            <a:custGeom>
              <a:avLst/>
              <a:gdLst/>
              <a:ahLst/>
              <a:cxnLst/>
              <a:rect l="l" t="t" r="r" b="b"/>
              <a:pathLst>
                <a:path w="2170" h="2170" extrusionOk="0">
                  <a:moveTo>
                    <a:pt x="1073" y="1"/>
                  </a:moveTo>
                  <a:cubicBezTo>
                    <a:pt x="480" y="1"/>
                    <a:pt x="1" y="480"/>
                    <a:pt x="1" y="1097"/>
                  </a:cubicBezTo>
                  <a:cubicBezTo>
                    <a:pt x="1" y="1690"/>
                    <a:pt x="480" y="2169"/>
                    <a:pt x="1073" y="2169"/>
                  </a:cubicBezTo>
                  <a:cubicBezTo>
                    <a:pt x="1690" y="2169"/>
                    <a:pt x="2169" y="1690"/>
                    <a:pt x="2169" y="1097"/>
                  </a:cubicBezTo>
                  <a:cubicBezTo>
                    <a:pt x="2169" y="480"/>
                    <a:pt x="1690" y="1"/>
                    <a:pt x="1073"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0"/>
            <p:cNvSpPr/>
            <p:nvPr/>
          </p:nvSpPr>
          <p:spPr>
            <a:xfrm>
              <a:off x="6835450" y="3682763"/>
              <a:ext cx="8600" cy="39400"/>
            </a:xfrm>
            <a:custGeom>
              <a:avLst/>
              <a:gdLst/>
              <a:ahLst/>
              <a:cxnLst/>
              <a:rect l="l" t="t" r="r" b="b"/>
              <a:pathLst>
                <a:path w="344" h="1576" extrusionOk="0">
                  <a:moveTo>
                    <a:pt x="138" y="1"/>
                  </a:moveTo>
                  <a:cubicBezTo>
                    <a:pt x="46" y="1"/>
                    <a:pt x="1" y="69"/>
                    <a:pt x="1" y="160"/>
                  </a:cubicBezTo>
                  <a:lnTo>
                    <a:pt x="1" y="1439"/>
                  </a:lnTo>
                  <a:cubicBezTo>
                    <a:pt x="1" y="1507"/>
                    <a:pt x="46" y="1576"/>
                    <a:pt x="138" y="1576"/>
                  </a:cubicBezTo>
                  <a:lnTo>
                    <a:pt x="206" y="1576"/>
                  </a:lnTo>
                  <a:cubicBezTo>
                    <a:pt x="275" y="1576"/>
                    <a:pt x="343" y="1507"/>
                    <a:pt x="343" y="1439"/>
                  </a:cubicBezTo>
                  <a:lnTo>
                    <a:pt x="343" y="160"/>
                  </a:lnTo>
                  <a:cubicBezTo>
                    <a:pt x="343" y="69"/>
                    <a:pt x="275"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0"/>
            <p:cNvSpPr/>
            <p:nvPr/>
          </p:nvSpPr>
          <p:spPr>
            <a:xfrm>
              <a:off x="7644600" y="4354963"/>
              <a:ext cx="43400" cy="218025"/>
            </a:xfrm>
            <a:custGeom>
              <a:avLst/>
              <a:gdLst/>
              <a:ahLst/>
              <a:cxnLst/>
              <a:rect l="l" t="t" r="r" b="b"/>
              <a:pathLst>
                <a:path w="1736" h="8721" extrusionOk="0">
                  <a:moveTo>
                    <a:pt x="389" y="1"/>
                  </a:moveTo>
                  <a:cubicBezTo>
                    <a:pt x="184" y="1"/>
                    <a:pt x="1" y="183"/>
                    <a:pt x="1" y="412"/>
                  </a:cubicBezTo>
                  <a:lnTo>
                    <a:pt x="1" y="8309"/>
                  </a:lnTo>
                  <a:cubicBezTo>
                    <a:pt x="1" y="8537"/>
                    <a:pt x="184" y="8720"/>
                    <a:pt x="389" y="8720"/>
                  </a:cubicBezTo>
                  <a:lnTo>
                    <a:pt x="1348" y="8720"/>
                  </a:lnTo>
                  <a:cubicBezTo>
                    <a:pt x="1553" y="8720"/>
                    <a:pt x="1736" y="8537"/>
                    <a:pt x="1736" y="8309"/>
                  </a:cubicBezTo>
                  <a:lnTo>
                    <a:pt x="1736" y="412"/>
                  </a:lnTo>
                  <a:cubicBezTo>
                    <a:pt x="1736" y="183"/>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0"/>
            <p:cNvSpPr/>
            <p:nvPr/>
          </p:nvSpPr>
          <p:spPr>
            <a:xfrm>
              <a:off x="7645175" y="4376088"/>
              <a:ext cx="43400" cy="42250"/>
            </a:xfrm>
            <a:custGeom>
              <a:avLst/>
              <a:gdLst/>
              <a:ahLst/>
              <a:cxnLst/>
              <a:rect l="l" t="t" r="r" b="b"/>
              <a:pathLst>
                <a:path w="1736" h="1690" extrusionOk="0">
                  <a:moveTo>
                    <a:pt x="868" y="0"/>
                  </a:moveTo>
                  <a:cubicBezTo>
                    <a:pt x="434" y="0"/>
                    <a:pt x="1" y="388"/>
                    <a:pt x="24" y="845"/>
                  </a:cubicBezTo>
                  <a:cubicBezTo>
                    <a:pt x="46" y="1301"/>
                    <a:pt x="389" y="1689"/>
                    <a:pt x="868" y="1689"/>
                  </a:cubicBezTo>
                  <a:cubicBezTo>
                    <a:pt x="1302" y="1689"/>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0"/>
            <p:cNvSpPr/>
            <p:nvPr/>
          </p:nvSpPr>
          <p:spPr>
            <a:xfrm>
              <a:off x="7971025" y="3115563"/>
              <a:ext cx="521575" cy="86750"/>
            </a:xfrm>
            <a:custGeom>
              <a:avLst/>
              <a:gdLst/>
              <a:ahLst/>
              <a:cxnLst/>
              <a:rect l="l" t="t" r="r" b="b"/>
              <a:pathLst>
                <a:path w="20863" h="3470" fill="none" extrusionOk="0">
                  <a:moveTo>
                    <a:pt x="17461" y="0"/>
                  </a:moveTo>
                  <a:cubicBezTo>
                    <a:pt x="19333" y="0"/>
                    <a:pt x="20862" y="1530"/>
                    <a:pt x="20862" y="3401"/>
                  </a:cubicBezTo>
                  <a:lnTo>
                    <a:pt x="20862" y="3470"/>
                  </a:lnTo>
                  <a:lnTo>
                    <a:pt x="0" y="3470"/>
                  </a:lnTo>
                  <a:lnTo>
                    <a:pt x="0" y="3401"/>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0"/>
            <p:cNvSpPr/>
            <p:nvPr/>
          </p:nvSpPr>
          <p:spPr>
            <a:xfrm>
              <a:off x="7971025" y="3223988"/>
              <a:ext cx="521575" cy="87325"/>
            </a:xfrm>
            <a:custGeom>
              <a:avLst/>
              <a:gdLst/>
              <a:ahLst/>
              <a:cxnLst/>
              <a:rect l="l" t="t" r="r" b="b"/>
              <a:pathLst>
                <a:path w="20863" h="3493" fill="none" extrusionOk="0">
                  <a:moveTo>
                    <a:pt x="17461" y="0"/>
                  </a:moveTo>
                  <a:cubicBezTo>
                    <a:pt x="19333" y="0"/>
                    <a:pt x="20862" y="1529"/>
                    <a:pt x="20862" y="3424"/>
                  </a:cubicBezTo>
                  <a:lnTo>
                    <a:pt x="20862" y="3492"/>
                  </a:lnTo>
                  <a:lnTo>
                    <a:pt x="0" y="3492"/>
                  </a:lnTo>
                  <a:lnTo>
                    <a:pt x="0" y="3424"/>
                  </a:lnTo>
                  <a:cubicBezTo>
                    <a:pt x="0" y="1529"/>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0"/>
            <p:cNvSpPr/>
            <p:nvPr/>
          </p:nvSpPr>
          <p:spPr>
            <a:xfrm>
              <a:off x="7971025" y="4268238"/>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0"/>
            <p:cNvSpPr/>
            <p:nvPr/>
          </p:nvSpPr>
          <p:spPr>
            <a:xfrm>
              <a:off x="7971025" y="4377213"/>
              <a:ext cx="521575" cy="86775"/>
            </a:xfrm>
            <a:custGeom>
              <a:avLst/>
              <a:gdLst/>
              <a:ahLst/>
              <a:cxnLst/>
              <a:rect l="l" t="t" r="r" b="b"/>
              <a:pathLst>
                <a:path w="20863" h="3471" fill="none" extrusionOk="0">
                  <a:moveTo>
                    <a:pt x="17461" y="1"/>
                  </a:moveTo>
                  <a:cubicBezTo>
                    <a:pt x="19333" y="1"/>
                    <a:pt x="20862" y="1530"/>
                    <a:pt x="20862" y="3402"/>
                  </a:cubicBezTo>
                  <a:lnTo>
                    <a:pt x="20862" y="3470"/>
                  </a:lnTo>
                  <a:lnTo>
                    <a:pt x="0" y="3470"/>
                  </a:lnTo>
                  <a:lnTo>
                    <a:pt x="0" y="3402"/>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0"/>
            <p:cNvSpPr/>
            <p:nvPr/>
          </p:nvSpPr>
          <p:spPr>
            <a:xfrm>
              <a:off x="7971025" y="4485638"/>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0"/>
            <p:cNvSpPr/>
            <p:nvPr/>
          </p:nvSpPr>
          <p:spPr>
            <a:xfrm>
              <a:off x="7840350" y="3659363"/>
              <a:ext cx="86750" cy="325875"/>
            </a:xfrm>
            <a:custGeom>
              <a:avLst/>
              <a:gdLst/>
              <a:ahLst/>
              <a:cxnLst/>
              <a:rect l="l" t="t" r="r" b="b"/>
              <a:pathLst>
                <a:path w="3470" h="13035" extrusionOk="0">
                  <a:moveTo>
                    <a:pt x="342" y="1"/>
                  </a:moveTo>
                  <a:cubicBezTo>
                    <a:pt x="160" y="1"/>
                    <a:pt x="0" y="138"/>
                    <a:pt x="0" y="343"/>
                  </a:cubicBezTo>
                  <a:lnTo>
                    <a:pt x="205" y="12714"/>
                  </a:lnTo>
                  <a:cubicBezTo>
                    <a:pt x="205" y="12897"/>
                    <a:pt x="342" y="13034"/>
                    <a:pt x="548" y="13034"/>
                  </a:cubicBezTo>
                  <a:lnTo>
                    <a:pt x="2944" y="13034"/>
                  </a:lnTo>
                  <a:cubicBezTo>
                    <a:pt x="3127" y="13034"/>
                    <a:pt x="3264" y="12897"/>
                    <a:pt x="3264" y="12714"/>
                  </a:cubicBezTo>
                  <a:lnTo>
                    <a:pt x="3469" y="343"/>
                  </a:lnTo>
                  <a:cubicBezTo>
                    <a:pt x="3469" y="138"/>
                    <a:pt x="3333"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0"/>
            <p:cNvSpPr/>
            <p:nvPr/>
          </p:nvSpPr>
          <p:spPr>
            <a:xfrm>
              <a:off x="7856325" y="3675338"/>
              <a:ext cx="54800" cy="54250"/>
            </a:xfrm>
            <a:custGeom>
              <a:avLst/>
              <a:gdLst/>
              <a:ahLst/>
              <a:cxnLst/>
              <a:rect l="l" t="t" r="r" b="b"/>
              <a:pathLst>
                <a:path w="2192" h="2170" extrusionOk="0">
                  <a:moveTo>
                    <a:pt x="1096" y="1"/>
                  </a:moveTo>
                  <a:cubicBezTo>
                    <a:pt x="502" y="1"/>
                    <a:pt x="0" y="480"/>
                    <a:pt x="0" y="1097"/>
                  </a:cubicBezTo>
                  <a:cubicBezTo>
                    <a:pt x="0" y="1690"/>
                    <a:pt x="502" y="2169"/>
                    <a:pt x="1096" y="2169"/>
                  </a:cubicBezTo>
                  <a:cubicBezTo>
                    <a:pt x="1689" y="2169"/>
                    <a:pt x="2191" y="1690"/>
                    <a:pt x="2191" y="1097"/>
                  </a:cubicBezTo>
                  <a:cubicBezTo>
                    <a:pt x="2191"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0"/>
            <p:cNvSpPr/>
            <p:nvPr/>
          </p:nvSpPr>
          <p:spPr>
            <a:xfrm>
              <a:off x="7879150" y="3682763"/>
              <a:ext cx="9150" cy="39400"/>
            </a:xfrm>
            <a:custGeom>
              <a:avLst/>
              <a:gdLst/>
              <a:ahLst/>
              <a:cxnLst/>
              <a:rect l="l" t="t" r="r" b="b"/>
              <a:pathLst>
                <a:path w="366" h="1576" extrusionOk="0">
                  <a:moveTo>
                    <a:pt x="160" y="1"/>
                  </a:moveTo>
                  <a:cubicBezTo>
                    <a:pt x="69" y="1"/>
                    <a:pt x="0" y="69"/>
                    <a:pt x="0" y="160"/>
                  </a:cubicBezTo>
                  <a:lnTo>
                    <a:pt x="0" y="1439"/>
                  </a:lnTo>
                  <a:cubicBezTo>
                    <a:pt x="0" y="1507"/>
                    <a:pt x="69" y="1576"/>
                    <a:pt x="160" y="1576"/>
                  </a:cubicBezTo>
                  <a:lnTo>
                    <a:pt x="228" y="1576"/>
                  </a:lnTo>
                  <a:cubicBezTo>
                    <a:pt x="297" y="1576"/>
                    <a:pt x="365" y="1507"/>
                    <a:pt x="365" y="1439"/>
                  </a:cubicBezTo>
                  <a:lnTo>
                    <a:pt x="365" y="160"/>
                  </a:lnTo>
                  <a:cubicBezTo>
                    <a:pt x="365" y="69"/>
                    <a:pt x="297" y="1"/>
                    <a:pt x="228"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0"/>
            <p:cNvSpPr/>
            <p:nvPr/>
          </p:nvSpPr>
          <p:spPr>
            <a:xfrm>
              <a:off x="8688300" y="4354963"/>
              <a:ext cx="43950" cy="218025"/>
            </a:xfrm>
            <a:custGeom>
              <a:avLst/>
              <a:gdLst/>
              <a:ahLst/>
              <a:cxnLst/>
              <a:rect l="l" t="t" r="r" b="b"/>
              <a:pathLst>
                <a:path w="1758" h="8721" extrusionOk="0">
                  <a:moveTo>
                    <a:pt x="411" y="1"/>
                  </a:moveTo>
                  <a:cubicBezTo>
                    <a:pt x="183" y="1"/>
                    <a:pt x="0" y="183"/>
                    <a:pt x="0" y="412"/>
                  </a:cubicBezTo>
                  <a:lnTo>
                    <a:pt x="0" y="8309"/>
                  </a:lnTo>
                  <a:cubicBezTo>
                    <a:pt x="0" y="8537"/>
                    <a:pt x="183" y="8720"/>
                    <a:pt x="411" y="8720"/>
                  </a:cubicBezTo>
                  <a:lnTo>
                    <a:pt x="1347" y="8720"/>
                  </a:lnTo>
                  <a:cubicBezTo>
                    <a:pt x="1575" y="8720"/>
                    <a:pt x="1758" y="8537"/>
                    <a:pt x="1758" y="8309"/>
                  </a:cubicBezTo>
                  <a:lnTo>
                    <a:pt x="1758" y="412"/>
                  </a:lnTo>
                  <a:cubicBezTo>
                    <a:pt x="1758" y="183"/>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0"/>
            <p:cNvSpPr/>
            <p:nvPr/>
          </p:nvSpPr>
          <p:spPr>
            <a:xfrm>
              <a:off x="8689450" y="4376088"/>
              <a:ext cx="42800" cy="42250"/>
            </a:xfrm>
            <a:custGeom>
              <a:avLst/>
              <a:gdLst/>
              <a:ahLst/>
              <a:cxnLst/>
              <a:rect l="l" t="t" r="r" b="b"/>
              <a:pathLst>
                <a:path w="1712" h="1690" extrusionOk="0">
                  <a:moveTo>
                    <a:pt x="867" y="0"/>
                  </a:moveTo>
                  <a:cubicBezTo>
                    <a:pt x="411" y="0"/>
                    <a:pt x="0" y="388"/>
                    <a:pt x="23" y="845"/>
                  </a:cubicBezTo>
                  <a:cubicBezTo>
                    <a:pt x="46" y="1301"/>
                    <a:pt x="388" y="1689"/>
                    <a:pt x="867" y="1689"/>
                  </a:cubicBezTo>
                  <a:cubicBezTo>
                    <a:pt x="1301" y="1689"/>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0"/>
            <p:cNvSpPr/>
            <p:nvPr/>
          </p:nvSpPr>
          <p:spPr>
            <a:xfrm>
              <a:off x="6800075" y="3823713"/>
              <a:ext cx="80475" cy="161525"/>
            </a:xfrm>
            <a:custGeom>
              <a:avLst/>
              <a:gdLst/>
              <a:ahLst/>
              <a:cxnLst/>
              <a:rect l="l" t="t" r="r" b="b"/>
              <a:pathLst>
                <a:path w="3219" h="6461" extrusionOk="0">
                  <a:moveTo>
                    <a:pt x="3219" y="0"/>
                  </a:moveTo>
                  <a:lnTo>
                    <a:pt x="3219" y="0"/>
                  </a:lnTo>
                  <a:cubicBezTo>
                    <a:pt x="2740" y="1073"/>
                    <a:pt x="2351" y="2260"/>
                    <a:pt x="1507" y="3105"/>
                  </a:cubicBezTo>
                  <a:cubicBezTo>
                    <a:pt x="1186" y="3426"/>
                    <a:pt x="824" y="3604"/>
                    <a:pt x="483" y="3604"/>
                  </a:cubicBezTo>
                  <a:cubicBezTo>
                    <a:pt x="314" y="3604"/>
                    <a:pt x="151" y="3560"/>
                    <a:pt x="0" y="3470"/>
                  </a:cubicBezTo>
                  <a:lnTo>
                    <a:pt x="0" y="3470"/>
                  </a:lnTo>
                  <a:lnTo>
                    <a:pt x="46" y="6140"/>
                  </a:lnTo>
                  <a:cubicBezTo>
                    <a:pt x="46" y="6323"/>
                    <a:pt x="206" y="6460"/>
                    <a:pt x="389" y="6460"/>
                  </a:cubicBezTo>
                  <a:lnTo>
                    <a:pt x="2785" y="6460"/>
                  </a:lnTo>
                  <a:cubicBezTo>
                    <a:pt x="2968" y="6460"/>
                    <a:pt x="3128" y="6323"/>
                    <a:pt x="3128"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0"/>
            <p:cNvSpPr/>
            <p:nvPr/>
          </p:nvSpPr>
          <p:spPr>
            <a:xfrm>
              <a:off x="7844325" y="3823713"/>
              <a:ext cx="80500" cy="161525"/>
            </a:xfrm>
            <a:custGeom>
              <a:avLst/>
              <a:gdLst/>
              <a:ahLst/>
              <a:cxnLst/>
              <a:rect l="l" t="t" r="r" b="b"/>
              <a:pathLst>
                <a:path w="3220" h="6461" extrusionOk="0">
                  <a:moveTo>
                    <a:pt x="3219" y="0"/>
                  </a:moveTo>
                  <a:lnTo>
                    <a:pt x="3219" y="0"/>
                  </a:lnTo>
                  <a:cubicBezTo>
                    <a:pt x="2717" y="1073"/>
                    <a:pt x="2329" y="2260"/>
                    <a:pt x="1507" y="3105"/>
                  </a:cubicBezTo>
                  <a:cubicBezTo>
                    <a:pt x="1186" y="3426"/>
                    <a:pt x="824" y="3604"/>
                    <a:pt x="483" y="3604"/>
                  </a:cubicBezTo>
                  <a:cubicBezTo>
                    <a:pt x="315" y="3604"/>
                    <a:pt x="151" y="3560"/>
                    <a:pt x="1" y="3470"/>
                  </a:cubicBezTo>
                  <a:lnTo>
                    <a:pt x="1" y="3470"/>
                  </a:lnTo>
                  <a:lnTo>
                    <a:pt x="46" y="6140"/>
                  </a:lnTo>
                  <a:cubicBezTo>
                    <a:pt x="46" y="6323"/>
                    <a:pt x="183" y="6460"/>
                    <a:pt x="389" y="6460"/>
                  </a:cubicBezTo>
                  <a:lnTo>
                    <a:pt x="2785" y="6460"/>
                  </a:lnTo>
                  <a:cubicBezTo>
                    <a:pt x="2968" y="6460"/>
                    <a:pt x="3105" y="6323"/>
                    <a:pt x="3105"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0"/>
            <p:cNvSpPr/>
            <p:nvPr/>
          </p:nvSpPr>
          <p:spPr>
            <a:xfrm>
              <a:off x="6796650" y="3773313"/>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36"/>
                    <a:pt x="2329" y="1743"/>
                    <a:pt x="2352" y="1103"/>
                  </a:cubicBezTo>
                  <a:cubicBezTo>
                    <a:pt x="2390" y="403"/>
                    <a:pt x="1773" y="1"/>
                    <a:pt x="1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0"/>
            <p:cNvSpPr/>
            <p:nvPr/>
          </p:nvSpPr>
          <p:spPr>
            <a:xfrm>
              <a:off x="7840900" y="3773313"/>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36"/>
                    <a:pt x="2329" y="1743"/>
                    <a:pt x="2352" y="1103"/>
                  </a:cubicBezTo>
                  <a:cubicBezTo>
                    <a:pt x="2377" y="403"/>
                    <a:pt x="1763"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0"/>
            <p:cNvSpPr/>
            <p:nvPr/>
          </p:nvSpPr>
          <p:spPr>
            <a:xfrm>
              <a:off x="7644600" y="4407463"/>
              <a:ext cx="43400" cy="165525"/>
            </a:xfrm>
            <a:custGeom>
              <a:avLst/>
              <a:gdLst/>
              <a:ahLst/>
              <a:cxnLst/>
              <a:rect l="l" t="t" r="r" b="b"/>
              <a:pathLst>
                <a:path w="1736" h="6621" extrusionOk="0">
                  <a:moveTo>
                    <a:pt x="1736" y="1"/>
                  </a:moveTo>
                  <a:cubicBezTo>
                    <a:pt x="1211" y="731"/>
                    <a:pt x="640" y="1416"/>
                    <a:pt x="1" y="2078"/>
                  </a:cubicBezTo>
                  <a:lnTo>
                    <a:pt x="1" y="6209"/>
                  </a:lnTo>
                  <a:cubicBezTo>
                    <a:pt x="1" y="6437"/>
                    <a:pt x="184" y="6620"/>
                    <a:pt x="389" y="6620"/>
                  </a:cubicBezTo>
                  <a:lnTo>
                    <a:pt x="1348" y="6620"/>
                  </a:lnTo>
                  <a:cubicBezTo>
                    <a:pt x="1553" y="6620"/>
                    <a:pt x="1736" y="6437"/>
                    <a:pt x="1736" y="6209"/>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0"/>
            <p:cNvSpPr/>
            <p:nvPr/>
          </p:nvSpPr>
          <p:spPr>
            <a:xfrm>
              <a:off x="6665400" y="396488"/>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0"/>
            <p:cNvSpPr/>
            <p:nvPr/>
          </p:nvSpPr>
          <p:spPr>
            <a:xfrm>
              <a:off x="6665400" y="499788"/>
              <a:ext cx="1044275" cy="2071975"/>
            </a:xfrm>
            <a:custGeom>
              <a:avLst/>
              <a:gdLst/>
              <a:ahLst/>
              <a:cxnLst/>
              <a:rect l="l" t="t" r="r" b="b"/>
              <a:pathLst>
                <a:path w="41771" h="82879" extrusionOk="0">
                  <a:moveTo>
                    <a:pt x="41771" y="0"/>
                  </a:moveTo>
                  <a:cubicBezTo>
                    <a:pt x="41406" y="959"/>
                    <a:pt x="40972" y="1918"/>
                    <a:pt x="40561" y="2831"/>
                  </a:cubicBezTo>
                  <a:cubicBezTo>
                    <a:pt x="39146" y="5912"/>
                    <a:pt x="37731" y="9016"/>
                    <a:pt x="36179" y="12029"/>
                  </a:cubicBezTo>
                  <a:cubicBezTo>
                    <a:pt x="33280" y="17576"/>
                    <a:pt x="29925" y="22917"/>
                    <a:pt x="25885" y="27687"/>
                  </a:cubicBezTo>
                  <a:cubicBezTo>
                    <a:pt x="23853" y="30084"/>
                    <a:pt x="21639" y="32298"/>
                    <a:pt x="19288" y="34352"/>
                  </a:cubicBezTo>
                  <a:cubicBezTo>
                    <a:pt x="17143" y="36201"/>
                    <a:pt x="14791" y="37799"/>
                    <a:pt x="12189" y="38940"/>
                  </a:cubicBezTo>
                  <a:cubicBezTo>
                    <a:pt x="10934" y="39488"/>
                    <a:pt x="9633" y="39945"/>
                    <a:pt x="8309" y="40287"/>
                  </a:cubicBezTo>
                  <a:cubicBezTo>
                    <a:pt x="7830" y="40424"/>
                    <a:pt x="7282" y="40401"/>
                    <a:pt x="6825" y="40538"/>
                  </a:cubicBezTo>
                  <a:cubicBezTo>
                    <a:pt x="6323" y="40698"/>
                    <a:pt x="5890" y="41383"/>
                    <a:pt x="5639" y="41793"/>
                  </a:cubicBezTo>
                  <a:cubicBezTo>
                    <a:pt x="4566" y="43597"/>
                    <a:pt x="4383" y="45811"/>
                    <a:pt x="3151" y="47523"/>
                  </a:cubicBezTo>
                  <a:cubicBezTo>
                    <a:pt x="2306" y="48687"/>
                    <a:pt x="1256" y="49942"/>
                    <a:pt x="1" y="50695"/>
                  </a:cubicBezTo>
                  <a:lnTo>
                    <a:pt x="1" y="82879"/>
                  </a:lnTo>
                  <a:lnTo>
                    <a:pt x="41771" y="82879"/>
                  </a:lnTo>
                  <a:lnTo>
                    <a:pt x="41771" y="0"/>
                  </a:lnTo>
                  <a:close/>
                </a:path>
              </a:pathLst>
            </a:custGeom>
            <a:solidFill>
              <a:srgbClr val="BAC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0"/>
            <p:cNvSpPr/>
            <p:nvPr/>
          </p:nvSpPr>
          <p:spPr>
            <a:xfrm>
              <a:off x="6709350" y="439863"/>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0"/>
            <p:cNvSpPr/>
            <p:nvPr/>
          </p:nvSpPr>
          <p:spPr>
            <a:xfrm>
              <a:off x="6926750" y="831313"/>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0"/>
            <p:cNvSpPr/>
            <p:nvPr/>
          </p:nvSpPr>
          <p:spPr>
            <a:xfrm>
              <a:off x="6926750" y="940313"/>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0"/>
            <p:cNvSpPr/>
            <p:nvPr/>
          </p:nvSpPr>
          <p:spPr>
            <a:xfrm>
              <a:off x="6926750" y="1048738"/>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0"/>
            <p:cNvSpPr/>
            <p:nvPr/>
          </p:nvSpPr>
          <p:spPr>
            <a:xfrm>
              <a:off x="6926750" y="2092988"/>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0"/>
            <p:cNvSpPr/>
            <p:nvPr/>
          </p:nvSpPr>
          <p:spPr>
            <a:xfrm>
              <a:off x="6926750" y="2201988"/>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0"/>
            <p:cNvSpPr/>
            <p:nvPr/>
          </p:nvSpPr>
          <p:spPr>
            <a:xfrm>
              <a:off x="6926750" y="2310388"/>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0"/>
            <p:cNvSpPr/>
            <p:nvPr/>
          </p:nvSpPr>
          <p:spPr>
            <a:xfrm>
              <a:off x="6709350" y="599063"/>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0"/>
            <p:cNvSpPr/>
            <p:nvPr/>
          </p:nvSpPr>
          <p:spPr>
            <a:xfrm>
              <a:off x="7013500" y="548863"/>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0"/>
            <p:cNvSpPr/>
            <p:nvPr/>
          </p:nvSpPr>
          <p:spPr>
            <a:xfrm>
              <a:off x="6796075" y="1484113"/>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0"/>
            <p:cNvSpPr/>
            <p:nvPr/>
          </p:nvSpPr>
          <p:spPr>
            <a:xfrm>
              <a:off x="6812625" y="1500113"/>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0"/>
            <p:cNvSpPr/>
            <p:nvPr/>
          </p:nvSpPr>
          <p:spPr>
            <a:xfrm>
              <a:off x="6835450" y="1508088"/>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0"/>
            <p:cNvSpPr/>
            <p:nvPr/>
          </p:nvSpPr>
          <p:spPr>
            <a:xfrm>
              <a:off x="7644600" y="570538"/>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0"/>
            <p:cNvSpPr/>
            <p:nvPr/>
          </p:nvSpPr>
          <p:spPr>
            <a:xfrm>
              <a:off x="7644600" y="2180288"/>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0"/>
            <p:cNvSpPr/>
            <p:nvPr/>
          </p:nvSpPr>
          <p:spPr>
            <a:xfrm>
              <a:off x="7645175" y="2200838"/>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0"/>
            <p:cNvSpPr/>
            <p:nvPr/>
          </p:nvSpPr>
          <p:spPr>
            <a:xfrm>
              <a:off x="7642900" y="591663"/>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0"/>
            <p:cNvSpPr/>
            <p:nvPr/>
          </p:nvSpPr>
          <p:spPr>
            <a:xfrm>
              <a:off x="6665400" y="2571738"/>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0"/>
            <p:cNvSpPr/>
            <p:nvPr/>
          </p:nvSpPr>
          <p:spPr>
            <a:xfrm>
              <a:off x="6665400" y="2675038"/>
              <a:ext cx="1044275" cy="2071975"/>
            </a:xfrm>
            <a:custGeom>
              <a:avLst/>
              <a:gdLst/>
              <a:ahLst/>
              <a:cxnLst/>
              <a:rect l="l" t="t" r="r" b="b"/>
              <a:pathLst>
                <a:path w="41771" h="82879" extrusionOk="0">
                  <a:moveTo>
                    <a:pt x="41771" y="0"/>
                  </a:moveTo>
                  <a:cubicBezTo>
                    <a:pt x="41406" y="959"/>
                    <a:pt x="40972" y="1895"/>
                    <a:pt x="40561" y="2808"/>
                  </a:cubicBezTo>
                  <a:cubicBezTo>
                    <a:pt x="39146" y="5912"/>
                    <a:pt x="37731" y="8993"/>
                    <a:pt x="36179" y="12029"/>
                  </a:cubicBezTo>
                  <a:cubicBezTo>
                    <a:pt x="33280" y="17576"/>
                    <a:pt x="29925" y="22917"/>
                    <a:pt x="25885" y="27687"/>
                  </a:cubicBezTo>
                  <a:cubicBezTo>
                    <a:pt x="23853" y="30084"/>
                    <a:pt x="21639" y="32298"/>
                    <a:pt x="19288" y="34329"/>
                  </a:cubicBezTo>
                  <a:cubicBezTo>
                    <a:pt x="17143" y="36178"/>
                    <a:pt x="14791" y="37799"/>
                    <a:pt x="12189" y="38940"/>
                  </a:cubicBezTo>
                  <a:cubicBezTo>
                    <a:pt x="10934" y="39488"/>
                    <a:pt x="9633" y="39944"/>
                    <a:pt x="8309" y="40287"/>
                  </a:cubicBezTo>
                  <a:cubicBezTo>
                    <a:pt x="7830" y="40424"/>
                    <a:pt x="7282" y="40401"/>
                    <a:pt x="6825" y="40538"/>
                  </a:cubicBezTo>
                  <a:cubicBezTo>
                    <a:pt x="6323" y="40698"/>
                    <a:pt x="5890" y="41382"/>
                    <a:pt x="5639" y="41793"/>
                  </a:cubicBezTo>
                  <a:cubicBezTo>
                    <a:pt x="4566" y="43596"/>
                    <a:pt x="4383" y="45811"/>
                    <a:pt x="3151" y="47522"/>
                  </a:cubicBezTo>
                  <a:cubicBezTo>
                    <a:pt x="2306" y="48687"/>
                    <a:pt x="1256" y="49942"/>
                    <a:pt x="1" y="50695"/>
                  </a:cubicBezTo>
                  <a:lnTo>
                    <a:pt x="1" y="82879"/>
                  </a:lnTo>
                  <a:lnTo>
                    <a:pt x="41771" y="82879"/>
                  </a:lnTo>
                  <a:lnTo>
                    <a:pt x="41771" y="0"/>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0"/>
            <p:cNvSpPr/>
            <p:nvPr/>
          </p:nvSpPr>
          <p:spPr>
            <a:xfrm>
              <a:off x="7709675" y="2571738"/>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0"/>
            <p:cNvSpPr/>
            <p:nvPr/>
          </p:nvSpPr>
          <p:spPr>
            <a:xfrm>
              <a:off x="7709675" y="2675038"/>
              <a:ext cx="1044275" cy="2071975"/>
            </a:xfrm>
            <a:custGeom>
              <a:avLst/>
              <a:gdLst/>
              <a:ahLst/>
              <a:cxnLst/>
              <a:rect l="l" t="t" r="r" b="b"/>
              <a:pathLst>
                <a:path w="41771" h="82879" extrusionOk="0">
                  <a:moveTo>
                    <a:pt x="41770" y="0"/>
                  </a:moveTo>
                  <a:cubicBezTo>
                    <a:pt x="41382" y="959"/>
                    <a:pt x="40971" y="1895"/>
                    <a:pt x="40561" y="2808"/>
                  </a:cubicBezTo>
                  <a:cubicBezTo>
                    <a:pt x="39145" y="5912"/>
                    <a:pt x="37730" y="8993"/>
                    <a:pt x="36155" y="12029"/>
                  </a:cubicBezTo>
                  <a:cubicBezTo>
                    <a:pt x="33279" y="17576"/>
                    <a:pt x="29924" y="22917"/>
                    <a:pt x="25861" y="27687"/>
                  </a:cubicBezTo>
                  <a:cubicBezTo>
                    <a:pt x="23852" y="30084"/>
                    <a:pt x="21638" y="32298"/>
                    <a:pt x="19265" y="34329"/>
                  </a:cubicBezTo>
                  <a:cubicBezTo>
                    <a:pt x="17142" y="36178"/>
                    <a:pt x="14768" y="37799"/>
                    <a:pt x="12189" y="38940"/>
                  </a:cubicBezTo>
                  <a:cubicBezTo>
                    <a:pt x="10933" y="39488"/>
                    <a:pt x="9632" y="39944"/>
                    <a:pt x="8308" y="40287"/>
                  </a:cubicBezTo>
                  <a:cubicBezTo>
                    <a:pt x="7829" y="40424"/>
                    <a:pt x="7281" y="40401"/>
                    <a:pt x="6825" y="40538"/>
                  </a:cubicBezTo>
                  <a:cubicBezTo>
                    <a:pt x="6323" y="40698"/>
                    <a:pt x="5889" y="41382"/>
                    <a:pt x="5638" y="41793"/>
                  </a:cubicBezTo>
                  <a:cubicBezTo>
                    <a:pt x="4542" y="43596"/>
                    <a:pt x="4360" y="45811"/>
                    <a:pt x="3127" y="47522"/>
                  </a:cubicBezTo>
                  <a:cubicBezTo>
                    <a:pt x="2305" y="48687"/>
                    <a:pt x="1255" y="49942"/>
                    <a:pt x="0" y="50695"/>
                  </a:cubicBezTo>
                  <a:lnTo>
                    <a:pt x="0" y="82879"/>
                  </a:lnTo>
                  <a:lnTo>
                    <a:pt x="41770" y="82879"/>
                  </a:lnTo>
                  <a:lnTo>
                    <a:pt x="41770" y="0"/>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0"/>
            <p:cNvSpPr/>
            <p:nvPr/>
          </p:nvSpPr>
          <p:spPr>
            <a:xfrm>
              <a:off x="6733875" y="488288"/>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0"/>
            <p:cNvSpPr/>
            <p:nvPr/>
          </p:nvSpPr>
          <p:spPr>
            <a:xfrm>
              <a:off x="6709350" y="2615113"/>
              <a:ext cx="956975" cy="2087975"/>
            </a:xfrm>
            <a:custGeom>
              <a:avLst/>
              <a:gdLst/>
              <a:ahLst/>
              <a:cxnLst/>
              <a:rect l="l" t="t" r="r" b="b"/>
              <a:pathLst>
                <a:path w="38279" h="83519" extrusionOk="0">
                  <a:moveTo>
                    <a:pt x="274" y="1"/>
                  </a:moveTo>
                  <a:cubicBezTo>
                    <a:pt x="114" y="1"/>
                    <a:pt x="0" y="115"/>
                    <a:pt x="0" y="274"/>
                  </a:cubicBezTo>
                  <a:lnTo>
                    <a:pt x="0" y="83244"/>
                  </a:lnTo>
                  <a:cubicBezTo>
                    <a:pt x="0" y="83404"/>
                    <a:pt x="114" y="83518"/>
                    <a:pt x="274" y="83518"/>
                  </a:cubicBezTo>
                  <a:lnTo>
                    <a:pt x="38004" y="83518"/>
                  </a:lnTo>
                  <a:cubicBezTo>
                    <a:pt x="38141" y="83518"/>
                    <a:pt x="38278" y="83404"/>
                    <a:pt x="38278" y="83244"/>
                  </a:cubicBezTo>
                  <a:lnTo>
                    <a:pt x="38278" y="274"/>
                  </a:lnTo>
                  <a:cubicBezTo>
                    <a:pt x="38278" y="115"/>
                    <a:pt x="38141" y="1"/>
                    <a:pt x="38004"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0"/>
            <p:cNvSpPr/>
            <p:nvPr/>
          </p:nvSpPr>
          <p:spPr>
            <a:xfrm>
              <a:off x="6926750" y="3006563"/>
              <a:ext cx="522150" cy="87325"/>
            </a:xfrm>
            <a:custGeom>
              <a:avLst/>
              <a:gdLst/>
              <a:ahLst/>
              <a:cxnLst/>
              <a:rect l="l" t="t" r="r" b="b"/>
              <a:pathLst>
                <a:path w="20886" h="3493"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0"/>
            <p:cNvSpPr/>
            <p:nvPr/>
          </p:nvSpPr>
          <p:spPr>
            <a:xfrm>
              <a:off x="6709350" y="2774313"/>
              <a:ext cx="956975" cy="1928775"/>
            </a:xfrm>
            <a:custGeom>
              <a:avLst/>
              <a:gdLst/>
              <a:ahLst/>
              <a:cxnLst/>
              <a:rect l="l" t="t" r="r" b="b"/>
              <a:pathLst>
                <a:path w="38279" h="77151" extrusionOk="0">
                  <a:moveTo>
                    <a:pt x="38278" y="1"/>
                  </a:moveTo>
                  <a:cubicBezTo>
                    <a:pt x="37046" y="2694"/>
                    <a:pt x="35790" y="5410"/>
                    <a:pt x="34421" y="8058"/>
                  </a:cubicBezTo>
                  <a:cubicBezTo>
                    <a:pt x="31522" y="13605"/>
                    <a:pt x="28167" y="18946"/>
                    <a:pt x="24127" y="23716"/>
                  </a:cubicBezTo>
                  <a:cubicBezTo>
                    <a:pt x="22095" y="26113"/>
                    <a:pt x="19881" y="28327"/>
                    <a:pt x="17530" y="30358"/>
                  </a:cubicBezTo>
                  <a:cubicBezTo>
                    <a:pt x="15385" y="32207"/>
                    <a:pt x="13033" y="33828"/>
                    <a:pt x="10431" y="34969"/>
                  </a:cubicBezTo>
                  <a:cubicBezTo>
                    <a:pt x="9176" y="35517"/>
                    <a:pt x="7875" y="35973"/>
                    <a:pt x="6551" y="36316"/>
                  </a:cubicBezTo>
                  <a:cubicBezTo>
                    <a:pt x="6072" y="36453"/>
                    <a:pt x="5524" y="36430"/>
                    <a:pt x="5067" y="36567"/>
                  </a:cubicBezTo>
                  <a:cubicBezTo>
                    <a:pt x="4565" y="36727"/>
                    <a:pt x="4132" y="37411"/>
                    <a:pt x="3881" y="37822"/>
                  </a:cubicBezTo>
                  <a:cubicBezTo>
                    <a:pt x="2808" y="39625"/>
                    <a:pt x="2625" y="41840"/>
                    <a:pt x="1393" y="43551"/>
                  </a:cubicBezTo>
                  <a:cubicBezTo>
                    <a:pt x="982" y="44122"/>
                    <a:pt x="502" y="44716"/>
                    <a:pt x="0" y="45263"/>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0"/>
            <p:cNvSpPr/>
            <p:nvPr/>
          </p:nvSpPr>
          <p:spPr>
            <a:xfrm>
              <a:off x="7013500" y="2724113"/>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0"/>
            <p:cNvSpPr/>
            <p:nvPr/>
          </p:nvSpPr>
          <p:spPr>
            <a:xfrm>
              <a:off x="7644600" y="2745788"/>
              <a:ext cx="43400" cy="217425"/>
            </a:xfrm>
            <a:custGeom>
              <a:avLst/>
              <a:gdLst/>
              <a:ahLst/>
              <a:cxnLst/>
              <a:rect l="l" t="t" r="r" b="b"/>
              <a:pathLst>
                <a:path w="1736" h="8697"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0"/>
            <p:cNvSpPr/>
            <p:nvPr/>
          </p:nvSpPr>
          <p:spPr>
            <a:xfrm>
              <a:off x="7642900" y="2766913"/>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0"/>
            <p:cNvSpPr/>
            <p:nvPr/>
          </p:nvSpPr>
          <p:spPr>
            <a:xfrm>
              <a:off x="6733875" y="2663538"/>
              <a:ext cx="70225" cy="312950"/>
            </a:xfrm>
            <a:custGeom>
              <a:avLst/>
              <a:gdLst/>
              <a:ahLst/>
              <a:cxnLst/>
              <a:rect l="l" t="t" r="r" b="b"/>
              <a:pathLst>
                <a:path w="2809" h="12518" extrusionOk="0">
                  <a:moveTo>
                    <a:pt x="1546" y="1"/>
                  </a:moveTo>
                  <a:cubicBezTo>
                    <a:pt x="915" y="1"/>
                    <a:pt x="275" y="395"/>
                    <a:pt x="275" y="1191"/>
                  </a:cubicBezTo>
                  <a:cubicBezTo>
                    <a:pt x="252" y="3245"/>
                    <a:pt x="252" y="5276"/>
                    <a:pt x="229" y="7331"/>
                  </a:cubicBezTo>
                  <a:cubicBezTo>
                    <a:pt x="229" y="8997"/>
                    <a:pt x="1" y="10709"/>
                    <a:pt x="731" y="12261"/>
                  </a:cubicBezTo>
                  <a:cubicBezTo>
                    <a:pt x="808" y="12437"/>
                    <a:pt x="982" y="12518"/>
                    <a:pt x="1158" y="12518"/>
                  </a:cubicBezTo>
                  <a:cubicBezTo>
                    <a:pt x="1347" y="12518"/>
                    <a:pt x="1539" y="12426"/>
                    <a:pt x="1621" y="12261"/>
                  </a:cubicBezTo>
                  <a:cubicBezTo>
                    <a:pt x="2443" y="10777"/>
                    <a:pt x="2329" y="8997"/>
                    <a:pt x="2420" y="7331"/>
                  </a:cubicBezTo>
                  <a:lnTo>
                    <a:pt x="2763" y="1191"/>
                  </a:lnTo>
                  <a:cubicBezTo>
                    <a:pt x="2808" y="400"/>
                    <a:pt x="2182" y="1"/>
                    <a:pt x="1546"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0"/>
            <p:cNvSpPr/>
            <p:nvPr/>
          </p:nvSpPr>
          <p:spPr>
            <a:xfrm>
              <a:off x="7709675" y="396488"/>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0"/>
            <p:cNvSpPr/>
            <p:nvPr/>
          </p:nvSpPr>
          <p:spPr>
            <a:xfrm>
              <a:off x="7709675" y="499788"/>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rgbClr val="BAC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0"/>
            <p:cNvSpPr/>
            <p:nvPr/>
          </p:nvSpPr>
          <p:spPr>
            <a:xfrm>
              <a:off x="7753025" y="439863"/>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0"/>
            <p:cNvSpPr/>
            <p:nvPr/>
          </p:nvSpPr>
          <p:spPr>
            <a:xfrm>
              <a:off x="7971025" y="831313"/>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0"/>
            <p:cNvSpPr/>
            <p:nvPr/>
          </p:nvSpPr>
          <p:spPr>
            <a:xfrm>
              <a:off x="7971025" y="940313"/>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0"/>
            <p:cNvSpPr/>
            <p:nvPr/>
          </p:nvSpPr>
          <p:spPr>
            <a:xfrm>
              <a:off x="7971025" y="1048738"/>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0"/>
            <p:cNvSpPr/>
            <p:nvPr/>
          </p:nvSpPr>
          <p:spPr>
            <a:xfrm>
              <a:off x="7971025" y="2092988"/>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0"/>
            <p:cNvSpPr/>
            <p:nvPr/>
          </p:nvSpPr>
          <p:spPr>
            <a:xfrm>
              <a:off x="7971025" y="2201988"/>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0"/>
            <p:cNvSpPr/>
            <p:nvPr/>
          </p:nvSpPr>
          <p:spPr>
            <a:xfrm>
              <a:off x="7971025" y="2310388"/>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0"/>
            <p:cNvSpPr/>
            <p:nvPr/>
          </p:nvSpPr>
          <p:spPr>
            <a:xfrm>
              <a:off x="7753025" y="599063"/>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0"/>
            <p:cNvSpPr/>
            <p:nvPr/>
          </p:nvSpPr>
          <p:spPr>
            <a:xfrm>
              <a:off x="8057750" y="548863"/>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0"/>
            <p:cNvSpPr/>
            <p:nvPr/>
          </p:nvSpPr>
          <p:spPr>
            <a:xfrm>
              <a:off x="7840350" y="1484113"/>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0"/>
            <p:cNvSpPr/>
            <p:nvPr/>
          </p:nvSpPr>
          <p:spPr>
            <a:xfrm>
              <a:off x="7856325" y="1500113"/>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0"/>
            <p:cNvSpPr/>
            <p:nvPr/>
          </p:nvSpPr>
          <p:spPr>
            <a:xfrm>
              <a:off x="7879150" y="1508088"/>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0"/>
            <p:cNvSpPr/>
            <p:nvPr/>
          </p:nvSpPr>
          <p:spPr>
            <a:xfrm>
              <a:off x="8688300" y="570538"/>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0"/>
            <p:cNvSpPr/>
            <p:nvPr/>
          </p:nvSpPr>
          <p:spPr>
            <a:xfrm>
              <a:off x="8688300" y="2180288"/>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0"/>
            <p:cNvSpPr/>
            <p:nvPr/>
          </p:nvSpPr>
          <p:spPr>
            <a:xfrm>
              <a:off x="8689450" y="2200838"/>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0"/>
            <p:cNvSpPr/>
            <p:nvPr/>
          </p:nvSpPr>
          <p:spPr>
            <a:xfrm>
              <a:off x="8687150" y="591663"/>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0"/>
            <p:cNvSpPr/>
            <p:nvPr/>
          </p:nvSpPr>
          <p:spPr>
            <a:xfrm>
              <a:off x="7778150" y="488288"/>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0"/>
            <p:cNvSpPr/>
            <p:nvPr/>
          </p:nvSpPr>
          <p:spPr>
            <a:xfrm>
              <a:off x="7753025" y="2615113"/>
              <a:ext cx="957550" cy="2087975"/>
            </a:xfrm>
            <a:custGeom>
              <a:avLst/>
              <a:gdLst/>
              <a:ahLst/>
              <a:cxnLst/>
              <a:rect l="l" t="t" r="r" b="b"/>
              <a:pathLst>
                <a:path w="38302" h="83519" extrusionOk="0">
                  <a:moveTo>
                    <a:pt x="297" y="1"/>
                  </a:moveTo>
                  <a:cubicBezTo>
                    <a:pt x="138" y="1"/>
                    <a:pt x="1" y="115"/>
                    <a:pt x="1" y="274"/>
                  </a:cubicBezTo>
                  <a:lnTo>
                    <a:pt x="1" y="83244"/>
                  </a:lnTo>
                  <a:cubicBezTo>
                    <a:pt x="1" y="83404"/>
                    <a:pt x="138" y="83518"/>
                    <a:pt x="297" y="83518"/>
                  </a:cubicBezTo>
                  <a:lnTo>
                    <a:pt x="38005" y="83518"/>
                  </a:lnTo>
                  <a:cubicBezTo>
                    <a:pt x="38165" y="83518"/>
                    <a:pt x="38302" y="83404"/>
                    <a:pt x="38302" y="83244"/>
                  </a:cubicBezTo>
                  <a:lnTo>
                    <a:pt x="38302" y="274"/>
                  </a:lnTo>
                  <a:cubicBezTo>
                    <a:pt x="38302" y="115"/>
                    <a:pt x="38165" y="1"/>
                    <a:pt x="38005"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0"/>
            <p:cNvSpPr/>
            <p:nvPr/>
          </p:nvSpPr>
          <p:spPr>
            <a:xfrm>
              <a:off x="7971025" y="3006563"/>
              <a:ext cx="521575" cy="87325"/>
            </a:xfrm>
            <a:custGeom>
              <a:avLst/>
              <a:gdLst/>
              <a:ahLst/>
              <a:cxnLst/>
              <a:rect l="l" t="t" r="r" b="b"/>
              <a:pathLst>
                <a:path w="20863" h="3493"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0"/>
            <p:cNvSpPr/>
            <p:nvPr/>
          </p:nvSpPr>
          <p:spPr>
            <a:xfrm>
              <a:off x="7753025" y="2774313"/>
              <a:ext cx="957550" cy="1928775"/>
            </a:xfrm>
            <a:custGeom>
              <a:avLst/>
              <a:gdLst/>
              <a:ahLst/>
              <a:cxnLst/>
              <a:rect l="l" t="t" r="r" b="b"/>
              <a:pathLst>
                <a:path w="38302" h="77151" extrusionOk="0">
                  <a:moveTo>
                    <a:pt x="38302" y="1"/>
                  </a:moveTo>
                  <a:cubicBezTo>
                    <a:pt x="37046" y="2694"/>
                    <a:pt x="35814" y="5410"/>
                    <a:pt x="34421" y="8058"/>
                  </a:cubicBezTo>
                  <a:cubicBezTo>
                    <a:pt x="31545" y="13605"/>
                    <a:pt x="28190" y="18946"/>
                    <a:pt x="24127" y="23716"/>
                  </a:cubicBezTo>
                  <a:cubicBezTo>
                    <a:pt x="22118" y="26113"/>
                    <a:pt x="19904" y="28327"/>
                    <a:pt x="17531" y="30358"/>
                  </a:cubicBezTo>
                  <a:cubicBezTo>
                    <a:pt x="15408" y="32207"/>
                    <a:pt x="13034" y="33828"/>
                    <a:pt x="10455" y="34969"/>
                  </a:cubicBezTo>
                  <a:cubicBezTo>
                    <a:pt x="9199" y="35517"/>
                    <a:pt x="7898" y="35973"/>
                    <a:pt x="6574" y="36316"/>
                  </a:cubicBezTo>
                  <a:cubicBezTo>
                    <a:pt x="6095" y="36453"/>
                    <a:pt x="5547" y="36430"/>
                    <a:pt x="5091" y="36567"/>
                  </a:cubicBezTo>
                  <a:cubicBezTo>
                    <a:pt x="4589" y="36727"/>
                    <a:pt x="4155" y="37411"/>
                    <a:pt x="3904" y="37822"/>
                  </a:cubicBezTo>
                  <a:cubicBezTo>
                    <a:pt x="2808" y="39625"/>
                    <a:pt x="2626" y="41840"/>
                    <a:pt x="1393" y="43551"/>
                  </a:cubicBezTo>
                  <a:cubicBezTo>
                    <a:pt x="982" y="44122"/>
                    <a:pt x="526" y="44716"/>
                    <a:pt x="1" y="45263"/>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0"/>
            <p:cNvSpPr/>
            <p:nvPr/>
          </p:nvSpPr>
          <p:spPr>
            <a:xfrm>
              <a:off x="8057750" y="2724113"/>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0"/>
            <p:cNvSpPr/>
            <p:nvPr/>
          </p:nvSpPr>
          <p:spPr>
            <a:xfrm>
              <a:off x="8688300" y="2745788"/>
              <a:ext cx="43950" cy="217425"/>
            </a:xfrm>
            <a:custGeom>
              <a:avLst/>
              <a:gdLst/>
              <a:ahLst/>
              <a:cxnLst/>
              <a:rect l="l" t="t" r="r" b="b"/>
              <a:pathLst>
                <a:path w="1758" h="8697"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0"/>
            <p:cNvSpPr/>
            <p:nvPr/>
          </p:nvSpPr>
          <p:spPr>
            <a:xfrm>
              <a:off x="8687150" y="2766913"/>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0"/>
            <p:cNvSpPr/>
            <p:nvPr/>
          </p:nvSpPr>
          <p:spPr>
            <a:xfrm>
              <a:off x="7778150" y="2663538"/>
              <a:ext cx="70200" cy="312950"/>
            </a:xfrm>
            <a:custGeom>
              <a:avLst/>
              <a:gdLst/>
              <a:ahLst/>
              <a:cxnLst/>
              <a:rect l="l" t="t" r="r" b="b"/>
              <a:pathLst>
                <a:path w="2808" h="12518" extrusionOk="0">
                  <a:moveTo>
                    <a:pt x="1545" y="1"/>
                  </a:moveTo>
                  <a:cubicBezTo>
                    <a:pt x="914" y="1"/>
                    <a:pt x="274" y="395"/>
                    <a:pt x="274" y="1191"/>
                  </a:cubicBezTo>
                  <a:cubicBezTo>
                    <a:pt x="251" y="3245"/>
                    <a:pt x="251" y="5276"/>
                    <a:pt x="228" y="7331"/>
                  </a:cubicBezTo>
                  <a:cubicBezTo>
                    <a:pt x="228" y="8997"/>
                    <a:pt x="0" y="10709"/>
                    <a:pt x="730" y="12261"/>
                  </a:cubicBezTo>
                  <a:cubicBezTo>
                    <a:pt x="808" y="12437"/>
                    <a:pt x="976" y="12518"/>
                    <a:pt x="1149" y="12518"/>
                  </a:cubicBezTo>
                  <a:cubicBezTo>
                    <a:pt x="1335" y="12518"/>
                    <a:pt x="1526" y="12426"/>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0"/>
            <p:cNvSpPr/>
            <p:nvPr/>
          </p:nvSpPr>
          <p:spPr>
            <a:xfrm>
              <a:off x="6800075" y="1648463"/>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0"/>
            <p:cNvSpPr/>
            <p:nvPr/>
          </p:nvSpPr>
          <p:spPr>
            <a:xfrm>
              <a:off x="7844325" y="1648463"/>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0"/>
            <p:cNvSpPr/>
            <p:nvPr/>
          </p:nvSpPr>
          <p:spPr>
            <a:xfrm>
              <a:off x="6796650" y="1598063"/>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0"/>
            <p:cNvSpPr/>
            <p:nvPr/>
          </p:nvSpPr>
          <p:spPr>
            <a:xfrm>
              <a:off x="7840900" y="1598063"/>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0"/>
            <p:cNvSpPr/>
            <p:nvPr/>
          </p:nvSpPr>
          <p:spPr>
            <a:xfrm>
              <a:off x="7644600" y="621888"/>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0"/>
            <p:cNvSpPr/>
            <p:nvPr/>
          </p:nvSpPr>
          <p:spPr>
            <a:xfrm>
              <a:off x="7644600" y="2232213"/>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0"/>
            <p:cNvSpPr/>
            <p:nvPr/>
          </p:nvSpPr>
          <p:spPr>
            <a:xfrm>
              <a:off x="7644600" y="2797138"/>
              <a:ext cx="43400" cy="166075"/>
            </a:xfrm>
            <a:custGeom>
              <a:avLst/>
              <a:gdLst/>
              <a:ahLst/>
              <a:cxnLst/>
              <a:rect l="l" t="t" r="r" b="b"/>
              <a:pathLst>
                <a:path w="1736" h="6643" extrusionOk="0">
                  <a:moveTo>
                    <a:pt x="1736" y="1"/>
                  </a:moveTo>
                  <a:cubicBezTo>
                    <a:pt x="1325" y="526"/>
                    <a:pt x="914" y="1028"/>
                    <a:pt x="480" y="1530"/>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0"/>
            <p:cNvSpPr/>
            <p:nvPr/>
          </p:nvSpPr>
          <p:spPr>
            <a:xfrm>
              <a:off x="8688875" y="621888"/>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0"/>
            <p:cNvSpPr/>
            <p:nvPr/>
          </p:nvSpPr>
          <p:spPr>
            <a:xfrm>
              <a:off x="8688300" y="2232213"/>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0"/>
            <p:cNvSpPr/>
            <p:nvPr/>
          </p:nvSpPr>
          <p:spPr>
            <a:xfrm>
              <a:off x="8688875" y="2797138"/>
              <a:ext cx="43375" cy="166075"/>
            </a:xfrm>
            <a:custGeom>
              <a:avLst/>
              <a:gdLst/>
              <a:ahLst/>
              <a:cxnLst/>
              <a:rect l="l" t="t" r="r" b="b"/>
              <a:pathLst>
                <a:path w="1735" h="6643" extrusionOk="0">
                  <a:moveTo>
                    <a:pt x="1735" y="1"/>
                  </a:moveTo>
                  <a:cubicBezTo>
                    <a:pt x="1301" y="526"/>
                    <a:pt x="890" y="1028"/>
                    <a:pt x="480" y="1530"/>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0"/>
            <p:cNvSpPr/>
            <p:nvPr/>
          </p:nvSpPr>
          <p:spPr>
            <a:xfrm>
              <a:off x="8688300" y="4407463"/>
              <a:ext cx="43950" cy="165525"/>
            </a:xfrm>
            <a:custGeom>
              <a:avLst/>
              <a:gdLst/>
              <a:ahLst/>
              <a:cxnLst/>
              <a:rect l="l" t="t" r="r" b="b"/>
              <a:pathLst>
                <a:path w="1758" h="6621" extrusionOk="0">
                  <a:moveTo>
                    <a:pt x="1758" y="1"/>
                  </a:moveTo>
                  <a:cubicBezTo>
                    <a:pt x="1210" y="731"/>
                    <a:pt x="640" y="1416"/>
                    <a:pt x="0" y="2078"/>
                  </a:cubicBezTo>
                  <a:lnTo>
                    <a:pt x="0" y="6209"/>
                  </a:lnTo>
                  <a:cubicBezTo>
                    <a:pt x="0" y="6437"/>
                    <a:pt x="183" y="6620"/>
                    <a:pt x="411" y="6620"/>
                  </a:cubicBezTo>
                  <a:lnTo>
                    <a:pt x="1347" y="6620"/>
                  </a:lnTo>
                  <a:cubicBezTo>
                    <a:pt x="1575" y="6620"/>
                    <a:pt x="1758" y="6437"/>
                    <a:pt x="1758" y="6209"/>
                  </a:cubicBezTo>
                  <a:lnTo>
                    <a:pt x="1758"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0"/>
            <p:cNvSpPr/>
            <p:nvPr/>
          </p:nvSpPr>
          <p:spPr>
            <a:xfrm>
              <a:off x="6926475" y="3115563"/>
              <a:ext cx="522150" cy="86750"/>
            </a:xfrm>
            <a:custGeom>
              <a:avLst/>
              <a:gdLst/>
              <a:ahLst/>
              <a:cxnLst/>
              <a:rect l="l" t="t" r="r" b="b"/>
              <a:pathLst>
                <a:path w="20886" h="3470" fill="none" extrusionOk="0">
                  <a:moveTo>
                    <a:pt x="17462" y="0"/>
                  </a:moveTo>
                  <a:cubicBezTo>
                    <a:pt x="19356" y="0"/>
                    <a:pt x="20886" y="1530"/>
                    <a:pt x="20886" y="3401"/>
                  </a:cubicBezTo>
                  <a:lnTo>
                    <a:pt x="20886" y="3470"/>
                  </a:lnTo>
                  <a:lnTo>
                    <a:pt x="0" y="3470"/>
                  </a:lnTo>
                  <a:lnTo>
                    <a:pt x="0" y="3401"/>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0"/>
            <p:cNvSpPr/>
            <p:nvPr/>
          </p:nvSpPr>
          <p:spPr>
            <a:xfrm>
              <a:off x="6926475" y="3223988"/>
              <a:ext cx="522150" cy="87325"/>
            </a:xfrm>
            <a:custGeom>
              <a:avLst/>
              <a:gdLst/>
              <a:ahLst/>
              <a:cxnLst/>
              <a:rect l="l" t="t" r="r" b="b"/>
              <a:pathLst>
                <a:path w="20886" h="3493" fill="none" extrusionOk="0">
                  <a:moveTo>
                    <a:pt x="17462" y="0"/>
                  </a:moveTo>
                  <a:cubicBezTo>
                    <a:pt x="19356" y="0"/>
                    <a:pt x="20886" y="1529"/>
                    <a:pt x="20886" y="3424"/>
                  </a:cubicBezTo>
                  <a:lnTo>
                    <a:pt x="20886" y="3492"/>
                  </a:lnTo>
                  <a:lnTo>
                    <a:pt x="0" y="3492"/>
                  </a:lnTo>
                  <a:lnTo>
                    <a:pt x="0" y="3424"/>
                  </a:lnTo>
                  <a:cubicBezTo>
                    <a:pt x="0"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0"/>
            <p:cNvSpPr/>
            <p:nvPr/>
          </p:nvSpPr>
          <p:spPr>
            <a:xfrm>
              <a:off x="7970738" y="3115563"/>
              <a:ext cx="522150" cy="86750"/>
            </a:xfrm>
            <a:custGeom>
              <a:avLst/>
              <a:gdLst/>
              <a:ahLst/>
              <a:cxnLst/>
              <a:rect l="l" t="t" r="r" b="b"/>
              <a:pathLst>
                <a:path w="20886" h="3470" fill="none" extrusionOk="0">
                  <a:moveTo>
                    <a:pt x="17462" y="0"/>
                  </a:moveTo>
                  <a:cubicBezTo>
                    <a:pt x="19356" y="0"/>
                    <a:pt x="20886" y="1530"/>
                    <a:pt x="20886" y="3401"/>
                  </a:cubicBezTo>
                  <a:lnTo>
                    <a:pt x="20886" y="3470"/>
                  </a:lnTo>
                  <a:lnTo>
                    <a:pt x="0" y="3470"/>
                  </a:lnTo>
                  <a:lnTo>
                    <a:pt x="0" y="3401"/>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0"/>
            <p:cNvSpPr/>
            <p:nvPr/>
          </p:nvSpPr>
          <p:spPr>
            <a:xfrm>
              <a:off x="7970738" y="3223988"/>
              <a:ext cx="522150" cy="87325"/>
            </a:xfrm>
            <a:custGeom>
              <a:avLst/>
              <a:gdLst/>
              <a:ahLst/>
              <a:cxnLst/>
              <a:rect l="l" t="t" r="r" b="b"/>
              <a:pathLst>
                <a:path w="20886" h="3493" fill="none" extrusionOk="0">
                  <a:moveTo>
                    <a:pt x="17462" y="0"/>
                  </a:moveTo>
                  <a:cubicBezTo>
                    <a:pt x="19356" y="0"/>
                    <a:pt x="20886" y="1529"/>
                    <a:pt x="20886" y="3424"/>
                  </a:cubicBezTo>
                  <a:lnTo>
                    <a:pt x="20886" y="3492"/>
                  </a:lnTo>
                  <a:lnTo>
                    <a:pt x="0" y="3492"/>
                  </a:lnTo>
                  <a:lnTo>
                    <a:pt x="0" y="3424"/>
                  </a:lnTo>
                  <a:cubicBezTo>
                    <a:pt x="0"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0"/>
            <p:cNvSpPr/>
            <p:nvPr/>
          </p:nvSpPr>
          <p:spPr>
            <a:xfrm>
              <a:off x="6926475" y="4268238"/>
              <a:ext cx="522150" cy="86750"/>
            </a:xfrm>
            <a:custGeom>
              <a:avLst/>
              <a:gdLst/>
              <a:ahLst/>
              <a:cxnLst/>
              <a:rect l="l" t="t" r="r" b="b"/>
              <a:pathLst>
                <a:path w="20886" h="3470" fill="none" extrusionOk="0">
                  <a:moveTo>
                    <a:pt x="17462" y="0"/>
                  </a:moveTo>
                  <a:cubicBezTo>
                    <a:pt x="19356" y="0"/>
                    <a:pt x="20886" y="1530"/>
                    <a:pt x="20886" y="3424"/>
                  </a:cubicBezTo>
                  <a:lnTo>
                    <a:pt x="20886" y="3470"/>
                  </a:lnTo>
                  <a:lnTo>
                    <a:pt x="0" y="3470"/>
                  </a:lnTo>
                  <a:lnTo>
                    <a:pt x="0" y="3424"/>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0"/>
            <p:cNvSpPr/>
            <p:nvPr/>
          </p:nvSpPr>
          <p:spPr>
            <a:xfrm>
              <a:off x="6926475" y="4377213"/>
              <a:ext cx="522150" cy="86775"/>
            </a:xfrm>
            <a:custGeom>
              <a:avLst/>
              <a:gdLst/>
              <a:ahLst/>
              <a:cxnLst/>
              <a:rect l="l" t="t" r="r" b="b"/>
              <a:pathLst>
                <a:path w="20886" h="3471" fill="none" extrusionOk="0">
                  <a:moveTo>
                    <a:pt x="17462" y="1"/>
                  </a:moveTo>
                  <a:cubicBezTo>
                    <a:pt x="19356" y="1"/>
                    <a:pt x="20886" y="1530"/>
                    <a:pt x="20886" y="3402"/>
                  </a:cubicBezTo>
                  <a:lnTo>
                    <a:pt x="20886" y="3470"/>
                  </a:lnTo>
                  <a:lnTo>
                    <a:pt x="0" y="3470"/>
                  </a:lnTo>
                  <a:lnTo>
                    <a:pt x="0" y="3402"/>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0"/>
            <p:cNvSpPr/>
            <p:nvPr/>
          </p:nvSpPr>
          <p:spPr>
            <a:xfrm>
              <a:off x="6926475" y="4485638"/>
              <a:ext cx="522150" cy="87350"/>
            </a:xfrm>
            <a:custGeom>
              <a:avLst/>
              <a:gdLst/>
              <a:ahLst/>
              <a:cxnLst/>
              <a:rect l="l" t="t" r="r" b="b"/>
              <a:pathLst>
                <a:path w="20886" h="3494" fill="none" extrusionOk="0">
                  <a:moveTo>
                    <a:pt x="17462" y="1"/>
                  </a:moveTo>
                  <a:cubicBezTo>
                    <a:pt x="19356" y="1"/>
                    <a:pt x="20886" y="1530"/>
                    <a:pt x="20886" y="3425"/>
                  </a:cubicBezTo>
                  <a:lnTo>
                    <a:pt x="20886" y="3493"/>
                  </a:lnTo>
                  <a:lnTo>
                    <a:pt x="0" y="3493"/>
                  </a:lnTo>
                  <a:lnTo>
                    <a:pt x="0" y="3425"/>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2" name="Google Shape;1482;p10"/>
            <p:cNvGrpSpPr/>
            <p:nvPr/>
          </p:nvGrpSpPr>
          <p:grpSpPr>
            <a:xfrm>
              <a:off x="6796375" y="3659363"/>
              <a:ext cx="86750" cy="325875"/>
              <a:chOff x="5752400" y="3659363"/>
              <a:chExt cx="86750" cy="325875"/>
            </a:xfrm>
          </p:grpSpPr>
          <p:sp>
            <p:nvSpPr>
              <p:cNvPr id="1483" name="Google Shape;1483;p10"/>
              <p:cNvSpPr/>
              <p:nvPr/>
            </p:nvSpPr>
            <p:spPr>
              <a:xfrm>
                <a:off x="5752400" y="3659363"/>
                <a:ext cx="86750" cy="325875"/>
              </a:xfrm>
              <a:custGeom>
                <a:avLst/>
                <a:gdLst/>
                <a:ahLst/>
                <a:cxnLst/>
                <a:rect l="l" t="t" r="r" b="b"/>
                <a:pathLst>
                  <a:path w="3470" h="13035" extrusionOk="0">
                    <a:moveTo>
                      <a:pt x="320" y="1"/>
                    </a:moveTo>
                    <a:cubicBezTo>
                      <a:pt x="137" y="1"/>
                      <a:pt x="0" y="138"/>
                      <a:pt x="0" y="343"/>
                    </a:cubicBezTo>
                    <a:lnTo>
                      <a:pt x="183" y="12714"/>
                    </a:lnTo>
                    <a:cubicBezTo>
                      <a:pt x="183" y="12897"/>
                      <a:pt x="343" y="13034"/>
                      <a:pt x="525" y="13034"/>
                    </a:cubicBezTo>
                    <a:lnTo>
                      <a:pt x="2922" y="13034"/>
                    </a:lnTo>
                    <a:cubicBezTo>
                      <a:pt x="3104" y="13034"/>
                      <a:pt x="3264" y="12897"/>
                      <a:pt x="3264" y="12714"/>
                    </a:cubicBezTo>
                    <a:lnTo>
                      <a:pt x="3470" y="343"/>
                    </a:lnTo>
                    <a:cubicBezTo>
                      <a:pt x="3470" y="138"/>
                      <a:pt x="3310"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0"/>
              <p:cNvSpPr/>
              <p:nvPr/>
            </p:nvSpPr>
            <p:spPr>
              <a:xfrm>
                <a:off x="5768375" y="3675338"/>
                <a:ext cx="54225" cy="54250"/>
              </a:xfrm>
              <a:custGeom>
                <a:avLst/>
                <a:gdLst/>
                <a:ahLst/>
                <a:cxnLst/>
                <a:rect l="l" t="t" r="r" b="b"/>
                <a:pathLst>
                  <a:path w="2169" h="2170" extrusionOk="0">
                    <a:moveTo>
                      <a:pt x="1096" y="1"/>
                    </a:moveTo>
                    <a:cubicBezTo>
                      <a:pt x="480" y="1"/>
                      <a:pt x="0" y="480"/>
                      <a:pt x="0" y="1097"/>
                    </a:cubicBezTo>
                    <a:cubicBezTo>
                      <a:pt x="0" y="1690"/>
                      <a:pt x="480" y="2169"/>
                      <a:pt x="1096" y="2169"/>
                    </a:cubicBezTo>
                    <a:cubicBezTo>
                      <a:pt x="1689" y="2169"/>
                      <a:pt x="2169" y="1690"/>
                      <a:pt x="2169" y="1097"/>
                    </a:cubicBezTo>
                    <a:cubicBezTo>
                      <a:pt x="2169"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0"/>
              <p:cNvSpPr/>
              <p:nvPr/>
            </p:nvSpPr>
            <p:spPr>
              <a:xfrm>
                <a:off x="5791200" y="3682763"/>
                <a:ext cx="8575" cy="39400"/>
              </a:xfrm>
              <a:custGeom>
                <a:avLst/>
                <a:gdLst/>
                <a:ahLst/>
                <a:cxnLst/>
                <a:rect l="l" t="t" r="r" b="b"/>
                <a:pathLst>
                  <a:path w="343" h="1576" extrusionOk="0">
                    <a:moveTo>
                      <a:pt x="137" y="1"/>
                    </a:moveTo>
                    <a:cubicBezTo>
                      <a:pt x="69" y="1"/>
                      <a:pt x="0" y="69"/>
                      <a:pt x="0" y="160"/>
                    </a:cubicBezTo>
                    <a:lnTo>
                      <a:pt x="0" y="1439"/>
                    </a:lnTo>
                    <a:cubicBezTo>
                      <a:pt x="0" y="1507"/>
                      <a:pt x="69" y="1576"/>
                      <a:pt x="137" y="1576"/>
                    </a:cubicBezTo>
                    <a:lnTo>
                      <a:pt x="206" y="1576"/>
                    </a:lnTo>
                    <a:cubicBezTo>
                      <a:pt x="274" y="1576"/>
                      <a:pt x="343" y="1507"/>
                      <a:pt x="343" y="1439"/>
                    </a:cubicBezTo>
                    <a:lnTo>
                      <a:pt x="343" y="160"/>
                    </a:lnTo>
                    <a:cubicBezTo>
                      <a:pt x="343" y="69"/>
                      <a:pt x="274"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0"/>
              <p:cNvSpPr/>
              <p:nvPr/>
            </p:nvSpPr>
            <p:spPr>
              <a:xfrm>
                <a:off x="5755825" y="3823713"/>
                <a:ext cx="80475" cy="161525"/>
              </a:xfrm>
              <a:custGeom>
                <a:avLst/>
                <a:gdLst/>
                <a:ahLst/>
                <a:cxnLst/>
                <a:rect l="l" t="t" r="r" b="b"/>
                <a:pathLst>
                  <a:path w="3219" h="6461" extrusionOk="0">
                    <a:moveTo>
                      <a:pt x="3219" y="0"/>
                    </a:moveTo>
                    <a:lnTo>
                      <a:pt x="3219" y="0"/>
                    </a:lnTo>
                    <a:cubicBezTo>
                      <a:pt x="2739" y="1073"/>
                      <a:pt x="2351" y="2260"/>
                      <a:pt x="1507" y="3105"/>
                    </a:cubicBezTo>
                    <a:cubicBezTo>
                      <a:pt x="1201" y="3426"/>
                      <a:pt x="834" y="3604"/>
                      <a:pt x="487" y="3604"/>
                    </a:cubicBezTo>
                    <a:cubicBezTo>
                      <a:pt x="316" y="3604"/>
                      <a:pt x="151" y="3560"/>
                      <a:pt x="0" y="3470"/>
                    </a:cubicBezTo>
                    <a:lnTo>
                      <a:pt x="0" y="3470"/>
                    </a:lnTo>
                    <a:lnTo>
                      <a:pt x="46" y="6140"/>
                    </a:lnTo>
                    <a:cubicBezTo>
                      <a:pt x="46" y="6323"/>
                      <a:pt x="206" y="6460"/>
                      <a:pt x="388" y="6460"/>
                    </a:cubicBezTo>
                    <a:lnTo>
                      <a:pt x="2785" y="6460"/>
                    </a:lnTo>
                    <a:cubicBezTo>
                      <a:pt x="2967" y="6460"/>
                      <a:pt x="3127" y="6323"/>
                      <a:pt x="3127"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0"/>
              <p:cNvSpPr/>
              <p:nvPr/>
            </p:nvSpPr>
            <p:spPr>
              <a:xfrm>
                <a:off x="5752975" y="3773313"/>
                <a:ext cx="59175" cy="106750"/>
              </a:xfrm>
              <a:custGeom>
                <a:avLst/>
                <a:gdLst/>
                <a:ahLst/>
                <a:cxnLst/>
                <a:rect l="l" t="t" r="r" b="b"/>
                <a:pathLst>
                  <a:path w="2367" h="4270" extrusionOk="0">
                    <a:moveTo>
                      <a:pt x="1164" y="1"/>
                    </a:moveTo>
                    <a:cubicBezTo>
                      <a:pt x="695" y="1"/>
                      <a:pt x="235" y="252"/>
                      <a:pt x="114" y="807"/>
                    </a:cubicBezTo>
                    <a:cubicBezTo>
                      <a:pt x="0" y="1446"/>
                      <a:pt x="114" y="2085"/>
                      <a:pt x="160" y="2724"/>
                    </a:cubicBezTo>
                    <a:cubicBezTo>
                      <a:pt x="228" y="3272"/>
                      <a:pt x="183" y="3774"/>
                      <a:pt x="616" y="4162"/>
                    </a:cubicBezTo>
                    <a:cubicBezTo>
                      <a:pt x="688" y="4233"/>
                      <a:pt x="777" y="4269"/>
                      <a:pt x="867" y="4269"/>
                    </a:cubicBezTo>
                    <a:cubicBezTo>
                      <a:pt x="921" y="4269"/>
                      <a:pt x="976" y="4256"/>
                      <a:pt x="1027" y="4231"/>
                    </a:cubicBezTo>
                    <a:cubicBezTo>
                      <a:pt x="1529" y="3934"/>
                      <a:pt x="1643" y="3477"/>
                      <a:pt x="1826" y="2952"/>
                    </a:cubicBezTo>
                    <a:cubicBezTo>
                      <a:pt x="2031" y="2336"/>
                      <a:pt x="2305" y="1743"/>
                      <a:pt x="2328" y="1103"/>
                    </a:cubicBezTo>
                    <a:cubicBezTo>
                      <a:pt x="2366" y="403"/>
                      <a:pt x="1757" y="1"/>
                      <a:pt x="1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8" name="Google Shape;1488;p10"/>
            <p:cNvSpPr/>
            <p:nvPr/>
          </p:nvSpPr>
          <p:spPr>
            <a:xfrm>
              <a:off x="7981275" y="4268238"/>
              <a:ext cx="522150" cy="86750"/>
            </a:xfrm>
            <a:custGeom>
              <a:avLst/>
              <a:gdLst/>
              <a:ahLst/>
              <a:cxnLst/>
              <a:rect l="l" t="t" r="r" b="b"/>
              <a:pathLst>
                <a:path w="20886" h="3470" fill="none" extrusionOk="0">
                  <a:moveTo>
                    <a:pt x="17462" y="0"/>
                  </a:moveTo>
                  <a:cubicBezTo>
                    <a:pt x="19356" y="0"/>
                    <a:pt x="20886" y="1530"/>
                    <a:pt x="20886" y="3424"/>
                  </a:cubicBezTo>
                  <a:lnTo>
                    <a:pt x="20886" y="3470"/>
                  </a:lnTo>
                  <a:lnTo>
                    <a:pt x="0" y="3470"/>
                  </a:lnTo>
                  <a:lnTo>
                    <a:pt x="0" y="3424"/>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0"/>
            <p:cNvSpPr/>
            <p:nvPr/>
          </p:nvSpPr>
          <p:spPr>
            <a:xfrm>
              <a:off x="7981275" y="4377213"/>
              <a:ext cx="522150" cy="86775"/>
            </a:xfrm>
            <a:custGeom>
              <a:avLst/>
              <a:gdLst/>
              <a:ahLst/>
              <a:cxnLst/>
              <a:rect l="l" t="t" r="r" b="b"/>
              <a:pathLst>
                <a:path w="20886" h="3471" fill="none" extrusionOk="0">
                  <a:moveTo>
                    <a:pt x="17462" y="1"/>
                  </a:moveTo>
                  <a:cubicBezTo>
                    <a:pt x="19356" y="1"/>
                    <a:pt x="20886" y="1530"/>
                    <a:pt x="20886" y="3402"/>
                  </a:cubicBezTo>
                  <a:lnTo>
                    <a:pt x="20886" y="3470"/>
                  </a:lnTo>
                  <a:lnTo>
                    <a:pt x="0" y="3470"/>
                  </a:lnTo>
                  <a:lnTo>
                    <a:pt x="0" y="3402"/>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0"/>
            <p:cNvSpPr/>
            <p:nvPr/>
          </p:nvSpPr>
          <p:spPr>
            <a:xfrm>
              <a:off x="7981275" y="4485638"/>
              <a:ext cx="522150" cy="87350"/>
            </a:xfrm>
            <a:custGeom>
              <a:avLst/>
              <a:gdLst/>
              <a:ahLst/>
              <a:cxnLst/>
              <a:rect l="l" t="t" r="r" b="b"/>
              <a:pathLst>
                <a:path w="20886" h="3494" fill="none" extrusionOk="0">
                  <a:moveTo>
                    <a:pt x="17462" y="1"/>
                  </a:moveTo>
                  <a:cubicBezTo>
                    <a:pt x="19356" y="1"/>
                    <a:pt x="20886" y="1530"/>
                    <a:pt x="20886" y="3425"/>
                  </a:cubicBezTo>
                  <a:lnTo>
                    <a:pt x="20886" y="3493"/>
                  </a:lnTo>
                  <a:lnTo>
                    <a:pt x="0" y="3493"/>
                  </a:lnTo>
                  <a:lnTo>
                    <a:pt x="0" y="3425"/>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1" name="Google Shape;1491;p10"/>
            <p:cNvGrpSpPr/>
            <p:nvPr/>
          </p:nvGrpSpPr>
          <p:grpSpPr>
            <a:xfrm>
              <a:off x="7851175" y="3659363"/>
              <a:ext cx="86750" cy="325875"/>
              <a:chOff x="5752400" y="3659363"/>
              <a:chExt cx="86750" cy="325875"/>
            </a:xfrm>
          </p:grpSpPr>
          <p:sp>
            <p:nvSpPr>
              <p:cNvPr id="1492" name="Google Shape;1492;p10"/>
              <p:cNvSpPr/>
              <p:nvPr/>
            </p:nvSpPr>
            <p:spPr>
              <a:xfrm>
                <a:off x="5752400" y="3659363"/>
                <a:ext cx="86750" cy="325875"/>
              </a:xfrm>
              <a:custGeom>
                <a:avLst/>
                <a:gdLst/>
                <a:ahLst/>
                <a:cxnLst/>
                <a:rect l="l" t="t" r="r" b="b"/>
                <a:pathLst>
                  <a:path w="3470" h="13035" extrusionOk="0">
                    <a:moveTo>
                      <a:pt x="320" y="1"/>
                    </a:moveTo>
                    <a:cubicBezTo>
                      <a:pt x="137" y="1"/>
                      <a:pt x="0" y="138"/>
                      <a:pt x="0" y="343"/>
                    </a:cubicBezTo>
                    <a:lnTo>
                      <a:pt x="183" y="12714"/>
                    </a:lnTo>
                    <a:cubicBezTo>
                      <a:pt x="183" y="12897"/>
                      <a:pt x="343" y="13034"/>
                      <a:pt x="525" y="13034"/>
                    </a:cubicBezTo>
                    <a:lnTo>
                      <a:pt x="2922" y="13034"/>
                    </a:lnTo>
                    <a:cubicBezTo>
                      <a:pt x="3104" y="13034"/>
                      <a:pt x="3264" y="12897"/>
                      <a:pt x="3264" y="12714"/>
                    </a:cubicBezTo>
                    <a:lnTo>
                      <a:pt x="3470" y="343"/>
                    </a:lnTo>
                    <a:cubicBezTo>
                      <a:pt x="3470" y="138"/>
                      <a:pt x="3310"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0"/>
              <p:cNvSpPr/>
              <p:nvPr/>
            </p:nvSpPr>
            <p:spPr>
              <a:xfrm>
                <a:off x="5768375" y="3675338"/>
                <a:ext cx="54225" cy="54250"/>
              </a:xfrm>
              <a:custGeom>
                <a:avLst/>
                <a:gdLst/>
                <a:ahLst/>
                <a:cxnLst/>
                <a:rect l="l" t="t" r="r" b="b"/>
                <a:pathLst>
                  <a:path w="2169" h="2170" extrusionOk="0">
                    <a:moveTo>
                      <a:pt x="1096" y="1"/>
                    </a:moveTo>
                    <a:cubicBezTo>
                      <a:pt x="480" y="1"/>
                      <a:pt x="0" y="480"/>
                      <a:pt x="0" y="1097"/>
                    </a:cubicBezTo>
                    <a:cubicBezTo>
                      <a:pt x="0" y="1690"/>
                      <a:pt x="480" y="2169"/>
                      <a:pt x="1096" y="2169"/>
                    </a:cubicBezTo>
                    <a:cubicBezTo>
                      <a:pt x="1689" y="2169"/>
                      <a:pt x="2169" y="1690"/>
                      <a:pt x="2169" y="1097"/>
                    </a:cubicBezTo>
                    <a:cubicBezTo>
                      <a:pt x="2169"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0"/>
              <p:cNvSpPr/>
              <p:nvPr/>
            </p:nvSpPr>
            <p:spPr>
              <a:xfrm>
                <a:off x="5791200" y="3682763"/>
                <a:ext cx="8575" cy="39400"/>
              </a:xfrm>
              <a:custGeom>
                <a:avLst/>
                <a:gdLst/>
                <a:ahLst/>
                <a:cxnLst/>
                <a:rect l="l" t="t" r="r" b="b"/>
                <a:pathLst>
                  <a:path w="343" h="1576" extrusionOk="0">
                    <a:moveTo>
                      <a:pt x="137" y="1"/>
                    </a:moveTo>
                    <a:cubicBezTo>
                      <a:pt x="69" y="1"/>
                      <a:pt x="0" y="69"/>
                      <a:pt x="0" y="160"/>
                    </a:cubicBezTo>
                    <a:lnTo>
                      <a:pt x="0" y="1439"/>
                    </a:lnTo>
                    <a:cubicBezTo>
                      <a:pt x="0" y="1507"/>
                      <a:pt x="69" y="1576"/>
                      <a:pt x="137" y="1576"/>
                    </a:cubicBezTo>
                    <a:lnTo>
                      <a:pt x="206" y="1576"/>
                    </a:lnTo>
                    <a:cubicBezTo>
                      <a:pt x="274" y="1576"/>
                      <a:pt x="343" y="1507"/>
                      <a:pt x="343" y="1439"/>
                    </a:cubicBezTo>
                    <a:lnTo>
                      <a:pt x="343" y="160"/>
                    </a:lnTo>
                    <a:cubicBezTo>
                      <a:pt x="343" y="69"/>
                      <a:pt x="274"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0"/>
              <p:cNvSpPr/>
              <p:nvPr/>
            </p:nvSpPr>
            <p:spPr>
              <a:xfrm>
                <a:off x="5755825" y="3823713"/>
                <a:ext cx="80475" cy="161525"/>
              </a:xfrm>
              <a:custGeom>
                <a:avLst/>
                <a:gdLst/>
                <a:ahLst/>
                <a:cxnLst/>
                <a:rect l="l" t="t" r="r" b="b"/>
                <a:pathLst>
                  <a:path w="3219" h="6461" extrusionOk="0">
                    <a:moveTo>
                      <a:pt x="3219" y="0"/>
                    </a:moveTo>
                    <a:lnTo>
                      <a:pt x="3219" y="0"/>
                    </a:lnTo>
                    <a:cubicBezTo>
                      <a:pt x="2739" y="1073"/>
                      <a:pt x="2351" y="2260"/>
                      <a:pt x="1507" y="3105"/>
                    </a:cubicBezTo>
                    <a:cubicBezTo>
                      <a:pt x="1201" y="3426"/>
                      <a:pt x="834" y="3604"/>
                      <a:pt x="487" y="3604"/>
                    </a:cubicBezTo>
                    <a:cubicBezTo>
                      <a:pt x="316" y="3604"/>
                      <a:pt x="151" y="3560"/>
                      <a:pt x="0" y="3470"/>
                    </a:cubicBezTo>
                    <a:lnTo>
                      <a:pt x="0" y="3470"/>
                    </a:lnTo>
                    <a:lnTo>
                      <a:pt x="46" y="6140"/>
                    </a:lnTo>
                    <a:cubicBezTo>
                      <a:pt x="46" y="6323"/>
                      <a:pt x="206" y="6460"/>
                      <a:pt x="388" y="6460"/>
                    </a:cubicBezTo>
                    <a:lnTo>
                      <a:pt x="2785" y="6460"/>
                    </a:lnTo>
                    <a:cubicBezTo>
                      <a:pt x="2967" y="6460"/>
                      <a:pt x="3127" y="6323"/>
                      <a:pt x="3127"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0"/>
              <p:cNvSpPr/>
              <p:nvPr/>
            </p:nvSpPr>
            <p:spPr>
              <a:xfrm>
                <a:off x="5752975" y="3773313"/>
                <a:ext cx="59175" cy="106750"/>
              </a:xfrm>
              <a:custGeom>
                <a:avLst/>
                <a:gdLst/>
                <a:ahLst/>
                <a:cxnLst/>
                <a:rect l="l" t="t" r="r" b="b"/>
                <a:pathLst>
                  <a:path w="2367" h="4270" extrusionOk="0">
                    <a:moveTo>
                      <a:pt x="1164" y="1"/>
                    </a:moveTo>
                    <a:cubicBezTo>
                      <a:pt x="695" y="1"/>
                      <a:pt x="235" y="252"/>
                      <a:pt x="114" y="807"/>
                    </a:cubicBezTo>
                    <a:cubicBezTo>
                      <a:pt x="0" y="1446"/>
                      <a:pt x="114" y="2085"/>
                      <a:pt x="160" y="2724"/>
                    </a:cubicBezTo>
                    <a:cubicBezTo>
                      <a:pt x="228" y="3272"/>
                      <a:pt x="183" y="3774"/>
                      <a:pt x="616" y="4162"/>
                    </a:cubicBezTo>
                    <a:cubicBezTo>
                      <a:pt x="688" y="4233"/>
                      <a:pt x="777" y="4269"/>
                      <a:pt x="867" y="4269"/>
                    </a:cubicBezTo>
                    <a:cubicBezTo>
                      <a:pt x="921" y="4269"/>
                      <a:pt x="976" y="4256"/>
                      <a:pt x="1027" y="4231"/>
                    </a:cubicBezTo>
                    <a:cubicBezTo>
                      <a:pt x="1529" y="3934"/>
                      <a:pt x="1643" y="3477"/>
                      <a:pt x="1826" y="2952"/>
                    </a:cubicBezTo>
                    <a:cubicBezTo>
                      <a:pt x="2031" y="2336"/>
                      <a:pt x="2305" y="1743"/>
                      <a:pt x="2328" y="1103"/>
                    </a:cubicBezTo>
                    <a:cubicBezTo>
                      <a:pt x="2366" y="403"/>
                      <a:pt x="1757" y="1"/>
                      <a:pt x="1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7" name="Google Shape;1497;p10"/>
            <p:cNvSpPr/>
            <p:nvPr/>
          </p:nvSpPr>
          <p:spPr>
            <a:xfrm>
              <a:off x="7644325" y="4354963"/>
              <a:ext cx="43400" cy="218025"/>
            </a:xfrm>
            <a:custGeom>
              <a:avLst/>
              <a:gdLst/>
              <a:ahLst/>
              <a:cxnLst/>
              <a:rect l="l" t="t" r="r" b="b"/>
              <a:pathLst>
                <a:path w="1736" h="8721" extrusionOk="0">
                  <a:moveTo>
                    <a:pt x="389" y="1"/>
                  </a:moveTo>
                  <a:cubicBezTo>
                    <a:pt x="183" y="1"/>
                    <a:pt x="1" y="183"/>
                    <a:pt x="1" y="412"/>
                  </a:cubicBezTo>
                  <a:lnTo>
                    <a:pt x="1" y="8309"/>
                  </a:lnTo>
                  <a:cubicBezTo>
                    <a:pt x="1" y="8537"/>
                    <a:pt x="183" y="8720"/>
                    <a:pt x="389" y="8720"/>
                  </a:cubicBezTo>
                  <a:lnTo>
                    <a:pt x="1347" y="8720"/>
                  </a:lnTo>
                  <a:cubicBezTo>
                    <a:pt x="1576" y="8720"/>
                    <a:pt x="1735" y="8537"/>
                    <a:pt x="1735" y="8309"/>
                  </a:cubicBezTo>
                  <a:lnTo>
                    <a:pt x="1735" y="412"/>
                  </a:lnTo>
                  <a:cubicBezTo>
                    <a:pt x="1735" y="183"/>
                    <a:pt x="1576"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0"/>
            <p:cNvSpPr/>
            <p:nvPr/>
          </p:nvSpPr>
          <p:spPr>
            <a:xfrm>
              <a:off x="7645475" y="4376088"/>
              <a:ext cx="42825" cy="42250"/>
            </a:xfrm>
            <a:custGeom>
              <a:avLst/>
              <a:gdLst/>
              <a:ahLst/>
              <a:cxnLst/>
              <a:rect l="l" t="t" r="r" b="b"/>
              <a:pathLst>
                <a:path w="1713" h="1690" extrusionOk="0">
                  <a:moveTo>
                    <a:pt x="845" y="0"/>
                  </a:moveTo>
                  <a:cubicBezTo>
                    <a:pt x="411" y="0"/>
                    <a:pt x="0" y="388"/>
                    <a:pt x="0" y="845"/>
                  </a:cubicBezTo>
                  <a:cubicBezTo>
                    <a:pt x="23" y="1301"/>
                    <a:pt x="388" y="1689"/>
                    <a:pt x="845" y="1689"/>
                  </a:cubicBezTo>
                  <a:cubicBezTo>
                    <a:pt x="1278" y="1689"/>
                    <a:pt x="1712" y="1301"/>
                    <a:pt x="1689" y="845"/>
                  </a:cubicBezTo>
                  <a:cubicBezTo>
                    <a:pt x="1667" y="388"/>
                    <a:pt x="1324"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0"/>
            <p:cNvSpPr/>
            <p:nvPr/>
          </p:nvSpPr>
          <p:spPr>
            <a:xfrm>
              <a:off x="7644325" y="4407463"/>
              <a:ext cx="43400" cy="165525"/>
            </a:xfrm>
            <a:custGeom>
              <a:avLst/>
              <a:gdLst/>
              <a:ahLst/>
              <a:cxnLst/>
              <a:rect l="l" t="t" r="r" b="b"/>
              <a:pathLst>
                <a:path w="1736" h="6621" extrusionOk="0">
                  <a:moveTo>
                    <a:pt x="1735" y="1"/>
                  </a:moveTo>
                  <a:cubicBezTo>
                    <a:pt x="1210" y="731"/>
                    <a:pt x="640" y="1416"/>
                    <a:pt x="1" y="2078"/>
                  </a:cubicBezTo>
                  <a:lnTo>
                    <a:pt x="1" y="6209"/>
                  </a:lnTo>
                  <a:cubicBezTo>
                    <a:pt x="1" y="6437"/>
                    <a:pt x="183" y="6620"/>
                    <a:pt x="389" y="6620"/>
                  </a:cubicBezTo>
                  <a:lnTo>
                    <a:pt x="1347" y="6620"/>
                  </a:lnTo>
                  <a:cubicBezTo>
                    <a:pt x="1576" y="6620"/>
                    <a:pt x="1735" y="6437"/>
                    <a:pt x="1735" y="6209"/>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0"/>
            <p:cNvSpPr/>
            <p:nvPr/>
          </p:nvSpPr>
          <p:spPr>
            <a:xfrm>
              <a:off x="8689425" y="4354963"/>
              <a:ext cx="43400" cy="218025"/>
            </a:xfrm>
            <a:custGeom>
              <a:avLst/>
              <a:gdLst/>
              <a:ahLst/>
              <a:cxnLst/>
              <a:rect l="l" t="t" r="r" b="b"/>
              <a:pathLst>
                <a:path w="1736" h="8721" extrusionOk="0">
                  <a:moveTo>
                    <a:pt x="389" y="1"/>
                  </a:moveTo>
                  <a:cubicBezTo>
                    <a:pt x="183" y="1"/>
                    <a:pt x="1" y="183"/>
                    <a:pt x="1" y="412"/>
                  </a:cubicBezTo>
                  <a:lnTo>
                    <a:pt x="1" y="8309"/>
                  </a:lnTo>
                  <a:cubicBezTo>
                    <a:pt x="1" y="8537"/>
                    <a:pt x="183" y="8720"/>
                    <a:pt x="389" y="8720"/>
                  </a:cubicBezTo>
                  <a:lnTo>
                    <a:pt x="1347" y="8720"/>
                  </a:lnTo>
                  <a:cubicBezTo>
                    <a:pt x="1576" y="8720"/>
                    <a:pt x="1735" y="8537"/>
                    <a:pt x="1735" y="8309"/>
                  </a:cubicBezTo>
                  <a:lnTo>
                    <a:pt x="1735" y="412"/>
                  </a:lnTo>
                  <a:cubicBezTo>
                    <a:pt x="1735" y="183"/>
                    <a:pt x="1576"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0"/>
            <p:cNvSpPr/>
            <p:nvPr/>
          </p:nvSpPr>
          <p:spPr>
            <a:xfrm>
              <a:off x="8690575" y="4376088"/>
              <a:ext cx="42825" cy="42250"/>
            </a:xfrm>
            <a:custGeom>
              <a:avLst/>
              <a:gdLst/>
              <a:ahLst/>
              <a:cxnLst/>
              <a:rect l="l" t="t" r="r" b="b"/>
              <a:pathLst>
                <a:path w="1713" h="1690" extrusionOk="0">
                  <a:moveTo>
                    <a:pt x="845" y="0"/>
                  </a:moveTo>
                  <a:cubicBezTo>
                    <a:pt x="411" y="0"/>
                    <a:pt x="0" y="388"/>
                    <a:pt x="0" y="845"/>
                  </a:cubicBezTo>
                  <a:cubicBezTo>
                    <a:pt x="23" y="1301"/>
                    <a:pt x="388" y="1689"/>
                    <a:pt x="845" y="1689"/>
                  </a:cubicBezTo>
                  <a:cubicBezTo>
                    <a:pt x="1278" y="1689"/>
                    <a:pt x="1712" y="1301"/>
                    <a:pt x="1689" y="845"/>
                  </a:cubicBezTo>
                  <a:cubicBezTo>
                    <a:pt x="1667" y="388"/>
                    <a:pt x="1324"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0"/>
            <p:cNvSpPr/>
            <p:nvPr/>
          </p:nvSpPr>
          <p:spPr>
            <a:xfrm>
              <a:off x="8689425" y="4407463"/>
              <a:ext cx="43400" cy="165525"/>
            </a:xfrm>
            <a:custGeom>
              <a:avLst/>
              <a:gdLst/>
              <a:ahLst/>
              <a:cxnLst/>
              <a:rect l="l" t="t" r="r" b="b"/>
              <a:pathLst>
                <a:path w="1736" h="6621" extrusionOk="0">
                  <a:moveTo>
                    <a:pt x="1735" y="1"/>
                  </a:moveTo>
                  <a:cubicBezTo>
                    <a:pt x="1210" y="731"/>
                    <a:pt x="640" y="1416"/>
                    <a:pt x="1" y="2078"/>
                  </a:cubicBezTo>
                  <a:lnTo>
                    <a:pt x="1" y="6209"/>
                  </a:lnTo>
                  <a:cubicBezTo>
                    <a:pt x="1" y="6437"/>
                    <a:pt x="183" y="6620"/>
                    <a:pt x="389" y="6620"/>
                  </a:cubicBezTo>
                  <a:lnTo>
                    <a:pt x="1347" y="6620"/>
                  </a:lnTo>
                  <a:cubicBezTo>
                    <a:pt x="1576" y="6620"/>
                    <a:pt x="1735" y="6437"/>
                    <a:pt x="1735" y="6209"/>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10"/>
          <p:cNvGrpSpPr/>
          <p:nvPr/>
        </p:nvGrpSpPr>
        <p:grpSpPr>
          <a:xfrm>
            <a:off x="25" y="108400"/>
            <a:ext cx="8969489" cy="4926696"/>
            <a:chOff x="25" y="108400"/>
            <a:chExt cx="8969489" cy="4926696"/>
          </a:xfrm>
        </p:grpSpPr>
        <p:sp>
          <p:nvSpPr>
            <p:cNvPr id="1504" name="Google Shape;1504;p10"/>
            <p:cNvSpPr/>
            <p:nvPr/>
          </p:nvSpPr>
          <p:spPr>
            <a:xfrm>
              <a:off x="406786" y="260748"/>
              <a:ext cx="8330135" cy="4492798"/>
            </a:xfrm>
            <a:custGeom>
              <a:avLst/>
              <a:gdLst/>
              <a:ahLst/>
              <a:cxnLst/>
              <a:rect l="l" t="t" r="r" b="b"/>
              <a:pathLst>
                <a:path w="178672" h="136352" extrusionOk="0">
                  <a:moveTo>
                    <a:pt x="846" y="1"/>
                  </a:moveTo>
                  <a:cubicBezTo>
                    <a:pt x="376" y="1"/>
                    <a:pt x="0" y="377"/>
                    <a:pt x="0" y="832"/>
                  </a:cubicBezTo>
                  <a:lnTo>
                    <a:pt x="0" y="135521"/>
                  </a:lnTo>
                  <a:cubicBezTo>
                    <a:pt x="0" y="135991"/>
                    <a:pt x="376" y="136352"/>
                    <a:pt x="846" y="136352"/>
                  </a:cubicBezTo>
                  <a:lnTo>
                    <a:pt x="177841" y="136352"/>
                  </a:lnTo>
                  <a:cubicBezTo>
                    <a:pt x="178295" y="136352"/>
                    <a:pt x="178672" y="135991"/>
                    <a:pt x="178672" y="135521"/>
                  </a:cubicBezTo>
                  <a:lnTo>
                    <a:pt x="178672" y="832"/>
                  </a:lnTo>
                  <a:cubicBezTo>
                    <a:pt x="178672" y="377"/>
                    <a:pt x="178295" y="1"/>
                    <a:pt x="177841" y="1"/>
                  </a:cubicBezTo>
                  <a:close/>
                </a:path>
              </a:pathLst>
            </a:custGeom>
            <a:solidFill>
              <a:srgbClr val="CEC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0"/>
            <p:cNvSpPr/>
            <p:nvPr/>
          </p:nvSpPr>
          <p:spPr>
            <a:xfrm>
              <a:off x="4572359" y="108400"/>
              <a:ext cx="4397154" cy="4765493"/>
            </a:xfrm>
            <a:custGeom>
              <a:avLst/>
              <a:gdLst/>
              <a:ahLst/>
              <a:cxnLst/>
              <a:rect l="l" t="t" r="r" b="b"/>
              <a:pathLst>
                <a:path w="94314" h="144628" extrusionOk="0">
                  <a:moveTo>
                    <a:pt x="1" y="1"/>
                  </a:moveTo>
                  <a:lnTo>
                    <a:pt x="1" y="144628"/>
                  </a:lnTo>
                  <a:lnTo>
                    <a:pt x="91695" y="144628"/>
                  </a:lnTo>
                  <a:cubicBezTo>
                    <a:pt x="93153" y="144628"/>
                    <a:pt x="94313" y="143452"/>
                    <a:pt x="94313" y="142010"/>
                  </a:cubicBezTo>
                  <a:lnTo>
                    <a:pt x="94313" y="2603"/>
                  </a:lnTo>
                  <a:cubicBezTo>
                    <a:pt x="94313" y="1161"/>
                    <a:pt x="93153" y="1"/>
                    <a:pt x="91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0"/>
            <p:cNvSpPr/>
            <p:nvPr/>
          </p:nvSpPr>
          <p:spPr>
            <a:xfrm>
              <a:off x="174375" y="108400"/>
              <a:ext cx="4439123" cy="4765493"/>
            </a:xfrm>
            <a:custGeom>
              <a:avLst/>
              <a:gdLst/>
              <a:ahLst/>
              <a:cxnLst/>
              <a:rect l="l" t="t" r="r" b="b"/>
              <a:pathLst>
                <a:path w="94329" h="144628" extrusionOk="0">
                  <a:moveTo>
                    <a:pt x="2618" y="1"/>
                  </a:moveTo>
                  <a:cubicBezTo>
                    <a:pt x="1176" y="1"/>
                    <a:pt x="1" y="1161"/>
                    <a:pt x="1" y="2603"/>
                  </a:cubicBezTo>
                  <a:lnTo>
                    <a:pt x="1" y="142010"/>
                  </a:lnTo>
                  <a:cubicBezTo>
                    <a:pt x="1" y="143452"/>
                    <a:pt x="1176" y="144628"/>
                    <a:pt x="2618" y="144628"/>
                  </a:cubicBezTo>
                  <a:lnTo>
                    <a:pt x="94329" y="144628"/>
                  </a:lnTo>
                  <a:lnTo>
                    <a:pt x="943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0"/>
            <p:cNvSpPr/>
            <p:nvPr/>
          </p:nvSpPr>
          <p:spPr>
            <a:xfrm>
              <a:off x="720000" y="4210391"/>
              <a:ext cx="297050" cy="824706"/>
            </a:xfrm>
            <a:custGeom>
              <a:avLst/>
              <a:gdLst/>
              <a:ahLst/>
              <a:cxnLst/>
              <a:rect l="l" t="t" r="r" b="b"/>
              <a:pathLst>
                <a:path w="11882" h="32071" extrusionOk="0">
                  <a:moveTo>
                    <a:pt x="1" y="1"/>
                  </a:moveTo>
                  <a:lnTo>
                    <a:pt x="1" y="32070"/>
                  </a:lnTo>
                  <a:lnTo>
                    <a:pt x="5941" y="26240"/>
                  </a:lnTo>
                  <a:lnTo>
                    <a:pt x="11882" y="32070"/>
                  </a:lnTo>
                  <a:lnTo>
                    <a:pt x="118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0"/>
            <p:cNvSpPr/>
            <p:nvPr/>
          </p:nvSpPr>
          <p:spPr>
            <a:xfrm flipH="1">
              <a:off x="25" y="1930375"/>
              <a:ext cx="1040534" cy="540081"/>
            </a:xfrm>
            <a:custGeom>
              <a:avLst/>
              <a:gdLst/>
              <a:ahLst/>
              <a:cxnLst/>
              <a:rect l="l" t="t" r="r" b="b"/>
              <a:pathLst>
                <a:path w="25942" h="13465" extrusionOk="0">
                  <a:moveTo>
                    <a:pt x="1866" y="1"/>
                  </a:moveTo>
                  <a:lnTo>
                    <a:pt x="0" y="7211"/>
                  </a:lnTo>
                  <a:lnTo>
                    <a:pt x="24076" y="13465"/>
                  </a:lnTo>
                  <a:lnTo>
                    <a:pt x="25941" y="6255"/>
                  </a:lnTo>
                  <a:lnTo>
                    <a:pt x="1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0"/>
            <p:cNvSpPr/>
            <p:nvPr/>
          </p:nvSpPr>
          <p:spPr>
            <a:xfrm>
              <a:off x="293478" y="233896"/>
              <a:ext cx="4320006" cy="4492798"/>
            </a:xfrm>
            <a:custGeom>
              <a:avLst/>
              <a:gdLst/>
              <a:ahLst/>
              <a:cxnLst/>
              <a:rect l="l" t="t" r="r" b="b"/>
              <a:pathLst>
                <a:path w="89344" h="136352" extrusionOk="0">
                  <a:moveTo>
                    <a:pt x="846" y="1"/>
                  </a:moveTo>
                  <a:cubicBezTo>
                    <a:pt x="376" y="1"/>
                    <a:pt x="0" y="377"/>
                    <a:pt x="0" y="831"/>
                  </a:cubicBezTo>
                  <a:lnTo>
                    <a:pt x="0" y="135521"/>
                  </a:lnTo>
                  <a:cubicBezTo>
                    <a:pt x="0" y="135975"/>
                    <a:pt x="376" y="136352"/>
                    <a:pt x="846" y="136352"/>
                  </a:cubicBezTo>
                  <a:lnTo>
                    <a:pt x="89344" y="136352"/>
                  </a:lnTo>
                  <a:lnTo>
                    <a:pt x="89344" y="1"/>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0"/>
            <p:cNvSpPr/>
            <p:nvPr/>
          </p:nvSpPr>
          <p:spPr>
            <a:xfrm>
              <a:off x="4613294" y="233896"/>
              <a:ext cx="4237321" cy="4492798"/>
            </a:xfrm>
            <a:custGeom>
              <a:avLst/>
              <a:gdLst/>
              <a:ahLst/>
              <a:cxnLst/>
              <a:rect l="l" t="t" r="r" b="b"/>
              <a:pathLst>
                <a:path w="89329" h="136352" extrusionOk="0">
                  <a:moveTo>
                    <a:pt x="1" y="1"/>
                  </a:moveTo>
                  <a:lnTo>
                    <a:pt x="1" y="136352"/>
                  </a:lnTo>
                  <a:lnTo>
                    <a:pt x="88498" y="136352"/>
                  </a:lnTo>
                  <a:cubicBezTo>
                    <a:pt x="88952" y="136352"/>
                    <a:pt x="89329" y="135975"/>
                    <a:pt x="89329" y="135521"/>
                  </a:cubicBezTo>
                  <a:lnTo>
                    <a:pt x="89329" y="831"/>
                  </a:lnTo>
                  <a:cubicBezTo>
                    <a:pt x="89329" y="377"/>
                    <a:pt x="88952" y="1"/>
                    <a:pt x="88498" y="1"/>
                  </a:cubicBez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1" name="Google Shape;1511;p10"/>
            <p:cNvGrpSpPr/>
            <p:nvPr/>
          </p:nvGrpSpPr>
          <p:grpSpPr>
            <a:xfrm>
              <a:off x="418990" y="297292"/>
              <a:ext cx="1016917" cy="968564"/>
              <a:chOff x="2196125" y="2117850"/>
              <a:chExt cx="569000" cy="541975"/>
            </a:xfrm>
          </p:grpSpPr>
          <p:sp>
            <p:nvSpPr>
              <p:cNvPr id="1512" name="Google Shape;1512;p10"/>
              <p:cNvSpPr/>
              <p:nvPr/>
            </p:nvSpPr>
            <p:spPr>
              <a:xfrm>
                <a:off x="2196125" y="2117850"/>
                <a:ext cx="569000" cy="541975"/>
              </a:xfrm>
              <a:custGeom>
                <a:avLst/>
                <a:gdLst/>
                <a:ahLst/>
                <a:cxnLst/>
                <a:rect l="l" t="t" r="r" b="b"/>
                <a:pathLst>
                  <a:path w="22760" h="21679" extrusionOk="0">
                    <a:moveTo>
                      <a:pt x="4906" y="1"/>
                    </a:moveTo>
                    <a:lnTo>
                      <a:pt x="0" y="17854"/>
                    </a:lnTo>
                    <a:lnTo>
                      <a:pt x="13903" y="21678"/>
                    </a:lnTo>
                    <a:lnTo>
                      <a:pt x="18825" y="19249"/>
                    </a:lnTo>
                    <a:lnTo>
                      <a:pt x="22759" y="4907"/>
                    </a:lnTo>
                    <a:lnTo>
                      <a:pt x="49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0"/>
              <p:cNvSpPr/>
              <p:nvPr/>
            </p:nvSpPr>
            <p:spPr>
              <a:xfrm>
                <a:off x="2543700" y="2571625"/>
                <a:ext cx="123075" cy="88200"/>
              </a:xfrm>
              <a:custGeom>
                <a:avLst/>
                <a:gdLst/>
                <a:ahLst/>
                <a:cxnLst/>
                <a:rect l="l" t="t" r="r" b="b"/>
                <a:pathLst>
                  <a:path w="4923" h="3528" extrusionOk="0">
                    <a:moveTo>
                      <a:pt x="972" y="1"/>
                    </a:moveTo>
                    <a:lnTo>
                      <a:pt x="0" y="3527"/>
                    </a:lnTo>
                    <a:lnTo>
                      <a:pt x="4922" y="1098"/>
                    </a:lnTo>
                    <a:lnTo>
                      <a:pt x="972"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0"/>
              <p:cNvSpPr/>
              <p:nvPr/>
            </p:nvSpPr>
            <p:spPr>
              <a:xfrm>
                <a:off x="2298775" y="2117850"/>
                <a:ext cx="466350" cy="195950"/>
              </a:xfrm>
              <a:custGeom>
                <a:avLst/>
                <a:gdLst/>
                <a:ahLst/>
                <a:cxnLst/>
                <a:rect l="l" t="t" r="r" b="b"/>
                <a:pathLst>
                  <a:path w="18654" h="7838" extrusionOk="0">
                    <a:moveTo>
                      <a:pt x="800" y="1"/>
                    </a:moveTo>
                    <a:lnTo>
                      <a:pt x="1" y="2932"/>
                    </a:lnTo>
                    <a:lnTo>
                      <a:pt x="17854" y="7838"/>
                    </a:lnTo>
                    <a:lnTo>
                      <a:pt x="18653" y="4907"/>
                    </a:lnTo>
                    <a:lnTo>
                      <a:pt x="800"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5" name="Google Shape;1515;p10"/>
            <p:cNvSpPr/>
            <p:nvPr/>
          </p:nvSpPr>
          <p:spPr>
            <a:xfrm flipH="1">
              <a:off x="35" y="2533900"/>
              <a:ext cx="1021040" cy="387342"/>
            </a:xfrm>
            <a:custGeom>
              <a:avLst/>
              <a:gdLst/>
              <a:ahLst/>
              <a:cxnLst/>
              <a:rect l="l" t="t" r="r" b="b"/>
              <a:pathLst>
                <a:path w="25456" h="9657" extrusionOk="0">
                  <a:moveTo>
                    <a:pt x="24782" y="1"/>
                  </a:moveTo>
                  <a:lnTo>
                    <a:pt x="1" y="2227"/>
                  </a:lnTo>
                  <a:lnTo>
                    <a:pt x="675" y="9656"/>
                  </a:lnTo>
                  <a:lnTo>
                    <a:pt x="25456" y="7431"/>
                  </a:lnTo>
                  <a:lnTo>
                    <a:pt x="247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6" name="Google Shape;1516;p10"/>
            <p:cNvGrpSpPr/>
            <p:nvPr/>
          </p:nvGrpSpPr>
          <p:grpSpPr>
            <a:xfrm>
              <a:off x="389641" y="210298"/>
              <a:ext cx="8365548" cy="4599194"/>
              <a:chOff x="278825" y="1433275"/>
              <a:chExt cx="6996946" cy="3489525"/>
            </a:xfrm>
          </p:grpSpPr>
          <p:sp>
            <p:nvSpPr>
              <p:cNvPr id="1517" name="Google Shape;1517;p10"/>
              <p:cNvSpPr/>
              <p:nvPr/>
            </p:nvSpPr>
            <p:spPr>
              <a:xfrm>
                <a:off x="278825" y="1459525"/>
                <a:ext cx="3498746" cy="3463275"/>
              </a:xfrm>
              <a:custGeom>
                <a:avLst/>
                <a:gdLst/>
                <a:ahLst/>
                <a:cxnLst/>
                <a:rect l="l" t="t" r="r" b="b"/>
                <a:pathLst>
                  <a:path w="85959" h="138531" extrusionOk="0">
                    <a:moveTo>
                      <a:pt x="85959" y="1"/>
                    </a:moveTo>
                    <a:lnTo>
                      <a:pt x="816" y="95"/>
                    </a:lnTo>
                    <a:cubicBezTo>
                      <a:pt x="361" y="95"/>
                      <a:pt x="1" y="471"/>
                      <a:pt x="1" y="926"/>
                    </a:cubicBezTo>
                    <a:lnTo>
                      <a:pt x="1" y="137700"/>
                    </a:lnTo>
                    <a:cubicBezTo>
                      <a:pt x="1" y="138170"/>
                      <a:pt x="361" y="138531"/>
                      <a:pt x="816" y="138531"/>
                    </a:cubicBezTo>
                    <a:lnTo>
                      <a:pt x="85959" y="136352"/>
                    </a:lnTo>
                    <a:lnTo>
                      <a:pt x="85959"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0"/>
              <p:cNvSpPr/>
              <p:nvPr/>
            </p:nvSpPr>
            <p:spPr>
              <a:xfrm>
                <a:off x="299869" y="1433275"/>
                <a:ext cx="3477703" cy="3460925"/>
              </a:xfrm>
              <a:custGeom>
                <a:avLst/>
                <a:gdLst/>
                <a:ahLst/>
                <a:cxnLst/>
                <a:rect l="l" t="t" r="r" b="b"/>
                <a:pathLst>
                  <a:path w="85442" h="138437" extrusionOk="0">
                    <a:moveTo>
                      <a:pt x="816" y="1"/>
                    </a:moveTo>
                    <a:cubicBezTo>
                      <a:pt x="361" y="1"/>
                      <a:pt x="1" y="377"/>
                      <a:pt x="1" y="831"/>
                    </a:cubicBezTo>
                    <a:lnTo>
                      <a:pt x="1" y="137606"/>
                    </a:lnTo>
                    <a:cubicBezTo>
                      <a:pt x="1" y="138076"/>
                      <a:pt x="361" y="138436"/>
                      <a:pt x="816" y="138436"/>
                    </a:cubicBezTo>
                    <a:lnTo>
                      <a:pt x="85442" y="137402"/>
                    </a:lnTo>
                    <a:lnTo>
                      <a:pt x="85442" y="1051"/>
                    </a:lnTo>
                    <a:lnTo>
                      <a:pt x="8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0"/>
              <p:cNvSpPr/>
              <p:nvPr/>
            </p:nvSpPr>
            <p:spPr>
              <a:xfrm>
                <a:off x="3777676" y="1459525"/>
                <a:ext cx="3498095" cy="3463275"/>
              </a:xfrm>
              <a:custGeom>
                <a:avLst/>
                <a:gdLst/>
                <a:ahLst/>
                <a:cxnLst/>
                <a:rect l="l" t="t" r="r" b="b"/>
                <a:pathLst>
                  <a:path w="85943" h="138531" extrusionOk="0">
                    <a:moveTo>
                      <a:pt x="1" y="1"/>
                    </a:moveTo>
                    <a:lnTo>
                      <a:pt x="1" y="136352"/>
                    </a:lnTo>
                    <a:lnTo>
                      <a:pt x="85128" y="138531"/>
                    </a:lnTo>
                    <a:cubicBezTo>
                      <a:pt x="85583" y="138531"/>
                      <a:pt x="85943" y="138170"/>
                      <a:pt x="85943" y="137700"/>
                    </a:cubicBezTo>
                    <a:lnTo>
                      <a:pt x="85943" y="926"/>
                    </a:lnTo>
                    <a:cubicBezTo>
                      <a:pt x="85943" y="471"/>
                      <a:pt x="85583" y="95"/>
                      <a:pt x="85128" y="95"/>
                    </a:cubicBezTo>
                    <a:lnTo>
                      <a:pt x="1"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0"/>
              <p:cNvSpPr/>
              <p:nvPr/>
            </p:nvSpPr>
            <p:spPr>
              <a:xfrm>
                <a:off x="3777676" y="1433275"/>
                <a:ext cx="3477052" cy="3460925"/>
              </a:xfrm>
              <a:custGeom>
                <a:avLst/>
                <a:gdLst/>
                <a:ahLst/>
                <a:cxnLst/>
                <a:rect l="l" t="t" r="r" b="b"/>
                <a:pathLst>
                  <a:path w="85426" h="138437" extrusionOk="0">
                    <a:moveTo>
                      <a:pt x="84611" y="1"/>
                    </a:moveTo>
                    <a:lnTo>
                      <a:pt x="1" y="1051"/>
                    </a:lnTo>
                    <a:lnTo>
                      <a:pt x="1" y="137402"/>
                    </a:lnTo>
                    <a:lnTo>
                      <a:pt x="84611" y="138436"/>
                    </a:lnTo>
                    <a:cubicBezTo>
                      <a:pt x="85065" y="138436"/>
                      <a:pt x="85426" y="138076"/>
                      <a:pt x="85426" y="137606"/>
                    </a:cubicBezTo>
                    <a:lnTo>
                      <a:pt x="85426" y="831"/>
                    </a:lnTo>
                    <a:cubicBezTo>
                      <a:pt x="85426" y="377"/>
                      <a:pt x="85065" y="1"/>
                      <a:pt x="84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21" name="Google Shape;1521;p10"/>
          <p:cNvSpPr txBox="1">
            <a:spLocks noGrp="1"/>
          </p:cNvSpPr>
          <p:nvPr>
            <p:ph type="title"/>
          </p:nvPr>
        </p:nvSpPr>
        <p:spPr>
          <a:xfrm>
            <a:off x="1557150" y="445025"/>
            <a:ext cx="6029700" cy="5727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sz="3000" b="1">
                <a:latin typeface="Secular One"/>
                <a:ea typeface="Secular One"/>
                <a:cs typeface="Secular One"/>
                <a:sym typeface="Secular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22" name="Google Shape;1522;p10"/>
          <p:cNvGrpSpPr/>
          <p:nvPr/>
        </p:nvGrpSpPr>
        <p:grpSpPr>
          <a:xfrm>
            <a:off x="498381" y="269049"/>
            <a:ext cx="826017" cy="800226"/>
            <a:chOff x="2196125" y="2117850"/>
            <a:chExt cx="569000" cy="541975"/>
          </a:xfrm>
        </p:grpSpPr>
        <p:sp>
          <p:nvSpPr>
            <p:cNvPr id="1523" name="Google Shape;1523;p10"/>
            <p:cNvSpPr/>
            <p:nvPr/>
          </p:nvSpPr>
          <p:spPr>
            <a:xfrm>
              <a:off x="2196125" y="2117850"/>
              <a:ext cx="569000" cy="541975"/>
            </a:xfrm>
            <a:custGeom>
              <a:avLst/>
              <a:gdLst/>
              <a:ahLst/>
              <a:cxnLst/>
              <a:rect l="l" t="t" r="r" b="b"/>
              <a:pathLst>
                <a:path w="22760" h="21679" extrusionOk="0">
                  <a:moveTo>
                    <a:pt x="4906" y="1"/>
                  </a:moveTo>
                  <a:lnTo>
                    <a:pt x="0" y="17854"/>
                  </a:lnTo>
                  <a:lnTo>
                    <a:pt x="13903" y="21678"/>
                  </a:lnTo>
                  <a:lnTo>
                    <a:pt x="18825" y="19249"/>
                  </a:lnTo>
                  <a:lnTo>
                    <a:pt x="22759" y="4907"/>
                  </a:lnTo>
                  <a:lnTo>
                    <a:pt x="49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0"/>
            <p:cNvSpPr/>
            <p:nvPr/>
          </p:nvSpPr>
          <p:spPr>
            <a:xfrm>
              <a:off x="2543700" y="2571625"/>
              <a:ext cx="123075" cy="88200"/>
            </a:xfrm>
            <a:custGeom>
              <a:avLst/>
              <a:gdLst/>
              <a:ahLst/>
              <a:cxnLst/>
              <a:rect l="l" t="t" r="r" b="b"/>
              <a:pathLst>
                <a:path w="4923" h="3528" extrusionOk="0">
                  <a:moveTo>
                    <a:pt x="972" y="1"/>
                  </a:moveTo>
                  <a:lnTo>
                    <a:pt x="0" y="3527"/>
                  </a:lnTo>
                  <a:lnTo>
                    <a:pt x="4922" y="1098"/>
                  </a:lnTo>
                  <a:lnTo>
                    <a:pt x="972"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0"/>
            <p:cNvSpPr/>
            <p:nvPr/>
          </p:nvSpPr>
          <p:spPr>
            <a:xfrm>
              <a:off x="2298775" y="2117850"/>
              <a:ext cx="466350" cy="195950"/>
            </a:xfrm>
            <a:custGeom>
              <a:avLst/>
              <a:gdLst/>
              <a:ahLst/>
              <a:cxnLst/>
              <a:rect l="l" t="t" r="r" b="b"/>
              <a:pathLst>
                <a:path w="18654" h="7838" extrusionOk="0">
                  <a:moveTo>
                    <a:pt x="800" y="1"/>
                  </a:moveTo>
                  <a:lnTo>
                    <a:pt x="1" y="2932"/>
                  </a:lnTo>
                  <a:lnTo>
                    <a:pt x="17854" y="7838"/>
                  </a:lnTo>
                  <a:lnTo>
                    <a:pt x="18653" y="4907"/>
                  </a:lnTo>
                  <a:lnTo>
                    <a:pt x="800"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10"/>
          <p:cNvGrpSpPr/>
          <p:nvPr/>
        </p:nvGrpSpPr>
        <p:grpSpPr>
          <a:xfrm>
            <a:off x="60852" y="4228002"/>
            <a:ext cx="1165923" cy="406711"/>
            <a:chOff x="137052" y="4228002"/>
            <a:chExt cx="1165923" cy="406711"/>
          </a:xfrm>
        </p:grpSpPr>
        <p:sp>
          <p:nvSpPr>
            <p:cNvPr id="1527" name="Google Shape;1527;p10"/>
            <p:cNvSpPr/>
            <p:nvPr/>
          </p:nvSpPr>
          <p:spPr>
            <a:xfrm rot="5400000" flipH="1">
              <a:off x="516658" y="3848396"/>
              <a:ext cx="406711" cy="1165923"/>
            </a:xfrm>
            <a:custGeom>
              <a:avLst/>
              <a:gdLst/>
              <a:ahLst/>
              <a:cxnLst/>
              <a:rect l="l" t="t" r="r" b="b"/>
              <a:pathLst>
                <a:path w="19296" h="50088" extrusionOk="0">
                  <a:moveTo>
                    <a:pt x="815" y="1"/>
                  </a:moveTo>
                  <a:cubicBezTo>
                    <a:pt x="392" y="1"/>
                    <a:pt x="0" y="361"/>
                    <a:pt x="0" y="784"/>
                  </a:cubicBezTo>
                  <a:lnTo>
                    <a:pt x="0" y="43983"/>
                  </a:lnTo>
                  <a:cubicBezTo>
                    <a:pt x="0" y="44406"/>
                    <a:pt x="314" y="44923"/>
                    <a:pt x="690" y="45143"/>
                  </a:cubicBezTo>
                  <a:lnTo>
                    <a:pt x="9013" y="49923"/>
                  </a:lnTo>
                  <a:cubicBezTo>
                    <a:pt x="9201" y="50033"/>
                    <a:pt x="9440" y="50088"/>
                    <a:pt x="9679" y="50088"/>
                  </a:cubicBezTo>
                  <a:cubicBezTo>
                    <a:pt x="9918" y="50088"/>
                    <a:pt x="10157" y="50033"/>
                    <a:pt x="10345" y="49923"/>
                  </a:cubicBezTo>
                  <a:lnTo>
                    <a:pt x="18653" y="45143"/>
                  </a:lnTo>
                  <a:cubicBezTo>
                    <a:pt x="19013" y="44923"/>
                    <a:pt x="19295" y="44406"/>
                    <a:pt x="19295" y="43983"/>
                  </a:cubicBezTo>
                  <a:lnTo>
                    <a:pt x="19295" y="784"/>
                  </a:lnTo>
                  <a:cubicBezTo>
                    <a:pt x="19295" y="361"/>
                    <a:pt x="18982" y="1"/>
                    <a:pt x="185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0"/>
            <p:cNvSpPr/>
            <p:nvPr/>
          </p:nvSpPr>
          <p:spPr>
            <a:xfrm>
              <a:off x="276375" y="4267400"/>
              <a:ext cx="977400" cy="46200"/>
            </a:xfrm>
            <a:prstGeom prst="roundRect">
              <a:avLst>
                <a:gd name="adj" fmla="val 18019"/>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66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613"/>
        <p:cNvGrpSpPr/>
        <p:nvPr/>
      </p:nvGrpSpPr>
      <p:grpSpPr>
        <a:xfrm>
          <a:off x="0" y="0"/>
          <a:ext cx="0" cy="0"/>
          <a:chOff x="0" y="0"/>
          <a:chExt cx="0" cy="0"/>
        </a:xfrm>
      </p:grpSpPr>
      <p:sp>
        <p:nvSpPr>
          <p:cNvPr id="2614" name="Google Shape;2614;p18"/>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8"/>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18"/>
          <p:cNvGrpSpPr/>
          <p:nvPr/>
        </p:nvGrpSpPr>
        <p:grpSpPr>
          <a:xfrm>
            <a:off x="6633454" y="404467"/>
            <a:ext cx="3254333" cy="4765783"/>
            <a:chOff x="6633454" y="404467"/>
            <a:chExt cx="3254333" cy="4765783"/>
          </a:xfrm>
        </p:grpSpPr>
        <p:sp>
          <p:nvSpPr>
            <p:cNvPr id="2617" name="Google Shape;2617;p18"/>
            <p:cNvSpPr/>
            <p:nvPr/>
          </p:nvSpPr>
          <p:spPr>
            <a:xfrm>
              <a:off x="6633458" y="404467"/>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8"/>
            <p:cNvSpPr/>
            <p:nvPr/>
          </p:nvSpPr>
          <p:spPr>
            <a:xfrm>
              <a:off x="6677408" y="447842"/>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8"/>
            <p:cNvSpPr/>
            <p:nvPr/>
          </p:nvSpPr>
          <p:spPr>
            <a:xfrm>
              <a:off x="6894808" y="839292"/>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8"/>
            <p:cNvSpPr/>
            <p:nvPr/>
          </p:nvSpPr>
          <p:spPr>
            <a:xfrm>
              <a:off x="6894808" y="948292"/>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8"/>
            <p:cNvSpPr/>
            <p:nvPr/>
          </p:nvSpPr>
          <p:spPr>
            <a:xfrm>
              <a:off x="6894808" y="105671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8"/>
            <p:cNvSpPr/>
            <p:nvPr/>
          </p:nvSpPr>
          <p:spPr>
            <a:xfrm>
              <a:off x="6894808" y="210096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8"/>
            <p:cNvSpPr/>
            <p:nvPr/>
          </p:nvSpPr>
          <p:spPr>
            <a:xfrm>
              <a:off x="6894808" y="2209967"/>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8"/>
            <p:cNvSpPr/>
            <p:nvPr/>
          </p:nvSpPr>
          <p:spPr>
            <a:xfrm>
              <a:off x="6894808" y="2318367"/>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8"/>
            <p:cNvSpPr/>
            <p:nvPr/>
          </p:nvSpPr>
          <p:spPr>
            <a:xfrm>
              <a:off x="6677408" y="607042"/>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8"/>
            <p:cNvSpPr/>
            <p:nvPr/>
          </p:nvSpPr>
          <p:spPr>
            <a:xfrm>
              <a:off x="6981558" y="556842"/>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8"/>
            <p:cNvSpPr/>
            <p:nvPr/>
          </p:nvSpPr>
          <p:spPr>
            <a:xfrm>
              <a:off x="6764133" y="1492092"/>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8"/>
            <p:cNvSpPr/>
            <p:nvPr/>
          </p:nvSpPr>
          <p:spPr>
            <a:xfrm>
              <a:off x="6780683" y="1508092"/>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8"/>
            <p:cNvSpPr/>
            <p:nvPr/>
          </p:nvSpPr>
          <p:spPr>
            <a:xfrm>
              <a:off x="6803508" y="1516067"/>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8"/>
            <p:cNvSpPr/>
            <p:nvPr/>
          </p:nvSpPr>
          <p:spPr>
            <a:xfrm>
              <a:off x="7604679" y="578517"/>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8"/>
            <p:cNvSpPr/>
            <p:nvPr/>
          </p:nvSpPr>
          <p:spPr>
            <a:xfrm>
              <a:off x="7604679" y="2188267"/>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8"/>
            <p:cNvSpPr/>
            <p:nvPr/>
          </p:nvSpPr>
          <p:spPr>
            <a:xfrm>
              <a:off x="7605254" y="2208817"/>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8"/>
            <p:cNvSpPr/>
            <p:nvPr/>
          </p:nvSpPr>
          <p:spPr>
            <a:xfrm>
              <a:off x="7602979" y="599642"/>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8"/>
            <p:cNvSpPr/>
            <p:nvPr/>
          </p:nvSpPr>
          <p:spPr>
            <a:xfrm>
              <a:off x="6701933" y="496267"/>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8"/>
            <p:cNvSpPr/>
            <p:nvPr/>
          </p:nvSpPr>
          <p:spPr>
            <a:xfrm>
              <a:off x="7669754" y="404467"/>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8"/>
            <p:cNvSpPr/>
            <p:nvPr/>
          </p:nvSpPr>
          <p:spPr>
            <a:xfrm>
              <a:off x="7669754" y="507767"/>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8"/>
            <p:cNvSpPr/>
            <p:nvPr/>
          </p:nvSpPr>
          <p:spPr>
            <a:xfrm>
              <a:off x="7713104" y="447842"/>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8"/>
            <p:cNvSpPr/>
            <p:nvPr/>
          </p:nvSpPr>
          <p:spPr>
            <a:xfrm>
              <a:off x="7931104" y="839292"/>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8"/>
            <p:cNvSpPr/>
            <p:nvPr/>
          </p:nvSpPr>
          <p:spPr>
            <a:xfrm>
              <a:off x="7931104" y="948292"/>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8"/>
            <p:cNvSpPr/>
            <p:nvPr/>
          </p:nvSpPr>
          <p:spPr>
            <a:xfrm>
              <a:off x="7931104" y="105671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8"/>
            <p:cNvSpPr/>
            <p:nvPr/>
          </p:nvSpPr>
          <p:spPr>
            <a:xfrm>
              <a:off x="7931104" y="210096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8"/>
            <p:cNvSpPr/>
            <p:nvPr/>
          </p:nvSpPr>
          <p:spPr>
            <a:xfrm>
              <a:off x="7931104" y="2209967"/>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8"/>
            <p:cNvSpPr/>
            <p:nvPr/>
          </p:nvSpPr>
          <p:spPr>
            <a:xfrm>
              <a:off x="7931104" y="2318367"/>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8"/>
            <p:cNvSpPr/>
            <p:nvPr/>
          </p:nvSpPr>
          <p:spPr>
            <a:xfrm>
              <a:off x="7713104" y="607042"/>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8"/>
            <p:cNvSpPr/>
            <p:nvPr/>
          </p:nvSpPr>
          <p:spPr>
            <a:xfrm>
              <a:off x="8017829" y="556842"/>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8"/>
            <p:cNvSpPr/>
            <p:nvPr/>
          </p:nvSpPr>
          <p:spPr>
            <a:xfrm>
              <a:off x="7800429" y="1492092"/>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8"/>
            <p:cNvSpPr/>
            <p:nvPr/>
          </p:nvSpPr>
          <p:spPr>
            <a:xfrm>
              <a:off x="7816404" y="1508092"/>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8"/>
            <p:cNvSpPr/>
            <p:nvPr/>
          </p:nvSpPr>
          <p:spPr>
            <a:xfrm>
              <a:off x="7839229" y="1516067"/>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8"/>
            <p:cNvSpPr/>
            <p:nvPr/>
          </p:nvSpPr>
          <p:spPr>
            <a:xfrm>
              <a:off x="8648379" y="578517"/>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8"/>
            <p:cNvSpPr/>
            <p:nvPr/>
          </p:nvSpPr>
          <p:spPr>
            <a:xfrm>
              <a:off x="8648379" y="2188267"/>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8"/>
            <p:cNvSpPr/>
            <p:nvPr/>
          </p:nvSpPr>
          <p:spPr>
            <a:xfrm>
              <a:off x="8649529" y="2208817"/>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8"/>
            <p:cNvSpPr/>
            <p:nvPr/>
          </p:nvSpPr>
          <p:spPr>
            <a:xfrm>
              <a:off x="8647229" y="599642"/>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8"/>
            <p:cNvSpPr/>
            <p:nvPr/>
          </p:nvSpPr>
          <p:spPr>
            <a:xfrm>
              <a:off x="6768133" y="1656442"/>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8"/>
            <p:cNvSpPr/>
            <p:nvPr/>
          </p:nvSpPr>
          <p:spPr>
            <a:xfrm>
              <a:off x="7804404" y="1656442"/>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8"/>
            <p:cNvSpPr/>
            <p:nvPr/>
          </p:nvSpPr>
          <p:spPr>
            <a:xfrm>
              <a:off x="6764708" y="1606042"/>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8"/>
            <p:cNvSpPr/>
            <p:nvPr/>
          </p:nvSpPr>
          <p:spPr>
            <a:xfrm>
              <a:off x="7800979" y="1606042"/>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8"/>
            <p:cNvSpPr/>
            <p:nvPr/>
          </p:nvSpPr>
          <p:spPr>
            <a:xfrm>
              <a:off x="7604679" y="629867"/>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8"/>
            <p:cNvSpPr/>
            <p:nvPr/>
          </p:nvSpPr>
          <p:spPr>
            <a:xfrm>
              <a:off x="7604679" y="2240192"/>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8"/>
            <p:cNvSpPr/>
            <p:nvPr/>
          </p:nvSpPr>
          <p:spPr>
            <a:xfrm>
              <a:off x="8648954" y="629867"/>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8"/>
            <p:cNvSpPr/>
            <p:nvPr/>
          </p:nvSpPr>
          <p:spPr>
            <a:xfrm>
              <a:off x="8648379" y="2240192"/>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1" name="Google Shape;2661;p18"/>
            <p:cNvGrpSpPr/>
            <p:nvPr/>
          </p:nvGrpSpPr>
          <p:grpSpPr>
            <a:xfrm>
              <a:off x="6633454" y="410400"/>
              <a:ext cx="3254333" cy="4759850"/>
              <a:chOff x="5992450" y="411175"/>
              <a:chExt cx="3254333" cy="4759850"/>
            </a:xfrm>
          </p:grpSpPr>
          <p:sp>
            <p:nvSpPr>
              <p:cNvPr id="2662" name="Google Shape;2662;p18"/>
              <p:cNvSpPr/>
              <p:nvPr/>
            </p:nvSpPr>
            <p:spPr>
              <a:xfrm>
                <a:off x="8080983" y="411175"/>
                <a:ext cx="1165800" cy="4332600"/>
              </a:xfrm>
              <a:prstGeom prst="rtTriangle">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8"/>
              <p:cNvSpPr/>
              <p:nvPr/>
            </p:nvSpPr>
            <p:spPr>
              <a:xfrm rot="-5400000" flipH="1">
                <a:off x="7365400" y="3370875"/>
                <a:ext cx="427200" cy="3173100"/>
              </a:xfrm>
              <a:prstGeom prst="rtTriangle">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4" name="Google Shape;2664;p18"/>
            <p:cNvSpPr/>
            <p:nvPr/>
          </p:nvSpPr>
          <p:spPr>
            <a:xfrm>
              <a:off x="7669754" y="2571467"/>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8"/>
            <p:cNvSpPr/>
            <p:nvPr/>
          </p:nvSpPr>
          <p:spPr>
            <a:xfrm>
              <a:off x="7669754" y="2674767"/>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8"/>
            <p:cNvSpPr/>
            <p:nvPr/>
          </p:nvSpPr>
          <p:spPr>
            <a:xfrm>
              <a:off x="7713104" y="2614842"/>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8"/>
            <p:cNvSpPr/>
            <p:nvPr/>
          </p:nvSpPr>
          <p:spPr>
            <a:xfrm>
              <a:off x="7931104" y="3006292"/>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8"/>
            <p:cNvSpPr/>
            <p:nvPr/>
          </p:nvSpPr>
          <p:spPr>
            <a:xfrm>
              <a:off x="7931104" y="3115292"/>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8"/>
            <p:cNvSpPr/>
            <p:nvPr/>
          </p:nvSpPr>
          <p:spPr>
            <a:xfrm>
              <a:off x="7931104" y="322371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8"/>
            <p:cNvSpPr/>
            <p:nvPr/>
          </p:nvSpPr>
          <p:spPr>
            <a:xfrm>
              <a:off x="7931104" y="426796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8"/>
            <p:cNvSpPr/>
            <p:nvPr/>
          </p:nvSpPr>
          <p:spPr>
            <a:xfrm>
              <a:off x="7931104" y="4376967"/>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8"/>
            <p:cNvSpPr/>
            <p:nvPr/>
          </p:nvSpPr>
          <p:spPr>
            <a:xfrm>
              <a:off x="7931104" y="4485367"/>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8"/>
            <p:cNvSpPr/>
            <p:nvPr/>
          </p:nvSpPr>
          <p:spPr>
            <a:xfrm>
              <a:off x="7713104" y="2774042"/>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8"/>
            <p:cNvSpPr/>
            <p:nvPr/>
          </p:nvSpPr>
          <p:spPr>
            <a:xfrm>
              <a:off x="8017829" y="2723842"/>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8"/>
            <p:cNvSpPr/>
            <p:nvPr/>
          </p:nvSpPr>
          <p:spPr>
            <a:xfrm>
              <a:off x="7800429" y="3659092"/>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8"/>
            <p:cNvSpPr/>
            <p:nvPr/>
          </p:nvSpPr>
          <p:spPr>
            <a:xfrm>
              <a:off x="7816404" y="3675092"/>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8"/>
            <p:cNvSpPr/>
            <p:nvPr/>
          </p:nvSpPr>
          <p:spPr>
            <a:xfrm>
              <a:off x="7839229" y="3683067"/>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8"/>
            <p:cNvSpPr/>
            <p:nvPr/>
          </p:nvSpPr>
          <p:spPr>
            <a:xfrm>
              <a:off x="8648379" y="2745517"/>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8"/>
            <p:cNvSpPr/>
            <p:nvPr/>
          </p:nvSpPr>
          <p:spPr>
            <a:xfrm>
              <a:off x="8648379" y="4355267"/>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8"/>
            <p:cNvSpPr/>
            <p:nvPr/>
          </p:nvSpPr>
          <p:spPr>
            <a:xfrm>
              <a:off x="8649529" y="4375817"/>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8"/>
            <p:cNvSpPr/>
            <p:nvPr/>
          </p:nvSpPr>
          <p:spPr>
            <a:xfrm>
              <a:off x="8647229" y="2766642"/>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8"/>
            <p:cNvSpPr/>
            <p:nvPr/>
          </p:nvSpPr>
          <p:spPr>
            <a:xfrm>
              <a:off x="7804404" y="3823442"/>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8"/>
            <p:cNvSpPr/>
            <p:nvPr/>
          </p:nvSpPr>
          <p:spPr>
            <a:xfrm>
              <a:off x="7800979" y="3773042"/>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8"/>
            <p:cNvSpPr/>
            <p:nvPr/>
          </p:nvSpPr>
          <p:spPr>
            <a:xfrm>
              <a:off x="8648954" y="2796867"/>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8"/>
            <p:cNvSpPr/>
            <p:nvPr/>
          </p:nvSpPr>
          <p:spPr>
            <a:xfrm>
              <a:off x="8648379" y="4407192"/>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8"/>
            <p:cNvSpPr/>
            <p:nvPr/>
          </p:nvSpPr>
          <p:spPr>
            <a:xfrm>
              <a:off x="6633458" y="2571467"/>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8"/>
            <p:cNvSpPr/>
            <p:nvPr/>
          </p:nvSpPr>
          <p:spPr>
            <a:xfrm>
              <a:off x="6677408" y="2614842"/>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8"/>
            <p:cNvSpPr/>
            <p:nvPr/>
          </p:nvSpPr>
          <p:spPr>
            <a:xfrm>
              <a:off x="6894808" y="3006292"/>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8"/>
            <p:cNvSpPr/>
            <p:nvPr/>
          </p:nvSpPr>
          <p:spPr>
            <a:xfrm>
              <a:off x="6894808" y="3115292"/>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8"/>
            <p:cNvSpPr/>
            <p:nvPr/>
          </p:nvSpPr>
          <p:spPr>
            <a:xfrm>
              <a:off x="6894808" y="322371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8"/>
            <p:cNvSpPr/>
            <p:nvPr/>
          </p:nvSpPr>
          <p:spPr>
            <a:xfrm>
              <a:off x="6894808" y="426796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8"/>
            <p:cNvSpPr/>
            <p:nvPr/>
          </p:nvSpPr>
          <p:spPr>
            <a:xfrm>
              <a:off x="6894808" y="4376967"/>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8"/>
            <p:cNvSpPr/>
            <p:nvPr/>
          </p:nvSpPr>
          <p:spPr>
            <a:xfrm>
              <a:off x="6894808" y="4485367"/>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8"/>
            <p:cNvSpPr/>
            <p:nvPr/>
          </p:nvSpPr>
          <p:spPr>
            <a:xfrm>
              <a:off x="6677408" y="2774042"/>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8"/>
            <p:cNvSpPr/>
            <p:nvPr/>
          </p:nvSpPr>
          <p:spPr>
            <a:xfrm>
              <a:off x="6981558" y="2723842"/>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8"/>
            <p:cNvSpPr/>
            <p:nvPr/>
          </p:nvSpPr>
          <p:spPr>
            <a:xfrm>
              <a:off x="6764133" y="3659092"/>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8"/>
            <p:cNvSpPr/>
            <p:nvPr/>
          </p:nvSpPr>
          <p:spPr>
            <a:xfrm>
              <a:off x="6780683" y="3675092"/>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8"/>
            <p:cNvSpPr/>
            <p:nvPr/>
          </p:nvSpPr>
          <p:spPr>
            <a:xfrm>
              <a:off x="6803508" y="3683067"/>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8"/>
            <p:cNvSpPr/>
            <p:nvPr/>
          </p:nvSpPr>
          <p:spPr>
            <a:xfrm>
              <a:off x="7604679" y="2745517"/>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8"/>
            <p:cNvSpPr/>
            <p:nvPr/>
          </p:nvSpPr>
          <p:spPr>
            <a:xfrm>
              <a:off x="7604679" y="4355267"/>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8"/>
            <p:cNvSpPr/>
            <p:nvPr/>
          </p:nvSpPr>
          <p:spPr>
            <a:xfrm>
              <a:off x="7605254" y="4375817"/>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8"/>
            <p:cNvSpPr/>
            <p:nvPr/>
          </p:nvSpPr>
          <p:spPr>
            <a:xfrm>
              <a:off x="7602979" y="2766642"/>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8"/>
            <p:cNvSpPr/>
            <p:nvPr/>
          </p:nvSpPr>
          <p:spPr>
            <a:xfrm>
              <a:off x="6701933" y="2663267"/>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8"/>
            <p:cNvSpPr/>
            <p:nvPr/>
          </p:nvSpPr>
          <p:spPr>
            <a:xfrm>
              <a:off x="6768133" y="3823442"/>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8"/>
            <p:cNvSpPr/>
            <p:nvPr/>
          </p:nvSpPr>
          <p:spPr>
            <a:xfrm>
              <a:off x="6764708" y="3773042"/>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8"/>
            <p:cNvSpPr/>
            <p:nvPr/>
          </p:nvSpPr>
          <p:spPr>
            <a:xfrm>
              <a:off x="7604679" y="2796867"/>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8"/>
            <p:cNvSpPr/>
            <p:nvPr/>
          </p:nvSpPr>
          <p:spPr>
            <a:xfrm>
              <a:off x="7604679" y="4407192"/>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8"/>
            <p:cNvSpPr/>
            <p:nvPr/>
          </p:nvSpPr>
          <p:spPr>
            <a:xfrm>
              <a:off x="7738229" y="2663267"/>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8"/>
            <p:cNvSpPr/>
            <p:nvPr/>
          </p:nvSpPr>
          <p:spPr>
            <a:xfrm>
              <a:off x="7738229" y="496267"/>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18"/>
          <p:cNvGrpSpPr/>
          <p:nvPr/>
        </p:nvGrpSpPr>
        <p:grpSpPr>
          <a:xfrm>
            <a:off x="174459" y="111790"/>
            <a:ext cx="7393212" cy="4798655"/>
            <a:chOff x="269441" y="182520"/>
            <a:chExt cx="6724770" cy="4717514"/>
          </a:xfrm>
        </p:grpSpPr>
        <p:grpSp>
          <p:nvGrpSpPr>
            <p:cNvPr id="2711" name="Google Shape;2711;p18"/>
            <p:cNvGrpSpPr/>
            <p:nvPr/>
          </p:nvGrpSpPr>
          <p:grpSpPr>
            <a:xfrm>
              <a:off x="269441" y="182520"/>
              <a:ext cx="6724770" cy="4717514"/>
              <a:chOff x="1880275" y="1515575"/>
              <a:chExt cx="3914985" cy="2848568"/>
            </a:xfrm>
          </p:grpSpPr>
          <p:sp>
            <p:nvSpPr>
              <p:cNvPr id="2712" name="Google Shape;2712;p18"/>
              <p:cNvSpPr/>
              <p:nvPr/>
            </p:nvSpPr>
            <p:spPr>
              <a:xfrm>
                <a:off x="1880280" y="1571221"/>
                <a:ext cx="3914980" cy="2792922"/>
              </a:xfrm>
              <a:custGeom>
                <a:avLst/>
                <a:gdLst/>
                <a:ahLst/>
                <a:cxnLst/>
                <a:rect l="l" t="t" r="r" b="b"/>
                <a:pathLst>
                  <a:path w="158405" h="112777" extrusionOk="0">
                    <a:moveTo>
                      <a:pt x="1975" y="0"/>
                    </a:moveTo>
                    <a:cubicBezTo>
                      <a:pt x="894" y="0"/>
                      <a:pt x="0" y="893"/>
                      <a:pt x="0" y="1975"/>
                    </a:cubicBezTo>
                    <a:lnTo>
                      <a:pt x="0" y="110817"/>
                    </a:lnTo>
                    <a:cubicBezTo>
                      <a:pt x="0" y="111899"/>
                      <a:pt x="894" y="112777"/>
                      <a:pt x="1975" y="112777"/>
                    </a:cubicBezTo>
                    <a:lnTo>
                      <a:pt x="156446" y="112777"/>
                    </a:lnTo>
                    <a:cubicBezTo>
                      <a:pt x="157527" y="112777"/>
                      <a:pt x="158405" y="111899"/>
                      <a:pt x="158405" y="110817"/>
                    </a:cubicBezTo>
                    <a:lnTo>
                      <a:pt x="158405" y="1975"/>
                    </a:lnTo>
                    <a:cubicBezTo>
                      <a:pt x="158405" y="893"/>
                      <a:pt x="157527" y="0"/>
                      <a:pt x="156446" y="0"/>
                    </a:cubicBez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8"/>
              <p:cNvSpPr/>
              <p:nvPr/>
            </p:nvSpPr>
            <p:spPr>
              <a:xfrm>
                <a:off x="1880275" y="1515575"/>
                <a:ext cx="3870425" cy="2823350"/>
              </a:xfrm>
              <a:custGeom>
                <a:avLst/>
                <a:gdLst/>
                <a:ahLst/>
                <a:cxnLst/>
                <a:rect l="l" t="t" r="r" b="b"/>
                <a:pathLst>
                  <a:path w="154817" h="112934" extrusionOk="0">
                    <a:moveTo>
                      <a:pt x="1976" y="0"/>
                    </a:moveTo>
                    <a:cubicBezTo>
                      <a:pt x="879" y="0"/>
                      <a:pt x="1" y="878"/>
                      <a:pt x="1" y="1960"/>
                    </a:cubicBezTo>
                    <a:lnTo>
                      <a:pt x="1" y="110974"/>
                    </a:lnTo>
                    <a:cubicBezTo>
                      <a:pt x="1" y="112056"/>
                      <a:pt x="879" y="112934"/>
                      <a:pt x="1976" y="112934"/>
                    </a:cubicBezTo>
                    <a:lnTo>
                      <a:pt x="152841" y="112934"/>
                    </a:lnTo>
                    <a:cubicBezTo>
                      <a:pt x="153923" y="112934"/>
                      <a:pt x="154816" y="112056"/>
                      <a:pt x="154816" y="110974"/>
                    </a:cubicBezTo>
                    <a:lnTo>
                      <a:pt x="154816" y="1960"/>
                    </a:lnTo>
                    <a:cubicBezTo>
                      <a:pt x="154816" y="878"/>
                      <a:pt x="153923" y="0"/>
                      <a:pt x="1528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8"/>
              <p:cNvSpPr/>
              <p:nvPr/>
            </p:nvSpPr>
            <p:spPr>
              <a:xfrm>
                <a:off x="1916725" y="1541825"/>
                <a:ext cx="3797525" cy="2770450"/>
              </a:xfrm>
              <a:custGeom>
                <a:avLst/>
                <a:gdLst/>
                <a:ahLst/>
                <a:cxnLst/>
                <a:rect l="l" t="t" r="r" b="b"/>
                <a:pathLst>
                  <a:path w="151901" h="110818" extrusionOk="0">
                    <a:moveTo>
                      <a:pt x="1960" y="0"/>
                    </a:moveTo>
                    <a:cubicBezTo>
                      <a:pt x="878" y="0"/>
                      <a:pt x="1" y="878"/>
                      <a:pt x="1" y="1975"/>
                    </a:cubicBezTo>
                    <a:lnTo>
                      <a:pt x="1" y="108859"/>
                    </a:lnTo>
                    <a:cubicBezTo>
                      <a:pt x="1" y="109940"/>
                      <a:pt x="878" y="110818"/>
                      <a:pt x="1960" y="110818"/>
                    </a:cubicBezTo>
                    <a:lnTo>
                      <a:pt x="149941" y="110818"/>
                    </a:lnTo>
                    <a:cubicBezTo>
                      <a:pt x="151023" y="110818"/>
                      <a:pt x="151900" y="109940"/>
                      <a:pt x="151900" y="108859"/>
                    </a:cubicBezTo>
                    <a:lnTo>
                      <a:pt x="151900" y="1975"/>
                    </a:lnTo>
                    <a:cubicBezTo>
                      <a:pt x="151900" y="878"/>
                      <a:pt x="151023" y="0"/>
                      <a:pt x="1499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5" name="Google Shape;2715;p18"/>
            <p:cNvSpPr/>
            <p:nvPr/>
          </p:nvSpPr>
          <p:spPr>
            <a:xfrm>
              <a:off x="294861" y="3331168"/>
              <a:ext cx="412285" cy="386666"/>
            </a:xfrm>
            <a:custGeom>
              <a:avLst/>
              <a:gdLst/>
              <a:ahLst/>
              <a:cxnLst/>
              <a:rect l="l" t="t" r="r" b="b"/>
              <a:pathLst>
                <a:path w="12102" h="11350" extrusionOk="0">
                  <a:moveTo>
                    <a:pt x="5737" y="1"/>
                  </a:moveTo>
                  <a:lnTo>
                    <a:pt x="1" y="5612"/>
                  </a:lnTo>
                  <a:lnTo>
                    <a:pt x="5612" y="11349"/>
                  </a:lnTo>
                  <a:lnTo>
                    <a:pt x="11992" y="11349"/>
                  </a:lnTo>
                  <a:lnTo>
                    <a:pt x="12007" y="5753"/>
                  </a:lnTo>
                  <a:lnTo>
                    <a:pt x="121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8"/>
            <p:cNvSpPr/>
            <p:nvPr/>
          </p:nvSpPr>
          <p:spPr>
            <a:xfrm>
              <a:off x="3564665" y="516075"/>
              <a:ext cx="88029" cy="4049633"/>
            </a:xfrm>
            <a:custGeom>
              <a:avLst/>
              <a:gdLst/>
              <a:ahLst/>
              <a:cxnLst/>
              <a:rect l="l" t="t" r="r" b="b"/>
              <a:pathLst>
                <a:path w="2039" h="99408" extrusionOk="0">
                  <a:moveTo>
                    <a:pt x="1" y="1"/>
                  </a:moveTo>
                  <a:lnTo>
                    <a:pt x="1" y="99407"/>
                  </a:lnTo>
                  <a:lnTo>
                    <a:pt x="2039" y="99407"/>
                  </a:lnTo>
                  <a:lnTo>
                    <a:pt x="2039" y="1"/>
                  </a:lnTo>
                  <a:close/>
                </a:path>
              </a:pathLst>
            </a:custGeom>
            <a:solidFill>
              <a:srgbClr val="E5E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8"/>
            <p:cNvSpPr/>
            <p:nvPr/>
          </p:nvSpPr>
          <p:spPr>
            <a:xfrm>
              <a:off x="5175229" y="193950"/>
              <a:ext cx="389323" cy="410650"/>
            </a:xfrm>
            <a:custGeom>
              <a:avLst/>
              <a:gdLst/>
              <a:ahLst/>
              <a:cxnLst/>
              <a:rect l="l" t="t" r="r" b="b"/>
              <a:pathLst>
                <a:path w="11428" h="12054" extrusionOk="0">
                  <a:moveTo>
                    <a:pt x="5690" y="0"/>
                  </a:moveTo>
                  <a:lnTo>
                    <a:pt x="0" y="5674"/>
                  </a:lnTo>
                  <a:lnTo>
                    <a:pt x="79" y="12054"/>
                  </a:lnTo>
                  <a:lnTo>
                    <a:pt x="5690" y="12007"/>
                  </a:lnTo>
                  <a:lnTo>
                    <a:pt x="11427" y="12038"/>
                  </a:lnTo>
                  <a:lnTo>
                    <a:pt x="11364" y="5674"/>
                  </a:lnTo>
                  <a:lnTo>
                    <a:pt x="5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8"/>
            <p:cNvSpPr/>
            <p:nvPr/>
          </p:nvSpPr>
          <p:spPr>
            <a:xfrm>
              <a:off x="287400" y="1523076"/>
              <a:ext cx="410650" cy="389323"/>
            </a:xfrm>
            <a:custGeom>
              <a:avLst/>
              <a:gdLst/>
              <a:ahLst/>
              <a:cxnLst/>
              <a:rect l="l" t="t" r="r" b="b"/>
              <a:pathLst>
                <a:path w="12054" h="11428" extrusionOk="0">
                  <a:moveTo>
                    <a:pt x="12038" y="1"/>
                  </a:moveTo>
                  <a:lnTo>
                    <a:pt x="5690" y="63"/>
                  </a:lnTo>
                  <a:lnTo>
                    <a:pt x="0" y="5753"/>
                  </a:lnTo>
                  <a:lnTo>
                    <a:pt x="5690" y="11427"/>
                  </a:lnTo>
                  <a:lnTo>
                    <a:pt x="12054" y="11349"/>
                  </a:lnTo>
                  <a:lnTo>
                    <a:pt x="12022" y="5753"/>
                  </a:lnTo>
                  <a:lnTo>
                    <a:pt x="12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9" name="Google Shape;2719;p18"/>
            <p:cNvGrpSpPr/>
            <p:nvPr/>
          </p:nvGrpSpPr>
          <p:grpSpPr>
            <a:xfrm>
              <a:off x="3506435" y="347565"/>
              <a:ext cx="211891" cy="228660"/>
              <a:chOff x="3749825" y="1582175"/>
              <a:chExt cx="122700" cy="140325"/>
            </a:xfrm>
          </p:grpSpPr>
          <p:sp>
            <p:nvSpPr>
              <p:cNvPr id="2720" name="Google Shape;2720;p18"/>
              <p:cNvSpPr/>
              <p:nvPr/>
            </p:nvSpPr>
            <p:spPr>
              <a:xfrm>
                <a:off x="3749825" y="1582175"/>
                <a:ext cx="122700" cy="122300"/>
              </a:xfrm>
              <a:custGeom>
                <a:avLst/>
                <a:gdLst/>
                <a:ahLst/>
                <a:cxnLst/>
                <a:rect l="l" t="t" r="r" b="b"/>
                <a:pathLst>
                  <a:path w="4908" h="4892" extrusionOk="0">
                    <a:moveTo>
                      <a:pt x="2462" y="1"/>
                    </a:moveTo>
                    <a:cubicBezTo>
                      <a:pt x="1098" y="1"/>
                      <a:pt x="1" y="1098"/>
                      <a:pt x="1" y="2446"/>
                    </a:cubicBezTo>
                    <a:cubicBezTo>
                      <a:pt x="1" y="3794"/>
                      <a:pt x="1098" y="4891"/>
                      <a:pt x="2462" y="4891"/>
                    </a:cubicBezTo>
                    <a:cubicBezTo>
                      <a:pt x="3810" y="4891"/>
                      <a:pt x="4907" y="3794"/>
                      <a:pt x="4907" y="2446"/>
                    </a:cubicBezTo>
                    <a:cubicBezTo>
                      <a:pt x="4907" y="1098"/>
                      <a:pt x="3810" y="1"/>
                      <a:pt x="2462" y="1"/>
                    </a:cubicBezTo>
                    <a:close/>
                  </a:path>
                </a:pathLst>
              </a:custGeom>
              <a:solidFill>
                <a:srgbClr val="CEC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8"/>
              <p:cNvSpPr/>
              <p:nvPr/>
            </p:nvSpPr>
            <p:spPr>
              <a:xfrm>
                <a:off x="3749825" y="1599825"/>
                <a:ext cx="122700" cy="122675"/>
              </a:xfrm>
              <a:custGeom>
                <a:avLst/>
                <a:gdLst/>
                <a:ahLst/>
                <a:cxnLst/>
                <a:rect l="l" t="t" r="r" b="b"/>
                <a:pathLst>
                  <a:path w="4908" h="4907" extrusionOk="0">
                    <a:moveTo>
                      <a:pt x="2462" y="0"/>
                    </a:moveTo>
                    <a:cubicBezTo>
                      <a:pt x="1098" y="0"/>
                      <a:pt x="1" y="1097"/>
                      <a:pt x="1" y="2461"/>
                    </a:cubicBezTo>
                    <a:cubicBezTo>
                      <a:pt x="1" y="3809"/>
                      <a:pt x="1098" y="4906"/>
                      <a:pt x="2462" y="4906"/>
                    </a:cubicBezTo>
                    <a:cubicBezTo>
                      <a:pt x="3810" y="4906"/>
                      <a:pt x="4907" y="3809"/>
                      <a:pt x="4907" y="2461"/>
                    </a:cubicBezTo>
                    <a:cubicBezTo>
                      <a:pt x="4907" y="1097"/>
                      <a:pt x="3810" y="0"/>
                      <a:pt x="2462" y="0"/>
                    </a:cubicBezTo>
                    <a:close/>
                  </a:path>
                </a:pathLst>
              </a:custGeom>
              <a:solidFill>
                <a:srgbClr val="E5E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2" name="Google Shape;2722;p18"/>
            <p:cNvSpPr/>
            <p:nvPr/>
          </p:nvSpPr>
          <p:spPr>
            <a:xfrm>
              <a:off x="451797" y="431885"/>
              <a:ext cx="3252650" cy="4251306"/>
            </a:xfrm>
            <a:custGeom>
              <a:avLst/>
              <a:gdLst/>
              <a:ahLst/>
              <a:cxnLst/>
              <a:rect l="l" t="t" r="r" b="b"/>
              <a:pathLst>
                <a:path w="71664" h="101962" extrusionOk="0">
                  <a:moveTo>
                    <a:pt x="0" y="0"/>
                  </a:moveTo>
                  <a:lnTo>
                    <a:pt x="0" y="101962"/>
                  </a:lnTo>
                  <a:lnTo>
                    <a:pt x="71663" y="101962"/>
                  </a:lnTo>
                  <a:lnTo>
                    <a:pt x="71663" y="0"/>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8"/>
            <p:cNvSpPr/>
            <p:nvPr/>
          </p:nvSpPr>
          <p:spPr>
            <a:xfrm>
              <a:off x="425102" y="415575"/>
              <a:ext cx="27314" cy="4250638"/>
            </a:xfrm>
            <a:custGeom>
              <a:avLst/>
              <a:gdLst/>
              <a:ahLst/>
              <a:cxnLst/>
              <a:rect l="l" t="t" r="r" b="b"/>
              <a:pathLst>
                <a:path w="70489" h="101946" extrusionOk="0">
                  <a:moveTo>
                    <a:pt x="1" y="0"/>
                  </a:moveTo>
                  <a:lnTo>
                    <a:pt x="1" y="101946"/>
                  </a:lnTo>
                  <a:lnTo>
                    <a:pt x="70488" y="101946"/>
                  </a:lnTo>
                  <a:lnTo>
                    <a:pt x="70488" y="0"/>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8"/>
            <p:cNvSpPr/>
            <p:nvPr/>
          </p:nvSpPr>
          <p:spPr>
            <a:xfrm>
              <a:off x="287400" y="1009909"/>
              <a:ext cx="410650" cy="389323"/>
            </a:xfrm>
            <a:custGeom>
              <a:avLst/>
              <a:gdLst/>
              <a:ahLst/>
              <a:cxnLst/>
              <a:rect l="l" t="t" r="r" b="b"/>
              <a:pathLst>
                <a:path w="12054" h="11428" extrusionOk="0">
                  <a:moveTo>
                    <a:pt x="12038" y="1"/>
                  </a:moveTo>
                  <a:lnTo>
                    <a:pt x="5690" y="79"/>
                  </a:lnTo>
                  <a:lnTo>
                    <a:pt x="0" y="5753"/>
                  </a:lnTo>
                  <a:lnTo>
                    <a:pt x="5690" y="11427"/>
                  </a:lnTo>
                  <a:lnTo>
                    <a:pt x="12054" y="11349"/>
                  </a:lnTo>
                  <a:lnTo>
                    <a:pt x="12022" y="5753"/>
                  </a:lnTo>
                  <a:lnTo>
                    <a:pt x="120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8"/>
            <p:cNvSpPr/>
            <p:nvPr/>
          </p:nvSpPr>
          <p:spPr>
            <a:xfrm>
              <a:off x="505853" y="390023"/>
              <a:ext cx="3199274" cy="4250680"/>
            </a:xfrm>
            <a:custGeom>
              <a:avLst/>
              <a:gdLst/>
              <a:ahLst/>
              <a:cxnLst/>
              <a:rect l="l" t="t" r="r" b="b"/>
              <a:pathLst>
                <a:path w="70488" h="101947" extrusionOk="0">
                  <a:moveTo>
                    <a:pt x="0" y="1"/>
                  </a:moveTo>
                  <a:lnTo>
                    <a:pt x="0" y="101947"/>
                  </a:lnTo>
                  <a:lnTo>
                    <a:pt x="70488" y="101947"/>
                  </a:lnTo>
                  <a:lnTo>
                    <a:pt x="70488"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8"/>
            <p:cNvSpPr/>
            <p:nvPr/>
          </p:nvSpPr>
          <p:spPr>
            <a:xfrm>
              <a:off x="544258" y="347569"/>
              <a:ext cx="3235093" cy="4250638"/>
            </a:xfrm>
            <a:custGeom>
              <a:avLst/>
              <a:gdLst/>
              <a:ahLst/>
              <a:cxnLst/>
              <a:rect l="l" t="t" r="r" b="b"/>
              <a:pathLst>
                <a:path w="70489" h="101946" extrusionOk="0">
                  <a:moveTo>
                    <a:pt x="1" y="0"/>
                  </a:moveTo>
                  <a:lnTo>
                    <a:pt x="1" y="101946"/>
                  </a:lnTo>
                  <a:lnTo>
                    <a:pt x="70488" y="101946"/>
                  </a:lnTo>
                  <a:lnTo>
                    <a:pt x="70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7" name="Google Shape;2727;p18"/>
            <p:cNvGrpSpPr/>
            <p:nvPr/>
          </p:nvGrpSpPr>
          <p:grpSpPr>
            <a:xfrm>
              <a:off x="3605646" y="347555"/>
              <a:ext cx="3171263" cy="4335622"/>
              <a:chOff x="3813879" y="1643320"/>
              <a:chExt cx="1829821" cy="2599605"/>
            </a:xfrm>
          </p:grpSpPr>
          <p:sp>
            <p:nvSpPr>
              <p:cNvPr id="2728" name="Google Shape;2728;p18"/>
              <p:cNvSpPr/>
              <p:nvPr/>
            </p:nvSpPr>
            <p:spPr>
              <a:xfrm>
                <a:off x="3852100" y="1693875"/>
                <a:ext cx="1791600" cy="2549050"/>
              </a:xfrm>
              <a:custGeom>
                <a:avLst/>
                <a:gdLst/>
                <a:ahLst/>
                <a:cxnLst/>
                <a:rect l="l" t="t" r="r" b="b"/>
                <a:pathLst>
                  <a:path w="71664" h="101962" extrusionOk="0">
                    <a:moveTo>
                      <a:pt x="1" y="0"/>
                    </a:moveTo>
                    <a:lnTo>
                      <a:pt x="1" y="101962"/>
                    </a:lnTo>
                    <a:lnTo>
                      <a:pt x="71664" y="101962"/>
                    </a:lnTo>
                    <a:lnTo>
                      <a:pt x="71664" y="0"/>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8"/>
              <p:cNvSpPr/>
              <p:nvPr/>
            </p:nvSpPr>
            <p:spPr>
              <a:xfrm>
                <a:off x="3851725" y="1668775"/>
                <a:ext cx="1762600" cy="2548675"/>
              </a:xfrm>
              <a:custGeom>
                <a:avLst/>
                <a:gdLst/>
                <a:ahLst/>
                <a:cxnLst/>
                <a:rect l="l" t="t" r="r" b="b"/>
                <a:pathLst>
                  <a:path w="70504" h="101947" extrusionOk="0">
                    <a:moveTo>
                      <a:pt x="0" y="1"/>
                    </a:moveTo>
                    <a:lnTo>
                      <a:pt x="0" y="101947"/>
                    </a:lnTo>
                    <a:lnTo>
                      <a:pt x="70503" y="101947"/>
                    </a:lnTo>
                    <a:lnTo>
                      <a:pt x="70503"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8"/>
              <p:cNvSpPr/>
              <p:nvPr/>
            </p:nvSpPr>
            <p:spPr>
              <a:xfrm>
                <a:off x="3813879" y="1643320"/>
                <a:ext cx="1776877" cy="2548650"/>
              </a:xfrm>
              <a:custGeom>
                <a:avLst/>
                <a:gdLst/>
                <a:ahLst/>
                <a:cxnLst/>
                <a:rect l="l" t="t" r="r" b="b"/>
                <a:pathLst>
                  <a:path w="70504" h="101946" extrusionOk="0">
                    <a:moveTo>
                      <a:pt x="1" y="0"/>
                    </a:moveTo>
                    <a:lnTo>
                      <a:pt x="1" y="101946"/>
                    </a:lnTo>
                    <a:lnTo>
                      <a:pt x="70504" y="101946"/>
                    </a:lnTo>
                    <a:lnTo>
                      <a:pt x="70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1" name="Google Shape;2731;p18"/>
            <p:cNvSpPr/>
            <p:nvPr/>
          </p:nvSpPr>
          <p:spPr>
            <a:xfrm>
              <a:off x="6564675" y="347575"/>
              <a:ext cx="27314" cy="4250638"/>
            </a:xfrm>
            <a:custGeom>
              <a:avLst/>
              <a:gdLst/>
              <a:ahLst/>
              <a:cxnLst/>
              <a:rect l="l" t="t" r="r" b="b"/>
              <a:pathLst>
                <a:path w="70489" h="101946" extrusionOk="0">
                  <a:moveTo>
                    <a:pt x="1" y="0"/>
                  </a:moveTo>
                  <a:lnTo>
                    <a:pt x="1" y="101946"/>
                  </a:lnTo>
                  <a:lnTo>
                    <a:pt x="70488" y="101946"/>
                  </a:lnTo>
                  <a:lnTo>
                    <a:pt x="70488" y="0"/>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2" name="Google Shape;2732;p18"/>
          <p:cNvGrpSpPr/>
          <p:nvPr/>
        </p:nvGrpSpPr>
        <p:grpSpPr>
          <a:xfrm rot="-5400000">
            <a:off x="5312188" y="379078"/>
            <a:ext cx="921193" cy="386632"/>
            <a:chOff x="6055775" y="1239528"/>
            <a:chExt cx="921193" cy="386632"/>
          </a:xfrm>
        </p:grpSpPr>
        <p:grpSp>
          <p:nvGrpSpPr>
            <p:cNvPr id="2733" name="Google Shape;2733;p18"/>
            <p:cNvGrpSpPr/>
            <p:nvPr/>
          </p:nvGrpSpPr>
          <p:grpSpPr>
            <a:xfrm>
              <a:off x="6055775" y="1239528"/>
              <a:ext cx="921193" cy="386632"/>
              <a:chOff x="6055775" y="1239528"/>
              <a:chExt cx="921193" cy="386632"/>
            </a:xfrm>
          </p:grpSpPr>
          <p:sp>
            <p:nvSpPr>
              <p:cNvPr id="2734" name="Google Shape;2734;p18"/>
              <p:cNvSpPr/>
              <p:nvPr/>
            </p:nvSpPr>
            <p:spPr>
              <a:xfrm>
                <a:off x="6564683" y="1239528"/>
                <a:ext cx="412285" cy="386632"/>
              </a:xfrm>
              <a:custGeom>
                <a:avLst/>
                <a:gdLst/>
                <a:ahLst/>
                <a:cxnLst/>
                <a:rect l="l" t="t" r="r" b="b"/>
                <a:pathLst>
                  <a:path w="12102" h="11349" extrusionOk="0">
                    <a:moveTo>
                      <a:pt x="111" y="1"/>
                    </a:moveTo>
                    <a:lnTo>
                      <a:pt x="95" y="5596"/>
                    </a:lnTo>
                    <a:lnTo>
                      <a:pt x="1" y="11349"/>
                    </a:lnTo>
                    <a:lnTo>
                      <a:pt x="6349" y="11349"/>
                    </a:lnTo>
                    <a:lnTo>
                      <a:pt x="12102" y="5737"/>
                    </a:lnTo>
                    <a:lnTo>
                      <a:pt x="6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8"/>
              <p:cNvSpPr/>
              <p:nvPr/>
            </p:nvSpPr>
            <p:spPr>
              <a:xfrm>
                <a:off x="6055775" y="1239925"/>
                <a:ext cx="625500" cy="384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6" name="Google Shape;2736;p18"/>
            <p:cNvSpPr/>
            <p:nvPr/>
          </p:nvSpPr>
          <p:spPr>
            <a:xfrm>
              <a:off x="6100775" y="1277375"/>
              <a:ext cx="676200" cy="46200"/>
            </a:xfrm>
            <a:prstGeom prst="roundRect">
              <a:avLst>
                <a:gd name="adj" fmla="val 50000"/>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7" name="Google Shape;2737;p18"/>
          <p:cNvSpPr txBox="1">
            <a:spLocks noGrp="1"/>
          </p:cNvSpPr>
          <p:nvPr>
            <p:ph type="title"/>
          </p:nvPr>
        </p:nvSpPr>
        <p:spPr>
          <a:xfrm>
            <a:off x="1122350" y="1187013"/>
            <a:ext cx="2755500" cy="18879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b="1">
                <a:latin typeface="Secular One"/>
                <a:ea typeface="Secular One"/>
                <a:cs typeface="Secular One"/>
                <a:sym typeface="Secular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38" name="Google Shape;2738;p18"/>
          <p:cNvSpPr txBox="1">
            <a:spLocks noGrp="1"/>
          </p:cNvSpPr>
          <p:nvPr>
            <p:ph type="subTitle" idx="1"/>
          </p:nvPr>
        </p:nvSpPr>
        <p:spPr>
          <a:xfrm>
            <a:off x="1122350" y="3152488"/>
            <a:ext cx="2755500" cy="804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739" name="Google Shape;2739;p18"/>
          <p:cNvGrpSpPr/>
          <p:nvPr/>
        </p:nvGrpSpPr>
        <p:grpSpPr>
          <a:xfrm>
            <a:off x="4096226" y="794024"/>
            <a:ext cx="3761975" cy="4020700"/>
            <a:chOff x="4096226" y="794024"/>
            <a:chExt cx="3761975" cy="4020700"/>
          </a:xfrm>
        </p:grpSpPr>
        <p:sp>
          <p:nvSpPr>
            <p:cNvPr id="2740" name="Google Shape;2740;p18"/>
            <p:cNvSpPr/>
            <p:nvPr/>
          </p:nvSpPr>
          <p:spPr>
            <a:xfrm rot="609388">
              <a:off x="4376453" y="1112832"/>
              <a:ext cx="3098047" cy="3455784"/>
            </a:xfrm>
            <a:prstGeom prst="rect">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8"/>
            <p:cNvSpPr/>
            <p:nvPr/>
          </p:nvSpPr>
          <p:spPr>
            <a:xfrm rot="609388">
              <a:off x="4479928" y="1040132"/>
              <a:ext cx="3098047" cy="3455784"/>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2" name="Google Shape;2742;p18"/>
          <p:cNvGrpSpPr/>
          <p:nvPr/>
        </p:nvGrpSpPr>
        <p:grpSpPr>
          <a:xfrm>
            <a:off x="498381" y="269049"/>
            <a:ext cx="826017" cy="800226"/>
            <a:chOff x="2196125" y="2117850"/>
            <a:chExt cx="569000" cy="541975"/>
          </a:xfrm>
        </p:grpSpPr>
        <p:sp>
          <p:nvSpPr>
            <p:cNvPr id="2743" name="Google Shape;2743;p18"/>
            <p:cNvSpPr/>
            <p:nvPr/>
          </p:nvSpPr>
          <p:spPr>
            <a:xfrm>
              <a:off x="2196125" y="2117850"/>
              <a:ext cx="569000" cy="541975"/>
            </a:xfrm>
            <a:custGeom>
              <a:avLst/>
              <a:gdLst/>
              <a:ahLst/>
              <a:cxnLst/>
              <a:rect l="l" t="t" r="r" b="b"/>
              <a:pathLst>
                <a:path w="22760" h="21679" extrusionOk="0">
                  <a:moveTo>
                    <a:pt x="4906" y="1"/>
                  </a:moveTo>
                  <a:lnTo>
                    <a:pt x="0" y="17854"/>
                  </a:lnTo>
                  <a:lnTo>
                    <a:pt x="13903" y="21678"/>
                  </a:lnTo>
                  <a:lnTo>
                    <a:pt x="18825" y="19249"/>
                  </a:lnTo>
                  <a:lnTo>
                    <a:pt x="22759" y="4907"/>
                  </a:lnTo>
                  <a:lnTo>
                    <a:pt x="49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8"/>
            <p:cNvSpPr/>
            <p:nvPr/>
          </p:nvSpPr>
          <p:spPr>
            <a:xfrm>
              <a:off x="2543700" y="2571625"/>
              <a:ext cx="123075" cy="88200"/>
            </a:xfrm>
            <a:custGeom>
              <a:avLst/>
              <a:gdLst/>
              <a:ahLst/>
              <a:cxnLst/>
              <a:rect l="l" t="t" r="r" b="b"/>
              <a:pathLst>
                <a:path w="4923" h="3528" extrusionOk="0">
                  <a:moveTo>
                    <a:pt x="972" y="1"/>
                  </a:moveTo>
                  <a:lnTo>
                    <a:pt x="0" y="3527"/>
                  </a:lnTo>
                  <a:lnTo>
                    <a:pt x="4922" y="1098"/>
                  </a:lnTo>
                  <a:lnTo>
                    <a:pt x="972"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8"/>
            <p:cNvSpPr/>
            <p:nvPr/>
          </p:nvSpPr>
          <p:spPr>
            <a:xfrm>
              <a:off x="2298775" y="2117850"/>
              <a:ext cx="466350" cy="195950"/>
            </a:xfrm>
            <a:custGeom>
              <a:avLst/>
              <a:gdLst/>
              <a:ahLst/>
              <a:cxnLst/>
              <a:rect l="l" t="t" r="r" b="b"/>
              <a:pathLst>
                <a:path w="18654" h="7838" extrusionOk="0">
                  <a:moveTo>
                    <a:pt x="800" y="1"/>
                  </a:moveTo>
                  <a:lnTo>
                    <a:pt x="1" y="2932"/>
                  </a:lnTo>
                  <a:lnTo>
                    <a:pt x="17854" y="7838"/>
                  </a:lnTo>
                  <a:lnTo>
                    <a:pt x="18653" y="4907"/>
                  </a:lnTo>
                  <a:lnTo>
                    <a:pt x="800"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6" name="Google Shape;2746;p18"/>
          <p:cNvGrpSpPr/>
          <p:nvPr/>
        </p:nvGrpSpPr>
        <p:grpSpPr>
          <a:xfrm>
            <a:off x="60852" y="4228002"/>
            <a:ext cx="1165923" cy="406711"/>
            <a:chOff x="137052" y="4228002"/>
            <a:chExt cx="1165923" cy="406711"/>
          </a:xfrm>
        </p:grpSpPr>
        <p:sp>
          <p:nvSpPr>
            <p:cNvPr id="2747" name="Google Shape;2747;p18"/>
            <p:cNvSpPr/>
            <p:nvPr/>
          </p:nvSpPr>
          <p:spPr>
            <a:xfrm rot="5400000" flipH="1">
              <a:off x="516658" y="3848396"/>
              <a:ext cx="406711" cy="1165923"/>
            </a:xfrm>
            <a:custGeom>
              <a:avLst/>
              <a:gdLst/>
              <a:ahLst/>
              <a:cxnLst/>
              <a:rect l="l" t="t" r="r" b="b"/>
              <a:pathLst>
                <a:path w="19296" h="50088" extrusionOk="0">
                  <a:moveTo>
                    <a:pt x="815" y="1"/>
                  </a:moveTo>
                  <a:cubicBezTo>
                    <a:pt x="392" y="1"/>
                    <a:pt x="0" y="361"/>
                    <a:pt x="0" y="784"/>
                  </a:cubicBezTo>
                  <a:lnTo>
                    <a:pt x="0" y="43983"/>
                  </a:lnTo>
                  <a:cubicBezTo>
                    <a:pt x="0" y="44406"/>
                    <a:pt x="314" y="44923"/>
                    <a:pt x="690" y="45143"/>
                  </a:cubicBezTo>
                  <a:lnTo>
                    <a:pt x="9013" y="49923"/>
                  </a:lnTo>
                  <a:cubicBezTo>
                    <a:pt x="9201" y="50033"/>
                    <a:pt x="9440" y="50088"/>
                    <a:pt x="9679" y="50088"/>
                  </a:cubicBezTo>
                  <a:cubicBezTo>
                    <a:pt x="9918" y="50088"/>
                    <a:pt x="10157" y="50033"/>
                    <a:pt x="10345" y="49923"/>
                  </a:cubicBezTo>
                  <a:lnTo>
                    <a:pt x="18653" y="45143"/>
                  </a:lnTo>
                  <a:cubicBezTo>
                    <a:pt x="19013" y="44923"/>
                    <a:pt x="19295" y="44406"/>
                    <a:pt x="19295" y="43983"/>
                  </a:cubicBezTo>
                  <a:lnTo>
                    <a:pt x="19295" y="784"/>
                  </a:lnTo>
                  <a:cubicBezTo>
                    <a:pt x="19295" y="361"/>
                    <a:pt x="18982" y="1"/>
                    <a:pt x="185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8"/>
            <p:cNvSpPr/>
            <p:nvPr/>
          </p:nvSpPr>
          <p:spPr>
            <a:xfrm>
              <a:off x="276375" y="4267400"/>
              <a:ext cx="977400" cy="46200"/>
            </a:xfrm>
            <a:prstGeom prst="roundRect">
              <a:avLst>
                <a:gd name="adj" fmla="val 18019"/>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4665"/>
        <p:cNvGrpSpPr/>
        <p:nvPr/>
      </p:nvGrpSpPr>
      <p:grpSpPr>
        <a:xfrm>
          <a:off x="0" y="0"/>
          <a:ext cx="0" cy="0"/>
          <a:chOff x="0" y="0"/>
          <a:chExt cx="0" cy="0"/>
        </a:xfrm>
      </p:grpSpPr>
      <p:sp>
        <p:nvSpPr>
          <p:cNvPr id="4666" name="Google Shape;4666;p31"/>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31"/>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8" name="Google Shape;4668;p31"/>
          <p:cNvGrpSpPr/>
          <p:nvPr/>
        </p:nvGrpSpPr>
        <p:grpSpPr>
          <a:xfrm>
            <a:off x="6633454" y="404467"/>
            <a:ext cx="3254333" cy="4765783"/>
            <a:chOff x="6633454" y="404467"/>
            <a:chExt cx="3254333" cy="4765783"/>
          </a:xfrm>
        </p:grpSpPr>
        <p:sp>
          <p:nvSpPr>
            <p:cNvPr id="4669" name="Google Shape;4669;p31"/>
            <p:cNvSpPr/>
            <p:nvPr/>
          </p:nvSpPr>
          <p:spPr>
            <a:xfrm>
              <a:off x="6633458" y="404467"/>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31"/>
            <p:cNvSpPr/>
            <p:nvPr/>
          </p:nvSpPr>
          <p:spPr>
            <a:xfrm>
              <a:off x="6677408" y="447842"/>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31"/>
            <p:cNvSpPr/>
            <p:nvPr/>
          </p:nvSpPr>
          <p:spPr>
            <a:xfrm>
              <a:off x="6894808" y="839292"/>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31"/>
            <p:cNvSpPr/>
            <p:nvPr/>
          </p:nvSpPr>
          <p:spPr>
            <a:xfrm>
              <a:off x="6894808" y="948292"/>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31"/>
            <p:cNvSpPr/>
            <p:nvPr/>
          </p:nvSpPr>
          <p:spPr>
            <a:xfrm>
              <a:off x="6894808" y="105671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31"/>
            <p:cNvSpPr/>
            <p:nvPr/>
          </p:nvSpPr>
          <p:spPr>
            <a:xfrm>
              <a:off x="6894808" y="210096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31"/>
            <p:cNvSpPr/>
            <p:nvPr/>
          </p:nvSpPr>
          <p:spPr>
            <a:xfrm>
              <a:off x="6894808" y="2209967"/>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31"/>
            <p:cNvSpPr/>
            <p:nvPr/>
          </p:nvSpPr>
          <p:spPr>
            <a:xfrm>
              <a:off x="6894808" y="2318367"/>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31"/>
            <p:cNvSpPr/>
            <p:nvPr/>
          </p:nvSpPr>
          <p:spPr>
            <a:xfrm>
              <a:off x="6677408" y="607042"/>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31"/>
            <p:cNvSpPr/>
            <p:nvPr/>
          </p:nvSpPr>
          <p:spPr>
            <a:xfrm>
              <a:off x="6981558" y="556842"/>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31"/>
            <p:cNvSpPr/>
            <p:nvPr/>
          </p:nvSpPr>
          <p:spPr>
            <a:xfrm>
              <a:off x="6764133" y="1492092"/>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31"/>
            <p:cNvSpPr/>
            <p:nvPr/>
          </p:nvSpPr>
          <p:spPr>
            <a:xfrm>
              <a:off x="6780683" y="1508092"/>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31"/>
            <p:cNvSpPr/>
            <p:nvPr/>
          </p:nvSpPr>
          <p:spPr>
            <a:xfrm>
              <a:off x="6803508" y="1516067"/>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31"/>
            <p:cNvSpPr/>
            <p:nvPr/>
          </p:nvSpPr>
          <p:spPr>
            <a:xfrm>
              <a:off x="7604679" y="578517"/>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31"/>
            <p:cNvSpPr/>
            <p:nvPr/>
          </p:nvSpPr>
          <p:spPr>
            <a:xfrm>
              <a:off x="7604679" y="2188267"/>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31"/>
            <p:cNvSpPr/>
            <p:nvPr/>
          </p:nvSpPr>
          <p:spPr>
            <a:xfrm>
              <a:off x="7605254" y="2208817"/>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31"/>
            <p:cNvSpPr/>
            <p:nvPr/>
          </p:nvSpPr>
          <p:spPr>
            <a:xfrm>
              <a:off x="7602979" y="599642"/>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31"/>
            <p:cNvSpPr/>
            <p:nvPr/>
          </p:nvSpPr>
          <p:spPr>
            <a:xfrm>
              <a:off x="6701933" y="496267"/>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31"/>
            <p:cNvSpPr/>
            <p:nvPr/>
          </p:nvSpPr>
          <p:spPr>
            <a:xfrm>
              <a:off x="7669754" y="404467"/>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31"/>
            <p:cNvSpPr/>
            <p:nvPr/>
          </p:nvSpPr>
          <p:spPr>
            <a:xfrm>
              <a:off x="7669754" y="507767"/>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31"/>
            <p:cNvSpPr/>
            <p:nvPr/>
          </p:nvSpPr>
          <p:spPr>
            <a:xfrm>
              <a:off x="7713104" y="447842"/>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31"/>
            <p:cNvSpPr/>
            <p:nvPr/>
          </p:nvSpPr>
          <p:spPr>
            <a:xfrm>
              <a:off x="7931104" y="839292"/>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31"/>
            <p:cNvSpPr/>
            <p:nvPr/>
          </p:nvSpPr>
          <p:spPr>
            <a:xfrm>
              <a:off x="7931104" y="948292"/>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31"/>
            <p:cNvSpPr/>
            <p:nvPr/>
          </p:nvSpPr>
          <p:spPr>
            <a:xfrm>
              <a:off x="7931104" y="105671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31"/>
            <p:cNvSpPr/>
            <p:nvPr/>
          </p:nvSpPr>
          <p:spPr>
            <a:xfrm>
              <a:off x="7931104" y="210096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31"/>
            <p:cNvSpPr/>
            <p:nvPr/>
          </p:nvSpPr>
          <p:spPr>
            <a:xfrm>
              <a:off x="7931104" y="2209967"/>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31"/>
            <p:cNvSpPr/>
            <p:nvPr/>
          </p:nvSpPr>
          <p:spPr>
            <a:xfrm>
              <a:off x="7931104" y="2318367"/>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31"/>
            <p:cNvSpPr/>
            <p:nvPr/>
          </p:nvSpPr>
          <p:spPr>
            <a:xfrm>
              <a:off x="7713104" y="607042"/>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31"/>
            <p:cNvSpPr/>
            <p:nvPr/>
          </p:nvSpPr>
          <p:spPr>
            <a:xfrm>
              <a:off x="8017829" y="556842"/>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31"/>
            <p:cNvSpPr/>
            <p:nvPr/>
          </p:nvSpPr>
          <p:spPr>
            <a:xfrm>
              <a:off x="7800429" y="1492092"/>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31"/>
            <p:cNvSpPr/>
            <p:nvPr/>
          </p:nvSpPr>
          <p:spPr>
            <a:xfrm>
              <a:off x="7816404" y="1508092"/>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31"/>
            <p:cNvSpPr/>
            <p:nvPr/>
          </p:nvSpPr>
          <p:spPr>
            <a:xfrm>
              <a:off x="7839229" y="1516067"/>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31"/>
            <p:cNvSpPr/>
            <p:nvPr/>
          </p:nvSpPr>
          <p:spPr>
            <a:xfrm>
              <a:off x="8648379" y="578517"/>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31"/>
            <p:cNvSpPr/>
            <p:nvPr/>
          </p:nvSpPr>
          <p:spPr>
            <a:xfrm>
              <a:off x="8648379" y="2188267"/>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31"/>
            <p:cNvSpPr/>
            <p:nvPr/>
          </p:nvSpPr>
          <p:spPr>
            <a:xfrm>
              <a:off x="8649529" y="2208817"/>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31"/>
            <p:cNvSpPr/>
            <p:nvPr/>
          </p:nvSpPr>
          <p:spPr>
            <a:xfrm>
              <a:off x="8647229" y="599642"/>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31"/>
            <p:cNvSpPr/>
            <p:nvPr/>
          </p:nvSpPr>
          <p:spPr>
            <a:xfrm>
              <a:off x="6768133" y="1656442"/>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31"/>
            <p:cNvSpPr/>
            <p:nvPr/>
          </p:nvSpPr>
          <p:spPr>
            <a:xfrm>
              <a:off x="7804404" y="1656442"/>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31"/>
            <p:cNvSpPr/>
            <p:nvPr/>
          </p:nvSpPr>
          <p:spPr>
            <a:xfrm>
              <a:off x="6764708" y="1606042"/>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31"/>
            <p:cNvSpPr/>
            <p:nvPr/>
          </p:nvSpPr>
          <p:spPr>
            <a:xfrm>
              <a:off x="7800979" y="1606042"/>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31"/>
            <p:cNvSpPr/>
            <p:nvPr/>
          </p:nvSpPr>
          <p:spPr>
            <a:xfrm>
              <a:off x="7604679" y="629867"/>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31"/>
            <p:cNvSpPr/>
            <p:nvPr/>
          </p:nvSpPr>
          <p:spPr>
            <a:xfrm>
              <a:off x="7604679" y="2240192"/>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31"/>
            <p:cNvSpPr/>
            <p:nvPr/>
          </p:nvSpPr>
          <p:spPr>
            <a:xfrm>
              <a:off x="8648954" y="629867"/>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31"/>
            <p:cNvSpPr/>
            <p:nvPr/>
          </p:nvSpPr>
          <p:spPr>
            <a:xfrm>
              <a:off x="8648379" y="2240192"/>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13" name="Google Shape;4713;p31"/>
            <p:cNvGrpSpPr/>
            <p:nvPr/>
          </p:nvGrpSpPr>
          <p:grpSpPr>
            <a:xfrm>
              <a:off x="6633454" y="410400"/>
              <a:ext cx="3254333" cy="4759850"/>
              <a:chOff x="5992450" y="411175"/>
              <a:chExt cx="3254333" cy="4759850"/>
            </a:xfrm>
          </p:grpSpPr>
          <p:sp>
            <p:nvSpPr>
              <p:cNvPr id="4714" name="Google Shape;4714;p31"/>
              <p:cNvSpPr/>
              <p:nvPr/>
            </p:nvSpPr>
            <p:spPr>
              <a:xfrm>
                <a:off x="8080983" y="411175"/>
                <a:ext cx="1165800" cy="4332600"/>
              </a:xfrm>
              <a:prstGeom prst="rtTriangle">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1"/>
              <p:cNvSpPr/>
              <p:nvPr/>
            </p:nvSpPr>
            <p:spPr>
              <a:xfrm rot="-5400000" flipH="1">
                <a:off x="7365400" y="3370875"/>
                <a:ext cx="427200" cy="3173100"/>
              </a:xfrm>
              <a:prstGeom prst="rtTriangle">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6" name="Google Shape;4716;p31"/>
            <p:cNvSpPr/>
            <p:nvPr/>
          </p:nvSpPr>
          <p:spPr>
            <a:xfrm>
              <a:off x="7669754" y="2571467"/>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31"/>
            <p:cNvSpPr/>
            <p:nvPr/>
          </p:nvSpPr>
          <p:spPr>
            <a:xfrm>
              <a:off x="7669754" y="2674767"/>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31"/>
            <p:cNvSpPr/>
            <p:nvPr/>
          </p:nvSpPr>
          <p:spPr>
            <a:xfrm>
              <a:off x="7713104" y="2614842"/>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1"/>
            <p:cNvSpPr/>
            <p:nvPr/>
          </p:nvSpPr>
          <p:spPr>
            <a:xfrm>
              <a:off x="7931104" y="3006292"/>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1"/>
            <p:cNvSpPr/>
            <p:nvPr/>
          </p:nvSpPr>
          <p:spPr>
            <a:xfrm>
              <a:off x="7931104" y="3115292"/>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1"/>
            <p:cNvSpPr/>
            <p:nvPr/>
          </p:nvSpPr>
          <p:spPr>
            <a:xfrm>
              <a:off x="7931104" y="322371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1"/>
            <p:cNvSpPr/>
            <p:nvPr/>
          </p:nvSpPr>
          <p:spPr>
            <a:xfrm>
              <a:off x="7931104" y="426796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1"/>
            <p:cNvSpPr/>
            <p:nvPr/>
          </p:nvSpPr>
          <p:spPr>
            <a:xfrm>
              <a:off x="7931104" y="4376967"/>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1"/>
            <p:cNvSpPr/>
            <p:nvPr/>
          </p:nvSpPr>
          <p:spPr>
            <a:xfrm>
              <a:off x="7931104" y="4485367"/>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1"/>
            <p:cNvSpPr/>
            <p:nvPr/>
          </p:nvSpPr>
          <p:spPr>
            <a:xfrm>
              <a:off x="7713104" y="2774042"/>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1"/>
            <p:cNvSpPr/>
            <p:nvPr/>
          </p:nvSpPr>
          <p:spPr>
            <a:xfrm>
              <a:off x="8017829" y="2723842"/>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1"/>
            <p:cNvSpPr/>
            <p:nvPr/>
          </p:nvSpPr>
          <p:spPr>
            <a:xfrm>
              <a:off x="7800429" y="3659092"/>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1"/>
            <p:cNvSpPr/>
            <p:nvPr/>
          </p:nvSpPr>
          <p:spPr>
            <a:xfrm>
              <a:off x="7816404" y="3675092"/>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1"/>
            <p:cNvSpPr/>
            <p:nvPr/>
          </p:nvSpPr>
          <p:spPr>
            <a:xfrm>
              <a:off x="7839229" y="3683067"/>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1"/>
            <p:cNvSpPr/>
            <p:nvPr/>
          </p:nvSpPr>
          <p:spPr>
            <a:xfrm>
              <a:off x="8648379" y="2745517"/>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1"/>
            <p:cNvSpPr/>
            <p:nvPr/>
          </p:nvSpPr>
          <p:spPr>
            <a:xfrm>
              <a:off x="8648379" y="4355267"/>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1"/>
            <p:cNvSpPr/>
            <p:nvPr/>
          </p:nvSpPr>
          <p:spPr>
            <a:xfrm>
              <a:off x="8649529" y="4375817"/>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1"/>
            <p:cNvSpPr/>
            <p:nvPr/>
          </p:nvSpPr>
          <p:spPr>
            <a:xfrm>
              <a:off x="8647229" y="2766642"/>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1"/>
            <p:cNvSpPr/>
            <p:nvPr/>
          </p:nvSpPr>
          <p:spPr>
            <a:xfrm>
              <a:off x="7804404" y="3823442"/>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31"/>
            <p:cNvSpPr/>
            <p:nvPr/>
          </p:nvSpPr>
          <p:spPr>
            <a:xfrm>
              <a:off x="7800979" y="3773042"/>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31"/>
            <p:cNvSpPr/>
            <p:nvPr/>
          </p:nvSpPr>
          <p:spPr>
            <a:xfrm>
              <a:off x="8648954" y="2796867"/>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31"/>
            <p:cNvSpPr/>
            <p:nvPr/>
          </p:nvSpPr>
          <p:spPr>
            <a:xfrm>
              <a:off x="8648379" y="4407192"/>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31"/>
            <p:cNvSpPr/>
            <p:nvPr/>
          </p:nvSpPr>
          <p:spPr>
            <a:xfrm>
              <a:off x="6633458" y="2571467"/>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1"/>
            <p:cNvSpPr/>
            <p:nvPr/>
          </p:nvSpPr>
          <p:spPr>
            <a:xfrm>
              <a:off x="6677408" y="2614842"/>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1"/>
            <p:cNvSpPr/>
            <p:nvPr/>
          </p:nvSpPr>
          <p:spPr>
            <a:xfrm>
              <a:off x="6894808" y="3006292"/>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1"/>
            <p:cNvSpPr/>
            <p:nvPr/>
          </p:nvSpPr>
          <p:spPr>
            <a:xfrm>
              <a:off x="6894808" y="3115292"/>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1"/>
            <p:cNvSpPr/>
            <p:nvPr/>
          </p:nvSpPr>
          <p:spPr>
            <a:xfrm>
              <a:off x="6894808" y="322371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1"/>
            <p:cNvSpPr/>
            <p:nvPr/>
          </p:nvSpPr>
          <p:spPr>
            <a:xfrm>
              <a:off x="6894808" y="426796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1"/>
            <p:cNvSpPr/>
            <p:nvPr/>
          </p:nvSpPr>
          <p:spPr>
            <a:xfrm>
              <a:off x="6894808" y="4376967"/>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1"/>
            <p:cNvSpPr/>
            <p:nvPr/>
          </p:nvSpPr>
          <p:spPr>
            <a:xfrm>
              <a:off x="6894808" y="4485367"/>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31"/>
            <p:cNvSpPr/>
            <p:nvPr/>
          </p:nvSpPr>
          <p:spPr>
            <a:xfrm>
              <a:off x="6677408" y="2774042"/>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31"/>
            <p:cNvSpPr/>
            <p:nvPr/>
          </p:nvSpPr>
          <p:spPr>
            <a:xfrm>
              <a:off x="6981558" y="2723842"/>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1"/>
            <p:cNvSpPr/>
            <p:nvPr/>
          </p:nvSpPr>
          <p:spPr>
            <a:xfrm>
              <a:off x="6764133" y="3659092"/>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1"/>
            <p:cNvSpPr/>
            <p:nvPr/>
          </p:nvSpPr>
          <p:spPr>
            <a:xfrm>
              <a:off x="6780683" y="3675092"/>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1"/>
            <p:cNvSpPr/>
            <p:nvPr/>
          </p:nvSpPr>
          <p:spPr>
            <a:xfrm>
              <a:off x="6803508" y="3683067"/>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1"/>
            <p:cNvSpPr/>
            <p:nvPr/>
          </p:nvSpPr>
          <p:spPr>
            <a:xfrm>
              <a:off x="7604679" y="2745517"/>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1"/>
            <p:cNvSpPr/>
            <p:nvPr/>
          </p:nvSpPr>
          <p:spPr>
            <a:xfrm>
              <a:off x="7604679" y="4355267"/>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1"/>
            <p:cNvSpPr/>
            <p:nvPr/>
          </p:nvSpPr>
          <p:spPr>
            <a:xfrm>
              <a:off x="7605254" y="4375817"/>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1"/>
            <p:cNvSpPr/>
            <p:nvPr/>
          </p:nvSpPr>
          <p:spPr>
            <a:xfrm>
              <a:off x="7602979" y="2766642"/>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1"/>
            <p:cNvSpPr/>
            <p:nvPr/>
          </p:nvSpPr>
          <p:spPr>
            <a:xfrm>
              <a:off x="6701933" y="2663267"/>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1"/>
            <p:cNvSpPr/>
            <p:nvPr/>
          </p:nvSpPr>
          <p:spPr>
            <a:xfrm>
              <a:off x="6768133" y="3823442"/>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1"/>
            <p:cNvSpPr/>
            <p:nvPr/>
          </p:nvSpPr>
          <p:spPr>
            <a:xfrm>
              <a:off x="6764708" y="3773042"/>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1"/>
            <p:cNvSpPr/>
            <p:nvPr/>
          </p:nvSpPr>
          <p:spPr>
            <a:xfrm>
              <a:off x="7604679" y="2796867"/>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1"/>
            <p:cNvSpPr/>
            <p:nvPr/>
          </p:nvSpPr>
          <p:spPr>
            <a:xfrm>
              <a:off x="7604679" y="4407192"/>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1"/>
            <p:cNvSpPr/>
            <p:nvPr/>
          </p:nvSpPr>
          <p:spPr>
            <a:xfrm>
              <a:off x="7738229" y="2663267"/>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1"/>
            <p:cNvSpPr/>
            <p:nvPr/>
          </p:nvSpPr>
          <p:spPr>
            <a:xfrm>
              <a:off x="7738229" y="496267"/>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20">
    <p:spTree>
      <p:nvGrpSpPr>
        <p:cNvPr id="1" name="Shape 4762"/>
        <p:cNvGrpSpPr/>
        <p:nvPr/>
      </p:nvGrpSpPr>
      <p:grpSpPr>
        <a:xfrm>
          <a:off x="0" y="0"/>
          <a:ext cx="0" cy="0"/>
          <a:chOff x="0" y="0"/>
          <a:chExt cx="0" cy="0"/>
        </a:xfrm>
      </p:grpSpPr>
      <p:sp>
        <p:nvSpPr>
          <p:cNvPr id="4763" name="Google Shape;4763;p32"/>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2"/>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5" name="Google Shape;4765;p32"/>
          <p:cNvGrpSpPr/>
          <p:nvPr/>
        </p:nvGrpSpPr>
        <p:grpSpPr>
          <a:xfrm>
            <a:off x="174363" y="108400"/>
            <a:ext cx="8947962" cy="4926696"/>
            <a:chOff x="174363" y="108400"/>
            <a:chExt cx="8947962" cy="4926696"/>
          </a:xfrm>
        </p:grpSpPr>
        <p:grpSp>
          <p:nvGrpSpPr>
            <p:cNvPr id="4766" name="Google Shape;4766;p32"/>
            <p:cNvGrpSpPr/>
            <p:nvPr/>
          </p:nvGrpSpPr>
          <p:grpSpPr>
            <a:xfrm>
              <a:off x="174363" y="108400"/>
              <a:ext cx="8947962" cy="4926696"/>
              <a:chOff x="174363" y="108400"/>
              <a:chExt cx="8947962" cy="4926696"/>
            </a:xfrm>
          </p:grpSpPr>
          <p:sp>
            <p:nvSpPr>
              <p:cNvPr id="4767" name="Google Shape;4767;p32"/>
              <p:cNvSpPr/>
              <p:nvPr/>
            </p:nvSpPr>
            <p:spPr>
              <a:xfrm>
                <a:off x="4572359" y="108400"/>
                <a:ext cx="4397154" cy="4765493"/>
              </a:xfrm>
              <a:custGeom>
                <a:avLst/>
                <a:gdLst/>
                <a:ahLst/>
                <a:cxnLst/>
                <a:rect l="l" t="t" r="r" b="b"/>
                <a:pathLst>
                  <a:path w="94314" h="144628" extrusionOk="0">
                    <a:moveTo>
                      <a:pt x="1" y="1"/>
                    </a:moveTo>
                    <a:lnTo>
                      <a:pt x="1" y="144628"/>
                    </a:lnTo>
                    <a:lnTo>
                      <a:pt x="91695" y="144628"/>
                    </a:lnTo>
                    <a:cubicBezTo>
                      <a:pt x="93153" y="144628"/>
                      <a:pt x="94313" y="143452"/>
                      <a:pt x="94313" y="142010"/>
                    </a:cubicBezTo>
                    <a:lnTo>
                      <a:pt x="94313" y="2603"/>
                    </a:lnTo>
                    <a:cubicBezTo>
                      <a:pt x="94313" y="1161"/>
                      <a:pt x="93153" y="1"/>
                      <a:pt x="91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2"/>
              <p:cNvSpPr/>
              <p:nvPr/>
            </p:nvSpPr>
            <p:spPr>
              <a:xfrm>
                <a:off x="174363" y="108400"/>
                <a:ext cx="4397854" cy="4765493"/>
              </a:xfrm>
              <a:custGeom>
                <a:avLst/>
                <a:gdLst/>
                <a:ahLst/>
                <a:cxnLst/>
                <a:rect l="l" t="t" r="r" b="b"/>
                <a:pathLst>
                  <a:path w="94329" h="144628" extrusionOk="0">
                    <a:moveTo>
                      <a:pt x="2618" y="1"/>
                    </a:moveTo>
                    <a:cubicBezTo>
                      <a:pt x="1176" y="1"/>
                      <a:pt x="1" y="1161"/>
                      <a:pt x="1" y="2603"/>
                    </a:cubicBezTo>
                    <a:lnTo>
                      <a:pt x="1" y="142010"/>
                    </a:lnTo>
                    <a:cubicBezTo>
                      <a:pt x="1" y="143452"/>
                      <a:pt x="1176" y="144628"/>
                      <a:pt x="2618" y="144628"/>
                    </a:cubicBezTo>
                    <a:lnTo>
                      <a:pt x="94329" y="144628"/>
                    </a:lnTo>
                    <a:lnTo>
                      <a:pt x="943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2"/>
              <p:cNvSpPr/>
              <p:nvPr/>
            </p:nvSpPr>
            <p:spPr>
              <a:xfrm>
                <a:off x="406786" y="260748"/>
                <a:ext cx="8330135" cy="4492798"/>
              </a:xfrm>
              <a:custGeom>
                <a:avLst/>
                <a:gdLst/>
                <a:ahLst/>
                <a:cxnLst/>
                <a:rect l="l" t="t" r="r" b="b"/>
                <a:pathLst>
                  <a:path w="178672" h="136352" extrusionOk="0">
                    <a:moveTo>
                      <a:pt x="846" y="1"/>
                    </a:moveTo>
                    <a:cubicBezTo>
                      <a:pt x="376" y="1"/>
                      <a:pt x="0" y="377"/>
                      <a:pt x="0" y="832"/>
                    </a:cubicBezTo>
                    <a:lnTo>
                      <a:pt x="0" y="135521"/>
                    </a:lnTo>
                    <a:cubicBezTo>
                      <a:pt x="0" y="135991"/>
                      <a:pt x="376" y="136352"/>
                      <a:pt x="846" y="136352"/>
                    </a:cubicBezTo>
                    <a:lnTo>
                      <a:pt x="177841" y="136352"/>
                    </a:lnTo>
                    <a:cubicBezTo>
                      <a:pt x="178295" y="136352"/>
                      <a:pt x="178672" y="135991"/>
                      <a:pt x="178672" y="135521"/>
                    </a:cubicBezTo>
                    <a:lnTo>
                      <a:pt x="178672" y="832"/>
                    </a:lnTo>
                    <a:cubicBezTo>
                      <a:pt x="178672" y="377"/>
                      <a:pt x="178295" y="1"/>
                      <a:pt x="177841" y="1"/>
                    </a:cubicBezTo>
                    <a:close/>
                  </a:path>
                </a:pathLst>
              </a:custGeom>
              <a:solidFill>
                <a:srgbClr val="CEC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2"/>
              <p:cNvSpPr/>
              <p:nvPr/>
            </p:nvSpPr>
            <p:spPr>
              <a:xfrm>
                <a:off x="293478" y="233896"/>
                <a:ext cx="4320006" cy="4492798"/>
              </a:xfrm>
              <a:custGeom>
                <a:avLst/>
                <a:gdLst/>
                <a:ahLst/>
                <a:cxnLst/>
                <a:rect l="l" t="t" r="r" b="b"/>
                <a:pathLst>
                  <a:path w="89344" h="136352" extrusionOk="0">
                    <a:moveTo>
                      <a:pt x="846" y="1"/>
                    </a:moveTo>
                    <a:cubicBezTo>
                      <a:pt x="376" y="1"/>
                      <a:pt x="0" y="377"/>
                      <a:pt x="0" y="831"/>
                    </a:cubicBezTo>
                    <a:lnTo>
                      <a:pt x="0" y="135521"/>
                    </a:lnTo>
                    <a:cubicBezTo>
                      <a:pt x="0" y="135975"/>
                      <a:pt x="376" y="136352"/>
                      <a:pt x="846" y="136352"/>
                    </a:cubicBezTo>
                    <a:lnTo>
                      <a:pt x="89344" y="136352"/>
                    </a:lnTo>
                    <a:lnTo>
                      <a:pt x="89344" y="1"/>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71" name="Google Shape;4771;p32"/>
              <p:cNvGrpSpPr/>
              <p:nvPr/>
            </p:nvGrpSpPr>
            <p:grpSpPr>
              <a:xfrm rot="6276288">
                <a:off x="5748994" y="720796"/>
                <a:ext cx="2760498" cy="2000508"/>
                <a:chOff x="2231400" y="884675"/>
                <a:chExt cx="3069050" cy="2279075"/>
              </a:xfrm>
            </p:grpSpPr>
            <p:sp>
              <p:nvSpPr>
                <p:cNvPr id="4772" name="Google Shape;4772;p32"/>
                <p:cNvSpPr/>
                <p:nvPr/>
              </p:nvSpPr>
              <p:spPr>
                <a:xfrm>
                  <a:off x="5177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2"/>
                <p:cNvSpPr/>
                <p:nvPr/>
              </p:nvSpPr>
              <p:spPr>
                <a:xfrm>
                  <a:off x="50547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2"/>
                <p:cNvSpPr/>
                <p:nvPr/>
              </p:nvSpPr>
              <p:spPr>
                <a:xfrm>
                  <a:off x="49316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2"/>
                <p:cNvSpPr/>
                <p:nvPr/>
              </p:nvSpPr>
              <p:spPr>
                <a:xfrm>
                  <a:off x="48094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2"/>
                <p:cNvSpPr/>
                <p:nvPr/>
              </p:nvSpPr>
              <p:spPr>
                <a:xfrm>
                  <a:off x="468677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2"/>
                <p:cNvSpPr/>
                <p:nvPr/>
              </p:nvSpPr>
              <p:spPr>
                <a:xfrm>
                  <a:off x="4563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2"/>
                <p:cNvSpPr/>
                <p:nvPr/>
              </p:nvSpPr>
              <p:spPr>
                <a:xfrm>
                  <a:off x="4441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2"/>
                <p:cNvSpPr/>
                <p:nvPr/>
              </p:nvSpPr>
              <p:spPr>
                <a:xfrm>
                  <a:off x="4318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2"/>
                <p:cNvSpPr/>
                <p:nvPr/>
              </p:nvSpPr>
              <p:spPr>
                <a:xfrm>
                  <a:off x="41950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2"/>
                <p:cNvSpPr/>
                <p:nvPr/>
              </p:nvSpPr>
              <p:spPr>
                <a:xfrm>
                  <a:off x="40731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2"/>
                <p:cNvSpPr/>
                <p:nvPr/>
              </p:nvSpPr>
              <p:spPr>
                <a:xfrm>
                  <a:off x="3950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2"/>
                <p:cNvSpPr/>
                <p:nvPr/>
              </p:nvSpPr>
              <p:spPr>
                <a:xfrm>
                  <a:off x="3827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2"/>
                <p:cNvSpPr/>
                <p:nvPr/>
              </p:nvSpPr>
              <p:spPr>
                <a:xfrm>
                  <a:off x="3704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2"/>
                <p:cNvSpPr/>
                <p:nvPr/>
              </p:nvSpPr>
              <p:spPr>
                <a:xfrm>
                  <a:off x="358135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2"/>
                <p:cNvSpPr/>
                <p:nvPr/>
              </p:nvSpPr>
              <p:spPr>
                <a:xfrm>
                  <a:off x="34586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2"/>
                <p:cNvSpPr/>
                <p:nvPr/>
              </p:nvSpPr>
              <p:spPr>
                <a:xfrm>
                  <a:off x="33364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2"/>
                <p:cNvSpPr/>
                <p:nvPr/>
              </p:nvSpPr>
              <p:spPr>
                <a:xfrm>
                  <a:off x="3213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2"/>
                <p:cNvSpPr/>
                <p:nvPr/>
              </p:nvSpPr>
              <p:spPr>
                <a:xfrm>
                  <a:off x="3090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2"/>
                <p:cNvSpPr/>
                <p:nvPr/>
              </p:nvSpPr>
              <p:spPr>
                <a:xfrm>
                  <a:off x="29677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2"/>
                <p:cNvSpPr/>
                <p:nvPr/>
              </p:nvSpPr>
              <p:spPr>
                <a:xfrm>
                  <a:off x="2845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2"/>
                <p:cNvSpPr/>
                <p:nvPr/>
              </p:nvSpPr>
              <p:spPr>
                <a:xfrm>
                  <a:off x="27220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2"/>
                <p:cNvSpPr/>
                <p:nvPr/>
              </p:nvSpPr>
              <p:spPr>
                <a:xfrm>
                  <a:off x="2599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2"/>
                <p:cNvSpPr/>
                <p:nvPr/>
              </p:nvSpPr>
              <p:spPr>
                <a:xfrm>
                  <a:off x="2477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2"/>
                <p:cNvSpPr/>
                <p:nvPr/>
              </p:nvSpPr>
              <p:spPr>
                <a:xfrm>
                  <a:off x="235405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2"/>
                <p:cNvSpPr/>
                <p:nvPr/>
              </p:nvSpPr>
              <p:spPr>
                <a:xfrm>
                  <a:off x="2231400" y="100497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2"/>
                <p:cNvSpPr/>
                <p:nvPr/>
              </p:nvSpPr>
              <p:spPr>
                <a:xfrm>
                  <a:off x="2231400" y="11245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2"/>
                <p:cNvSpPr/>
                <p:nvPr/>
              </p:nvSpPr>
              <p:spPr>
                <a:xfrm>
                  <a:off x="2231400" y="12448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2"/>
                <p:cNvSpPr/>
                <p:nvPr/>
              </p:nvSpPr>
              <p:spPr>
                <a:xfrm>
                  <a:off x="2231400" y="1364325"/>
                  <a:ext cx="3069050" cy="0"/>
                </a:xfrm>
                <a:custGeom>
                  <a:avLst/>
                  <a:gdLst/>
                  <a:ahLst/>
                  <a:cxnLst/>
                  <a:rect l="l" t="t" r="r" b="b"/>
                  <a:pathLst>
                    <a:path w="122762"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32"/>
                <p:cNvSpPr/>
                <p:nvPr/>
              </p:nvSpPr>
              <p:spPr>
                <a:xfrm>
                  <a:off x="2231400" y="148462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32"/>
                <p:cNvSpPr/>
                <p:nvPr/>
              </p:nvSpPr>
              <p:spPr>
                <a:xfrm>
                  <a:off x="2231400" y="16041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2"/>
                <p:cNvSpPr/>
                <p:nvPr/>
              </p:nvSpPr>
              <p:spPr>
                <a:xfrm>
                  <a:off x="2231400" y="17244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2"/>
                <p:cNvSpPr/>
                <p:nvPr/>
              </p:nvSpPr>
              <p:spPr>
                <a:xfrm>
                  <a:off x="2231400" y="18447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2"/>
                <p:cNvSpPr/>
                <p:nvPr/>
              </p:nvSpPr>
              <p:spPr>
                <a:xfrm>
                  <a:off x="2231400" y="196425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2"/>
                <p:cNvSpPr/>
                <p:nvPr/>
              </p:nvSpPr>
              <p:spPr>
                <a:xfrm>
                  <a:off x="2231400" y="208455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2"/>
                <p:cNvSpPr/>
                <p:nvPr/>
              </p:nvSpPr>
              <p:spPr>
                <a:xfrm>
                  <a:off x="2231400" y="22040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2"/>
                <p:cNvSpPr/>
                <p:nvPr/>
              </p:nvSpPr>
              <p:spPr>
                <a:xfrm>
                  <a:off x="2231400" y="23243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2"/>
                <p:cNvSpPr/>
                <p:nvPr/>
              </p:nvSpPr>
              <p:spPr>
                <a:xfrm>
                  <a:off x="2231400" y="24442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2"/>
                <p:cNvSpPr/>
                <p:nvPr/>
              </p:nvSpPr>
              <p:spPr>
                <a:xfrm>
                  <a:off x="2231400" y="256417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2"/>
                <p:cNvSpPr/>
                <p:nvPr/>
              </p:nvSpPr>
              <p:spPr>
                <a:xfrm>
                  <a:off x="2231400" y="26841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1" name="Google Shape;4811;p32"/>
              <p:cNvSpPr/>
              <p:nvPr/>
            </p:nvSpPr>
            <p:spPr>
              <a:xfrm>
                <a:off x="4613294" y="233896"/>
                <a:ext cx="4237321" cy="4492798"/>
              </a:xfrm>
              <a:custGeom>
                <a:avLst/>
                <a:gdLst/>
                <a:ahLst/>
                <a:cxnLst/>
                <a:rect l="l" t="t" r="r" b="b"/>
                <a:pathLst>
                  <a:path w="89329" h="136352" extrusionOk="0">
                    <a:moveTo>
                      <a:pt x="1" y="1"/>
                    </a:moveTo>
                    <a:lnTo>
                      <a:pt x="1" y="136352"/>
                    </a:lnTo>
                    <a:lnTo>
                      <a:pt x="88498" y="136352"/>
                    </a:lnTo>
                    <a:cubicBezTo>
                      <a:pt x="88952" y="136352"/>
                      <a:pt x="89329" y="135975"/>
                      <a:pt x="89329" y="135521"/>
                    </a:cubicBezTo>
                    <a:lnTo>
                      <a:pt x="89329" y="831"/>
                    </a:lnTo>
                    <a:cubicBezTo>
                      <a:pt x="89329" y="377"/>
                      <a:pt x="88952" y="1"/>
                      <a:pt x="88498" y="1"/>
                    </a:cubicBez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2"/>
              <p:cNvSpPr/>
              <p:nvPr/>
            </p:nvSpPr>
            <p:spPr>
              <a:xfrm>
                <a:off x="720000" y="4210391"/>
                <a:ext cx="297050" cy="824706"/>
              </a:xfrm>
              <a:custGeom>
                <a:avLst/>
                <a:gdLst/>
                <a:ahLst/>
                <a:cxnLst/>
                <a:rect l="l" t="t" r="r" b="b"/>
                <a:pathLst>
                  <a:path w="11882" h="32071" extrusionOk="0">
                    <a:moveTo>
                      <a:pt x="1" y="1"/>
                    </a:moveTo>
                    <a:lnTo>
                      <a:pt x="1" y="32070"/>
                    </a:lnTo>
                    <a:lnTo>
                      <a:pt x="5941" y="26240"/>
                    </a:lnTo>
                    <a:lnTo>
                      <a:pt x="11882" y="32070"/>
                    </a:lnTo>
                    <a:lnTo>
                      <a:pt x="118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2"/>
              <p:cNvSpPr/>
              <p:nvPr/>
            </p:nvSpPr>
            <p:spPr>
              <a:xfrm>
                <a:off x="8045975" y="1930375"/>
                <a:ext cx="1040534" cy="540081"/>
              </a:xfrm>
              <a:custGeom>
                <a:avLst/>
                <a:gdLst/>
                <a:ahLst/>
                <a:cxnLst/>
                <a:rect l="l" t="t" r="r" b="b"/>
                <a:pathLst>
                  <a:path w="25942" h="13465" extrusionOk="0">
                    <a:moveTo>
                      <a:pt x="1866" y="1"/>
                    </a:moveTo>
                    <a:lnTo>
                      <a:pt x="0" y="7211"/>
                    </a:lnTo>
                    <a:lnTo>
                      <a:pt x="24076" y="13465"/>
                    </a:lnTo>
                    <a:lnTo>
                      <a:pt x="25941" y="6255"/>
                    </a:lnTo>
                    <a:lnTo>
                      <a:pt x="1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2"/>
              <p:cNvSpPr/>
              <p:nvPr/>
            </p:nvSpPr>
            <p:spPr>
              <a:xfrm>
                <a:off x="8101285" y="2533900"/>
                <a:ext cx="1021040" cy="387342"/>
              </a:xfrm>
              <a:custGeom>
                <a:avLst/>
                <a:gdLst/>
                <a:ahLst/>
                <a:cxnLst/>
                <a:rect l="l" t="t" r="r" b="b"/>
                <a:pathLst>
                  <a:path w="25456" h="9657" extrusionOk="0">
                    <a:moveTo>
                      <a:pt x="24782" y="1"/>
                    </a:moveTo>
                    <a:lnTo>
                      <a:pt x="1" y="2227"/>
                    </a:lnTo>
                    <a:lnTo>
                      <a:pt x="675" y="9656"/>
                    </a:lnTo>
                    <a:lnTo>
                      <a:pt x="25456" y="7431"/>
                    </a:lnTo>
                    <a:lnTo>
                      <a:pt x="247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2"/>
              <p:cNvSpPr/>
              <p:nvPr/>
            </p:nvSpPr>
            <p:spPr>
              <a:xfrm>
                <a:off x="8001975" y="3060134"/>
                <a:ext cx="1037365" cy="490425"/>
              </a:xfrm>
              <a:custGeom>
                <a:avLst/>
                <a:gdLst/>
                <a:ahLst/>
                <a:cxnLst/>
                <a:rect l="l" t="t" r="r" b="b"/>
                <a:pathLst>
                  <a:path w="25863" h="12227" extrusionOk="0">
                    <a:moveTo>
                      <a:pt x="1489" y="0"/>
                    </a:moveTo>
                    <a:lnTo>
                      <a:pt x="0" y="7305"/>
                    </a:lnTo>
                    <a:lnTo>
                      <a:pt x="24389" y="12226"/>
                    </a:lnTo>
                    <a:lnTo>
                      <a:pt x="25863" y="4922"/>
                    </a:lnTo>
                    <a:lnTo>
                      <a:pt x="1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6" name="Google Shape;4816;p32"/>
              <p:cNvGrpSpPr/>
              <p:nvPr/>
            </p:nvGrpSpPr>
            <p:grpSpPr>
              <a:xfrm>
                <a:off x="389641" y="210298"/>
                <a:ext cx="8365548" cy="4599194"/>
                <a:chOff x="278825" y="1433275"/>
                <a:chExt cx="6996946" cy="3489525"/>
              </a:xfrm>
            </p:grpSpPr>
            <p:sp>
              <p:nvSpPr>
                <p:cNvPr id="4817" name="Google Shape;4817;p32"/>
                <p:cNvSpPr/>
                <p:nvPr/>
              </p:nvSpPr>
              <p:spPr>
                <a:xfrm>
                  <a:off x="278825" y="1459525"/>
                  <a:ext cx="3498746" cy="3463275"/>
                </a:xfrm>
                <a:custGeom>
                  <a:avLst/>
                  <a:gdLst/>
                  <a:ahLst/>
                  <a:cxnLst/>
                  <a:rect l="l" t="t" r="r" b="b"/>
                  <a:pathLst>
                    <a:path w="85959" h="138531" extrusionOk="0">
                      <a:moveTo>
                        <a:pt x="85959" y="1"/>
                      </a:moveTo>
                      <a:lnTo>
                        <a:pt x="816" y="95"/>
                      </a:lnTo>
                      <a:cubicBezTo>
                        <a:pt x="361" y="95"/>
                        <a:pt x="1" y="471"/>
                        <a:pt x="1" y="926"/>
                      </a:cubicBezTo>
                      <a:lnTo>
                        <a:pt x="1" y="137700"/>
                      </a:lnTo>
                      <a:cubicBezTo>
                        <a:pt x="1" y="138170"/>
                        <a:pt x="361" y="138531"/>
                        <a:pt x="816" y="138531"/>
                      </a:cubicBezTo>
                      <a:lnTo>
                        <a:pt x="85959" y="136352"/>
                      </a:lnTo>
                      <a:lnTo>
                        <a:pt x="85959"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2"/>
                <p:cNvSpPr/>
                <p:nvPr/>
              </p:nvSpPr>
              <p:spPr>
                <a:xfrm>
                  <a:off x="299869" y="1433275"/>
                  <a:ext cx="3477703" cy="3460925"/>
                </a:xfrm>
                <a:custGeom>
                  <a:avLst/>
                  <a:gdLst/>
                  <a:ahLst/>
                  <a:cxnLst/>
                  <a:rect l="l" t="t" r="r" b="b"/>
                  <a:pathLst>
                    <a:path w="85442" h="138437" extrusionOk="0">
                      <a:moveTo>
                        <a:pt x="816" y="1"/>
                      </a:moveTo>
                      <a:cubicBezTo>
                        <a:pt x="361" y="1"/>
                        <a:pt x="1" y="377"/>
                        <a:pt x="1" y="831"/>
                      </a:cubicBezTo>
                      <a:lnTo>
                        <a:pt x="1" y="137606"/>
                      </a:lnTo>
                      <a:cubicBezTo>
                        <a:pt x="1" y="138076"/>
                        <a:pt x="361" y="138436"/>
                        <a:pt x="816" y="138436"/>
                      </a:cubicBezTo>
                      <a:lnTo>
                        <a:pt x="85442" y="137402"/>
                      </a:lnTo>
                      <a:lnTo>
                        <a:pt x="85442" y="1051"/>
                      </a:lnTo>
                      <a:lnTo>
                        <a:pt x="8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2"/>
                <p:cNvSpPr/>
                <p:nvPr/>
              </p:nvSpPr>
              <p:spPr>
                <a:xfrm>
                  <a:off x="3777676" y="1459525"/>
                  <a:ext cx="3498095" cy="3463275"/>
                </a:xfrm>
                <a:custGeom>
                  <a:avLst/>
                  <a:gdLst/>
                  <a:ahLst/>
                  <a:cxnLst/>
                  <a:rect l="l" t="t" r="r" b="b"/>
                  <a:pathLst>
                    <a:path w="85943" h="138531" extrusionOk="0">
                      <a:moveTo>
                        <a:pt x="1" y="1"/>
                      </a:moveTo>
                      <a:lnTo>
                        <a:pt x="1" y="136352"/>
                      </a:lnTo>
                      <a:lnTo>
                        <a:pt x="85128" y="138531"/>
                      </a:lnTo>
                      <a:cubicBezTo>
                        <a:pt x="85583" y="138531"/>
                        <a:pt x="85943" y="138170"/>
                        <a:pt x="85943" y="137700"/>
                      </a:cubicBezTo>
                      <a:lnTo>
                        <a:pt x="85943" y="926"/>
                      </a:lnTo>
                      <a:cubicBezTo>
                        <a:pt x="85943" y="471"/>
                        <a:pt x="85583" y="95"/>
                        <a:pt x="85128" y="95"/>
                      </a:cubicBezTo>
                      <a:lnTo>
                        <a:pt x="1"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2"/>
                <p:cNvSpPr/>
                <p:nvPr/>
              </p:nvSpPr>
              <p:spPr>
                <a:xfrm>
                  <a:off x="3777676" y="1433275"/>
                  <a:ext cx="3477052" cy="3460925"/>
                </a:xfrm>
                <a:custGeom>
                  <a:avLst/>
                  <a:gdLst/>
                  <a:ahLst/>
                  <a:cxnLst/>
                  <a:rect l="l" t="t" r="r" b="b"/>
                  <a:pathLst>
                    <a:path w="85426" h="138437" extrusionOk="0">
                      <a:moveTo>
                        <a:pt x="84611" y="1"/>
                      </a:moveTo>
                      <a:lnTo>
                        <a:pt x="1" y="1051"/>
                      </a:lnTo>
                      <a:lnTo>
                        <a:pt x="1" y="137402"/>
                      </a:lnTo>
                      <a:lnTo>
                        <a:pt x="84611" y="138436"/>
                      </a:lnTo>
                      <a:cubicBezTo>
                        <a:pt x="85065" y="138436"/>
                        <a:pt x="85426" y="138076"/>
                        <a:pt x="85426" y="137606"/>
                      </a:cubicBezTo>
                      <a:lnTo>
                        <a:pt x="85426" y="831"/>
                      </a:lnTo>
                      <a:cubicBezTo>
                        <a:pt x="85426" y="377"/>
                        <a:pt x="85065" y="1"/>
                        <a:pt x="84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21" name="Google Shape;4821;p32"/>
            <p:cNvSpPr/>
            <p:nvPr/>
          </p:nvSpPr>
          <p:spPr>
            <a:xfrm>
              <a:off x="8135373" y="4771130"/>
              <a:ext cx="281638" cy="141847"/>
            </a:xfrm>
            <a:custGeom>
              <a:avLst/>
              <a:gdLst/>
              <a:ahLst/>
              <a:cxnLst/>
              <a:rect l="l" t="t" r="r" b="b"/>
              <a:pathLst>
                <a:path w="2055" h="1035" extrusionOk="0">
                  <a:moveTo>
                    <a:pt x="1" y="0"/>
                  </a:moveTo>
                  <a:cubicBezTo>
                    <a:pt x="1" y="564"/>
                    <a:pt x="455" y="1035"/>
                    <a:pt x="1020" y="1035"/>
                  </a:cubicBezTo>
                  <a:cubicBezTo>
                    <a:pt x="1599" y="1035"/>
                    <a:pt x="2054" y="564"/>
                    <a:pt x="2054" y="0"/>
                  </a:cubicBezTo>
                  <a:lnTo>
                    <a:pt x="1819" y="0"/>
                  </a:lnTo>
                  <a:cubicBezTo>
                    <a:pt x="1819" y="439"/>
                    <a:pt x="1458" y="784"/>
                    <a:pt x="1020" y="784"/>
                  </a:cubicBezTo>
                  <a:cubicBezTo>
                    <a:pt x="596" y="784"/>
                    <a:pt x="236" y="439"/>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1pPr>
            <a:lvl2pPr lvl="1">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2pPr>
            <a:lvl3pPr lvl="2">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3pPr>
            <a:lvl4pPr lvl="3">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4pPr>
            <a:lvl5pPr lvl="4">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5pPr>
            <a:lvl6pPr lvl="5">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6pPr>
            <a:lvl7pPr lvl="6">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7pPr>
            <a:lvl8pPr lvl="7">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8pPr>
            <a:lvl9pPr lvl="8">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0" tIns="0" rIns="0" bIns="0" anchor="t" anchorCtr="0">
            <a:noAutofit/>
          </a:bodyPr>
          <a:lstStyle>
            <a:lvl1pPr marL="457200" lvl="0" indent="-330200">
              <a:lnSpc>
                <a:spcPct val="115000"/>
              </a:lnSpc>
              <a:spcBef>
                <a:spcPts val="0"/>
              </a:spcBef>
              <a:spcAft>
                <a:spcPts val="0"/>
              </a:spcAft>
              <a:buClr>
                <a:schemeClr val="lt2"/>
              </a:buClr>
              <a:buSzPts val="1600"/>
              <a:buFont typeface="Actor"/>
              <a:buChar char="●"/>
              <a:defRPr sz="1600">
                <a:solidFill>
                  <a:schemeClr val="lt2"/>
                </a:solidFill>
                <a:latin typeface="Actor"/>
                <a:ea typeface="Actor"/>
                <a:cs typeface="Actor"/>
                <a:sym typeface="Actor"/>
              </a:defRPr>
            </a:lvl1pPr>
            <a:lvl2pPr marL="914400" lvl="1"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2pPr>
            <a:lvl3pPr marL="1371600" lvl="2"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3pPr>
            <a:lvl4pPr marL="1828800" lvl="3"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4pPr>
            <a:lvl5pPr marL="2286000" lvl="4"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5pPr>
            <a:lvl6pPr marL="2743200" lvl="5"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6pPr>
            <a:lvl7pPr marL="3200400" lvl="6"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7pPr>
            <a:lvl8pPr marL="3657600" lvl="7"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8pPr>
            <a:lvl9pPr marL="4114800" lvl="8" indent="-330200">
              <a:lnSpc>
                <a:spcPct val="115000"/>
              </a:lnSpc>
              <a:spcBef>
                <a:spcPts val="1600"/>
              </a:spcBef>
              <a:spcAft>
                <a:spcPts val="1600"/>
              </a:spcAft>
              <a:buClr>
                <a:schemeClr val="lt2"/>
              </a:buClr>
              <a:buSzPts val="1600"/>
              <a:buFont typeface="Actor"/>
              <a:buChar char="■"/>
              <a:defRPr sz="1600">
                <a:solidFill>
                  <a:schemeClr val="lt2"/>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6" r:id="rId2"/>
    <p:sldLayoutId id="2147483658" r:id="rId3"/>
    <p:sldLayoutId id="2147483664" r:id="rId4"/>
    <p:sldLayoutId id="2147483677" r:id="rId5"/>
    <p:sldLayoutId id="214748367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pos="5306">
          <p15:clr>
            <a:srgbClr val="EA4335"/>
          </p15:clr>
        </p15:guide>
        <p15:guide id="3" orient="horz" pos="340">
          <p15:clr>
            <a:srgbClr val="EA4335"/>
          </p15:clr>
        </p15:guide>
        <p15:guide id="4" orient="horz" pos="2878">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32.jpg"/><Relationship Id="rId5" Type="http://schemas.microsoft.com/office/2007/relationships/hdphoto" Target="../media/hdphoto8.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36.pn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hdphoto" Target="../media/hdphoto1.wdp"/><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840" y="938573"/>
            <a:ext cx="5266802" cy="3354765"/>
          </a:xfrm>
          <a:prstGeom prst="rect">
            <a:avLst/>
          </a:prstGeom>
          <a:noFill/>
        </p:spPr>
        <p:txBody>
          <a:bodyPr wrap="square" rtlCol="0">
            <a:spAutoFit/>
          </a:bodyPr>
          <a:lstStyle/>
          <a:p>
            <a:pPr algn="ctr"/>
            <a:r>
              <a:rPr lang="en-US" sz="4800" b="1" u="sng" dirty="0">
                <a:solidFill>
                  <a:schemeClr val="tx1"/>
                </a:solidFill>
                <a:latin typeface="Segoe UI Semibold" panose="020B0702040204020203" pitchFamily="34" charset="0"/>
                <a:cs typeface="#9Slide03 Arima Madurai Black" panose="00000A00000000000000" pitchFamily="2" charset="0"/>
              </a:rPr>
              <a:t>TIẾT 28, 29:</a:t>
            </a:r>
          </a:p>
          <a:p>
            <a:pPr algn="ctr"/>
            <a:r>
              <a:rPr lang="en-US" sz="4800" b="1" u="sng" dirty="0">
                <a:solidFill>
                  <a:schemeClr val="tx1"/>
                </a:solidFill>
                <a:latin typeface="Segoe UI Semibold" panose="020B0702040204020203" pitchFamily="34" charset="0"/>
                <a:cs typeface="#9Slide03 Arima Madurai Black" panose="00000A00000000000000" pitchFamily="2" charset="0"/>
              </a:rPr>
              <a:t> BÀI 14:</a:t>
            </a:r>
          </a:p>
          <a:p>
            <a:pPr algn="ctr"/>
            <a:r>
              <a:rPr lang="en-US" sz="5800" b="1" dirty="0">
                <a:solidFill>
                  <a:schemeClr val="tx1"/>
                </a:solidFill>
                <a:latin typeface="Segoe UI Semibold" panose="020B0702040204020203" pitchFamily="34" charset="0"/>
                <a:cs typeface="#9Slide03 Arima Madurai Black" panose="00000A00000000000000" pitchFamily="2" charset="0"/>
              </a:rPr>
              <a:t>MỘT SỐ NHIÊN LIỆU</a:t>
            </a:r>
          </a:p>
        </p:txBody>
      </p:sp>
      <p:pic>
        <p:nvPicPr>
          <p:cNvPr id="2" name="Picture 2" descr="Viện Nghiên cứu Khoa học &amp;amp; Thiết kế Dầu khí b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75574">
            <a:off x="5313925" y="955995"/>
            <a:ext cx="2907155" cy="1693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Dự báo giá xăng ngày mai 28/7: Có thể giữ nguy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3579">
            <a:off x="5038691" y="2855890"/>
            <a:ext cx="2877355" cy="1478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787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5122843"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Nguồn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tính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và</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cách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sử</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dụng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sp>
        <p:nvSpPr>
          <p:cNvPr id="2" name="Pentagon 1"/>
          <p:cNvSpPr/>
          <p:nvPr/>
        </p:nvSpPr>
        <p:spPr>
          <a:xfrm>
            <a:off x="404734" y="1068081"/>
            <a:ext cx="2576671" cy="376517"/>
          </a:xfrm>
          <a:prstGeom prst="homePlate">
            <a:avLst/>
          </a:prstGeom>
          <a:solidFill>
            <a:srgbClr val="8DE389"/>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rgbClr val="000066"/>
                </a:solidFill>
                <a:latin typeface="#9Slide03 Arima Madurai Black" panose="020B0604020202020204" charset="0"/>
                <a:cs typeface="#9Slide03 Arima Madurai Black" panose="020B0604020202020204" charset="0"/>
              </a:rPr>
              <a:t>Sự</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cháy</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của</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nhiên</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liệu</a:t>
            </a:r>
            <a:endParaRPr lang="en-US" sz="1600" dirty="0">
              <a:solidFill>
                <a:srgbClr val="000066"/>
              </a:solidFill>
              <a:latin typeface="#9Slide03 Arima Madurai Black" panose="020B0604020202020204" charset="0"/>
              <a:cs typeface="#9Slide03 Arima Madurai Black" panose="020B0604020202020204" charset="0"/>
            </a:endParaRPr>
          </a:p>
        </p:txBody>
      </p:sp>
      <p:grpSp>
        <p:nvGrpSpPr>
          <p:cNvPr id="9" name="Group 8"/>
          <p:cNvGrpSpPr/>
          <p:nvPr/>
        </p:nvGrpSpPr>
        <p:grpSpPr>
          <a:xfrm>
            <a:off x="450821" y="1487832"/>
            <a:ext cx="3546644" cy="802214"/>
            <a:chOff x="450821" y="1487832"/>
            <a:chExt cx="3546644" cy="802214"/>
          </a:xfrm>
        </p:grpSpPr>
        <p:grpSp>
          <p:nvGrpSpPr>
            <p:cNvPr id="6" name="Group 5"/>
            <p:cNvGrpSpPr/>
            <p:nvPr/>
          </p:nvGrpSpPr>
          <p:grpSpPr>
            <a:xfrm>
              <a:off x="450821" y="1487832"/>
              <a:ext cx="3546644" cy="802214"/>
              <a:chOff x="514829" y="1624992"/>
              <a:chExt cx="3546644" cy="802214"/>
            </a:xfrm>
          </p:grpSpPr>
          <p:sp>
            <p:nvSpPr>
              <p:cNvPr id="5" name="Rounded Rectangle 4"/>
              <p:cNvSpPr/>
              <p:nvPr/>
            </p:nvSpPr>
            <p:spPr>
              <a:xfrm>
                <a:off x="514829" y="1650492"/>
                <a:ext cx="3546644" cy="776714"/>
              </a:xfrm>
              <a:prstGeom prst="roundRect">
                <a:avLst/>
              </a:prstGeom>
              <a:noFill/>
              <a:ln w="127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Hình ảnh Mbe Phong Cách Mbe Hóa Học Hóa Chất, Clipart Hóa Học, đồ, đồ Mbe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250" b="73750" l="24219" r="81875"/>
                        </a14:imgEffect>
                      </a14:imgLayer>
                    </a14:imgProps>
                  </a:ext>
                  <a:ext uri="{28A0092B-C50C-407E-A947-70E740481C1C}">
                    <a14:useLocalDpi xmlns:a14="http://schemas.microsoft.com/office/drawing/2010/main" val="0"/>
                  </a:ext>
                </a:extLst>
              </a:blip>
              <a:srcRect l="24277" t="20851" r="25790" b="26966"/>
              <a:stretch/>
            </p:blipFill>
            <p:spPr bwMode="auto">
              <a:xfrm>
                <a:off x="514829" y="1624992"/>
                <a:ext cx="767643" cy="80221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218462" y="1551382"/>
              <a:ext cx="2779001" cy="738664"/>
            </a:xfrm>
            <a:prstGeom prst="rect">
              <a:avLst/>
            </a:prstGeom>
            <a:noFill/>
          </p:spPr>
          <p:txBody>
            <a:bodyPr wrap="square" rtlCol="0">
              <a:spAutoFit/>
            </a:bodyPr>
            <a:lstStyle/>
            <a:p>
              <a:pPr algn="just"/>
              <a:r>
                <a:rPr lang="en-US" dirty="0" err="1">
                  <a:solidFill>
                    <a:srgbClr val="000066"/>
                  </a:solidFill>
                  <a:latin typeface="#9Slide03 Arima Madurai" panose="020B0604020202020204" charset="0"/>
                  <a:cs typeface="#9Slide03 Arima Madurai" panose="020B0604020202020204" charset="0"/>
                </a:rPr>
                <a:t>Tiến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hành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lần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lượt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các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nghiệm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và</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quan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sát</a:t>
              </a:r>
              <a:r>
                <a:rPr lang="en-US" dirty="0">
                  <a:solidFill>
                    <a:srgbClr val="000066"/>
                  </a:solidFill>
                  <a:latin typeface="#9Slide03 Arima Madurai" panose="020B0604020202020204" charset="0"/>
                  <a:cs typeface="#9Slide03 Arima Madurai" panose="020B0604020202020204" charset="0"/>
                </a:rPr>
                <a:t>, so </a:t>
              </a:r>
              <a:r>
                <a:rPr lang="en-US" dirty="0" err="1">
                  <a:solidFill>
                    <a:srgbClr val="000066"/>
                  </a:solidFill>
                  <a:latin typeface="#9Slide03 Arima Madurai" panose="020B0604020202020204" charset="0"/>
                  <a:cs typeface="#9Slide03 Arima Madurai" panose="020B0604020202020204" charset="0"/>
                </a:rPr>
                <a:t>sánh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tính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dễ</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bắt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lửa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của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các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nhiên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liệu</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2" name="Group 11"/>
          <p:cNvGrpSpPr/>
          <p:nvPr/>
        </p:nvGrpSpPr>
        <p:grpSpPr>
          <a:xfrm>
            <a:off x="560931" y="2411429"/>
            <a:ext cx="2983377" cy="339863"/>
            <a:chOff x="1014085" y="2435704"/>
            <a:chExt cx="2983377" cy="339863"/>
          </a:xfrm>
        </p:grpSpPr>
        <p:sp>
          <p:nvSpPr>
            <p:cNvPr id="10" name="Rounded Rectangle 9"/>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Châm</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11" name="Rounded Rectangle 10"/>
            <p:cNvSpPr/>
            <p:nvPr/>
          </p:nvSpPr>
          <p:spPr>
            <a:xfrm>
              <a:off x="1014086" y="2435704"/>
              <a:ext cx="410138" cy="339863"/>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1</a:t>
              </a:r>
            </a:p>
          </p:txBody>
        </p:sp>
      </p:grpSp>
      <p:grpSp>
        <p:nvGrpSpPr>
          <p:cNvPr id="16" name="Group 15"/>
          <p:cNvGrpSpPr/>
          <p:nvPr/>
        </p:nvGrpSpPr>
        <p:grpSpPr>
          <a:xfrm>
            <a:off x="560930" y="2853791"/>
            <a:ext cx="2983377" cy="339863"/>
            <a:chOff x="1014085" y="2435704"/>
            <a:chExt cx="2983377" cy="339863"/>
          </a:xfrm>
        </p:grpSpPr>
        <p:sp>
          <p:nvSpPr>
            <p:cNvPr id="17" name="Rounded Rectangle 16"/>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Đốt</a:t>
              </a:r>
              <a:r>
                <a:rPr lang="en-US" dirty="0">
                  <a:solidFill>
                    <a:srgbClr val="000066"/>
                  </a:solidFill>
                  <a:latin typeface="#9Slide03 Arima Madurai Black" panose="020B0604020202020204" charset="0"/>
                  <a:cs typeface="#9Slide03 Arima Madurai Black" panose="020B0604020202020204" charset="0"/>
                </a:rPr>
                <a:t> than </a:t>
              </a:r>
              <a:r>
                <a:rPr lang="en-US" dirty="0" err="1">
                  <a:solidFill>
                    <a:srgbClr val="000066"/>
                  </a:solidFill>
                  <a:latin typeface="#9Slide03 Arima Madurai Black" panose="020B0604020202020204" charset="0"/>
                  <a:cs typeface="#9Slide03 Arima Madurai Black" panose="020B0604020202020204" charset="0"/>
                </a:rPr>
                <a:t>củi</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bằng</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18" name="Rounded Rectangle 17"/>
            <p:cNvSpPr/>
            <p:nvPr/>
          </p:nvSpPr>
          <p:spPr>
            <a:xfrm>
              <a:off x="1014086" y="2435704"/>
              <a:ext cx="410138" cy="339863"/>
            </a:xfrm>
            <a:prstGeom prst="roundRect">
              <a:avLst/>
            </a:prstGeom>
            <a:solidFill>
              <a:srgbClr val="97B5E1"/>
            </a:solidFill>
            <a:ln>
              <a:solidFill>
                <a:srgbClr val="749CD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2</a:t>
              </a:r>
            </a:p>
          </p:txBody>
        </p:sp>
      </p:grpSp>
      <p:grpSp>
        <p:nvGrpSpPr>
          <p:cNvPr id="19" name="Group 18"/>
          <p:cNvGrpSpPr/>
          <p:nvPr/>
        </p:nvGrpSpPr>
        <p:grpSpPr>
          <a:xfrm>
            <a:off x="560929" y="3346053"/>
            <a:ext cx="2983377" cy="339863"/>
            <a:chOff x="1014085" y="2435704"/>
            <a:chExt cx="2983377" cy="339863"/>
          </a:xfrm>
        </p:grpSpPr>
        <p:sp>
          <p:nvSpPr>
            <p:cNvPr id="20" name="Rounded Rectangle 19"/>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chiếc</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gas</a:t>
              </a:r>
            </a:p>
          </p:txBody>
        </p:sp>
        <p:sp>
          <p:nvSpPr>
            <p:cNvPr id="21" name="Rounded Rectangle 20"/>
            <p:cNvSpPr/>
            <p:nvPr/>
          </p:nvSpPr>
          <p:spPr>
            <a:xfrm>
              <a:off x="1014086" y="2435704"/>
              <a:ext cx="410138" cy="339863"/>
            </a:xfrm>
            <a:prstGeom prst="roundRect">
              <a:avLst/>
            </a:prstGeom>
            <a:solidFill>
              <a:srgbClr val="92D050"/>
            </a:solidFill>
            <a:ln>
              <a:solidFill>
                <a:srgbClr val="8DE3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3</a:t>
              </a:r>
            </a:p>
          </p:txBody>
        </p:sp>
      </p:grpSp>
      <p:cxnSp>
        <p:nvCxnSpPr>
          <p:cNvPr id="22" name="Straight Connector 21"/>
          <p:cNvCxnSpPr/>
          <p:nvPr/>
        </p:nvCxnSpPr>
        <p:spPr>
          <a:xfrm>
            <a:off x="4133682" y="1610315"/>
            <a:ext cx="0" cy="322006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14" name="Horizontal Scroll 13"/>
          <p:cNvSpPr/>
          <p:nvPr/>
        </p:nvSpPr>
        <p:spPr>
          <a:xfrm>
            <a:off x="5571481" y="983854"/>
            <a:ext cx="1666959" cy="52947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KẾT QUẢ</a:t>
            </a:r>
          </a:p>
        </p:txBody>
      </p:sp>
      <p:sp>
        <p:nvSpPr>
          <p:cNvPr id="45" name="Rounded Rectangle 44"/>
          <p:cNvSpPr/>
          <p:nvPr/>
        </p:nvSpPr>
        <p:spPr>
          <a:xfrm>
            <a:off x="4865540" y="1883749"/>
            <a:ext cx="2901402" cy="369332"/>
          </a:xfrm>
          <a:prstGeom prst="roundRect">
            <a:avLst/>
          </a:prstGeom>
          <a:solidFill>
            <a:srgbClr val="FFFF66"/>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dirty="0">
                <a:solidFill>
                  <a:srgbClr val="000066"/>
                </a:solidFill>
                <a:latin typeface="#9Slide03 Arima Madurai Black" panose="00000A00000000000000" pitchFamily="2" charset="0"/>
                <a:cs typeface="#9Slide03 Arima Madurai Black" panose="00000A00000000000000" pitchFamily="2" charset="0"/>
              </a:rPr>
              <a:t>Than </a:t>
            </a:r>
            <a:r>
              <a:rPr lang="en-US" dirty="0" err="1">
                <a:solidFill>
                  <a:srgbClr val="000066"/>
                </a:solidFill>
                <a:latin typeface="#9Slide03 Arima Madurai Black" panose="00000A00000000000000" pitchFamily="2" charset="0"/>
                <a:cs typeface="#9Slide03 Arima Madurai Black" panose="00000A00000000000000" pitchFamily="2" charset="0"/>
              </a:rPr>
              <a:t>củi</a:t>
            </a:r>
            <a:r>
              <a:rPr lang="en-US" dirty="0">
                <a:solidFill>
                  <a:srgbClr val="000066"/>
                </a:solidFill>
                <a:latin typeface="#9Slide03 Arima Madurai Black" panose="00000A00000000000000" pitchFamily="2" charset="0"/>
                <a:cs typeface="#9Slide03 Arima Madurai Black" panose="00000A00000000000000" pitchFamily="2" charset="0"/>
              </a:rPr>
              <a:t> &lt; </a:t>
            </a:r>
            <a:r>
              <a:rPr lang="en-US" dirty="0" err="1">
                <a:solidFill>
                  <a:srgbClr val="000066"/>
                </a:solidFill>
                <a:latin typeface="#9Slide03 Arima Madurai Black" panose="00000A00000000000000" pitchFamily="2" charset="0"/>
                <a:cs typeface="#9Slide03 Arima Madurai Black" panose="00000A00000000000000" pitchFamily="2" charset="0"/>
              </a:rPr>
              <a:t>đèn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cồn</a:t>
            </a:r>
            <a:r>
              <a:rPr lang="en-US" dirty="0">
                <a:solidFill>
                  <a:srgbClr val="000066"/>
                </a:solidFill>
                <a:latin typeface="#9Slide03 Arima Madurai Black" panose="00000A00000000000000" pitchFamily="2" charset="0"/>
                <a:cs typeface="#9Slide03 Arima Madurai Black" panose="00000A00000000000000" pitchFamily="2" charset="0"/>
              </a:rPr>
              <a:t> &lt; </a:t>
            </a:r>
            <a:r>
              <a:rPr lang="en-US" dirty="0" err="1">
                <a:solidFill>
                  <a:srgbClr val="000066"/>
                </a:solidFill>
                <a:latin typeface="#9Slide03 Arima Madurai Black" panose="00000A00000000000000" pitchFamily="2" charset="0"/>
                <a:cs typeface="#9Slide03 Arima Madurai Black" panose="00000A00000000000000" pitchFamily="2" charset="0"/>
              </a:rPr>
              <a:t>bật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lửa</a:t>
            </a:r>
            <a:r>
              <a:rPr lang="en-US" dirty="0">
                <a:solidFill>
                  <a:srgbClr val="000066"/>
                </a:solidFill>
                <a:latin typeface="#9Slide03 Arima Madurai Black" panose="00000A00000000000000" pitchFamily="2" charset="0"/>
                <a:cs typeface="#9Slide03 Arima Madurai Black" panose="00000A00000000000000" pitchFamily="2" charset="0"/>
              </a:rPr>
              <a:t> gas</a:t>
            </a:r>
          </a:p>
        </p:txBody>
      </p:sp>
      <p:sp>
        <p:nvSpPr>
          <p:cNvPr id="46" name="Rounded Rectangle 45"/>
          <p:cNvSpPr/>
          <p:nvPr/>
        </p:nvSpPr>
        <p:spPr>
          <a:xfrm>
            <a:off x="4133682" y="1462431"/>
            <a:ext cx="2871618" cy="439258"/>
          </a:xfrm>
          <a:prstGeom prst="roundRect">
            <a:avLst/>
          </a:prstGeom>
          <a:noFill/>
          <a:ln>
            <a:noFill/>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Wingdings" panose="05000000000000000000" pitchFamily="2" charset="2"/>
              <a:buChar char="v"/>
            </a:pPr>
            <a:r>
              <a:rPr lang="en-US" sz="1600" dirty="0">
                <a:solidFill>
                  <a:srgbClr val="000066"/>
                </a:solidFill>
                <a:latin typeface="#9Slide03 Arima Madurai Black" panose="00000A00000000000000" pitchFamily="2" charset="0"/>
                <a:cs typeface="#9Slide03 Arima Madurai Black" panose="00000A00000000000000" pitchFamily="2" charset="0"/>
              </a:rPr>
              <a:t>So </a:t>
            </a:r>
            <a:r>
              <a:rPr lang="en-US" sz="1600" dirty="0" err="1">
                <a:solidFill>
                  <a:srgbClr val="000066"/>
                </a:solidFill>
                <a:latin typeface="#9Slide03 Arima Madurai Black" panose="00000A00000000000000" pitchFamily="2" charset="0"/>
                <a:cs typeface="#9Slide03 Arima Madurai Black" panose="00000A00000000000000" pitchFamily="2" charset="0"/>
              </a:rPr>
              <a:t>sánh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tính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dễ</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bắt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cháy</a:t>
            </a:r>
            <a:endParaRPr lang="en-US" sz="1600"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47" name="Rounded Rectangle 46"/>
          <p:cNvSpPr/>
          <p:nvPr/>
        </p:nvSpPr>
        <p:spPr>
          <a:xfrm>
            <a:off x="4135672" y="2290046"/>
            <a:ext cx="2871618" cy="439258"/>
          </a:xfrm>
          <a:prstGeom prst="roundRect">
            <a:avLst/>
          </a:prstGeom>
          <a:noFill/>
          <a:ln>
            <a:noFill/>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Wingdings" panose="05000000000000000000" pitchFamily="2" charset="2"/>
              <a:buChar char="v"/>
            </a:pPr>
            <a:r>
              <a:rPr lang="en-US" sz="1600" dirty="0" err="1">
                <a:solidFill>
                  <a:srgbClr val="000066"/>
                </a:solidFill>
                <a:latin typeface="#9Slide03 Arima Madurai Black" panose="00000A00000000000000" pitchFamily="2" charset="0"/>
                <a:cs typeface="#9Slide03 Arima Madurai Black" panose="00000A00000000000000" pitchFamily="2" charset="0"/>
              </a:rPr>
              <a:t>Kết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luận</a:t>
            </a:r>
            <a:endParaRPr lang="en-US" sz="1600"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48" name="Rounded Rectangle 47"/>
          <p:cNvSpPr/>
          <p:nvPr/>
        </p:nvSpPr>
        <p:spPr>
          <a:xfrm>
            <a:off x="4701180" y="2646300"/>
            <a:ext cx="3674078" cy="369332"/>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dirty="0">
                <a:solidFill>
                  <a:srgbClr val="000066"/>
                </a:solidFill>
                <a:latin typeface="#9Slide03 Arima Madurai Black" panose="00000A00000000000000" pitchFamily="2" charset="0"/>
                <a:cs typeface="#9Slide03 Arima Madurai Black" panose="00000A00000000000000" pitchFamily="2" charset="0"/>
              </a:rPr>
              <a:t>Gas, </a:t>
            </a:r>
            <a:r>
              <a:rPr lang="en-US" dirty="0" err="1">
                <a:solidFill>
                  <a:srgbClr val="000066"/>
                </a:solidFill>
                <a:latin typeface="#9Slide03 Arima Madurai Black" panose="00000A00000000000000" pitchFamily="2" charset="0"/>
                <a:cs typeface="#9Slide03 Arima Madurai Black" panose="00000A00000000000000" pitchFamily="2" charset="0"/>
              </a:rPr>
              <a:t>dầu</a:t>
            </a:r>
            <a:r>
              <a:rPr lang="en-US" dirty="0">
                <a:solidFill>
                  <a:srgbClr val="000066"/>
                </a:solidFill>
                <a:latin typeface="#9Slide03 Arima Madurai Black" panose="00000A00000000000000" pitchFamily="2" charset="0"/>
                <a:cs typeface="#9Slide03 Arima Madurai Black" panose="00000A00000000000000" pitchFamily="2" charset="0"/>
              </a:rPr>
              <a:t>, than </a:t>
            </a:r>
            <a:r>
              <a:rPr lang="en-US" dirty="0" err="1">
                <a:solidFill>
                  <a:srgbClr val="000066"/>
                </a:solidFill>
                <a:latin typeface="#9Slide03 Arima Madurai Black" panose="00000A00000000000000" pitchFamily="2" charset="0"/>
                <a:cs typeface="#9Slide03 Arima Madurai Black" panose="00000A00000000000000" pitchFamily="2" charset="0"/>
              </a:rPr>
              <a:t>là</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các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chất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dễ</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bắt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lửa</a:t>
            </a:r>
            <a:endParaRPr lang="en-US"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49" name="Rounded Rectangle 48"/>
          <p:cNvSpPr/>
          <p:nvPr/>
        </p:nvSpPr>
        <p:spPr>
          <a:xfrm>
            <a:off x="4701180" y="3146651"/>
            <a:ext cx="3674078" cy="63232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Black" panose="00000A00000000000000" pitchFamily="2" charset="0"/>
                <a:cs typeface="#9Slide03 Arima Madurai Black" panose="00000A00000000000000" pitchFamily="2" charset="0"/>
              </a:rPr>
              <a:t>Nhiên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liệu</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khí</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dễ</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cháy</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hơn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nhiên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liệu</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lỏng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và</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nhiên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liệu</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rắn</a:t>
            </a:r>
            <a:r>
              <a:rPr lang="en-US" dirty="0">
                <a:solidFill>
                  <a:srgbClr val="000066"/>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48382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83737" y="416740"/>
            <a:ext cx="6263236" cy="542165"/>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err="1">
                <a:solidFill>
                  <a:srgbClr val="000066"/>
                </a:solidFill>
                <a:latin typeface="#9Slide03 Arima Madurai Black" panose="00000A00000000000000" pitchFamily="2" charset="0"/>
                <a:cs typeface="#9Slide03 Arima Madurai Black" panose="00000A00000000000000" pitchFamily="2" charset="0"/>
              </a:rPr>
              <a:t>Em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hãy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trình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bày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dập</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tắt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đám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cháy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của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p>
        </p:txBody>
      </p:sp>
      <p:sp>
        <p:nvSpPr>
          <p:cNvPr id="7" name="Rounded Rectangle 6"/>
          <p:cNvSpPr/>
          <p:nvPr/>
        </p:nvSpPr>
        <p:spPr>
          <a:xfrm>
            <a:off x="2598306" y="1371604"/>
            <a:ext cx="2492346" cy="91439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latin typeface="#9Slide03 BoosterNextFYBlack" panose="02000A03000000020004" pitchFamily="2" charset="0"/>
              </a:rPr>
              <a:t>Tắt</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bếp</a:t>
            </a:r>
            <a:r>
              <a:rPr lang="en-US" dirty="0">
                <a:solidFill>
                  <a:schemeClr val="tx1"/>
                </a:solidFill>
                <a:latin typeface="#9Slide03 BoosterNextFYBlack" panose="02000A03000000020004" pitchFamily="2" charset="0"/>
              </a:rPr>
              <a:t> than </a:t>
            </a:r>
            <a:r>
              <a:rPr lang="en-US" dirty="0" err="1">
                <a:solidFill>
                  <a:schemeClr val="tx1"/>
                </a:solidFill>
                <a:latin typeface="#9Slide03 BoosterNextFYBlack" panose="02000A03000000020004" pitchFamily="2" charset="0"/>
              </a:rPr>
              <a:t>củi</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bằng</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cách</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dội</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nước</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phủ</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cát</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lên</a:t>
            </a:r>
            <a:r>
              <a:rPr lang="en-US" dirty="0">
                <a:solidFill>
                  <a:schemeClr val="tx1"/>
                </a:solidFill>
                <a:latin typeface="#9Slide03 BoosterNextFYBlack" panose="02000A03000000020004" pitchFamily="2" charset="0"/>
              </a:rPr>
              <a:t>, . . .</a:t>
            </a:r>
          </a:p>
        </p:txBody>
      </p:sp>
      <p:pic>
        <p:nvPicPr>
          <p:cNvPr id="12296" name="Picture 8" descr="Vẽ Tay Chữa Cháy An Toàn Chữa Cháy Minh Họa Hình ảnh | Định dạng hình ảnh  PSD 611405743|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296" b="96730" l="4186" r="94884">
                        <a14:foregroundMark x1="16047" y1="42013" x2="10349" y2="46667"/>
                        <a14:foregroundMark x1="19186" y1="10818" x2="21395" y2="13459"/>
                        <a14:foregroundMark x1="30116" y1="21509" x2="31744" y2="22516"/>
                      </a14:backgroundRemoval>
                    </a14:imgEffect>
                  </a14:imgLayer>
                </a14:imgProps>
              </a:ext>
              <a:ext uri="{28A0092B-C50C-407E-A947-70E740481C1C}">
                <a14:useLocalDpi xmlns:a14="http://schemas.microsoft.com/office/drawing/2010/main" val="0"/>
              </a:ext>
            </a:extLst>
          </a:blip>
          <a:srcRect l="4446" t="6923" r="6061" b="3806"/>
          <a:stretch/>
        </p:blipFill>
        <p:spPr bwMode="auto">
          <a:xfrm>
            <a:off x="5090652" y="1229990"/>
            <a:ext cx="3834863" cy="3536218"/>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THƯ VIỆN HÌNH Ả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97" y="1205714"/>
            <a:ext cx="1843158" cy="1227573"/>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484937" y="2661023"/>
            <a:ext cx="2492346" cy="91439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latin typeface="#9Slide03 BoosterNextFYBlack" panose="02000A03000000020004" pitchFamily="2" charset="0"/>
              </a:rPr>
              <a:t>Tắt</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đám</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cháy</a:t>
            </a:r>
            <a:r>
              <a:rPr lang="en-US" dirty="0">
                <a:solidFill>
                  <a:schemeClr val="tx1"/>
                </a:solidFill>
                <a:latin typeface="#9Slide03 BoosterNextFYBlack" panose="02000A03000000020004" pitchFamily="2" charset="0"/>
              </a:rPr>
              <a:t> gas </a:t>
            </a:r>
            <a:r>
              <a:rPr lang="en-US" dirty="0" err="1">
                <a:solidFill>
                  <a:schemeClr val="tx1"/>
                </a:solidFill>
                <a:latin typeface="#9Slide03 BoosterNextFYBlack" panose="02000A03000000020004" pitchFamily="2" charset="0"/>
              </a:rPr>
              <a:t>bằng</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bình</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chữa</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cháy</a:t>
            </a:r>
            <a:r>
              <a:rPr lang="en-US" dirty="0">
                <a:solidFill>
                  <a:schemeClr val="tx1"/>
                </a:solidFill>
                <a:latin typeface="#9Slide03 BoosterNextFYBlack" panose="02000A03000000020004" pitchFamily="2" charset="0"/>
              </a:rPr>
              <a:t>, </a:t>
            </a:r>
          </a:p>
        </p:txBody>
      </p:sp>
      <p:pic>
        <p:nvPicPr>
          <p:cNvPr id="12304" name="Picture 16" descr="Khí co2 không dùng để dập tắt đám cháy nà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707" y="2462859"/>
            <a:ext cx="1916777" cy="131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300"/>
                                        </p:tgtEl>
                                        <p:attrNameLst>
                                          <p:attrName>style.visibility</p:attrName>
                                        </p:attrNameLst>
                                      </p:cBhvr>
                                      <p:to>
                                        <p:strVal val="visible"/>
                                      </p:to>
                                    </p:set>
                                    <p:animEffect transition="in" filter="barn(inVertical)">
                                      <p:cBhvr>
                                        <p:cTn id="12" dur="500"/>
                                        <p:tgtEl>
                                          <p:spTgt spid="1230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2304"/>
                                        </p:tgtEl>
                                        <p:attrNameLst>
                                          <p:attrName>style.visibility</p:attrName>
                                        </p:attrNameLst>
                                      </p:cBhvr>
                                      <p:to>
                                        <p:strVal val="visible"/>
                                      </p:to>
                                    </p:set>
                                    <p:animEffect transition="in" filter="barn(inVertical)">
                                      <p:cBhvr>
                                        <p:cTn id="23"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505119" y="340070"/>
            <a:ext cx="6481720" cy="566238"/>
          </a:xfrm>
          <a:prstGeom prst="roundRect">
            <a:avLst/>
          </a:prstGeom>
          <a:solidFill>
            <a:srgbClr val="FFFF66"/>
          </a:solid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rgbClr val="000066"/>
                </a:solidFill>
                <a:latin typeface="#9Slide03 AllRoundGothic" panose="020B0604020202020204" charset="0"/>
                <a:cs typeface="#9Slide03 Arima Madurai Black" panose="00000A00000000000000" pitchFamily="2" charset="0"/>
              </a:rPr>
              <a:t>TẮT ĐÈN CỒN TRONG PHÒNG THÍ NGHIỆM</a:t>
            </a:r>
          </a:p>
        </p:txBody>
      </p:sp>
      <p:sp>
        <p:nvSpPr>
          <p:cNvPr id="10" name="Rounded Rectangle 9"/>
          <p:cNvSpPr/>
          <p:nvPr/>
        </p:nvSpPr>
        <p:spPr>
          <a:xfrm>
            <a:off x="2621377" y="1052757"/>
            <a:ext cx="5163011" cy="1185933"/>
          </a:xfrm>
          <a:prstGeom prst="roundRect">
            <a:avLst/>
          </a:prstGeom>
          <a:solidFill>
            <a:srgbClr val="B0FF89"/>
          </a:solidFill>
          <a:ln>
            <a:solidFill>
              <a:srgbClr val="99FF66"/>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panose="020B0604020202020204" charset="0"/>
                <a:cs typeface="#9Slide03 Arima Madurai" panose="020B0604020202020204" charset="0"/>
              </a:rPr>
              <a:t>Trong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phòng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nghiệm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để</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đèn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cồn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người</a:t>
            </a:r>
            <a:r>
              <a:rPr lang="en-US" dirty="0">
                <a:solidFill>
                  <a:srgbClr val="000066"/>
                </a:solidFill>
                <a:latin typeface="#9Slide03 Arima Madurai" panose="020B0604020202020204" charset="0"/>
                <a:cs typeface="#9Slide03 Arima Madurai" panose="020B0604020202020204" charset="0"/>
              </a:rPr>
              <a:t> ta </a:t>
            </a:r>
            <a:r>
              <a:rPr lang="en-US" dirty="0" err="1">
                <a:solidFill>
                  <a:srgbClr val="000066"/>
                </a:solidFill>
                <a:latin typeface="#9Slide03 Arima Madurai" panose="020B0604020202020204" charset="0"/>
                <a:cs typeface="#9Slide03 Arima Madurai" panose="020B0604020202020204" charset="0"/>
              </a:rPr>
              <a:t>không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trực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tiếp</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thổi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ngọn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lửa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đèn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cồn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mà</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dùng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nắp</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của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đèn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cồn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đậy</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lại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Việc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làm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này</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nhằm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nguồn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cung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cấp</a:t>
            </a:r>
            <a:r>
              <a:rPr lang="en-US" dirty="0">
                <a:solidFill>
                  <a:srgbClr val="000066"/>
                </a:solidFill>
                <a:latin typeface="#9Slide03 Arima Madurai" panose="020B0604020202020204" charset="0"/>
                <a:cs typeface="#9Slide03 Arima Madurai" panose="020B0604020202020204" charset="0"/>
              </a:rPr>
              <a:t> oxygen, </a:t>
            </a:r>
            <a:r>
              <a:rPr lang="en-US" dirty="0" err="1">
                <a:solidFill>
                  <a:srgbClr val="000066"/>
                </a:solidFill>
                <a:latin typeface="#9Slide03 Arima Madurai" panose="020B0604020202020204" charset="0"/>
                <a:cs typeface="#9Slide03 Arima Madurai" panose="020B0604020202020204" charset="0"/>
              </a:rPr>
              <a:t>ngọn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lửa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sẽ</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tiêu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thụ</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hết</a:t>
            </a:r>
            <a:r>
              <a:rPr lang="en-US" dirty="0">
                <a:solidFill>
                  <a:srgbClr val="000066"/>
                </a:solidFill>
                <a:latin typeface="#9Slide03 Arima Madurai" panose="020B0604020202020204" charset="0"/>
                <a:cs typeface="#9Slide03 Arima Madurai" panose="020B0604020202020204" charset="0"/>
              </a:rPr>
              <a:t> oxygen </a:t>
            </a:r>
            <a:r>
              <a:rPr lang="en-US" dirty="0" err="1">
                <a:solidFill>
                  <a:srgbClr val="000066"/>
                </a:solidFill>
                <a:latin typeface="#9Slide03 Arima Madurai" panose="020B0604020202020204" charset="0"/>
                <a:cs typeface="#9Slide03 Arima Madurai" panose="020B0604020202020204" charset="0"/>
              </a:rPr>
              <a:t>còn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sót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lại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rồi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tự</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tắt</a:t>
            </a:r>
            <a:r>
              <a:rPr lang="en-US" dirty="0">
                <a:solidFill>
                  <a:srgbClr val="000066"/>
                </a:solidFill>
                <a:latin typeface="#9Slide03 Arima Madurai" panose="020B0604020202020204" charset="0"/>
                <a:cs typeface="#9Slide03 Arima Madurai" panose="020B0604020202020204" charset="0"/>
              </a:rPr>
              <a:t>.</a:t>
            </a:r>
          </a:p>
        </p:txBody>
      </p:sp>
      <p:pic>
        <p:nvPicPr>
          <p:cNvPr id="14340" name="Picture 4" descr="Hình ảnh Đốt đèn Cồn Minh Họa Hoạt Hình Dụng Cụ Hóa Học Thiết Bị Hóa Học,  đèn, Dụng Cụ Hóa Học, Hóa miễn phí tải tập tin PNG PSDComment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33" b="94750" l="25167" r="81917">
                        <a14:foregroundMark x1="34333" y1="91000" x2="66833" y2="90250"/>
                        <a14:foregroundMark x1="36250" y1="77333" x2="41167" y2="84417"/>
                        <a14:foregroundMark x1="34833" y1="88417" x2="31500" y2="92583"/>
                        <a14:foregroundMark x1="32917" y1="92583" x2="68917" y2="93083"/>
                        <a14:foregroundMark x1="49417" y1="34917" x2="44417" y2="63167"/>
                        <a14:foregroundMark x1="41417" y1="30750" x2="42083" y2="37750"/>
                        <a14:foregroundMark x1="61417" y1="45083" x2="64500" y2="42750"/>
                        <a14:foregroundMark x1="52417" y1="17083" x2="64250" y2="34917"/>
                        <a14:foregroundMark x1="56000" y1="18250" x2="71250" y2="9750"/>
                        <a14:foregroundMark x1="50833" y1="18250" x2="62333" y2="34750"/>
                      </a14:backgroundRemoval>
                    </a14:imgEffect>
                  </a14:imgLayer>
                </a14:imgProps>
              </a:ext>
              <a:ext uri="{28A0092B-C50C-407E-A947-70E740481C1C}">
                <a14:useLocalDpi xmlns:a14="http://schemas.microsoft.com/office/drawing/2010/main" val="0"/>
              </a:ext>
            </a:extLst>
          </a:blip>
          <a:srcRect l="21621" t="2703" r="17414" b="4943"/>
          <a:stretch/>
        </p:blipFill>
        <p:spPr bwMode="auto">
          <a:xfrm>
            <a:off x="352003" y="821577"/>
            <a:ext cx="2160573" cy="3272993"/>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722967" y="3157958"/>
            <a:ext cx="5163011" cy="1185933"/>
          </a:xfrm>
          <a:prstGeom prst="roundRect">
            <a:avLst/>
          </a:prstGeom>
          <a:solidFill>
            <a:schemeClr val="accent5">
              <a:lumMod val="40000"/>
              <a:lumOff val="60000"/>
            </a:schemeClr>
          </a:solidFill>
          <a:ln>
            <a:solidFill>
              <a:schemeClr val="accent2">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2060"/>
                </a:solidFill>
                <a:latin typeface="#9Slide03 Arima Madurai" panose="020B0604020202020204" charset="0"/>
                <a:cs typeface="#9Slide03 Arima Madurai" panose="020B0604020202020204" charset="0"/>
              </a:rPr>
              <a:t>Khi</a:t>
            </a:r>
            <a:r>
              <a:rPr lang="en-US" dirty="0">
                <a:solidFill>
                  <a:srgbClr val="002060"/>
                </a:solidFill>
                <a:latin typeface="#9Slide03 Arima Madurai" panose="020B0604020202020204" charset="0"/>
                <a:cs typeface="#9Slide03 Arima Madurai" panose="020B0604020202020204" charset="0"/>
              </a:rPr>
              <a:t> ta </a:t>
            </a:r>
            <a:r>
              <a:rPr lang="en-US" dirty="0" err="1">
                <a:solidFill>
                  <a:srgbClr val="002060"/>
                </a:solidFill>
                <a:latin typeface="#9Slide03 Arima Madurai" panose="020B0604020202020204" charset="0"/>
                <a:cs typeface="#9Slide03 Arima Madurai" panose="020B0604020202020204" charset="0"/>
              </a:rPr>
              <a:t>dùng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hơi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để</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thổi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tắt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nếu</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thổi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quá</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mạnh</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thì</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bọt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nước</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có</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thể</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bắn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vào</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bấc</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gây</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ra</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hiện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tượng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nổ</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lách</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tách</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thậm</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chí</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cồn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còn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có</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thể</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bị</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văng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vào</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mắt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rất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nguy</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hiểm</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Đồng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thời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việc</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thổi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hơi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cũng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vô</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tình</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cung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cấp</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cho</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đèn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cồn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một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lượng</a:t>
            </a:r>
            <a:r>
              <a:rPr lang="en-US" dirty="0">
                <a:solidFill>
                  <a:srgbClr val="002060"/>
                </a:solidFill>
                <a:latin typeface="#9Slide03 Arima Madurai" panose="020B0604020202020204" charset="0"/>
                <a:cs typeface="#9Slide03 Arima Madurai" panose="020B0604020202020204" charset="0"/>
              </a:rPr>
              <a:t> oxygen </a:t>
            </a:r>
            <a:r>
              <a:rPr lang="en-US" dirty="0" err="1">
                <a:solidFill>
                  <a:srgbClr val="002060"/>
                </a:solidFill>
                <a:latin typeface="#9Slide03 Arima Madurai" panose="020B0604020202020204" charset="0"/>
                <a:cs typeface="#9Slide03 Arima Madurai" panose="020B0604020202020204" charset="0"/>
              </a:rPr>
              <a:t>trong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không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khí</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khiến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ngọn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lửa</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bốc</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cháy</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dữ</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dội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hơn</a:t>
            </a:r>
            <a:r>
              <a:rPr lang="en-US" dirty="0">
                <a:solidFill>
                  <a:srgbClr val="002060"/>
                </a:solidFill>
                <a:latin typeface="#9Slide03 Arima Madurai" panose="020B0604020202020204" charset="0"/>
                <a:cs typeface="#9Slide03 Arima Madurai" panose="020B0604020202020204" charset="0"/>
              </a:rPr>
              <a:t>.</a:t>
            </a:r>
          </a:p>
        </p:txBody>
      </p:sp>
      <p:grpSp>
        <p:nvGrpSpPr>
          <p:cNvPr id="3" name="Group 2"/>
          <p:cNvGrpSpPr/>
          <p:nvPr/>
        </p:nvGrpSpPr>
        <p:grpSpPr>
          <a:xfrm>
            <a:off x="2719882" y="2238690"/>
            <a:ext cx="4891670" cy="784937"/>
            <a:chOff x="2512576" y="2258517"/>
            <a:chExt cx="4891670" cy="784937"/>
          </a:xfrm>
        </p:grpSpPr>
        <p:sp>
          <p:nvSpPr>
            <p:cNvPr id="14" name="Rounded Rectangle 13"/>
            <p:cNvSpPr/>
            <p:nvPr/>
          </p:nvSpPr>
          <p:spPr>
            <a:xfrm>
              <a:off x="2714470" y="2442700"/>
              <a:ext cx="4689776" cy="475003"/>
            </a:xfrm>
            <a:prstGeom prst="roundRect">
              <a:avLst/>
            </a:prstGeom>
            <a:no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sao</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lại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không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thể</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trực</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tiếp</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thổi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tắt</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đèn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cồn</a:t>
              </a:r>
              <a:r>
                <a:rPr lang="en-US" sz="1500" dirty="0">
                  <a:solidFill>
                    <a:srgbClr val="002060"/>
                  </a:solidFill>
                  <a:latin typeface="#9Slide03 Arima Madurai Black" panose="00000A00000000000000" pitchFamily="2" charset="0"/>
                  <a:cs typeface="#9Slide03 Arima Madurai Black" panose="00000A00000000000000" pitchFamily="2" charset="0"/>
                </a:rPr>
                <a:t> ?</a:t>
              </a:r>
            </a:p>
          </p:txBody>
        </p:sp>
        <p:pic>
          <p:nvPicPr>
            <p:cNvPr id="15" name="Picture 6" descr="Hình ảnh Biểu Tượng Dấu Hỏi Màu Vàng, Màu Vàng, Dấu Chấm Hỏi, Biểu Tượng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12576" y="2258517"/>
              <a:ext cx="784937" cy="7849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743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5122843"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Nguồn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tính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và</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cách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sử</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dụng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sp>
        <p:nvSpPr>
          <p:cNvPr id="5" name="Pentagon 4"/>
          <p:cNvSpPr/>
          <p:nvPr/>
        </p:nvSpPr>
        <p:spPr>
          <a:xfrm>
            <a:off x="404734" y="1068081"/>
            <a:ext cx="2576671" cy="376517"/>
          </a:xfrm>
          <a:prstGeom prst="homePlat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rgbClr val="000066"/>
                </a:solidFill>
                <a:latin typeface="#9Slide03 Arima Madurai Black" panose="020B0604020202020204" charset="0"/>
                <a:cs typeface="#9Slide03 Arima Madurai Black" panose="020B0604020202020204" charset="0"/>
              </a:rPr>
              <a:t>Sự</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cháy</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của</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nhiên</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liệu</a:t>
            </a:r>
            <a:endParaRPr lang="en-US" sz="1600" dirty="0">
              <a:solidFill>
                <a:srgbClr val="000066"/>
              </a:solidFill>
              <a:latin typeface="#9Slide03 Arima Madurai Black" panose="020B0604020202020204" charset="0"/>
              <a:cs typeface="#9Slide03 Arima Madurai Black" panose="020B0604020202020204" charset="0"/>
            </a:endParaRPr>
          </a:p>
        </p:txBody>
      </p:sp>
      <p:grpSp>
        <p:nvGrpSpPr>
          <p:cNvPr id="6" name="Group 5"/>
          <p:cNvGrpSpPr/>
          <p:nvPr/>
        </p:nvGrpSpPr>
        <p:grpSpPr>
          <a:xfrm>
            <a:off x="450821" y="1513331"/>
            <a:ext cx="3546644" cy="1188576"/>
            <a:chOff x="450821" y="1513331"/>
            <a:chExt cx="3546644" cy="1188576"/>
          </a:xfrm>
        </p:grpSpPr>
        <p:grpSp>
          <p:nvGrpSpPr>
            <p:cNvPr id="7" name="Group 6"/>
            <p:cNvGrpSpPr/>
            <p:nvPr/>
          </p:nvGrpSpPr>
          <p:grpSpPr>
            <a:xfrm>
              <a:off x="450821" y="1513331"/>
              <a:ext cx="3546644" cy="1139421"/>
              <a:chOff x="514829" y="1650491"/>
              <a:chExt cx="3546644" cy="1139421"/>
            </a:xfrm>
          </p:grpSpPr>
          <p:sp>
            <p:nvSpPr>
              <p:cNvPr id="9" name="Rounded Rectangle 8"/>
              <p:cNvSpPr/>
              <p:nvPr/>
            </p:nvSpPr>
            <p:spPr>
              <a:xfrm>
                <a:off x="514829" y="1650491"/>
                <a:ext cx="3546644" cy="1139421"/>
              </a:xfrm>
              <a:prstGeom prst="roundRect">
                <a:avLst/>
              </a:prstGeom>
              <a:noFill/>
              <a:ln w="127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ình ảnh Mbe Phong Cách Mbe Hóa Học Hóa Chất, Clipart Hóa Học, đồ, đồ Mbe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250" b="73750" l="24219" r="81875"/>
                        </a14:imgEffect>
                      </a14:imgLayer>
                    </a14:imgProps>
                  </a:ext>
                  <a:ext uri="{28A0092B-C50C-407E-A947-70E740481C1C}">
                    <a14:useLocalDpi xmlns:a14="http://schemas.microsoft.com/office/drawing/2010/main" val="0"/>
                  </a:ext>
                </a:extLst>
              </a:blip>
              <a:srcRect l="24277" t="20851" r="25790" b="26966"/>
              <a:stretch/>
            </p:blipFill>
            <p:spPr bwMode="auto">
              <a:xfrm>
                <a:off x="514829" y="1718671"/>
                <a:ext cx="1025076" cy="107124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403011" y="1532356"/>
              <a:ext cx="2594454" cy="1169551"/>
            </a:xfrm>
            <a:prstGeom prst="rect">
              <a:avLst/>
            </a:prstGeom>
            <a:noFill/>
          </p:spPr>
          <p:txBody>
            <a:bodyPr wrap="square" rtlCol="0">
              <a:spAutoFit/>
            </a:bodyPr>
            <a:lstStyle/>
            <a:p>
              <a:pPr algn="just"/>
              <a:r>
                <a:rPr lang="en-US" dirty="0" err="1">
                  <a:solidFill>
                    <a:srgbClr val="000066"/>
                  </a:solidFill>
                  <a:latin typeface="#9Slide03 Arima Madurai" panose="020B0604020202020204" charset="0"/>
                  <a:cs typeface="#9Slide03 Arima Madurai" panose="020B0604020202020204" charset="0"/>
                </a:rPr>
                <a:t>Tiến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hành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nghiệm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cho</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khoảng</a:t>
              </a:r>
              <a:r>
                <a:rPr lang="en-US" dirty="0">
                  <a:solidFill>
                    <a:srgbClr val="000066"/>
                  </a:solidFill>
                  <a:latin typeface="#9Slide03 Arima Madurai" panose="020B0604020202020204" charset="0"/>
                  <a:cs typeface="#9Slide03 Arima Madurai" panose="020B0604020202020204" charset="0"/>
                </a:rPr>
                <a:t> 5 ml </a:t>
              </a:r>
              <a:r>
                <a:rPr lang="en-US" dirty="0" err="1">
                  <a:solidFill>
                    <a:srgbClr val="000066"/>
                  </a:solidFill>
                  <a:latin typeface="#9Slide03 Arima Madurai" panose="020B0604020202020204" charset="0"/>
                  <a:cs typeface="#9Slide03 Arima Madurai" panose="020B0604020202020204" charset="0"/>
                </a:rPr>
                <a:t>xăng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vào</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cốc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nước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Quan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sát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và</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rút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ra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nhận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xét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nhiên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liệu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đó</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nặng</a:t>
              </a:r>
              <a:r>
                <a:rPr lang="en-US" dirty="0">
                  <a:solidFill>
                    <a:srgbClr val="000066"/>
                  </a:solidFill>
                  <a:latin typeface="#9Slide03 Arima Madurai" panose="020B0604020202020204" charset="0"/>
                  <a:cs typeface="#9Slide03 Arima Madurai" panose="020B0604020202020204" charset="0"/>
                </a:rPr>
                <a:t> hay </a:t>
              </a:r>
              <a:r>
                <a:rPr lang="en-US" dirty="0" err="1">
                  <a:solidFill>
                    <a:srgbClr val="000066"/>
                  </a:solidFill>
                  <a:latin typeface="#9Slide03 Arima Madurai" panose="020B0604020202020204" charset="0"/>
                  <a:cs typeface="#9Slide03 Arima Madurai" panose="020B0604020202020204" charset="0"/>
                </a:rPr>
                <a:t>nhẹ</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hơn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nước</a:t>
              </a:r>
              <a:r>
                <a:rPr lang="en-US" dirty="0">
                  <a:solidFill>
                    <a:srgbClr val="000066"/>
                  </a:solidFill>
                  <a:latin typeface="#9Slide03 Arima Madurai" panose="020B0604020202020204" charset="0"/>
                  <a:cs typeface="#9Slide03 Arima Madurai" panose="020B0604020202020204" charset="0"/>
                </a:rPr>
                <a:t>.</a:t>
              </a:r>
            </a:p>
          </p:txBody>
        </p:sp>
      </p:grpSp>
      <p:cxnSp>
        <p:nvCxnSpPr>
          <p:cNvPr id="11" name="Straight Connector 10"/>
          <p:cNvCxnSpPr/>
          <p:nvPr/>
        </p:nvCxnSpPr>
        <p:spPr>
          <a:xfrm>
            <a:off x="4133682" y="1444598"/>
            <a:ext cx="0" cy="322006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pic>
        <p:nvPicPr>
          <p:cNvPr id="8194" name="Picture 2" descr="Hình ảnh Cốc ống Nghiệm Phim Hoạt Hình Vẽ Tay Tối Giản, Cốc Clipart, Cốc  Thủy Tinh, ống Nghiệm miễn phí tải tập tin PNG PSDComment và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500" b="95750" l="4083" r="90000"/>
                    </a14:imgEffect>
                  </a14:imgLayer>
                </a14:imgProps>
              </a:ext>
              <a:ext uri="{28A0092B-C50C-407E-A947-70E740481C1C}">
                <a14:useLocalDpi xmlns:a14="http://schemas.microsoft.com/office/drawing/2010/main" val="0"/>
              </a:ext>
            </a:extLst>
          </a:blip>
          <a:srcRect b="4374"/>
          <a:stretch/>
        </p:blipFill>
        <p:spPr bwMode="auto">
          <a:xfrm>
            <a:off x="1205119" y="2756771"/>
            <a:ext cx="1939824" cy="185497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83070" y="2905772"/>
            <a:ext cx="1090971" cy="336165"/>
            <a:chOff x="83070" y="2905772"/>
            <a:chExt cx="1090971" cy="336165"/>
          </a:xfrm>
        </p:grpSpPr>
        <p:sp>
          <p:nvSpPr>
            <p:cNvPr id="2" name="Line Callout 1 (Accent Bar) 1"/>
            <p:cNvSpPr/>
            <p:nvPr/>
          </p:nvSpPr>
          <p:spPr>
            <a:xfrm rot="10800000">
              <a:off x="83070" y="2905772"/>
              <a:ext cx="966121" cy="297712"/>
            </a:xfrm>
            <a:prstGeom prst="accentCallout1">
              <a:avLst>
                <a:gd name="adj1" fmla="val 47198"/>
                <a:gd name="adj2" fmla="val -8333"/>
                <a:gd name="adj3" fmla="val 91000"/>
                <a:gd name="adj4" fmla="val -274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66130" y="2934160"/>
              <a:ext cx="607911" cy="307777"/>
            </a:xfrm>
            <a:prstGeom prst="rect">
              <a:avLst/>
            </a:prstGeom>
            <a:noFill/>
          </p:spPr>
          <p:txBody>
            <a:bodyPr wrap="square" rtlCol="0">
              <a:spAutoFit/>
            </a:bodyPr>
            <a:lstStyle/>
            <a:p>
              <a:pPr algn="ctr"/>
              <a:r>
                <a:rPr lang="en-US" dirty="0" err="1">
                  <a:solidFill>
                    <a:srgbClr val="002060"/>
                  </a:solidFill>
                  <a:latin typeface="#9Slide03 Arima Madurai" panose="020B0604020202020204" charset="0"/>
                  <a:cs typeface="#9Slide03 Arima Madurai" panose="020B0604020202020204" charset="0"/>
                </a:rPr>
                <a:t>Xăng</a:t>
              </a:r>
              <a:endParaRPr lang="en-US" dirty="0">
                <a:solidFill>
                  <a:srgbClr val="002060"/>
                </a:solidFill>
                <a:latin typeface="#9Slide03 Arima Madurai" panose="020B0604020202020204" charset="0"/>
                <a:cs typeface="#9Slide03 Arima Madurai" panose="020B0604020202020204" charset="0"/>
              </a:endParaRPr>
            </a:p>
          </p:txBody>
        </p:sp>
      </p:grpSp>
      <p:grpSp>
        <p:nvGrpSpPr>
          <p:cNvPr id="14" name="Group 13"/>
          <p:cNvGrpSpPr/>
          <p:nvPr/>
        </p:nvGrpSpPr>
        <p:grpSpPr>
          <a:xfrm>
            <a:off x="2057508" y="4124015"/>
            <a:ext cx="1474456" cy="307777"/>
            <a:chOff x="2898756" y="4134080"/>
            <a:chExt cx="1474456" cy="307777"/>
          </a:xfrm>
        </p:grpSpPr>
        <p:sp>
          <p:nvSpPr>
            <p:cNvPr id="13" name="Line Callout 1 (Accent Bar) 12"/>
            <p:cNvSpPr/>
            <p:nvPr/>
          </p:nvSpPr>
          <p:spPr>
            <a:xfrm>
              <a:off x="2898756" y="4134080"/>
              <a:ext cx="966121" cy="297712"/>
            </a:xfrm>
            <a:prstGeom prst="accentCallout1">
              <a:avLst>
                <a:gd name="adj1" fmla="val 39520"/>
                <a:gd name="adj2" fmla="val 85367"/>
                <a:gd name="adj3" fmla="val 38786"/>
                <a:gd name="adj4" fmla="val 596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765301" y="4134080"/>
              <a:ext cx="607911" cy="307777"/>
            </a:xfrm>
            <a:prstGeom prst="rect">
              <a:avLst/>
            </a:prstGeom>
            <a:noFill/>
          </p:spPr>
          <p:txBody>
            <a:bodyPr wrap="square" rtlCol="0">
              <a:spAutoFit/>
            </a:bodyPr>
            <a:lstStyle/>
            <a:p>
              <a:pPr algn="ctr"/>
              <a:r>
                <a:rPr lang="en-US" dirty="0" err="1">
                  <a:solidFill>
                    <a:srgbClr val="002060"/>
                  </a:solidFill>
                  <a:latin typeface="#9Slide03 Arima Madurai" panose="020B0604020202020204" charset="0"/>
                  <a:cs typeface="#9Slide03 Arima Madurai" panose="020B0604020202020204" charset="0"/>
                </a:rPr>
                <a:t>Nước</a:t>
              </a:r>
              <a:endParaRPr lang="en-US" dirty="0">
                <a:solidFill>
                  <a:srgbClr val="002060"/>
                </a:solidFill>
                <a:latin typeface="#9Slide03 Arima Madurai" panose="020B0604020202020204" charset="0"/>
                <a:cs typeface="#9Slide03 Arima Madurai" panose="020B0604020202020204" charset="0"/>
              </a:endParaRPr>
            </a:p>
          </p:txBody>
        </p:sp>
      </p:grpSp>
      <p:sp>
        <p:nvSpPr>
          <p:cNvPr id="18" name="Horizontal Scroll 17"/>
          <p:cNvSpPr/>
          <p:nvPr/>
        </p:nvSpPr>
        <p:spPr>
          <a:xfrm>
            <a:off x="5571481" y="983854"/>
            <a:ext cx="1666959" cy="52947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KẾT QUẢ</a:t>
            </a:r>
          </a:p>
        </p:txBody>
      </p:sp>
      <p:sp>
        <p:nvSpPr>
          <p:cNvPr id="19" name="Rounded Rectangle 18"/>
          <p:cNvSpPr/>
          <p:nvPr/>
        </p:nvSpPr>
        <p:spPr>
          <a:xfrm>
            <a:off x="4567921" y="1560561"/>
            <a:ext cx="3674078" cy="63232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Black" panose="00000A00000000000000" pitchFamily="2" charset="0"/>
                <a:cs typeface="#9Slide03 Arima Madurai Black" panose="00000A00000000000000" pitchFamily="2" charset="0"/>
              </a:rPr>
              <a:t>Xăng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nổi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trên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mặt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nước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và</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không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hòa</a:t>
            </a:r>
            <a:r>
              <a:rPr lang="en-US" dirty="0">
                <a:solidFill>
                  <a:srgbClr val="000066"/>
                </a:solidFill>
                <a:latin typeface="#9Slide03 Arima Madurai Black" panose="00000A00000000000000" pitchFamily="2" charset="0"/>
                <a:cs typeface="#9Slide03 Arima Madurai Black" panose="00000A00000000000000" pitchFamily="2" charset="0"/>
              </a:rPr>
              <a:t> tan </a:t>
            </a:r>
            <a:r>
              <a:rPr lang="en-US" dirty="0" err="1">
                <a:solidFill>
                  <a:srgbClr val="000066"/>
                </a:solidFill>
                <a:latin typeface="#9Slide03 Arima Madurai Black" panose="00000A00000000000000" pitchFamily="2" charset="0"/>
                <a:cs typeface="#9Slide03 Arima Madurai Black" panose="00000A00000000000000" pitchFamily="2" charset="0"/>
              </a:rPr>
              <a:t>vào</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nước</a:t>
            </a:r>
            <a:r>
              <a:rPr lang="en-US" dirty="0">
                <a:solidFill>
                  <a:srgbClr val="000066"/>
                </a:solidFill>
                <a:latin typeface="#9Slide03 Arima Madurai Black" panose="00000A00000000000000" pitchFamily="2" charset="0"/>
                <a:cs typeface="#9Slide03 Arima Madurai Black" panose="00000A00000000000000" pitchFamily="2" charset="0"/>
              </a:rPr>
              <a:t>.</a:t>
            </a:r>
          </a:p>
        </p:txBody>
      </p:sp>
      <p:sp>
        <p:nvSpPr>
          <p:cNvPr id="20" name="Rounded Rectangle 19"/>
          <p:cNvSpPr/>
          <p:nvPr/>
        </p:nvSpPr>
        <p:spPr>
          <a:xfrm>
            <a:off x="4567921" y="2322894"/>
            <a:ext cx="3674078" cy="433877"/>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Black" panose="00000A00000000000000" pitchFamily="2" charset="0"/>
                <a:cs typeface="#9Slide03 Arima Madurai Black" panose="00000A00000000000000" pitchFamily="2" charset="0"/>
              </a:rPr>
              <a:t>Xăng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có</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khối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lượng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riêng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nhẹ</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hơn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nước</a:t>
            </a:r>
            <a:endParaRPr lang="en-US"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21" name="AutoShape 6" descr="Sự cố tràn dầu gây hậu quả như thế nào tới môi trường? - Aqualif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1700" y="2827427"/>
            <a:ext cx="2566520" cy="1713658"/>
          </a:xfrm>
          <a:prstGeom prst="rect">
            <a:avLst/>
          </a:prstGeom>
        </p:spPr>
      </p:pic>
    </p:spTree>
    <p:extLst>
      <p:ext uri="{BB962C8B-B14F-4D97-AF65-F5344CB8AC3E}">
        <p14:creationId xmlns:p14="http://schemas.microsoft.com/office/powerpoint/2010/main" val="251683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heel(1)">
                                      <p:cBhvr>
                                        <p:cTn id="10" dur="2000"/>
                                        <p:tgtEl>
                                          <p:spTgt spid="8194"/>
                                        </p:tgtEl>
                                      </p:cBhvr>
                                    </p:animEffect>
                                  </p:childTnLst>
                                </p:cTn>
                              </p:par>
                              <p:par>
                                <p:cTn id="11" presetID="21"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im Bói Cá: Hình ảnh, đặc điểm, nguồn gốc..."/>
          <p:cNvPicPr>
            <a:picLocks noChangeAspect="1" noChangeArrowheads="1"/>
          </p:cNvPicPr>
          <p:nvPr/>
        </p:nvPicPr>
        <p:blipFill rotWithShape="1">
          <a:blip r:embed="rId2">
            <a:extLst>
              <a:ext uri="{28A0092B-C50C-407E-A947-70E740481C1C}">
                <a14:useLocalDpi xmlns:a14="http://schemas.microsoft.com/office/drawing/2010/main" val="0"/>
              </a:ext>
            </a:extLst>
          </a:blip>
          <a:srcRect l="4841" r="5399" b="7137"/>
          <a:stretch/>
        </p:blipFill>
        <p:spPr bwMode="auto">
          <a:xfrm>
            <a:off x="411981" y="1351806"/>
            <a:ext cx="4320791" cy="315853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539820" y="0"/>
            <a:ext cx="5986396" cy="1351806"/>
            <a:chOff x="2172866" y="0"/>
            <a:chExt cx="5986396" cy="1351806"/>
          </a:xfrm>
        </p:grpSpPr>
        <p:sp>
          <p:nvSpPr>
            <p:cNvPr id="11" name="Rounded Rectangle 10"/>
            <p:cNvSpPr/>
            <p:nvPr/>
          </p:nvSpPr>
          <p:spPr>
            <a:xfrm>
              <a:off x="2934116" y="483507"/>
              <a:ext cx="5225146" cy="63232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solidFill>
                    <a:srgbClr val="000066"/>
                  </a:solidFill>
                  <a:latin typeface="Segoe UI Semibold" panose="020B0702040204020203" pitchFamily="34" charset="0"/>
                  <a:cs typeface="#9Slide03 Arima Madurai Black" panose="00000A00000000000000" pitchFamily="2" charset="0"/>
                </a:rPr>
                <a:t>CHIM BÓI CÁ SĂN MỒI</a:t>
              </a:r>
            </a:p>
          </p:txBody>
        </p:sp>
        <p:pic>
          <p:nvPicPr>
            <p:cNvPr id="16390" name="Picture 6" descr="Biểu Tượng Bóng đèn Hình ảnh | Định dạng hình ảnh EPS 45000294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1163" y1="43140" x2="28372" y2="43953"/>
                          <a14:foregroundMark x1="25000" y1="29419" x2="30233" y2="31860"/>
                          <a14:foregroundMark x1="35930" y1="18721" x2="38488" y2="24767"/>
                          <a14:foregroundMark x1="50116" y1="15698" x2="49884" y2="21860"/>
                          <a14:foregroundMark x1="64070" y1="19302" x2="60349" y2="24186"/>
                          <a14:foregroundMark x1="74186" y1="29419" x2="68721" y2="32209"/>
                          <a14:foregroundMark x1="78605" y1="43721" x2="72326" y2="43721"/>
                        </a14:backgroundRemoval>
                      </a14:imgEffect>
                    </a14:imgLayer>
                  </a14:imgProps>
                </a:ext>
                <a:ext uri="{28A0092B-C50C-407E-A947-70E740481C1C}">
                  <a14:useLocalDpi xmlns:a14="http://schemas.microsoft.com/office/drawing/2010/main" val="0"/>
                </a:ext>
              </a:extLst>
            </a:blip>
            <a:srcRect/>
            <a:stretch>
              <a:fillRect/>
            </a:stretch>
          </p:blipFill>
          <p:spPr bwMode="auto">
            <a:xfrm>
              <a:off x="2172866" y="0"/>
              <a:ext cx="1522498" cy="135180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913641" y="1492483"/>
            <a:ext cx="3727939" cy="3139321"/>
          </a:xfrm>
          <a:prstGeom prst="rect">
            <a:avLst/>
          </a:prstGeom>
          <a:noFill/>
        </p:spPr>
        <p:txBody>
          <a:bodyPr wrap="square" rtlCol="0">
            <a:spAutoFit/>
          </a:bodyPr>
          <a:lstStyle/>
          <a:p>
            <a:pPr algn="just"/>
            <a:r>
              <a:rPr lang="en-US" sz="1800" dirty="0" err="1">
                <a:solidFill>
                  <a:srgbClr val="002060"/>
                </a:solidFill>
                <a:latin typeface="#9Slide03 Arima Madurai" panose="020B0604020202020204" charset="0"/>
                <a:cs typeface="#9Slide03 Arima Madurai" panose="020B0604020202020204" charset="0"/>
              </a:rPr>
              <a:t>Những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chú</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chim</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bói</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cá</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thường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xuyên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phải</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ngụp</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xuống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nước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để</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bắt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cá</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dựa</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vào</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đặc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tính</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của</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dầu</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để</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bảo</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vệ</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bản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thân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mình</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Bộ</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lông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vũ</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trên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cơ</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thể</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chúng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thường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xuyên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được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tráng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bằng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một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lớp</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dầu</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mỡ</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đặc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biệt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được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tiết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ra</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từ</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lỗ</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chân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lông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Nếu</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không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có</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lớp</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dầu</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đó</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bảo</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vệ</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lông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vũ</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sẽ</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ướt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và</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khi</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đó</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chim</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sẽ</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chết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chìm</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ngay</a:t>
            </a:r>
            <a:r>
              <a:rPr lang="en-US" sz="1800" dirty="0">
                <a:solidFill>
                  <a:srgbClr val="002060"/>
                </a:solidFill>
                <a:latin typeface="#9Slide03 Arima Madurai" panose="020B0604020202020204" charset="0"/>
                <a:cs typeface="#9Slide03 Arima Madurai" panose="020B0604020202020204" charset="0"/>
              </a:rPr>
              <a:t>. </a:t>
            </a:r>
          </a:p>
          <a:p>
            <a:pPr algn="just"/>
            <a:endParaRPr lang="en-US" sz="1800" dirty="0">
              <a:solidFill>
                <a:srgbClr val="002060"/>
              </a:solidFill>
              <a:latin typeface="#9Slide03 Arima Madurai" panose="020B0604020202020204" charset="0"/>
              <a:cs typeface="#9Slide03 Arima Madurai" panose="020B0604020202020204" charset="0"/>
            </a:endParaRPr>
          </a:p>
        </p:txBody>
      </p:sp>
    </p:spTree>
    <p:extLst>
      <p:ext uri="{BB962C8B-B14F-4D97-AF65-F5344CB8AC3E}">
        <p14:creationId xmlns:p14="http://schemas.microsoft.com/office/powerpoint/2010/main" val="2084852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5122843"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Nguồn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tính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và</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cách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sử</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dụng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sp>
        <p:nvSpPr>
          <p:cNvPr id="5" name="Pentagon 4"/>
          <p:cNvSpPr/>
          <p:nvPr/>
        </p:nvSpPr>
        <p:spPr>
          <a:xfrm>
            <a:off x="404734" y="1068081"/>
            <a:ext cx="2576671" cy="376517"/>
          </a:xfrm>
          <a:prstGeom prst="homePlate">
            <a:avLst/>
          </a:prstGeom>
          <a:solidFill>
            <a:srgbClr val="C59EE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rgbClr val="000066"/>
                </a:solidFill>
                <a:latin typeface="#9Slide03 Arima Madurai Black" panose="020B0604020202020204" charset="0"/>
                <a:cs typeface="#9Slide03 Arima Madurai Black" panose="020B0604020202020204" charset="0"/>
              </a:rPr>
              <a:t>Sự</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cháy</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của</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nhiên</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liệu</a:t>
            </a:r>
            <a:endParaRPr lang="en-US" sz="1600" dirty="0">
              <a:solidFill>
                <a:srgbClr val="000066"/>
              </a:solidFill>
              <a:latin typeface="#9Slide03 Arima Madurai Black" panose="020B0604020202020204" charset="0"/>
              <a:cs typeface="#9Slide03 Arima Madurai Black" panose="020B0604020202020204" charset="0"/>
            </a:endParaRPr>
          </a:p>
        </p:txBody>
      </p:sp>
      <p:grpSp>
        <p:nvGrpSpPr>
          <p:cNvPr id="6" name="Group 5"/>
          <p:cNvGrpSpPr/>
          <p:nvPr/>
        </p:nvGrpSpPr>
        <p:grpSpPr>
          <a:xfrm>
            <a:off x="433596" y="1444599"/>
            <a:ext cx="3563869" cy="894089"/>
            <a:chOff x="433596" y="1444599"/>
            <a:chExt cx="3563869" cy="894089"/>
          </a:xfrm>
        </p:grpSpPr>
        <p:grpSp>
          <p:nvGrpSpPr>
            <p:cNvPr id="7" name="Group 6"/>
            <p:cNvGrpSpPr/>
            <p:nvPr/>
          </p:nvGrpSpPr>
          <p:grpSpPr>
            <a:xfrm>
              <a:off x="433596" y="1444599"/>
              <a:ext cx="3563869" cy="894089"/>
              <a:chOff x="497604" y="1581759"/>
              <a:chExt cx="3563869" cy="894089"/>
            </a:xfrm>
          </p:grpSpPr>
          <p:sp>
            <p:nvSpPr>
              <p:cNvPr id="9" name="Rounded Rectangle 8"/>
              <p:cNvSpPr/>
              <p:nvPr/>
            </p:nvSpPr>
            <p:spPr>
              <a:xfrm>
                <a:off x="514829" y="1650492"/>
                <a:ext cx="3546644" cy="825356"/>
              </a:xfrm>
              <a:prstGeom prst="roundRect">
                <a:avLst/>
              </a:prstGeom>
              <a:noFill/>
              <a:ln w="127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ình ảnh Mbe Phong Cách Mbe Hóa Học Hóa Chất, Clipart Hóa Học, đồ, đồ Mbe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250" b="73750" l="24219" r="81875"/>
                        </a14:imgEffect>
                      </a14:imgLayer>
                    </a14:imgProps>
                  </a:ext>
                  <a:ext uri="{28A0092B-C50C-407E-A947-70E740481C1C}">
                    <a14:useLocalDpi xmlns:a14="http://schemas.microsoft.com/office/drawing/2010/main" val="0"/>
                  </a:ext>
                </a:extLst>
              </a:blip>
              <a:srcRect l="24277" t="20851" r="25790" b="26966"/>
              <a:stretch/>
            </p:blipFill>
            <p:spPr bwMode="auto">
              <a:xfrm>
                <a:off x="497604" y="1581759"/>
                <a:ext cx="855557" cy="89408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289153" y="1532356"/>
              <a:ext cx="2708312" cy="738664"/>
            </a:xfrm>
            <a:prstGeom prst="rect">
              <a:avLst/>
            </a:prstGeom>
            <a:noFill/>
          </p:spPr>
          <p:txBody>
            <a:bodyPr wrap="square" rtlCol="0">
              <a:spAutoFit/>
            </a:bodyPr>
            <a:lstStyle/>
            <a:p>
              <a:pPr algn="just"/>
              <a:r>
                <a:rPr lang="en-US" dirty="0" err="1">
                  <a:solidFill>
                    <a:srgbClr val="000066"/>
                  </a:solidFill>
                  <a:latin typeface="#9Slide03 Arima Madurai" panose="020B0604020202020204" charset="0"/>
                  <a:cs typeface="#9Slide03 Arima Madurai" panose="020B0604020202020204" charset="0"/>
                </a:rPr>
                <a:t>Giải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thích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vì</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sao</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khi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mở</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nắp</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bình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chứa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xăng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ta </a:t>
              </a:r>
              <a:r>
                <a:rPr lang="en-US" dirty="0" err="1">
                  <a:solidFill>
                    <a:srgbClr val="000066"/>
                  </a:solidFill>
                  <a:latin typeface="#9Slide03 Arima Madurai" panose="020B0604020202020204" charset="0"/>
                  <a:cs typeface="#9Slide03 Arima Madurai" panose="020B0604020202020204" charset="0"/>
                </a:rPr>
                <a:t>ngửi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thấy</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mùi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đặc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trưng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của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chúng</a:t>
              </a:r>
              <a:r>
                <a:rPr lang="en-US" dirty="0">
                  <a:solidFill>
                    <a:srgbClr val="000066"/>
                  </a:solidFill>
                  <a:latin typeface="#9Slide03 Arima Madurai" panose="020B0604020202020204" charset="0"/>
                  <a:cs typeface="#9Slide03 Arima Madurai" panose="020B0604020202020204" charset="0"/>
                </a:rPr>
                <a:t>?</a:t>
              </a:r>
            </a:p>
          </p:txBody>
        </p:sp>
      </p:grpSp>
      <p:cxnSp>
        <p:nvCxnSpPr>
          <p:cNvPr id="11" name="Straight Connector 10"/>
          <p:cNvCxnSpPr/>
          <p:nvPr/>
        </p:nvCxnSpPr>
        <p:spPr>
          <a:xfrm>
            <a:off x="4133682" y="1444598"/>
            <a:ext cx="0" cy="322006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18" name="Horizontal Scroll 17"/>
          <p:cNvSpPr/>
          <p:nvPr/>
        </p:nvSpPr>
        <p:spPr>
          <a:xfrm>
            <a:off x="5571481" y="1074462"/>
            <a:ext cx="1666959" cy="52947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KẾT QUẢ</a:t>
            </a:r>
          </a:p>
        </p:txBody>
      </p:sp>
      <p:sp>
        <p:nvSpPr>
          <p:cNvPr id="19" name="Rounded Rectangle 18"/>
          <p:cNvSpPr/>
          <p:nvPr/>
        </p:nvSpPr>
        <p:spPr>
          <a:xfrm>
            <a:off x="6505444" y="2261540"/>
            <a:ext cx="2146187" cy="125258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Black" panose="00000A00000000000000" pitchFamily="2" charset="0"/>
                <a:cs typeface="#9Slide03 Arima Madurai Black" panose="00000A00000000000000" pitchFamily="2" charset="0"/>
              </a:rPr>
              <a:t>Xăng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dầu</a:t>
            </a:r>
            <a:r>
              <a:rPr lang="en-US" dirty="0">
                <a:solidFill>
                  <a:srgbClr val="000066"/>
                </a:solidFill>
                <a:latin typeface="#9Slide03 Arima Madurai Black" panose="00000A00000000000000" pitchFamily="2" charset="0"/>
                <a:cs typeface="#9Slide03 Arima Madurai Black" panose="00000A00000000000000" pitchFamily="2" charset="0"/>
              </a:rPr>
              <a:t> bay </a:t>
            </a:r>
            <a:r>
              <a:rPr lang="en-US" dirty="0" err="1">
                <a:solidFill>
                  <a:srgbClr val="000066"/>
                </a:solidFill>
                <a:latin typeface="#9Slide03 Arima Madurai Black" panose="00000A00000000000000" pitchFamily="2" charset="0"/>
                <a:cs typeface="#9Slide03 Arima Madurai Black" panose="00000A00000000000000" pitchFamily="2" charset="0"/>
              </a:rPr>
              <a:t>hơi</a:t>
            </a:r>
            <a:r>
              <a:rPr lang="en-US" dirty="0">
                <a:solidFill>
                  <a:srgbClr val="000066"/>
                </a:solidFill>
                <a:latin typeface="#9Slide03 Arima Madurai Black" panose="00000A00000000000000" pitchFamily="2" charset="0"/>
                <a:cs typeface="#9Slide03 Arima Madurai Black" panose="00000A00000000000000" pitchFamily="2" charset="0"/>
              </a:rPr>
              <a:t> ở </a:t>
            </a:r>
            <a:r>
              <a:rPr lang="en-US" dirty="0" err="1">
                <a:solidFill>
                  <a:srgbClr val="000066"/>
                </a:solidFill>
                <a:latin typeface="#9Slide03 Arima Madurai Black" panose="00000A00000000000000" pitchFamily="2" charset="0"/>
                <a:cs typeface="#9Slide03 Arima Madurai Black" panose="00000A00000000000000" pitchFamily="2" charset="0"/>
              </a:rPr>
              <a:t>nhiệt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độ</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phòng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nên</a:t>
            </a:r>
            <a:r>
              <a:rPr lang="en-US" dirty="0">
                <a:solidFill>
                  <a:srgbClr val="000066"/>
                </a:solidFill>
                <a:latin typeface="#9Slide03 Arima Madurai Black" panose="00000A00000000000000" pitchFamily="2" charset="0"/>
                <a:cs typeface="#9Slide03 Arima Madurai Black" panose="00000A00000000000000" pitchFamily="2" charset="0"/>
              </a:rPr>
              <a:t> ta </a:t>
            </a:r>
            <a:r>
              <a:rPr lang="en-US" dirty="0" err="1">
                <a:solidFill>
                  <a:srgbClr val="000066"/>
                </a:solidFill>
                <a:latin typeface="#9Slide03 Arima Madurai Black" panose="00000A00000000000000" pitchFamily="2" charset="0"/>
                <a:cs typeface="#9Slide03 Arima Madurai Black" panose="00000A00000000000000" pitchFamily="2" charset="0"/>
              </a:rPr>
              <a:t>có</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thể</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ngửi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mùi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đặc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trưng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của</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chúng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khi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mở</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nắp</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bình</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chứa</a:t>
            </a:r>
            <a:r>
              <a:rPr lang="en-US" dirty="0">
                <a:solidFill>
                  <a:srgbClr val="000066"/>
                </a:solidFill>
                <a:latin typeface="#9Slide03 Arima Madurai Black" panose="00000A00000000000000" pitchFamily="2" charset="0"/>
                <a:cs typeface="#9Slide03 Arima Madurai Black" panose="00000A00000000000000" pitchFamily="2" charset="0"/>
              </a:rPr>
              <a:t>.</a:t>
            </a:r>
          </a:p>
        </p:txBody>
      </p:sp>
      <p:sp>
        <p:nvSpPr>
          <p:cNvPr id="17" name="AutoShape 4" descr="Cảnh Giác Với Mùi Của Xă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956" y="2457032"/>
            <a:ext cx="3138854" cy="1872849"/>
          </a:xfrm>
          <a:prstGeom prst="rect">
            <a:avLst/>
          </a:prstGeom>
        </p:spPr>
      </p:pic>
      <p:pic>
        <p:nvPicPr>
          <p:cNvPr id="15366" name="Picture 6" descr="Hình ảnh Thiết Bị Trạm Xăng , Trạm Xăng., Thùng Xăng, Các Vector. miễn phí  tải tập tin PNG PSDComment và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625" b="90313" l="14844" r="91719">
                        <a14:foregroundMark x1="64063" y1="30156" x2="66250" y2="32656"/>
                        <a14:foregroundMark x1="78594" y1="23750" x2="72656" y2="31563"/>
                        <a14:foregroundMark x1="79844" y1="20938" x2="89375" y2="12656"/>
                        <a14:foregroundMark x1="72656" y1="40938" x2="79844" y2="40313"/>
                      </a14:backgroundRemoval>
                    </a14:imgEffect>
                  </a14:imgLayer>
                </a14:imgProps>
              </a:ext>
              <a:ext uri="{28A0092B-C50C-407E-A947-70E740481C1C}">
                <a14:useLocalDpi xmlns:a14="http://schemas.microsoft.com/office/drawing/2010/main" val="0"/>
              </a:ext>
            </a:extLst>
          </a:blip>
          <a:srcRect l="14861" t="10855" r="8075" b="9390"/>
          <a:stretch/>
        </p:blipFill>
        <p:spPr bwMode="auto">
          <a:xfrm>
            <a:off x="4270551" y="1603939"/>
            <a:ext cx="2381458" cy="2901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66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5122843"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Nguồn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tính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và</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cách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sử</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dụng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grpSp>
        <p:nvGrpSpPr>
          <p:cNvPr id="5" name="Group 4"/>
          <p:cNvGrpSpPr/>
          <p:nvPr/>
        </p:nvGrpSpPr>
        <p:grpSpPr>
          <a:xfrm>
            <a:off x="1101688" y="1105807"/>
            <a:ext cx="5023541" cy="3267985"/>
            <a:chOff x="1293312" y="1234984"/>
            <a:chExt cx="4584508" cy="3170468"/>
          </a:xfrm>
        </p:grpSpPr>
        <p:sp>
          <p:nvSpPr>
            <p:cNvPr id="6" name="Rounded Rectangle 5"/>
            <p:cNvSpPr/>
            <p:nvPr/>
          </p:nvSpPr>
          <p:spPr>
            <a:xfrm>
              <a:off x="1293312" y="1234984"/>
              <a:ext cx="4584508" cy="317046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solidFill>
                  <a:srgbClr val="000066"/>
                </a:solidFill>
              </a:endParaRPr>
            </a:p>
          </p:txBody>
        </p:sp>
        <p:sp>
          <p:nvSpPr>
            <p:cNvPr id="7" name="Rounded Rectangle 6"/>
            <p:cNvSpPr/>
            <p:nvPr/>
          </p:nvSpPr>
          <p:spPr>
            <a:xfrm>
              <a:off x="1396255" y="1351492"/>
              <a:ext cx="4321473" cy="2873618"/>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FontTx/>
                <a:buChar char="-"/>
              </a:pPr>
              <a:r>
                <a:rPr lang="en-US" sz="1800" dirty="0" err="1">
                  <a:solidFill>
                    <a:srgbClr val="000066"/>
                  </a:solidFill>
                  <a:latin typeface="#9Slide03 Arima Madurai Black" panose="00000A00000000000000" pitchFamily="2" charset="0"/>
                  <a:cs typeface="#9Slide03 Arima Madurai Black" panose="00000A00000000000000" pitchFamily="2" charset="0"/>
                </a:rPr>
                <a:t>Nguồn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ở </a:t>
              </a:r>
              <a:r>
                <a:rPr lang="en-US" sz="1800" dirty="0" err="1">
                  <a:solidFill>
                    <a:srgbClr val="000066"/>
                  </a:solidFill>
                  <a:latin typeface="#9Slide03 Arima Madurai Black" panose="00000A00000000000000" pitchFamily="2" charset="0"/>
                  <a:cs typeface="#9Slide03 Arima Madurai Black" panose="00000A00000000000000" pitchFamily="2" charset="0"/>
                </a:rPr>
                <a:t>nước</a:t>
              </a:r>
              <a:r>
                <a:rPr lang="en-US" sz="1800" dirty="0">
                  <a:solidFill>
                    <a:srgbClr val="000066"/>
                  </a:solidFill>
                  <a:latin typeface="#9Slide03 Arima Madurai Black" panose="00000A00000000000000" pitchFamily="2" charset="0"/>
                  <a:cs typeface="#9Slide03 Arima Madurai Black" panose="00000A00000000000000" pitchFamily="2" charset="0"/>
                </a:rPr>
                <a:t> ta </a:t>
              </a:r>
              <a:r>
                <a:rPr lang="en-US" sz="1800" dirty="0" err="1">
                  <a:solidFill>
                    <a:srgbClr val="000066"/>
                  </a:solidFill>
                  <a:latin typeface="#9Slide03 Arima Madurai Black" panose="00000A00000000000000" pitchFamily="2" charset="0"/>
                  <a:cs typeface="#9Slide03 Arima Madurai Black" panose="00000A00000000000000" pitchFamily="2" charset="0"/>
                </a:rPr>
                <a:t>đa</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dạng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và</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phong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phú</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marL="342900" indent="-342900" algn="just">
                <a:buFontTx/>
                <a:buChar char="-"/>
              </a:pP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khí</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dễ</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cháy</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hơn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rắn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và</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lỏng</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marL="342900" indent="-342900" algn="just">
                <a:buFontTx/>
                <a:buChar char="-"/>
              </a:pPr>
              <a:r>
                <a:rPr lang="en-US" sz="1800" dirty="0" err="1">
                  <a:solidFill>
                    <a:srgbClr val="000066"/>
                  </a:solidFill>
                  <a:latin typeface="#9Slide03 Arima Madurai Black" panose="00000A00000000000000" pitchFamily="2" charset="0"/>
                  <a:cs typeface="#9Slide03 Arima Madurai Black" panose="00000A00000000000000" pitchFamily="2" charset="0"/>
                </a:rPr>
                <a:t>Mỗi</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loại</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có</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những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tính</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chất</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đặc</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trưng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khác</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nhau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Ví</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dụ</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1800" dirty="0">
                  <a:solidFill>
                    <a:srgbClr val="000066"/>
                  </a:solidFill>
                  <a:latin typeface="#9Slide03 Arima Madurai Black" panose="00000A00000000000000" pitchFamily="2" charset="0"/>
                  <a:cs typeface="#9Slide03 Arima Madurai Black" panose="00000A00000000000000" pitchFamily="2" charset="0"/>
                </a:rPr>
                <a:t>+ Than </a:t>
              </a:r>
              <a:r>
                <a:rPr lang="en-US" sz="1800" dirty="0" err="1">
                  <a:solidFill>
                    <a:srgbClr val="000066"/>
                  </a:solidFill>
                  <a:latin typeface="#9Slide03 Arima Madurai Black" panose="00000A00000000000000" pitchFamily="2" charset="0"/>
                  <a:cs typeface="#9Slide03 Arima Madurai Black" panose="00000A00000000000000" pitchFamily="2" charset="0"/>
                </a:rPr>
                <a:t>đá</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không</a:t>
              </a:r>
              <a:r>
                <a:rPr lang="en-US" sz="1800" dirty="0">
                  <a:solidFill>
                    <a:srgbClr val="000066"/>
                  </a:solidFill>
                  <a:latin typeface="#9Slide03 Arima Madurai Black" panose="00000A00000000000000" pitchFamily="2" charset="0"/>
                  <a:cs typeface="#9Slide03 Arima Madurai Black" panose="00000A00000000000000" pitchFamily="2" charset="0"/>
                </a:rPr>
                <a:t> tan </a:t>
              </a:r>
              <a:r>
                <a:rPr lang="en-US" sz="1800" dirty="0" err="1">
                  <a:solidFill>
                    <a:srgbClr val="000066"/>
                  </a:solidFill>
                  <a:latin typeface="#9Slide03 Arima Madurai Black" panose="00000A00000000000000" pitchFamily="2" charset="0"/>
                  <a:cs typeface="#9Slide03 Arima Madurai Black" panose="00000A00000000000000" pitchFamily="2" charset="0"/>
                </a:rPr>
                <a:t>trong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nước</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Cồn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lỏng</a:t>
              </a:r>
              <a:r>
                <a:rPr lang="en-US" sz="1800" dirty="0">
                  <a:solidFill>
                    <a:srgbClr val="000066"/>
                  </a:solidFill>
                  <a:latin typeface="#9Slide03 Arima Madurai Black" panose="00000A00000000000000" pitchFamily="2" charset="0"/>
                  <a:cs typeface="#9Slide03 Arima Madurai Black" panose="00000A00000000000000" pitchFamily="2" charset="0"/>
                </a:rPr>
                <a:t>, tan </a:t>
              </a:r>
              <a:r>
                <a:rPr lang="en-US" sz="1800" dirty="0" err="1">
                  <a:solidFill>
                    <a:srgbClr val="000066"/>
                  </a:solidFill>
                  <a:latin typeface="#9Slide03 Arima Madurai Black" panose="00000A00000000000000" pitchFamily="2" charset="0"/>
                  <a:cs typeface="#9Slide03 Arima Madurai Black" panose="00000A00000000000000" pitchFamily="2" charset="0"/>
                </a:rPr>
                <a:t>trong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nước</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Xăng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dầu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lỏng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không</a:t>
              </a:r>
              <a:r>
                <a:rPr lang="en-US" sz="1800" dirty="0">
                  <a:solidFill>
                    <a:srgbClr val="000066"/>
                  </a:solidFill>
                  <a:latin typeface="#9Slide03 Arima Madurai Black" panose="00000A00000000000000" pitchFamily="2" charset="0"/>
                  <a:cs typeface="#9Slide03 Arima Madurai Black" panose="00000A00000000000000" pitchFamily="2" charset="0"/>
                </a:rPr>
                <a:t> tan </a:t>
              </a:r>
              <a:r>
                <a:rPr lang="en-US" sz="1800" dirty="0" err="1">
                  <a:solidFill>
                    <a:srgbClr val="000066"/>
                  </a:solidFill>
                  <a:latin typeface="#9Slide03 Arima Madurai Black" panose="00000A00000000000000" pitchFamily="2" charset="0"/>
                  <a:cs typeface="#9Slide03 Arima Madurai Black" panose="00000A00000000000000" pitchFamily="2" charset="0"/>
                </a:rPr>
                <a:t>trong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nước</a:t>
              </a:r>
              <a:r>
                <a:rPr lang="en-US" sz="1800" dirty="0">
                  <a:solidFill>
                    <a:srgbClr val="000066"/>
                  </a:solidFill>
                  <a:latin typeface="#9Slide03 Arima Madurai Black" panose="00000A00000000000000" pitchFamily="2" charset="0"/>
                  <a:cs typeface="#9Slide03 Arima Madurai Black" panose="00000A00000000000000" pitchFamily="2" charset="0"/>
                </a:rPr>
                <a:t>.</a:t>
              </a:r>
            </a:p>
          </p:txBody>
        </p:sp>
      </p:grpSp>
      <p:pic>
        <p:nvPicPr>
          <p:cNvPr id="8" name="Picture 2" descr="Hình ảnh Bút Chì Viết Văn Bản Trường Phẳng Biểu Tượng Màu Sắc Biểu Tượng  Biểu Ngữ, Nền, đen, Chỗ Trống Vector và PNG với nền trong suốt để tải xuống  miễ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750" b="78594" l="21250" r="79063"/>
                    </a14:imgEffect>
                  </a14:imgLayer>
                </a14:imgProps>
              </a:ext>
              <a:ext uri="{28A0092B-C50C-407E-A947-70E740481C1C}">
                <a14:useLocalDpi xmlns:a14="http://schemas.microsoft.com/office/drawing/2010/main" val="0"/>
              </a:ext>
            </a:extLst>
          </a:blip>
          <a:srcRect l="20863" t="19185" r="20459" b="21289"/>
          <a:stretch/>
        </p:blipFill>
        <p:spPr bwMode="auto">
          <a:xfrm>
            <a:off x="476702" y="1089000"/>
            <a:ext cx="624986" cy="6340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ình ảnh Biểu Tượng Trạm Xăng, Gas Clipart., Biểu Tượng Phong Cách, Biểu  Tượng Hoạt Hình Vector và PNG với nền trong suốt để tải xuống miễn phí"/>
          <p:cNvPicPr>
            <a:picLocks noChangeAspect="1" noChangeArrowheads="1"/>
          </p:cNvPicPr>
          <p:nvPr/>
        </p:nvPicPr>
        <p:blipFill rotWithShape="1">
          <a:blip r:embed="rId4">
            <a:extLst>
              <a:ext uri="{28A0092B-C50C-407E-A947-70E740481C1C}">
                <a14:useLocalDpi xmlns:a14="http://schemas.microsoft.com/office/drawing/2010/main" val="0"/>
              </a:ext>
            </a:extLst>
          </a:blip>
          <a:srcRect l="18259" t="3883" r="20496" b="3132"/>
          <a:stretch/>
        </p:blipFill>
        <p:spPr bwMode="auto">
          <a:xfrm>
            <a:off x="6224530" y="823965"/>
            <a:ext cx="2428970" cy="368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665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6719-F35D-6C49-97B2-F418D60895E9}"/>
              </a:ext>
            </a:extLst>
          </p:cNvPr>
          <p:cNvSpPr>
            <a:spLocks noGrp="1"/>
          </p:cNvSpPr>
          <p:nvPr>
            <p:ph type="title"/>
          </p:nvPr>
        </p:nvSpPr>
        <p:spPr/>
        <p:txBody>
          <a:bodyPr/>
          <a:lstStyle/>
          <a:p>
            <a:endParaRPr lang="en-VN"/>
          </a:p>
        </p:txBody>
      </p:sp>
    </p:spTree>
    <p:extLst>
      <p:ext uri="{BB962C8B-B14F-4D97-AF65-F5344CB8AC3E}">
        <p14:creationId xmlns:p14="http://schemas.microsoft.com/office/powerpoint/2010/main" val="1854172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Phim Hoạt Hình Vẽ Tay Bắt đầu đi Học Đi Học, Trường Clipart, Những  Con Người Nhỏ Bé, đáng Yêu Vector và PNG với nền trong suốt để tải xuố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5750" b="84500" l="5750" r="54167"/>
                    </a14:imgEffect>
                  </a14:imgLayer>
                </a14:imgProps>
              </a:ext>
              <a:ext uri="{28A0092B-C50C-407E-A947-70E740481C1C}">
                <a14:useLocalDpi xmlns:a14="http://schemas.microsoft.com/office/drawing/2010/main" val="0"/>
              </a:ext>
            </a:extLst>
          </a:blip>
          <a:srcRect l="4679" t="15009" r="46082" b="15739"/>
          <a:stretch/>
        </p:blipFill>
        <p:spPr bwMode="auto">
          <a:xfrm>
            <a:off x="387925" y="1233054"/>
            <a:ext cx="2492291"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3143451" y="401780"/>
            <a:ext cx="5210839" cy="997527"/>
          </a:xfrm>
          <a:prstGeom prst="wedgeRoundRectCallout">
            <a:avLst>
              <a:gd name="adj1" fmla="val -63957"/>
              <a:gd name="adj2" fmla="val 56945"/>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dirty="0" err="1">
                <a:solidFill>
                  <a:srgbClr val="002060"/>
                </a:solidFill>
                <a:latin typeface="Segoe UI Semibold" panose="020B0702040204020203" pitchFamily="34" charset="0"/>
              </a:rPr>
              <a:t>Em</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hãy</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kể</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tên</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một</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số</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nguồn</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năng</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lượng</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và</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ứng</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dụng</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của</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nó</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trong</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thực</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tế</a:t>
            </a:r>
            <a:r>
              <a:rPr lang="en-US" sz="1800" dirty="0">
                <a:solidFill>
                  <a:srgbClr val="002060"/>
                </a:solidFill>
                <a:latin typeface="Segoe UI Semibold" panose="020B0702040204020203" pitchFamily="34" charset="0"/>
              </a:rPr>
              <a:t>?</a:t>
            </a:r>
          </a:p>
        </p:txBody>
      </p:sp>
      <p:pic>
        <p:nvPicPr>
          <p:cNvPr id="18440" name="Picture 8" descr="Khai thác, sử dụng hiệu quả các nguồn năng lượng tái t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216" y="1467915"/>
            <a:ext cx="5778308" cy="303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56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barn(inVertical)">
                                      <p:cBhvr>
                                        <p:cTn id="10" dur="500"/>
                                        <p:tgtEl>
                                          <p:spTgt spid="184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440"/>
                                        </p:tgtEl>
                                        <p:attrNameLst>
                                          <p:attrName>style.visibility</p:attrName>
                                        </p:attrNameLst>
                                      </p:cBhvr>
                                      <p:to>
                                        <p:strVal val="visible"/>
                                      </p:to>
                                    </p:set>
                                    <p:animEffect transition="in" filter="wipe(down)">
                                      <p:cBhvr>
                                        <p:cTn id="15"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20725" y="341847"/>
            <a:ext cx="5173299" cy="47372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sz="2400" dirty="0" err="1">
                <a:solidFill>
                  <a:srgbClr val="000066"/>
                </a:solidFill>
                <a:latin typeface="#9Slide03 BoosterNextFYBlack" panose="02000A03000000020004" pitchFamily="2" charset="0"/>
              </a:rPr>
              <a:t>Sơ</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lược</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về</a:t>
            </a:r>
            <a:r>
              <a:rPr lang="en-US" sz="2400" dirty="0">
                <a:solidFill>
                  <a:srgbClr val="000066"/>
                </a:solidFill>
                <a:latin typeface="#9Slide03 BoosterNextFYBlack" panose="02000A03000000020004" pitchFamily="2" charset="0"/>
              </a:rPr>
              <a:t> an </a:t>
            </a:r>
            <a:r>
              <a:rPr lang="en-US" sz="2400" dirty="0" err="1">
                <a:solidFill>
                  <a:srgbClr val="000066"/>
                </a:solidFill>
                <a:latin typeface="#9Slide03 BoosterNextFYBlack" panose="02000A03000000020004" pitchFamily="2" charset="0"/>
              </a:rPr>
              <a:t>ninh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năng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lượng</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251848"/>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III</a:t>
            </a:r>
          </a:p>
        </p:txBody>
      </p:sp>
      <p:grpSp>
        <p:nvGrpSpPr>
          <p:cNvPr id="5" name="Group 4"/>
          <p:cNvGrpSpPr/>
          <p:nvPr/>
        </p:nvGrpSpPr>
        <p:grpSpPr>
          <a:xfrm>
            <a:off x="1119819" y="916864"/>
            <a:ext cx="4129514" cy="3587403"/>
            <a:chOff x="1208040" y="1244716"/>
            <a:chExt cx="6238658" cy="3092613"/>
          </a:xfrm>
        </p:grpSpPr>
        <p:sp>
          <p:nvSpPr>
            <p:cNvPr id="6" name="Rounded Rectangle 5"/>
            <p:cNvSpPr/>
            <p:nvPr/>
          </p:nvSpPr>
          <p:spPr>
            <a:xfrm>
              <a:off x="1208040" y="1244716"/>
              <a:ext cx="6238658" cy="309261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srgbClr val="000066"/>
                </a:solidFill>
              </a:endParaRPr>
            </a:p>
          </p:txBody>
        </p:sp>
        <p:sp>
          <p:nvSpPr>
            <p:cNvPr id="7" name="Rounded Rectangle 6"/>
            <p:cNvSpPr/>
            <p:nvPr/>
          </p:nvSpPr>
          <p:spPr>
            <a:xfrm>
              <a:off x="1443449" y="1340442"/>
              <a:ext cx="5798594" cy="2884668"/>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Tất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cả</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hoạt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động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trong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đời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sống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đều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cần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nguồn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hóa</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thạch</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là</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không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tái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tạo</a:t>
              </a:r>
              <a:r>
                <a:rPr lang="en-US" sz="2000" dirty="0">
                  <a:solidFill>
                    <a:srgbClr val="000066"/>
                  </a:solidFill>
                  <a:latin typeface="#9Slide03 Arima Madurai Black" panose="00000A00000000000000" pitchFamily="2" charset="0"/>
                  <a:cs typeface="#9Slide03 Arima Madurai Black" panose="00000A00000000000000" pitchFamily="2" charset="0"/>
                </a:rPr>
                <a:t> do </a:t>
              </a:r>
              <a:r>
                <a:rPr lang="en-US" sz="2000" dirty="0" err="1">
                  <a:solidFill>
                    <a:srgbClr val="000066"/>
                  </a:solidFill>
                  <a:latin typeface="#9Slide03 Arima Madurai Black" panose="00000A00000000000000" pitchFamily="2" charset="0"/>
                  <a:cs typeface="#9Slide03 Arima Madurai Black" panose="00000A00000000000000" pitchFamily="2" charset="0"/>
                </a:rPr>
                <a:t>đó</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sẽ</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cạn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kiệt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dần</a:t>
              </a:r>
              <a:r>
                <a:rPr lang="en-US" sz="2000" dirty="0">
                  <a:solidFill>
                    <a:srgbClr val="000066"/>
                  </a:solidFill>
                  <a:latin typeface="#9Slide03 Arima Madurai Black" panose="00000A00000000000000" pitchFamily="2" charset="0"/>
                  <a:cs typeface="#9Slide03 Arima Madurai Black" panose="00000A00000000000000" pitchFamily="2" charset="0"/>
                </a:rPr>
                <a:t>. </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Để</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thay</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thế</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nguồn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không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tái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tạo</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người</a:t>
              </a:r>
              <a:r>
                <a:rPr lang="en-US" sz="2000" dirty="0">
                  <a:solidFill>
                    <a:srgbClr val="000066"/>
                  </a:solidFill>
                  <a:latin typeface="#9Slide03 Arima Madurai Black" panose="00000A00000000000000" pitchFamily="2" charset="0"/>
                  <a:cs typeface="#9Slide03 Arima Madurai Black" panose="00000A00000000000000" pitchFamily="2" charset="0"/>
                </a:rPr>
                <a:t> ta </a:t>
              </a:r>
              <a:r>
                <a:rPr lang="en-US" sz="2000" dirty="0" err="1">
                  <a:solidFill>
                    <a:srgbClr val="000066"/>
                  </a:solidFill>
                  <a:latin typeface="#9Slide03 Arima Madurai Black" panose="00000A00000000000000" pitchFamily="2" charset="0"/>
                  <a:cs typeface="#9Slide03 Arima Madurai Black" panose="00000A00000000000000" pitchFamily="2" charset="0"/>
                </a:rPr>
                <a:t>đã</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cứu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nguồn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tái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tạo</a:t>
              </a:r>
              <a:r>
                <a:rPr lang="en-US" sz="2000" dirty="0">
                  <a:solidFill>
                    <a:srgbClr val="000066"/>
                  </a:solidFill>
                  <a:latin typeface="#9Slide03 Arima Madurai Black" panose="00000A00000000000000" pitchFamily="2" charset="0"/>
                  <a:cs typeface="#9Slide03 Arima Madurai Black" panose="00000A00000000000000" pitchFamily="2" charset="0"/>
                </a:rPr>
                <a:t>.</a:t>
              </a:r>
            </a:p>
          </p:txBody>
        </p:sp>
      </p:grpSp>
      <p:pic>
        <p:nvPicPr>
          <p:cNvPr id="8" name="Picture 2" descr="Hình ảnh Bút Chì Viết Văn Bản Trường Phẳng Biểu Tượng Màu Sắc Biểu Tượng  Biểu Ngữ, Nền, đen, Chỗ Trống Vector và PNG với nền trong suốt để tải xuống  miễ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750" b="78594" l="21250" r="79063"/>
                    </a14:imgEffect>
                  </a14:imgLayer>
                </a14:imgProps>
              </a:ext>
              <a:ext uri="{28A0092B-C50C-407E-A947-70E740481C1C}">
                <a14:useLocalDpi xmlns:a14="http://schemas.microsoft.com/office/drawing/2010/main" val="0"/>
              </a:ext>
            </a:extLst>
          </a:blip>
          <a:srcRect l="20863" t="19185" r="20459" b="21289"/>
          <a:stretch/>
        </p:blipFill>
        <p:spPr bwMode="auto">
          <a:xfrm>
            <a:off x="441068" y="975143"/>
            <a:ext cx="652305" cy="66174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àn về đầu tư vào năng lượng tái tạo góp phần phát triển kinh tế bền vữ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6363" y="2840738"/>
            <a:ext cx="2975015" cy="1663529"/>
          </a:xfrm>
          <a:prstGeom prst="roundRect">
            <a:avLst/>
          </a:prstGeom>
          <a:noFill/>
          <a:extLst>
            <a:ext uri="{909E8E84-426E-40DD-AFC4-6F175D3DCCD1}">
              <a14:hiddenFill xmlns:a14="http://schemas.microsoft.com/office/drawing/2010/main">
                <a:solidFill>
                  <a:srgbClr val="FFFFFF"/>
                </a:solidFill>
              </a14:hiddenFill>
            </a:ext>
          </a:extLst>
        </p:spPr>
      </p:pic>
      <p:pic>
        <p:nvPicPr>
          <p:cNvPr id="5124" name="Picture 4" descr="Đốt quá nhiều nhiên liệu hóa thạch, con người đang bào mòn nguồn oxy của  Trái Đất - VnReview - Tin nóng"/>
          <p:cNvPicPr>
            <a:picLocks noChangeAspect="1" noChangeArrowheads="1"/>
          </p:cNvPicPr>
          <p:nvPr/>
        </p:nvPicPr>
        <p:blipFill rotWithShape="1">
          <a:blip r:embed="rId5">
            <a:extLst>
              <a:ext uri="{28A0092B-C50C-407E-A947-70E740481C1C}">
                <a14:useLocalDpi xmlns:a14="http://schemas.microsoft.com/office/drawing/2010/main" val="0"/>
              </a:ext>
            </a:extLst>
          </a:blip>
          <a:srcRect t="14686"/>
          <a:stretch/>
        </p:blipFill>
        <p:spPr bwMode="auto">
          <a:xfrm>
            <a:off x="5416363" y="988868"/>
            <a:ext cx="3017573" cy="171213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125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42"/>
        <p:cNvGrpSpPr/>
        <p:nvPr/>
      </p:nvGrpSpPr>
      <p:grpSpPr>
        <a:xfrm>
          <a:off x="0" y="0"/>
          <a:ext cx="0" cy="0"/>
          <a:chOff x="0" y="0"/>
          <a:chExt cx="0" cy="0"/>
        </a:xfrm>
      </p:grpSpPr>
      <p:sp>
        <p:nvSpPr>
          <p:cNvPr id="5243" name="Google Shape;5243;p52"/>
          <p:cNvSpPr txBox="1">
            <a:spLocks noGrp="1"/>
          </p:cNvSpPr>
          <p:nvPr>
            <p:ph type="title"/>
          </p:nvPr>
        </p:nvSpPr>
        <p:spPr>
          <a:xfrm>
            <a:off x="1305234" y="445019"/>
            <a:ext cx="6902403" cy="572700"/>
          </a:xfrm>
          <a:prstGeom prst="rect">
            <a:avLst/>
          </a:prstGeom>
        </p:spPr>
        <p:txBody>
          <a:bodyPr spcFirstLastPara="1" wrap="square" lIns="0" tIns="0" rIns="0" bIns="0" anchor="t" anchorCtr="0">
            <a:noAutofit/>
          </a:bodyPr>
          <a:lstStyle/>
          <a:p>
            <a:pPr lvl="0"/>
            <a:r>
              <a:rPr lang="en-US" sz="2200" dirty="0" err="1">
                <a:latin typeface="#9Slide03 BoosterNextFYBlack" panose="02000A03000000020004" pitchFamily="2" charset="0"/>
              </a:rPr>
              <a:t>Loài</a:t>
            </a:r>
            <a:r>
              <a:rPr lang="en-US" sz="2200" dirty="0">
                <a:latin typeface="#9Slide03 BoosterNextFYBlack" panose="02000A03000000020004" pitchFamily="2" charset="0"/>
              </a:rPr>
              <a:t> </a:t>
            </a:r>
            <a:r>
              <a:rPr lang="en-US" sz="2200" dirty="0" err="1">
                <a:latin typeface="#9Slide03 BoosterNextFYBlack" panose="02000A03000000020004" pitchFamily="2" charset="0"/>
              </a:rPr>
              <a:t>ng</a:t>
            </a:r>
            <a:r>
              <a:rPr lang="vi-VN" sz="2200" dirty="0">
                <a:latin typeface="#9Slide03 BoosterNextFYBlack" panose="02000A03000000020004" pitchFamily="2" charset="0"/>
              </a:rPr>
              <a:t>ười</a:t>
            </a:r>
            <a:r>
              <a:rPr lang="en-US" sz="2200" dirty="0">
                <a:latin typeface="#9Slide03 BoosterNextFYBlack" panose="02000A03000000020004" pitchFamily="2" charset="0"/>
              </a:rPr>
              <a:t> </a:t>
            </a:r>
            <a:r>
              <a:rPr lang="en-US" sz="2200" dirty="0" err="1">
                <a:latin typeface="#9Slide03 BoosterNextFYBlack" panose="02000A03000000020004" pitchFamily="2" charset="0"/>
              </a:rPr>
              <a:t>biết</a:t>
            </a:r>
            <a:r>
              <a:rPr lang="en-US" sz="2200" dirty="0">
                <a:latin typeface="#9Slide03 BoosterNextFYBlack" panose="02000A03000000020004" pitchFamily="2" charset="0"/>
              </a:rPr>
              <a:t> </a:t>
            </a:r>
            <a:r>
              <a:rPr lang="en-US" sz="2200" dirty="0" err="1">
                <a:latin typeface="#9Slide03 BoosterNextFYBlack" panose="02000A03000000020004" pitchFamily="2" charset="0"/>
              </a:rPr>
              <a:t>ăn</a:t>
            </a:r>
            <a:r>
              <a:rPr lang="en-US" sz="2200" dirty="0">
                <a:latin typeface="#9Slide03 BoosterNextFYBlack" panose="02000A03000000020004" pitchFamily="2" charset="0"/>
              </a:rPr>
              <a:t> </a:t>
            </a:r>
            <a:r>
              <a:rPr lang="en-US" sz="2200" dirty="0" err="1">
                <a:latin typeface="#9Slide03 BoosterNextFYBlack" panose="02000A03000000020004" pitchFamily="2" charset="0"/>
              </a:rPr>
              <a:t>thịt</a:t>
            </a:r>
            <a:r>
              <a:rPr lang="en-US" sz="2200" dirty="0">
                <a:latin typeface="#9Slide03 BoosterNextFYBlack" panose="02000A03000000020004" pitchFamily="2" charset="0"/>
              </a:rPr>
              <a:t> </a:t>
            </a:r>
            <a:r>
              <a:rPr lang="en-US" sz="2200" dirty="0" err="1">
                <a:latin typeface="#9Slide03 BoosterNextFYBlack" panose="02000A03000000020004" pitchFamily="2" charset="0"/>
              </a:rPr>
              <a:t>chín</a:t>
            </a:r>
            <a:r>
              <a:rPr lang="en-US" sz="2200" dirty="0">
                <a:latin typeface="#9Slide03 BoosterNextFYBlack" panose="02000A03000000020004" pitchFamily="2" charset="0"/>
              </a:rPr>
              <a:t> </a:t>
            </a:r>
            <a:r>
              <a:rPr lang="en-US" sz="2200" dirty="0" err="1">
                <a:latin typeface="#9Slide03 BoosterNextFYBlack" panose="02000A03000000020004" pitchFamily="2" charset="0"/>
              </a:rPr>
              <a:t>sau</a:t>
            </a:r>
            <a:r>
              <a:rPr lang="en-US" sz="2200" dirty="0">
                <a:latin typeface="#9Slide03 BoosterNextFYBlack" panose="02000A03000000020004" pitchFamily="2" charset="0"/>
              </a:rPr>
              <a:t> </a:t>
            </a:r>
            <a:r>
              <a:rPr lang="en-US" sz="2200" dirty="0" err="1">
                <a:latin typeface="#9Slide03 BoosterNextFYBlack" panose="02000A03000000020004" pitchFamily="2" charset="0"/>
              </a:rPr>
              <a:t>khi</a:t>
            </a:r>
            <a:r>
              <a:rPr lang="en-US" sz="2200" dirty="0">
                <a:latin typeface="#9Slide03 BoosterNextFYBlack" panose="02000A03000000020004" pitchFamily="2" charset="0"/>
              </a:rPr>
              <a:t> </a:t>
            </a:r>
            <a:r>
              <a:rPr lang="en-US" sz="2200" dirty="0" err="1">
                <a:latin typeface="#9Slide03 BoosterNextFYBlack" panose="02000A03000000020004" pitchFamily="2" charset="0"/>
              </a:rPr>
              <a:t>sáng</a:t>
            </a:r>
            <a:r>
              <a:rPr lang="en-US" sz="2200" dirty="0">
                <a:latin typeface="#9Slide03 BoosterNextFYBlack" panose="02000A03000000020004" pitchFamily="2" charset="0"/>
              </a:rPr>
              <a:t> </a:t>
            </a:r>
            <a:r>
              <a:rPr lang="en-US" sz="2200" dirty="0" err="1">
                <a:latin typeface="#9Slide03 BoosterNextFYBlack" panose="02000A03000000020004" pitchFamily="2" charset="0"/>
              </a:rPr>
              <a:t>tạo</a:t>
            </a:r>
            <a:r>
              <a:rPr lang="en-US" sz="2200" dirty="0">
                <a:latin typeface="#9Slide03 BoosterNextFYBlack" panose="02000A03000000020004" pitchFamily="2" charset="0"/>
              </a:rPr>
              <a:t> </a:t>
            </a:r>
            <a:r>
              <a:rPr lang="en-US" sz="2200" dirty="0" err="1">
                <a:latin typeface="#9Slide03 BoosterNextFYBlack" panose="02000A03000000020004" pitchFamily="2" charset="0"/>
              </a:rPr>
              <a:t>ra</a:t>
            </a:r>
            <a:r>
              <a:rPr lang="en-US" sz="2200" dirty="0">
                <a:latin typeface="#9Slide03 BoosterNextFYBlack" panose="02000A03000000020004" pitchFamily="2" charset="0"/>
              </a:rPr>
              <a:t> </a:t>
            </a:r>
            <a:r>
              <a:rPr lang="en-US" sz="2200" dirty="0" err="1">
                <a:latin typeface="#9Slide03 BoosterNextFYBlack" panose="02000A03000000020004" pitchFamily="2" charset="0"/>
              </a:rPr>
              <a:t>lửa</a:t>
            </a:r>
            <a:endParaRPr sz="2200" dirty="0">
              <a:latin typeface="#9Slide03 BoosterNextFYBlack" panose="02000A03000000020004" pitchFamily="2" charset="0"/>
            </a:endParaRPr>
          </a:p>
        </p:txBody>
      </p:sp>
      <p:grpSp>
        <p:nvGrpSpPr>
          <p:cNvPr id="5245" name="Google Shape;5245;p52"/>
          <p:cNvGrpSpPr/>
          <p:nvPr/>
        </p:nvGrpSpPr>
        <p:grpSpPr>
          <a:xfrm>
            <a:off x="2115291" y="785263"/>
            <a:ext cx="5120924" cy="99499"/>
            <a:chOff x="5119825" y="1558875"/>
            <a:chExt cx="703675" cy="116075"/>
          </a:xfrm>
        </p:grpSpPr>
        <p:sp>
          <p:nvSpPr>
            <p:cNvPr id="5246" name="Google Shape;5246;p52"/>
            <p:cNvSpPr/>
            <p:nvPr/>
          </p:nvSpPr>
          <p:spPr>
            <a:xfrm>
              <a:off x="5119825" y="1558875"/>
              <a:ext cx="703675" cy="110000"/>
            </a:xfrm>
            <a:custGeom>
              <a:avLst/>
              <a:gdLst/>
              <a:ahLst/>
              <a:cxnLst/>
              <a:rect l="l" t="t" r="r" b="b"/>
              <a:pathLst>
                <a:path w="28147" h="4400" extrusionOk="0">
                  <a:moveTo>
                    <a:pt x="26897" y="0"/>
                  </a:moveTo>
                  <a:cubicBezTo>
                    <a:pt x="26879" y="0"/>
                    <a:pt x="26861" y="1"/>
                    <a:pt x="26843" y="2"/>
                  </a:cubicBezTo>
                  <a:cubicBezTo>
                    <a:pt x="18996" y="604"/>
                    <a:pt x="11129" y="885"/>
                    <a:pt x="3259" y="885"/>
                  </a:cubicBezTo>
                  <a:cubicBezTo>
                    <a:pt x="2607" y="885"/>
                    <a:pt x="1956" y="883"/>
                    <a:pt x="1304" y="880"/>
                  </a:cubicBezTo>
                  <a:cubicBezTo>
                    <a:pt x="1299" y="879"/>
                    <a:pt x="1295" y="879"/>
                    <a:pt x="1290" y="879"/>
                  </a:cubicBezTo>
                  <a:cubicBezTo>
                    <a:pt x="1" y="879"/>
                    <a:pt x="5" y="4388"/>
                    <a:pt x="1304" y="4388"/>
                  </a:cubicBezTo>
                  <a:cubicBezTo>
                    <a:pt x="2162" y="4396"/>
                    <a:pt x="3020" y="4400"/>
                    <a:pt x="3878" y="4400"/>
                  </a:cubicBezTo>
                  <a:cubicBezTo>
                    <a:pt x="11541" y="4400"/>
                    <a:pt x="19202" y="4100"/>
                    <a:pt x="26843" y="3536"/>
                  </a:cubicBezTo>
                  <a:cubicBezTo>
                    <a:pt x="28128" y="3437"/>
                    <a:pt x="28146" y="0"/>
                    <a:pt x="26897" y="0"/>
                  </a:cubicBezTo>
                  <a:close/>
                </a:path>
              </a:pathLst>
            </a:custGeom>
            <a:solidFill>
              <a:srgbClr val="FCBF60">
                <a:alpha val="231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47" name="Google Shape;5247;p52"/>
            <p:cNvSpPr/>
            <p:nvPr/>
          </p:nvSpPr>
          <p:spPr>
            <a:xfrm>
              <a:off x="5119825" y="1625325"/>
              <a:ext cx="703675" cy="49625"/>
            </a:xfrm>
            <a:custGeom>
              <a:avLst/>
              <a:gdLst/>
              <a:ahLst/>
              <a:cxnLst/>
              <a:rect l="l" t="t" r="r" b="b"/>
              <a:pathLst>
                <a:path w="28147" h="1985" extrusionOk="0">
                  <a:moveTo>
                    <a:pt x="26874" y="1"/>
                  </a:moveTo>
                  <a:cubicBezTo>
                    <a:pt x="26863" y="1"/>
                    <a:pt x="26853" y="1"/>
                    <a:pt x="26843" y="1"/>
                  </a:cubicBezTo>
                  <a:cubicBezTo>
                    <a:pt x="19050" y="277"/>
                    <a:pt x="11236" y="405"/>
                    <a:pt x="3420" y="405"/>
                  </a:cubicBezTo>
                  <a:cubicBezTo>
                    <a:pt x="2715" y="405"/>
                    <a:pt x="2009" y="404"/>
                    <a:pt x="1304" y="402"/>
                  </a:cubicBezTo>
                  <a:cubicBezTo>
                    <a:pt x="1" y="402"/>
                    <a:pt x="1" y="1981"/>
                    <a:pt x="1304" y="1981"/>
                  </a:cubicBezTo>
                  <a:cubicBezTo>
                    <a:pt x="2009" y="1983"/>
                    <a:pt x="2715" y="1984"/>
                    <a:pt x="3420" y="1984"/>
                  </a:cubicBezTo>
                  <a:cubicBezTo>
                    <a:pt x="11236" y="1984"/>
                    <a:pt x="19050" y="1856"/>
                    <a:pt x="26843" y="1580"/>
                  </a:cubicBezTo>
                  <a:cubicBezTo>
                    <a:pt x="28136" y="1555"/>
                    <a:pt x="28146" y="1"/>
                    <a:pt x="26874" y="1"/>
                  </a:cubicBezTo>
                  <a:close/>
                </a:path>
              </a:pathLst>
            </a:custGeom>
            <a:solidFill>
              <a:srgbClr val="FCBF60">
                <a:alpha val="231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48" name="Google Shape;5248;p52"/>
            <p:cNvSpPr/>
            <p:nvPr/>
          </p:nvSpPr>
          <p:spPr>
            <a:xfrm>
              <a:off x="5119839" y="1590225"/>
              <a:ext cx="703650" cy="22600"/>
            </a:xfrm>
            <a:custGeom>
              <a:avLst/>
              <a:gdLst/>
              <a:ahLst/>
              <a:cxnLst/>
              <a:rect l="l" t="t" r="r" b="b"/>
              <a:pathLst>
                <a:path w="28146" h="904" extrusionOk="0">
                  <a:moveTo>
                    <a:pt x="26908" y="1"/>
                  </a:moveTo>
                  <a:cubicBezTo>
                    <a:pt x="26887" y="1"/>
                    <a:pt x="26865" y="1"/>
                    <a:pt x="26843" y="2"/>
                  </a:cubicBezTo>
                  <a:cubicBezTo>
                    <a:pt x="19444" y="111"/>
                    <a:pt x="12026" y="182"/>
                    <a:pt x="4606" y="182"/>
                  </a:cubicBezTo>
                  <a:cubicBezTo>
                    <a:pt x="3505" y="182"/>
                    <a:pt x="2405" y="180"/>
                    <a:pt x="1304" y="177"/>
                  </a:cubicBezTo>
                  <a:cubicBezTo>
                    <a:pt x="1" y="177"/>
                    <a:pt x="1" y="879"/>
                    <a:pt x="1304" y="904"/>
                  </a:cubicBezTo>
                  <a:cubicBezTo>
                    <a:pt x="9825" y="904"/>
                    <a:pt x="18347" y="854"/>
                    <a:pt x="26843" y="728"/>
                  </a:cubicBezTo>
                  <a:cubicBezTo>
                    <a:pt x="28124" y="704"/>
                    <a:pt x="28146" y="1"/>
                    <a:pt x="26908" y="1"/>
                  </a:cubicBezTo>
                  <a:close/>
                </a:path>
              </a:pathLst>
            </a:custGeom>
            <a:solidFill>
              <a:srgbClr val="FCBF60">
                <a:alpha val="231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5274" name="Google Shape;5274;p52">
            <a:hlinkClick r:id="" action="ppaction://hlinkshowjump?jump=nextslide"/>
          </p:cNvPr>
          <p:cNvPicPr preferRelativeResize="0"/>
          <p:nvPr/>
        </p:nvPicPr>
        <p:blipFill rotWithShape="1">
          <a:blip r:embed="rId3">
            <a:alphaModFix/>
          </a:blip>
          <a:srcRect l="11669" t="8088" r="11661" b="8096"/>
          <a:stretch/>
        </p:blipFill>
        <p:spPr>
          <a:xfrm flipV="1">
            <a:off x="716553" y="4256388"/>
            <a:ext cx="400038" cy="366983"/>
          </a:xfrm>
          <a:prstGeom prst="rect">
            <a:avLst/>
          </a:prstGeom>
          <a:noFill/>
          <a:ln>
            <a:noFill/>
          </a:ln>
        </p:spPr>
      </p:pic>
      <p:pic>
        <p:nvPicPr>
          <p:cNvPr id="5275" name="Google Shape;5275;p52">
            <a:hlinkClick r:id="" action="ppaction://hlinkshowjump?jump=previousslide"/>
          </p:cNvPr>
          <p:cNvPicPr preferRelativeResize="0"/>
          <p:nvPr/>
        </p:nvPicPr>
        <p:blipFill rotWithShape="1">
          <a:blip r:embed="rId3">
            <a:alphaModFix/>
          </a:blip>
          <a:srcRect l="11669" t="8088" r="11661" b="8096"/>
          <a:stretch/>
        </p:blipFill>
        <p:spPr>
          <a:xfrm flipH="1" flipV="1">
            <a:off x="246228" y="4256388"/>
            <a:ext cx="400038" cy="366983"/>
          </a:xfrm>
          <a:prstGeom prst="rect">
            <a:avLst/>
          </a:prstGeom>
          <a:noFill/>
          <a:ln>
            <a:noFill/>
          </a:ln>
        </p:spPr>
      </p:pic>
      <p:grpSp>
        <p:nvGrpSpPr>
          <p:cNvPr id="5276" name="Google Shape;5276;p52"/>
          <p:cNvGrpSpPr/>
          <p:nvPr/>
        </p:nvGrpSpPr>
        <p:grpSpPr>
          <a:xfrm>
            <a:off x="7862323" y="-61304"/>
            <a:ext cx="458760" cy="506323"/>
            <a:chOff x="5241250" y="609200"/>
            <a:chExt cx="177525" cy="199875"/>
          </a:xfrm>
        </p:grpSpPr>
        <p:sp>
          <p:nvSpPr>
            <p:cNvPr id="5277" name="Google Shape;5277;p52"/>
            <p:cNvSpPr/>
            <p:nvPr/>
          </p:nvSpPr>
          <p:spPr>
            <a:xfrm>
              <a:off x="5241250" y="704305"/>
              <a:ext cx="177525" cy="89750"/>
            </a:xfrm>
            <a:custGeom>
              <a:avLst/>
              <a:gdLst/>
              <a:ahLst/>
              <a:cxnLst/>
              <a:rect l="l" t="t" r="r" b="b"/>
              <a:pathLst>
                <a:path w="7101" h="3590" extrusionOk="0">
                  <a:moveTo>
                    <a:pt x="0" y="0"/>
                  </a:moveTo>
                  <a:lnTo>
                    <a:pt x="0" y="3590"/>
                  </a:lnTo>
                  <a:lnTo>
                    <a:pt x="7101" y="3590"/>
                  </a:lnTo>
                  <a:lnTo>
                    <a:pt x="7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52"/>
            <p:cNvSpPr/>
            <p:nvPr/>
          </p:nvSpPr>
          <p:spPr>
            <a:xfrm>
              <a:off x="5249875" y="609200"/>
              <a:ext cx="160300" cy="196350"/>
            </a:xfrm>
            <a:custGeom>
              <a:avLst/>
              <a:gdLst/>
              <a:ahLst/>
              <a:cxnLst/>
              <a:rect l="l" t="t" r="r" b="b"/>
              <a:pathLst>
                <a:path w="6412" h="7854" extrusionOk="0">
                  <a:moveTo>
                    <a:pt x="3214" y="1"/>
                  </a:moveTo>
                  <a:cubicBezTo>
                    <a:pt x="2414" y="1"/>
                    <a:pt x="1756" y="659"/>
                    <a:pt x="1756" y="1458"/>
                  </a:cubicBezTo>
                  <a:cubicBezTo>
                    <a:pt x="1756" y="1834"/>
                    <a:pt x="1913" y="2195"/>
                    <a:pt x="2163" y="2461"/>
                  </a:cubicBezTo>
                  <a:cubicBezTo>
                    <a:pt x="2273" y="2571"/>
                    <a:pt x="2320" y="2712"/>
                    <a:pt x="2304" y="2838"/>
                  </a:cubicBezTo>
                  <a:cubicBezTo>
                    <a:pt x="2116" y="4029"/>
                    <a:pt x="1740" y="6537"/>
                    <a:pt x="1615" y="7383"/>
                  </a:cubicBezTo>
                  <a:cubicBezTo>
                    <a:pt x="1599" y="7462"/>
                    <a:pt x="1536" y="7509"/>
                    <a:pt x="1458" y="7509"/>
                  </a:cubicBezTo>
                  <a:lnTo>
                    <a:pt x="0" y="7509"/>
                  </a:lnTo>
                  <a:lnTo>
                    <a:pt x="0" y="7853"/>
                  </a:lnTo>
                  <a:lnTo>
                    <a:pt x="1458" y="7853"/>
                  </a:lnTo>
                  <a:cubicBezTo>
                    <a:pt x="1709" y="7853"/>
                    <a:pt x="1913" y="7681"/>
                    <a:pt x="1960" y="7430"/>
                  </a:cubicBezTo>
                  <a:cubicBezTo>
                    <a:pt x="2085" y="6584"/>
                    <a:pt x="2461" y="4092"/>
                    <a:pt x="2634" y="2885"/>
                  </a:cubicBezTo>
                  <a:cubicBezTo>
                    <a:pt x="2681" y="2650"/>
                    <a:pt x="2602" y="2399"/>
                    <a:pt x="2414" y="2226"/>
                  </a:cubicBezTo>
                  <a:cubicBezTo>
                    <a:pt x="2210" y="2007"/>
                    <a:pt x="2101" y="1740"/>
                    <a:pt x="2101" y="1458"/>
                  </a:cubicBezTo>
                  <a:cubicBezTo>
                    <a:pt x="2101" y="847"/>
                    <a:pt x="2602" y="345"/>
                    <a:pt x="3214" y="345"/>
                  </a:cubicBezTo>
                  <a:cubicBezTo>
                    <a:pt x="3825" y="345"/>
                    <a:pt x="4311" y="847"/>
                    <a:pt x="4311" y="1458"/>
                  </a:cubicBezTo>
                  <a:cubicBezTo>
                    <a:pt x="4311" y="1740"/>
                    <a:pt x="4201" y="2007"/>
                    <a:pt x="4013" y="2226"/>
                  </a:cubicBezTo>
                  <a:cubicBezTo>
                    <a:pt x="3825" y="2399"/>
                    <a:pt x="3746" y="2650"/>
                    <a:pt x="3778" y="2885"/>
                  </a:cubicBezTo>
                  <a:cubicBezTo>
                    <a:pt x="3966" y="4092"/>
                    <a:pt x="4342" y="6584"/>
                    <a:pt x="4467" y="7430"/>
                  </a:cubicBezTo>
                  <a:cubicBezTo>
                    <a:pt x="4499" y="7681"/>
                    <a:pt x="4718" y="7853"/>
                    <a:pt x="4969" y="7853"/>
                  </a:cubicBezTo>
                  <a:lnTo>
                    <a:pt x="6411" y="7853"/>
                  </a:lnTo>
                  <a:lnTo>
                    <a:pt x="6411" y="7509"/>
                  </a:lnTo>
                  <a:lnTo>
                    <a:pt x="4969" y="7509"/>
                  </a:lnTo>
                  <a:cubicBezTo>
                    <a:pt x="4891" y="7509"/>
                    <a:pt x="4828" y="7462"/>
                    <a:pt x="4812" y="7383"/>
                  </a:cubicBezTo>
                  <a:cubicBezTo>
                    <a:pt x="4687" y="6537"/>
                    <a:pt x="4311" y="4029"/>
                    <a:pt x="4123" y="2838"/>
                  </a:cubicBezTo>
                  <a:cubicBezTo>
                    <a:pt x="4107" y="2712"/>
                    <a:pt x="4154" y="2571"/>
                    <a:pt x="4248" y="2461"/>
                  </a:cubicBezTo>
                  <a:cubicBezTo>
                    <a:pt x="4515" y="2195"/>
                    <a:pt x="4671" y="1834"/>
                    <a:pt x="4671" y="1458"/>
                  </a:cubicBezTo>
                  <a:cubicBezTo>
                    <a:pt x="4671" y="659"/>
                    <a:pt x="4013" y="1"/>
                    <a:pt x="32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52"/>
            <p:cNvSpPr/>
            <p:nvPr/>
          </p:nvSpPr>
          <p:spPr>
            <a:xfrm>
              <a:off x="5374875" y="793775"/>
              <a:ext cx="43900" cy="15300"/>
            </a:xfrm>
            <a:custGeom>
              <a:avLst/>
              <a:gdLst/>
              <a:ahLst/>
              <a:cxnLst/>
              <a:rect l="l" t="t" r="r" b="b"/>
              <a:pathLst>
                <a:path w="1756" h="612" extrusionOk="0">
                  <a:moveTo>
                    <a:pt x="0" y="0"/>
                  </a:moveTo>
                  <a:lnTo>
                    <a:pt x="0" y="611"/>
                  </a:lnTo>
                  <a:lnTo>
                    <a:pt x="1756" y="611"/>
                  </a:lnTo>
                  <a:lnTo>
                    <a:pt x="17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52"/>
            <p:cNvSpPr/>
            <p:nvPr/>
          </p:nvSpPr>
          <p:spPr>
            <a:xfrm>
              <a:off x="5241250" y="793775"/>
              <a:ext cx="44300" cy="15300"/>
            </a:xfrm>
            <a:custGeom>
              <a:avLst/>
              <a:gdLst/>
              <a:ahLst/>
              <a:cxnLst/>
              <a:rect l="l" t="t" r="r" b="b"/>
              <a:pathLst>
                <a:path w="1772" h="612" extrusionOk="0">
                  <a:moveTo>
                    <a:pt x="0" y="0"/>
                  </a:moveTo>
                  <a:lnTo>
                    <a:pt x="0" y="611"/>
                  </a:lnTo>
                  <a:lnTo>
                    <a:pt x="1772" y="611"/>
                  </a:lnTo>
                  <a:lnTo>
                    <a:pt x="1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Thời tiền sử, con người tiền sử, quan niệm sai lầm về thời tiền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326" y="936515"/>
            <a:ext cx="2765618" cy="19744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ướng dẫn cách dựng lửa trại - Travelgear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3911" y="2949033"/>
            <a:ext cx="2775033" cy="167433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484055" y="1233875"/>
            <a:ext cx="5264271" cy="1788260"/>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rgbClr val="000066"/>
                </a:solidFill>
                <a:latin typeface="#9Slide03 Arima Madurai Black" panose="00000A00000000000000" pitchFamily="2" charset="0"/>
                <a:cs typeface="#9Slide03 Arima Madurai Black" panose="00000A00000000000000" pitchFamily="2" charset="0"/>
              </a:rPr>
              <a:t>Loài</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a:t>
            </a:r>
            <a:r>
              <a:rPr lang="vi-VN" sz="1600" dirty="0">
                <a:solidFill>
                  <a:srgbClr val="000066"/>
                </a:solidFill>
                <a:latin typeface="#9Slide03 Arima Madurai Black" panose="00000A00000000000000" pitchFamily="2" charset="0"/>
                <a:cs typeface="#9Slide03 Arima Madurai Black" panose="00000A00000000000000" pitchFamily="2" charset="0"/>
              </a:rPr>
              <a:t>ười</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nguyên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thủy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vốn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là</a:t>
            </a:r>
            <a:r>
              <a:rPr lang="en-US" sz="1600" dirty="0">
                <a:solidFill>
                  <a:srgbClr val="000066"/>
                </a:solidFill>
                <a:latin typeface="#9Slide03 Arima Madurai Black" panose="00000A00000000000000" pitchFamily="2" charset="0"/>
                <a:cs typeface="#9Slide03 Arima Madurai Black" panose="00000A00000000000000" pitchFamily="2" charset="0"/>
              </a:rPr>
              <a:t> ĐV </a:t>
            </a:r>
            <a:r>
              <a:rPr lang="en-US" sz="1600" dirty="0" err="1">
                <a:solidFill>
                  <a:srgbClr val="000066"/>
                </a:solidFill>
                <a:latin typeface="#9Slide03 Arima Madurai Black" panose="00000A00000000000000" pitchFamily="2" charset="0"/>
                <a:cs typeface="#9Slide03 Arima Madurai Black" panose="00000A00000000000000" pitchFamily="2" charset="0"/>
              </a:rPr>
              <a:t>ăn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thực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vật</a:t>
            </a:r>
            <a:r>
              <a:rPr lang="en-US" sz="1600" dirty="0">
                <a:solidFill>
                  <a:srgbClr val="000066"/>
                </a:solidFill>
                <a:latin typeface="#9Slide03 Arima Madurai Black" panose="00000A00000000000000" pitchFamily="2" charset="0"/>
                <a:cs typeface="#9Slide03 Arima Madurai Black" panose="00000A00000000000000" pitchFamily="2" charset="0"/>
              </a:rPr>
              <a:t> hay </a:t>
            </a:r>
            <a:r>
              <a:rPr lang="en-US" sz="1600" dirty="0" err="1">
                <a:solidFill>
                  <a:srgbClr val="000066"/>
                </a:solidFill>
                <a:latin typeface="#9Slide03 Arima Madurai Black" panose="00000A00000000000000" pitchFamily="2" charset="0"/>
                <a:cs typeface="#9Slide03 Arima Madurai Black" panose="00000A00000000000000" pitchFamily="2" charset="0"/>
              </a:rPr>
              <a:t>ăn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thịt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động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vật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sống</a:t>
            </a:r>
            <a:r>
              <a:rPr lang="en-US" sz="16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1600" dirty="0" err="1">
                <a:solidFill>
                  <a:srgbClr val="000066"/>
                </a:solidFill>
                <a:latin typeface="#9Slide03 Arima Madurai Black" panose="00000A00000000000000" pitchFamily="2" charset="0"/>
                <a:cs typeface="#9Slide03 Arima Madurai Black" panose="00000A00000000000000" pitchFamily="2" charset="0"/>
              </a:rPr>
              <a:t>Trong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quá</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trình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đi</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tìm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kím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đồ</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ăn</a:t>
            </a:r>
            <a:r>
              <a:rPr lang="en-US" sz="1600" dirty="0">
                <a:solidFill>
                  <a:srgbClr val="000066"/>
                </a:solidFill>
                <a:latin typeface="#9Slide03 Arima Madurai Black" panose="00000A00000000000000" pitchFamily="2" charset="0"/>
                <a:cs typeface="#9Slide03 Arima Madurai Black" panose="00000A00000000000000" pitchFamily="2" charset="0"/>
              </a:rPr>
              <a:t>, con </a:t>
            </a:r>
            <a:r>
              <a:rPr lang="en-US" sz="1600" dirty="0" err="1">
                <a:solidFill>
                  <a:srgbClr val="000066"/>
                </a:solidFill>
                <a:latin typeface="#9Slide03 Arima Madurai Black" panose="00000A00000000000000" pitchFamily="2" charset="0"/>
                <a:cs typeface="#9Slide03 Arima Madurai Black" panose="00000A00000000000000" pitchFamily="2" charset="0"/>
              </a:rPr>
              <a:t>ng</a:t>
            </a:r>
            <a:r>
              <a:rPr lang="vi-VN" sz="1600" dirty="0">
                <a:solidFill>
                  <a:srgbClr val="000066"/>
                </a:solidFill>
                <a:latin typeface="#9Slide03 Arima Madurai Black" panose="00000A00000000000000" pitchFamily="2" charset="0"/>
                <a:cs typeface="#9Slide03 Arima Madurai Black" panose="00000A00000000000000" pitchFamily="2" charset="0"/>
              </a:rPr>
              <a:t>ười</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đã</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ăn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động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vật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bị</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cháy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trong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đám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cháy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rừng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và</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phát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hiện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chúng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ngon</a:t>
            </a:r>
            <a:r>
              <a:rPr lang="en-US" sz="1600" dirty="0">
                <a:solidFill>
                  <a:srgbClr val="000066"/>
                </a:solidFill>
                <a:latin typeface="#9Slide03 Arima Madurai Black" panose="00000A00000000000000" pitchFamily="2" charset="0"/>
                <a:cs typeface="#9Slide03 Arima Madurai Black" panose="00000A00000000000000" pitchFamily="2" charset="0"/>
              </a:rPr>
              <a:t> h</a:t>
            </a:r>
            <a:r>
              <a:rPr lang="vi-VN" sz="1600" dirty="0">
                <a:solidFill>
                  <a:srgbClr val="000066"/>
                </a:solidFill>
                <a:latin typeface="#9Slide03 Arima Madurai Black" panose="00000A00000000000000" pitchFamily="2" charset="0"/>
                <a:cs typeface="#9Slide03 Arima Madurai Black" panose="00000A00000000000000" pitchFamily="2" charset="0"/>
              </a:rPr>
              <a:t>ơ</a:t>
            </a:r>
            <a:r>
              <a:rPr lang="en-US" sz="1600" dirty="0">
                <a:solidFill>
                  <a:srgbClr val="000066"/>
                </a:solidFill>
                <a:latin typeface="#9Slide03 Arima Madurai Black" panose="00000A00000000000000" pitchFamily="2" charset="0"/>
                <a:cs typeface="#9Slide03 Arima Madurai Black" panose="00000A00000000000000" pitchFamily="2" charset="0"/>
              </a:rPr>
              <a:t>n </a:t>
            </a:r>
            <a:r>
              <a:rPr lang="en-US" sz="1600" dirty="0" err="1">
                <a:solidFill>
                  <a:srgbClr val="000066"/>
                </a:solidFill>
                <a:latin typeface="#9Slide03 Arima Madurai Black" panose="00000A00000000000000" pitchFamily="2" charset="0"/>
                <a:cs typeface="#9Slide03 Arima Madurai Black" panose="00000A00000000000000" pitchFamily="2" charset="0"/>
              </a:rPr>
              <a:t>ăn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sống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Từ</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đó</a:t>
            </a:r>
            <a:r>
              <a:rPr lang="en-US" sz="1600" dirty="0">
                <a:solidFill>
                  <a:srgbClr val="000066"/>
                </a:solidFill>
                <a:latin typeface="#9Slide03 Arima Madurai Black" panose="00000A00000000000000" pitchFamily="2" charset="0"/>
                <a:cs typeface="#9Slide03 Arima Madurai Black" panose="00000A00000000000000" pitchFamily="2" charset="0"/>
              </a:rPr>
              <a:t> con </a:t>
            </a:r>
            <a:r>
              <a:rPr lang="en-US" sz="1600" dirty="0" err="1">
                <a:solidFill>
                  <a:srgbClr val="000066"/>
                </a:solidFill>
                <a:latin typeface="#9Slide03 Arima Madurai Black" panose="00000A00000000000000" pitchFamily="2" charset="0"/>
                <a:cs typeface="#9Slide03 Arima Madurai Black" panose="00000A00000000000000" pitchFamily="2" charset="0"/>
              </a:rPr>
              <a:t>ng</a:t>
            </a:r>
            <a:r>
              <a:rPr lang="vi-VN" sz="1600" dirty="0">
                <a:solidFill>
                  <a:srgbClr val="000066"/>
                </a:solidFill>
                <a:latin typeface="#9Slide03 Arima Madurai Black" panose="00000A00000000000000" pitchFamily="2" charset="0"/>
                <a:cs typeface="#9Slide03 Arima Madurai Black" panose="00000A00000000000000" pitchFamily="2" charset="0"/>
              </a:rPr>
              <a:t>ườ</a:t>
            </a:r>
            <a:r>
              <a:rPr lang="en-US" sz="1600" dirty="0" err="1">
                <a:solidFill>
                  <a:srgbClr val="000066"/>
                </a:solidFill>
                <a:latin typeface="#9Slide03 Arima Madurai Black" panose="00000A00000000000000" pitchFamily="2" charset="0"/>
                <a:cs typeface="#9Slide03 Arima Madurai Black" panose="00000A00000000000000" pitchFamily="2" charset="0"/>
              </a:rPr>
              <a:t>i</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chuyển</a:t>
            </a:r>
            <a:r>
              <a:rPr lang="en-US" sz="1600" dirty="0">
                <a:solidFill>
                  <a:srgbClr val="000066"/>
                </a:solidFill>
                <a:latin typeface="#9Slide03 Arima Madurai Black" panose="00000A00000000000000" pitchFamily="2" charset="0"/>
                <a:cs typeface="#9Slide03 Arima Madurai Black" panose="00000A00000000000000" pitchFamily="2" charset="0"/>
              </a:rPr>
              <a:t> sang </a:t>
            </a:r>
            <a:r>
              <a:rPr lang="en-US" sz="1600" dirty="0" err="1">
                <a:solidFill>
                  <a:srgbClr val="000066"/>
                </a:solidFill>
                <a:latin typeface="#9Slide03 Arima Madurai Black" panose="00000A00000000000000" pitchFamily="2" charset="0"/>
                <a:cs typeface="#9Slide03 Arima Madurai Black" panose="00000A00000000000000" pitchFamily="2" charset="0"/>
              </a:rPr>
              <a:t>ăn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thịt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chín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và</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tìm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tạo</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ra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lửa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Nguồn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chính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duy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trì</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sự</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cháy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là</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gỗ</a:t>
            </a:r>
            <a:r>
              <a:rPr lang="en-US" sz="1600" dirty="0">
                <a:solidFill>
                  <a:srgbClr val="000066"/>
                </a:solidFill>
                <a:latin typeface="#9Slide03 Arima Madurai Black" panose="00000A00000000000000" pitchFamily="2" charset="0"/>
                <a:cs typeface="#9Slide03 Arima Madurai Black" panose="00000A00000000000000" pitchFamily="2" charset="0"/>
              </a:rPr>
              <a:t>. </a:t>
            </a:r>
          </a:p>
        </p:txBody>
      </p:sp>
      <p:sp>
        <p:nvSpPr>
          <p:cNvPr id="17" name="Rounded Rectangle 16"/>
          <p:cNvSpPr/>
          <p:nvPr/>
        </p:nvSpPr>
        <p:spPr>
          <a:xfrm>
            <a:off x="521866" y="3203144"/>
            <a:ext cx="5188651" cy="972401"/>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rgbClr val="000066"/>
                </a:solidFill>
                <a:latin typeface="#9Slide03 Arima Madurai Black" panose="00000A00000000000000" pitchFamily="2" charset="0"/>
                <a:cs typeface="#9Slide03 Arima Madurai Black" panose="00000A00000000000000" pitchFamily="2" charset="0"/>
              </a:rPr>
              <a:t>Con </a:t>
            </a:r>
            <a:r>
              <a:rPr lang="en-US" sz="1600" dirty="0" err="1">
                <a:solidFill>
                  <a:srgbClr val="000066"/>
                </a:solidFill>
                <a:latin typeface="#9Slide03 Arima Madurai Black" panose="00000A00000000000000" pitchFamily="2" charset="0"/>
                <a:cs typeface="#9Slide03 Arima Madurai Black" panose="00000A00000000000000" pitchFamily="2" charset="0"/>
              </a:rPr>
              <a:t>ng</a:t>
            </a:r>
            <a:r>
              <a:rPr lang="vi-VN" sz="1600" dirty="0">
                <a:solidFill>
                  <a:srgbClr val="000066"/>
                </a:solidFill>
                <a:latin typeface="#9Slide03 Arima Madurai Black" panose="00000A00000000000000" pitchFamily="2" charset="0"/>
                <a:cs typeface="#9Slide03 Arima Madurai Black" panose="00000A00000000000000" pitchFamily="2" charset="0"/>
              </a:rPr>
              <a:t>ười</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đã</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biết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sử</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dụng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từ</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rất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sớm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Tuy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nguồn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này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có</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xu</a:t>
            </a:r>
            <a:r>
              <a:rPr lang="en-US" sz="1600" dirty="0">
                <a:solidFill>
                  <a:srgbClr val="000066"/>
                </a:solidFill>
                <a:latin typeface="#9Slide03 Arima Madurai Black" panose="00000A00000000000000" pitchFamily="2" charset="0"/>
                <a:cs typeface="#9Slide03 Arima Madurai Black" panose="00000A00000000000000" pitchFamily="2" charset="0"/>
              </a:rPr>
              <a:t> h</a:t>
            </a:r>
            <a:r>
              <a:rPr lang="vi-VN" sz="1600" dirty="0">
                <a:solidFill>
                  <a:srgbClr val="000066"/>
                </a:solidFill>
                <a:latin typeface="#9Slide03 Arima Madurai Black" panose="00000A00000000000000" pitchFamily="2" charset="0"/>
                <a:cs typeface="#9Slide03 Arima Madurai Black" panose="00000A00000000000000" pitchFamily="2" charset="0"/>
              </a:rPr>
              <a:t>ướng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cạn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kiệt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dần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vậy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cần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nào</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để</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thay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thế</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trong</a:t>
            </a:r>
            <a:r>
              <a:rPr lang="en-US" sz="1600" dirty="0">
                <a:solidFill>
                  <a:srgbClr val="000066"/>
                </a:solidFill>
                <a:latin typeface="#9Slide03 Arima Madurai Black" panose="00000A00000000000000" pitchFamily="2" charset="0"/>
                <a:cs typeface="#9Slide03 Arima Madurai Black" panose="00000A00000000000000" pitchFamily="2" charset="0"/>
              </a:rPr>
              <a:t> t</a:t>
            </a:r>
            <a:r>
              <a:rPr lang="vi-VN" sz="1600" dirty="0">
                <a:solidFill>
                  <a:srgbClr val="000066"/>
                </a:solidFill>
                <a:latin typeface="#9Slide03 Arima Madurai Black" panose="00000A00000000000000" pitchFamily="2" charset="0"/>
                <a:cs typeface="#9Slide03 Arima Madurai Black" panose="00000A00000000000000" pitchFamily="2" charset="0"/>
              </a:rPr>
              <a:t>ươ</a:t>
            </a:r>
            <a:r>
              <a:rPr lang="en-US" sz="1600" dirty="0" err="1">
                <a:solidFill>
                  <a:srgbClr val="000066"/>
                </a:solidFill>
                <a:latin typeface="#9Slide03 Arima Madurai Black" panose="00000A00000000000000" pitchFamily="2" charset="0"/>
                <a:cs typeface="#9Slide03 Arima Madurai Black" panose="00000A00000000000000" pitchFamily="2" charset="0"/>
              </a:rPr>
              <a:t>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lai</a:t>
            </a:r>
            <a:r>
              <a:rPr lang="en-US" sz="1600" dirty="0">
                <a:solidFill>
                  <a:srgbClr val="000066"/>
                </a:solidFill>
                <a:latin typeface="#9Slide03 Arima Madurai Black" panose="00000A00000000000000" pitchFamily="2" charset="0"/>
                <a:cs typeface="#9Slide03 Arima Madurai Black" panose="00000A00000000000000" pitchFamily="2" charset="0"/>
              </a:rPr>
              <a:t> ?</a:t>
            </a:r>
          </a:p>
        </p:txBody>
      </p:sp>
    </p:spTree>
    <p:extLst>
      <p:ext uri="{BB962C8B-B14F-4D97-AF65-F5344CB8AC3E}">
        <p14:creationId xmlns:p14="http://schemas.microsoft.com/office/powerpoint/2010/main" val="319560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iáo Sư Cũ Của Lớp Hình ảnh | Định dạng hình ảnh PNG 400451276|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8" b="96310" l="10000" r="90000"/>
                    </a14:imgEffect>
                  </a14:imgLayer>
                </a14:imgProps>
              </a:ext>
              <a:ext uri="{28A0092B-C50C-407E-A947-70E740481C1C}">
                <a14:useLocalDpi xmlns:a14="http://schemas.microsoft.com/office/drawing/2010/main" val="0"/>
              </a:ext>
            </a:extLst>
          </a:blip>
          <a:srcRect l="14584" r="21804"/>
          <a:stretch/>
        </p:blipFill>
        <p:spPr bwMode="auto">
          <a:xfrm>
            <a:off x="6497003" y="1113678"/>
            <a:ext cx="2176040" cy="378217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408265" y="422654"/>
            <a:ext cx="6466667" cy="1135213"/>
          </a:xfrm>
          <a:prstGeom prst="wedgeRoundRectCallout">
            <a:avLst>
              <a:gd name="adj1" fmla="val 55911"/>
              <a:gd name="adj2" fmla="val 36093"/>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en-US" sz="1600" dirty="0" err="1">
                <a:solidFill>
                  <a:srgbClr val="002060"/>
                </a:solidFill>
                <a:latin typeface="#9Slide03 Arima Madurai Black" panose="00000A00000000000000" pitchFamily="2" charset="0"/>
                <a:cs typeface="#9Slide03 Arima Madurai Black" panose="00000A00000000000000" pitchFamily="2" charset="0"/>
              </a:rPr>
              <a:t>Tại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sao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hóa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thạch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thuộc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loại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tạo</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marL="285750" indent="-285750" algn="just">
              <a:lnSpc>
                <a:spcPct val="150000"/>
              </a:lnSpc>
              <a:buFont typeface="Arial" panose="020B0604020202020204" pitchFamily="34" charset="0"/>
              <a:buChar char="•"/>
            </a:pPr>
            <a:r>
              <a:rPr lang="en-US" sz="1600" dirty="0" err="1">
                <a:solidFill>
                  <a:srgbClr val="002060"/>
                </a:solidFill>
                <a:latin typeface="#9Slide03 Arima Madurai Black" panose="00000A00000000000000" pitchFamily="2" charset="0"/>
                <a:cs typeface="#9Slide03 Arima Madurai Black" panose="00000A00000000000000" pitchFamily="2" charset="0"/>
              </a:rPr>
              <a:t>Nhiên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hóa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thạch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đốt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cháy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tạo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sản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phẩm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gì</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đối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với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môi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a:t>
            </a:r>
            <a:r>
              <a:rPr lang="vi-VN" sz="1600" dirty="0">
                <a:solidFill>
                  <a:srgbClr val="002060"/>
                </a:solidFill>
                <a:latin typeface="#9Slide03 Arima Madurai Black" panose="00000A00000000000000" pitchFamily="2" charset="0"/>
                <a:cs typeface="#9Slide03 Arima Madurai Black" panose="00000A00000000000000" pitchFamily="2" charset="0"/>
              </a:rPr>
              <a:t>ường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a:t>
            </a:r>
            <a:r>
              <a:rPr lang="vi-VN" sz="1600" dirty="0">
                <a:solidFill>
                  <a:srgbClr val="002060"/>
                </a:solidFill>
                <a:latin typeface="#9Slide03 Arima Madurai Black" panose="00000A00000000000000" pitchFamily="2" charset="0"/>
                <a:cs typeface="#9Slide03 Arima Madurai Black" panose="00000A00000000000000" pitchFamily="2" charset="0"/>
              </a:rPr>
              <a:t>ư</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thế</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nào</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7" name="Picture 2" descr="nhien lieu hoa thach la g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65" y="1956481"/>
            <a:ext cx="3213381" cy="21300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ự khai thác quá mức đang làm cạn kiện dần nguồn năng lượng"/>
          <p:cNvPicPr>
            <a:picLocks noChangeAspect="1" noChangeArrowheads="1"/>
          </p:cNvPicPr>
          <p:nvPr/>
        </p:nvPicPr>
        <p:blipFill rotWithShape="1">
          <a:blip r:embed="rId5">
            <a:extLst>
              <a:ext uri="{28A0092B-C50C-407E-A947-70E740481C1C}">
                <a14:useLocalDpi xmlns:a14="http://schemas.microsoft.com/office/drawing/2010/main" val="0"/>
              </a:ext>
            </a:extLst>
          </a:blip>
          <a:srcRect t="8624"/>
          <a:stretch/>
        </p:blipFill>
        <p:spPr bwMode="auto">
          <a:xfrm>
            <a:off x="3813557" y="1956481"/>
            <a:ext cx="2959776" cy="2130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74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ien lieu hoa thach la g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97" y="687502"/>
            <a:ext cx="3001453" cy="18415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ự khai thác quá mức đang làm cạn kiện dần nguồn năng lượng"/>
          <p:cNvPicPr>
            <a:picLocks noChangeAspect="1" noChangeArrowheads="1"/>
          </p:cNvPicPr>
          <p:nvPr/>
        </p:nvPicPr>
        <p:blipFill rotWithShape="1">
          <a:blip r:embed="rId3">
            <a:extLst>
              <a:ext uri="{28A0092B-C50C-407E-A947-70E740481C1C}">
                <a14:useLocalDpi xmlns:a14="http://schemas.microsoft.com/office/drawing/2010/main" val="0"/>
              </a:ext>
            </a:extLst>
          </a:blip>
          <a:srcRect t="8624"/>
          <a:stretch/>
        </p:blipFill>
        <p:spPr bwMode="auto">
          <a:xfrm>
            <a:off x="5325333" y="2529084"/>
            <a:ext cx="3234052" cy="199272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798534" y="806176"/>
            <a:ext cx="4760851" cy="898446"/>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500" dirty="0" err="1">
                <a:solidFill>
                  <a:srgbClr val="002060"/>
                </a:solidFill>
                <a:latin typeface="#9Slide03 Arima Madurai Black" panose="00000A00000000000000" pitchFamily="2" charset="0"/>
                <a:cs typeface="#9Slide03 Arima Madurai Black" panose="00000A00000000000000" pitchFamily="2" charset="0"/>
              </a:rPr>
              <a:t>Nhiên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hóa</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thạch</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là</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nhiên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không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tái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tạo</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vì</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mất</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thời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gian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vô</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cùng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lâu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mới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tạo</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thành</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và</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không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bổ</a:t>
            </a:r>
            <a:r>
              <a:rPr lang="en-US" sz="1500" dirty="0">
                <a:solidFill>
                  <a:srgbClr val="002060"/>
                </a:solidFill>
                <a:latin typeface="#9Slide03 Arima Madurai Black" panose="00000A00000000000000" pitchFamily="2" charset="0"/>
                <a:cs typeface="#9Slide03 Arima Madurai Black" panose="00000A00000000000000" pitchFamily="2" charset="0"/>
              </a:rPr>
              <a:t> sung đ</a:t>
            </a:r>
            <a:r>
              <a:rPr lang="vi-VN" sz="1500" dirty="0">
                <a:solidFill>
                  <a:srgbClr val="002060"/>
                </a:solidFill>
                <a:latin typeface="#9Slide03 Arima Madurai Black" panose="00000A00000000000000" pitchFamily="2" charset="0"/>
                <a:cs typeface="#9Slide03 Arima Madurai Black" panose="00000A00000000000000" pitchFamily="2" charset="0"/>
              </a:rPr>
              <a:t>ượ</a:t>
            </a:r>
            <a:r>
              <a:rPr lang="en-US" sz="1500" dirty="0">
                <a:solidFill>
                  <a:srgbClr val="002060"/>
                </a:solidFill>
                <a:latin typeface="#9Slide03 Arima Madurai Black" panose="00000A00000000000000" pitchFamily="2" charset="0"/>
                <a:cs typeface="#9Slide03 Arima Madurai Black" panose="00000A00000000000000" pitchFamily="2" charset="0"/>
              </a:rPr>
              <a:t>c.)</a:t>
            </a:r>
          </a:p>
        </p:txBody>
      </p:sp>
      <p:sp>
        <p:nvSpPr>
          <p:cNvPr id="7" name="Rounded Rectangle 6"/>
          <p:cNvSpPr/>
          <p:nvPr/>
        </p:nvSpPr>
        <p:spPr>
          <a:xfrm>
            <a:off x="3798534" y="1870294"/>
            <a:ext cx="4760851" cy="561834"/>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500" dirty="0" err="1">
                <a:solidFill>
                  <a:srgbClr val="002060"/>
                </a:solidFill>
                <a:latin typeface="#9Slide03 Arima Madurai Black" panose="00000A00000000000000" pitchFamily="2" charset="0"/>
                <a:cs typeface="#9Slide03 Arima Madurai Black" panose="00000A00000000000000" pitchFamily="2" charset="0"/>
              </a:rPr>
              <a:t>Khi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đốt</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cháy</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nhiên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hóa</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thạch</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tạo</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ra</a:t>
            </a:r>
            <a:r>
              <a:rPr lang="en-US" sz="1500" dirty="0">
                <a:solidFill>
                  <a:srgbClr val="002060"/>
                </a:solidFill>
                <a:latin typeface="#9Slide03 Arima Madurai Black" panose="00000A00000000000000" pitchFamily="2" charset="0"/>
                <a:cs typeface="#9Slide03 Arima Madurai Black" panose="00000A00000000000000" pitchFamily="2" charset="0"/>
              </a:rPr>
              <a:t> CO (carbon monoxide) </a:t>
            </a:r>
            <a:r>
              <a:rPr lang="en-US" sz="1500" dirty="0" err="1">
                <a:solidFill>
                  <a:srgbClr val="002060"/>
                </a:solidFill>
                <a:latin typeface="#9Slide03 Arima Madurai Black" panose="00000A00000000000000" pitchFamily="2" charset="0"/>
                <a:cs typeface="#9Slide03 Arima Madurai Black" panose="00000A00000000000000" pitchFamily="2" charset="0"/>
              </a:rPr>
              <a:t>và</a:t>
            </a:r>
            <a:r>
              <a:rPr lang="en-US" sz="1500" dirty="0">
                <a:solidFill>
                  <a:srgbClr val="002060"/>
                </a:solidFill>
                <a:latin typeface="#9Slide03 Arima Madurai Black" panose="00000A00000000000000" pitchFamily="2" charset="0"/>
                <a:cs typeface="#9Slide03 Arima Madurai Black" panose="00000A00000000000000" pitchFamily="2" charset="0"/>
              </a:rPr>
              <a:t> CO</a:t>
            </a:r>
            <a:r>
              <a:rPr lang="en-US" sz="1500" baseline="-25000" dirty="0">
                <a:solidFill>
                  <a:srgbClr val="002060"/>
                </a:solidFill>
                <a:latin typeface="#9Slide03 Arima Madurai Black" panose="00000A00000000000000" pitchFamily="2" charset="0"/>
                <a:cs typeface="#9Slide03 Arima Madurai Black" panose="00000A00000000000000" pitchFamily="2" charset="0"/>
              </a:rPr>
              <a:t>2</a:t>
            </a:r>
            <a:r>
              <a:rPr lang="en-US" sz="1500" dirty="0">
                <a:solidFill>
                  <a:srgbClr val="002060"/>
                </a:solidFill>
                <a:latin typeface="#9Slide03 Arima Madurai Black" panose="00000A00000000000000" pitchFamily="2" charset="0"/>
                <a:cs typeface="#9Slide03 Arima Madurai Black" panose="00000A00000000000000" pitchFamily="2" charset="0"/>
              </a:rPr>
              <a:t> (carbon dioxide)</a:t>
            </a:r>
          </a:p>
        </p:txBody>
      </p:sp>
      <p:sp>
        <p:nvSpPr>
          <p:cNvPr id="8" name="Rounded Rectangle 7"/>
          <p:cNvSpPr/>
          <p:nvPr/>
        </p:nvSpPr>
        <p:spPr>
          <a:xfrm>
            <a:off x="520597" y="2793654"/>
            <a:ext cx="4760851" cy="1321137"/>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500" dirty="0" err="1">
                <a:solidFill>
                  <a:srgbClr val="002060"/>
                </a:solidFill>
                <a:latin typeface="#9Slide03 Arima Madurai Black" panose="00000A00000000000000" pitchFamily="2" charset="0"/>
                <a:cs typeface="#9Slide03 Arima Madurai Black" panose="00000A00000000000000" pitchFamily="2" charset="0"/>
              </a:rPr>
              <a:t>Tác</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hại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của</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nhiên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hóa</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thạch</a:t>
            </a:r>
            <a:r>
              <a:rPr lang="en-US" sz="1500" dirty="0">
                <a:solidFill>
                  <a:srgbClr val="002060"/>
                </a:solidFill>
                <a:latin typeface="#9Slide03 Arima Madurai Black" panose="00000A00000000000000" pitchFamily="2" charset="0"/>
                <a:cs typeface="#9Slide03 Arima Madurai Black" panose="00000A00000000000000" pitchFamily="2" charset="0"/>
              </a:rPr>
              <a:t>:</a:t>
            </a:r>
          </a:p>
          <a:p>
            <a:pPr marL="285750" indent="-285750" algn="just">
              <a:buFontTx/>
              <a:buChar char="-"/>
            </a:pPr>
            <a:r>
              <a:rPr lang="en-US" sz="1500" dirty="0" err="1">
                <a:solidFill>
                  <a:srgbClr val="002060"/>
                </a:solidFill>
                <a:latin typeface="#9Slide03 Arima Madurai Black" panose="00000A00000000000000" pitchFamily="2" charset="0"/>
                <a:cs typeface="#9Slide03 Arima Madurai Black" panose="00000A00000000000000" pitchFamily="2" charset="0"/>
              </a:rPr>
              <a:t>Gây</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ứng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nhà</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kính</a:t>
            </a:r>
            <a:r>
              <a:rPr lang="en-US" sz="1500" dirty="0">
                <a:solidFill>
                  <a:srgbClr val="002060"/>
                </a:solidFill>
                <a:latin typeface="#9Slide03 Arima Madurai Black" panose="00000A00000000000000" pitchFamily="2" charset="0"/>
                <a:cs typeface="#9Slide03 Arima Madurai Black" panose="00000A00000000000000" pitchFamily="2" charset="0"/>
              </a:rPr>
              <a:t>.</a:t>
            </a:r>
          </a:p>
          <a:p>
            <a:pPr marL="285750" indent="-285750" algn="just">
              <a:buFontTx/>
              <a:buChar char="-"/>
            </a:pPr>
            <a:r>
              <a:rPr lang="en-US" sz="1500" dirty="0">
                <a:solidFill>
                  <a:srgbClr val="002060"/>
                </a:solidFill>
                <a:latin typeface="#9Slide03 Arima Madurai Black" panose="00000A00000000000000" pitchFamily="2" charset="0"/>
                <a:cs typeface="#9Slide03 Arima Madurai Black" panose="00000A00000000000000" pitchFamily="2" charset="0"/>
              </a:rPr>
              <a:t>Ô </a:t>
            </a:r>
            <a:r>
              <a:rPr lang="en-US" sz="1500" dirty="0" err="1">
                <a:solidFill>
                  <a:srgbClr val="002060"/>
                </a:solidFill>
                <a:latin typeface="#9Slide03 Arima Madurai Black" panose="00000A00000000000000" pitchFamily="2" charset="0"/>
                <a:cs typeface="#9Slide03 Arima Madurai Black" panose="00000A00000000000000" pitchFamily="2" charset="0"/>
              </a:rPr>
              <a:t>nhiễm</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không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khí</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tạo</a:t>
            </a:r>
            <a:r>
              <a:rPr lang="en-US" sz="1500" dirty="0">
                <a:solidFill>
                  <a:srgbClr val="002060"/>
                </a:solidFill>
                <a:latin typeface="#9Slide03 Arima Madurai Black" panose="00000A00000000000000" pitchFamily="2" charset="0"/>
                <a:cs typeface="#9Slide03 Arima Madurai Black" panose="00000A00000000000000" pitchFamily="2" charset="0"/>
              </a:rPr>
              <a:t> m</a:t>
            </a:r>
            <a:r>
              <a:rPr lang="vi-VN" sz="1500" dirty="0">
                <a:solidFill>
                  <a:srgbClr val="002060"/>
                </a:solidFill>
                <a:latin typeface="#9Slide03 Arima Madurai Black" panose="00000A00000000000000" pitchFamily="2" charset="0"/>
                <a:cs typeface="#9Slide03 Arima Madurai Black" panose="00000A00000000000000" pitchFamily="2" charset="0"/>
              </a:rPr>
              <a:t>ư</a:t>
            </a:r>
            <a:r>
              <a:rPr lang="en-US" sz="1500" dirty="0">
                <a:solidFill>
                  <a:srgbClr val="002060"/>
                </a:solidFill>
                <a:latin typeface="#9Slide03 Arima Madurai Black" panose="00000A00000000000000" pitchFamily="2" charset="0"/>
                <a:cs typeface="#9Slide03 Arima Madurai Black" panose="00000A00000000000000" pitchFamily="2" charset="0"/>
              </a:rPr>
              <a:t>a acid.</a:t>
            </a:r>
          </a:p>
          <a:p>
            <a:pPr marL="285750" indent="-285750" algn="just">
              <a:buFontTx/>
              <a:buChar char="-"/>
            </a:pPr>
            <a:r>
              <a:rPr lang="en-US" sz="1500" dirty="0">
                <a:solidFill>
                  <a:srgbClr val="002060"/>
                </a:solidFill>
                <a:latin typeface="#9Slide03 Arima Madurai Black" panose="00000A00000000000000" pitchFamily="2" charset="0"/>
                <a:cs typeface="#9Slide03 Arima Madurai Black" panose="00000A00000000000000" pitchFamily="2" charset="0"/>
              </a:rPr>
              <a:t>Ô </a:t>
            </a:r>
            <a:r>
              <a:rPr lang="en-US" sz="1500" dirty="0" err="1">
                <a:solidFill>
                  <a:srgbClr val="002060"/>
                </a:solidFill>
                <a:latin typeface="#9Slide03 Arima Madurai Black" panose="00000A00000000000000" pitchFamily="2" charset="0"/>
                <a:cs typeface="#9Slide03 Arima Madurai Black" panose="00000A00000000000000" pitchFamily="2" charset="0"/>
              </a:rPr>
              <a:t>nhiễm</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nguồn</a:t>
            </a:r>
            <a:r>
              <a:rPr lang="en-US" sz="1500" dirty="0">
                <a:solidFill>
                  <a:srgbClr val="002060"/>
                </a:solidFill>
                <a:latin typeface="#9Slide03 Arima Madurai Black" panose="00000A00000000000000" pitchFamily="2" charset="0"/>
                <a:cs typeface="#9Slide03 Arima Madurai Black" panose="00000A00000000000000" pitchFamily="2" charset="0"/>
              </a:rPr>
              <a:t> n</a:t>
            </a:r>
            <a:r>
              <a:rPr lang="vi-VN" sz="1500" dirty="0">
                <a:solidFill>
                  <a:srgbClr val="002060"/>
                </a:solidFill>
                <a:latin typeface="#9Slide03 Arima Madurai Black" panose="00000A00000000000000" pitchFamily="2" charset="0"/>
                <a:cs typeface="#9Slide03 Arima Madurai Black" panose="00000A00000000000000" pitchFamily="2" charset="0"/>
              </a:rPr>
              <a:t>ước</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ảnh</a:t>
            </a:r>
            <a:r>
              <a:rPr lang="en-US" sz="1500" dirty="0">
                <a:solidFill>
                  <a:srgbClr val="002060"/>
                </a:solidFill>
                <a:latin typeface="#9Slide03 Arima Madurai Black" panose="00000A00000000000000" pitchFamily="2" charset="0"/>
                <a:cs typeface="#9Slide03 Arima Madurai Black" panose="00000A00000000000000" pitchFamily="2" charset="0"/>
              </a:rPr>
              <a:t> h</a:t>
            </a:r>
            <a:r>
              <a:rPr lang="vi-VN" sz="1500" dirty="0">
                <a:solidFill>
                  <a:srgbClr val="002060"/>
                </a:solidFill>
                <a:latin typeface="#9Slide03 Arima Madurai Black" panose="00000A00000000000000" pitchFamily="2" charset="0"/>
                <a:cs typeface="#9Slide03 Arima Madurai Black" panose="00000A00000000000000" pitchFamily="2" charset="0"/>
              </a:rPr>
              <a:t>ưởng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tới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sức</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khỏe</a:t>
            </a:r>
            <a:r>
              <a:rPr lang="en-US" sz="1500" dirty="0">
                <a:solidFill>
                  <a:srgbClr val="002060"/>
                </a:solidFill>
                <a:latin typeface="#9Slide03 Arima Madurai Black" panose="00000A00000000000000" pitchFamily="2" charset="0"/>
                <a:cs typeface="#9Slide03 Arima Madurai Black" panose="00000A00000000000000" pitchFamily="2" charset="0"/>
              </a:rPr>
              <a:t> con </a:t>
            </a:r>
            <a:r>
              <a:rPr lang="en-US" sz="1500" dirty="0" err="1">
                <a:solidFill>
                  <a:srgbClr val="002060"/>
                </a:solidFill>
                <a:latin typeface="#9Slide03 Arima Madurai Black" panose="00000A00000000000000" pitchFamily="2" charset="0"/>
                <a:cs typeface="#9Slide03 Arima Madurai Black" panose="00000A00000000000000" pitchFamily="2" charset="0"/>
              </a:rPr>
              <a:t>ng</a:t>
            </a:r>
            <a:r>
              <a:rPr lang="vi-VN" sz="1500" dirty="0">
                <a:solidFill>
                  <a:srgbClr val="002060"/>
                </a:solidFill>
                <a:latin typeface="#9Slide03 Arima Madurai Black" panose="00000A00000000000000" pitchFamily="2" charset="0"/>
                <a:cs typeface="#9Slide03 Arima Madurai Black" panose="00000A00000000000000" pitchFamily="2" charset="0"/>
              </a:rPr>
              <a:t>ười</a:t>
            </a:r>
            <a:r>
              <a:rPr lang="en-US" sz="1500" dirty="0">
                <a:solidFill>
                  <a:srgbClr val="00206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63365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572000" y="1139194"/>
            <a:ext cx="4597" cy="3556096"/>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9" name="Pentagon 8"/>
          <p:cNvSpPr/>
          <p:nvPr/>
        </p:nvSpPr>
        <p:spPr>
          <a:xfrm>
            <a:off x="298105" y="1222626"/>
            <a:ext cx="1582220" cy="421240"/>
          </a:xfrm>
          <a:prstGeom prst="homePlate">
            <a:avLst/>
          </a:prstGeom>
          <a:solidFill>
            <a:srgbClr val="FFFF66"/>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latin typeface="#9Slide03 BoosterNextFYBlack" panose="02000A03000000020004" pitchFamily="2" charset="0"/>
              </a:rPr>
              <a:t>Xăng</a:t>
            </a:r>
            <a:r>
              <a:rPr lang="en-US" sz="1800" dirty="0">
                <a:latin typeface="#9Slide03 BoosterNextFYBlack" panose="02000A03000000020004" pitchFamily="2" charset="0"/>
              </a:rPr>
              <a:t> E5</a:t>
            </a:r>
          </a:p>
        </p:txBody>
      </p:sp>
      <p:sp>
        <p:nvSpPr>
          <p:cNvPr id="10" name="Pentagon 9"/>
          <p:cNvSpPr/>
          <p:nvPr/>
        </p:nvSpPr>
        <p:spPr>
          <a:xfrm rot="10800000">
            <a:off x="7268272" y="1222626"/>
            <a:ext cx="1555696" cy="421240"/>
          </a:xfrm>
          <a:prstGeom prst="homePlate">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56299" y="1222626"/>
            <a:ext cx="1167669" cy="369332"/>
          </a:xfrm>
          <a:prstGeom prst="rect">
            <a:avLst/>
          </a:prstGeom>
          <a:noFill/>
        </p:spPr>
        <p:txBody>
          <a:bodyPr wrap="square" rtlCol="0">
            <a:spAutoFit/>
          </a:bodyPr>
          <a:lstStyle/>
          <a:p>
            <a:r>
              <a:rPr lang="en-US" sz="1800" dirty="0" err="1">
                <a:solidFill>
                  <a:schemeClr val="tx1"/>
                </a:solidFill>
                <a:latin typeface="#9Slide03 BoosterNextFYBlack" panose="02000A03000000020004" pitchFamily="2" charset="0"/>
              </a:rPr>
              <a:t>Bigogas</a:t>
            </a:r>
            <a:endParaRPr lang="en-US" sz="1800" dirty="0">
              <a:solidFill>
                <a:schemeClr val="tx1"/>
              </a:solidFill>
              <a:latin typeface="#9Slide03 BoosterNextFYBlack" panose="02000A03000000020004" pitchFamily="2" charset="0"/>
            </a:endParaRPr>
          </a:p>
        </p:txBody>
      </p:sp>
      <p:pic>
        <p:nvPicPr>
          <p:cNvPr id="12" name="Picture 2" descr="Từ ngày 1/1/2018 chính thức bán xăng sinh học E5 thay thế xăng RON 92 trên  toàn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72" y="3424478"/>
            <a:ext cx="1809201" cy="12457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i phí làm hầm biogas – Bật mí cách làm hầm biogas cải tiến rẻ tiề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569" y="3412170"/>
            <a:ext cx="1771776" cy="1283120"/>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1181527" y="1725131"/>
            <a:ext cx="3298006" cy="565387"/>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solidFill>
                  <a:schemeClr val="tx1"/>
                </a:solidFill>
                <a:latin typeface="#9Slide03 Arima Madurai Black" panose="00000A00000000000000" pitchFamily="2" charset="0"/>
                <a:cs typeface="#9Slide03 Arima Madurai Black" panose="00000A00000000000000" pitchFamily="2" charset="0"/>
              </a:rPr>
              <a:t>95% </a:t>
            </a:r>
            <a:r>
              <a:rPr lang="en-US" dirty="0" err="1">
                <a:solidFill>
                  <a:schemeClr val="tx1"/>
                </a:solidFill>
                <a:latin typeface="#9Slide03 Arima Madurai Black" panose="00000A00000000000000" pitchFamily="2" charset="0"/>
                <a:cs typeface="#9Slide03 Arima Madurai Black" panose="00000A00000000000000" pitchFamily="2" charset="0"/>
              </a:rPr>
              <a:t>thể</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tích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xăng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khoáng</a:t>
            </a:r>
            <a:r>
              <a:rPr lang="en-US" dirty="0">
                <a:solidFill>
                  <a:schemeClr val="tx1"/>
                </a:solidFill>
                <a:latin typeface="#9Slide03 Arima Madurai Black" panose="00000A00000000000000" pitchFamily="2" charset="0"/>
                <a:cs typeface="#9Slide03 Arima Madurai Black" panose="00000A00000000000000" pitchFamily="2" charset="0"/>
              </a:rPr>
              <a:t>, 5% </a:t>
            </a:r>
            <a:r>
              <a:rPr lang="en-US" dirty="0" err="1">
                <a:solidFill>
                  <a:schemeClr val="tx1"/>
                </a:solidFill>
                <a:latin typeface="#9Slide03 Arima Madurai Black" panose="00000A00000000000000" pitchFamily="2" charset="0"/>
                <a:cs typeface="#9Slide03 Arima Madurai Black" panose="00000A00000000000000" pitchFamily="2" charset="0"/>
              </a:rPr>
              <a:t>cồn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sinh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học</a:t>
            </a:r>
            <a:r>
              <a:rPr lang="en-US" dirty="0">
                <a:solidFill>
                  <a:schemeClr val="tx1"/>
                </a:solidFill>
                <a:latin typeface="#9Slide03 Arima Madurai Black" panose="00000A00000000000000" pitchFamily="2" charset="0"/>
                <a:cs typeface="#9Slide03 Arima Madurai Black" panose="00000A00000000000000" pitchFamily="2" charset="0"/>
              </a:rPr>
              <a:t> ethanol.</a:t>
            </a:r>
          </a:p>
        </p:txBody>
      </p:sp>
      <p:sp>
        <p:nvSpPr>
          <p:cNvPr id="16" name="Rectangle 15"/>
          <p:cNvSpPr/>
          <p:nvPr/>
        </p:nvSpPr>
        <p:spPr>
          <a:xfrm>
            <a:off x="298105" y="1782257"/>
            <a:ext cx="791110" cy="45237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chemeClr val="tx1"/>
                </a:solidFill>
                <a:latin typeface="#9Slide03 Arima Madurai" panose="00000500000000000000" pitchFamily="2" charset="0"/>
                <a:cs typeface="#9Slide03 Arima Madurai" panose="00000500000000000000" pitchFamily="2" charset="0"/>
              </a:rPr>
              <a:t>thành</a:t>
            </a:r>
            <a:r>
              <a:rPr lang="en-US" dirty="0">
                <a:solidFill>
                  <a:schemeClr val="tx1"/>
                </a:solidFill>
                <a:latin typeface="#9Slide03 Arima Madurai" panose="00000500000000000000" pitchFamily="2" charset="0"/>
                <a:cs typeface="#9Slide03 Arima Madurai" panose="00000500000000000000" pitchFamily="2" charset="0"/>
              </a:rPr>
              <a:t> </a:t>
            </a:r>
            <a:r>
              <a:rPr lang="en-US" dirty="0" err="1">
                <a:solidFill>
                  <a:schemeClr val="tx1"/>
                </a:solidFill>
                <a:latin typeface="#9Slide03 Arima Madurai" panose="00000500000000000000" pitchFamily="2" charset="0"/>
                <a:cs typeface="#9Slide03 Arima Madurai" panose="00000500000000000000" pitchFamily="2" charset="0"/>
              </a:rPr>
              <a:t>phần</a:t>
            </a:r>
            <a:endParaRPr lang="en-US" dirty="0">
              <a:solidFill>
                <a:schemeClr val="tx1"/>
              </a:solidFill>
              <a:latin typeface="#9Slide03 Arima Madurai" panose="00000500000000000000" pitchFamily="2" charset="0"/>
              <a:cs typeface="#9Slide03 Arima Madurai" panose="00000500000000000000" pitchFamily="2" charset="0"/>
            </a:endParaRPr>
          </a:p>
        </p:txBody>
      </p:sp>
      <p:sp>
        <p:nvSpPr>
          <p:cNvPr id="17" name="Rectangle 16"/>
          <p:cNvSpPr/>
          <p:nvPr/>
        </p:nvSpPr>
        <p:spPr>
          <a:xfrm>
            <a:off x="4582014" y="1782257"/>
            <a:ext cx="791110" cy="45237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chemeClr val="tx1"/>
                </a:solidFill>
                <a:latin typeface="#9Slide03 Arima Madurai" panose="00000500000000000000" pitchFamily="2" charset="0"/>
                <a:cs typeface="#9Slide03 Arima Madurai" panose="00000500000000000000" pitchFamily="2" charset="0"/>
              </a:rPr>
              <a:t>thành</a:t>
            </a:r>
            <a:r>
              <a:rPr lang="en-US" dirty="0">
                <a:solidFill>
                  <a:schemeClr val="tx1"/>
                </a:solidFill>
                <a:latin typeface="#9Slide03 Arima Madurai" panose="00000500000000000000" pitchFamily="2" charset="0"/>
                <a:cs typeface="#9Slide03 Arima Madurai" panose="00000500000000000000" pitchFamily="2" charset="0"/>
              </a:rPr>
              <a:t> </a:t>
            </a:r>
            <a:r>
              <a:rPr lang="en-US" dirty="0" err="1">
                <a:solidFill>
                  <a:schemeClr val="tx1"/>
                </a:solidFill>
                <a:latin typeface="#9Slide03 Arima Madurai" panose="00000500000000000000" pitchFamily="2" charset="0"/>
                <a:cs typeface="#9Slide03 Arima Madurai" panose="00000500000000000000" pitchFamily="2" charset="0"/>
              </a:rPr>
              <a:t>phần</a:t>
            </a:r>
            <a:endParaRPr lang="en-US" dirty="0">
              <a:solidFill>
                <a:schemeClr val="tx1"/>
              </a:solidFill>
              <a:latin typeface="#9Slide03 Arima Madurai" panose="00000500000000000000" pitchFamily="2" charset="0"/>
              <a:cs typeface="#9Slide03 Arima Madurai" panose="00000500000000000000" pitchFamily="2" charset="0"/>
            </a:endParaRPr>
          </a:p>
        </p:txBody>
      </p:sp>
      <p:sp>
        <p:nvSpPr>
          <p:cNvPr id="18" name="Rounded Rectangle 17"/>
          <p:cNvSpPr/>
          <p:nvPr/>
        </p:nvSpPr>
        <p:spPr>
          <a:xfrm>
            <a:off x="5522205" y="1715167"/>
            <a:ext cx="3105795" cy="519461"/>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latin typeface="#9Slide03 Arima Madurai Black" panose="00000A00000000000000" pitchFamily="2" charset="0"/>
                <a:cs typeface="#9Slide03 Arima Madurai Black" panose="00000A00000000000000" pitchFamily="2" charset="0"/>
              </a:rPr>
              <a:t>60-70% </a:t>
            </a:r>
            <a:r>
              <a:rPr lang="en-US" dirty="0" err="1">
                <a:solidFill>
                  <a:schemeClr val="tx1"/>
                </a:solidFill>
                <a:latin typeface="#9Slide03 Arima Madurai Black" panose="00000A00000000000000" pitchFamily="2" charset="0"/>
                <a:cs typeface="#9Slide03 Arima Madurai Black" panose="00000A00000000000000" pitchFamily="2" charset="0"/>
              </a:rPr>
              <a:t>khí</a:t>
            </a:r>
            <a:r>
              <a:rPr lang="en-US" dirty="0">
                <a:solidFill>
                  <a:schemeClr val="tx1"/>
                </a:solidFill>
                <a:latin typeface="#9Slide03 Arima Madurai Black" panose="00000A00000000000000" pitchFamily="2" charset="0"/>
                <a:cs typeface="#9Slide03 Arima Madurai Black" panose="00000A00000000000000" pitchFamily="2" charset="0"/>
              </a:rPr>
              <a:t> methane</a:t>
            </a:r>
          </a:p>
        </p:txBody>
      </p:sp>
      <p:sp>
        <p:nvSpPr>
          <p:cNvPr id="15" name="Rectangle 14"/>
          <p:cNvSpPr/>
          <p:nvPr/>
        </p:nvSpPr>
        <p:spPr>
          <a:xfrm>
            <a:off x="298105" y="2455404"/>
            <a:ext cx="791110" cy="47273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a:solidFill>
                  <a:schemeClr val="tx1"/>
                </a:solidFill>
                <a:latin typeface="#9Slide03 Arima Madurai" panose="00000500000000000000" pitchFamily="2" charset="0"/>
                <a:cs typeface="#9Slide03 Arima Madurai" panose="00000500000000000000" pitchFamily="2" charset="0"/>
              </a:rPr>
              <a:t>Ư</a:t>
            </a:r>
            <a:r>
              <a:rPr lang="en-US" dirty="0">
                <a:solidFill>
                  <a:schemeClr val="tx1"/>
                </a:solidFill>
                <a:latin typeface="#9Slide03 Arima Madurai" panose="00000500000000000000" pitchFamily="2" charset="0"/>
                <a:cs typeface="#9Slide03 Arima Madurai" panose="00000500000000000000" pitchFamily="2" charset="0"/>
              </a:rPr>
              <a:t>u </a:t>
            </a:r>
            <a:r>
              <a:rPr lang="en-US" dirty="0" err="1">
                <a:solidFill>
                  <a:schemeClr val="tx1"/>
                </a:solidFill>
                <a:latin typeface="#9Slide03 Arima Madurai" panose="00000500000000000000" pitchFamily="2" charset="0"/>
                <a:cs typeface="#9Slide03 Arima Madurai" panose="00000500000000000000" pitchFamily="2" charset="0"/>
              </a:rPr>
              <a:t>điểm</a:t>
            </a:r>
            <a:endParaRPr lang="en-US" dirty="0">
              <a:solidFill>
                <a:schemeClr val="tx1"/>
              </a:solidFill>
              <a:latin typeface="#9Slide03 Arima Madurai" panose="00000500000000000000" pitchFamily="2" charset="0"/>
              <a:cs typeface="#9Slide03 Arima Madurai" panose="00000500000000000000" pitchFamily="2" charset="0"/>
            </a:endParaRPr>
          </a:p>
        </p:txBody>
      </p:sp>
      <p:sp>
        <p:nvSpPr>
          <p:cNvPr id="19" name="Rectangle 18"/>
          <p:cNvSpPr/>
          <p:nvPr/>
        </p:nvSpPr>
        <p:spPr>
          <a:xfrm>
            <a:off x="4610303" y="2455404"/>
            <a:ext cx="791110" cy="47273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a:solidFill>
                  <a:schemeClr val="tx1"/>
                </a:solidFill>
                <a:latin typeface="#9Slide03 Arima Madurai" panose="00000500000000000000" pitchFamily="2" charset="0"/>
                <a:cs typeface="#9Slide03 Arima Madurai" panose="00000500000000000000" pitchFamily="2" charset="0"/>
              </a:rPr>
              <a:t>Ư</a:t>
            </a:r>
            <a:r>
              <a:rPr lang="en-US" dirty="0">
                <a:solidFill>
                  <a:schemeClr val="tx1"/>
                </a:solidFill>
                <a:latin typeface="#9Slide03 Arima Madurai" panose="00000500000000000000" pitchFamily="2" charset="0"/>
                <a:cs typeface="#9Slide03 Arima Madurai" panose="00000500000000000000" pitchFamily="2" charset="0"/>
              </a:rPr>
              <a:t>u </a:t>
            </a:r>
            <a:r>
              <a:rPr lang="en-US" dirty="0" err="1">
                <a:solidFill>
                  <a:schemeClr val="tx1"/>
                </a:solidFill>
                <a:latin typeface="#9Slide03 Arima Madurai" panose="00000500000000000000" pitchFamily="2" charset="0"/>
                <a:cs typeface="#9Slide03 Arima Madurai" panose="00000500000000000000" pitchFamily="2" charset="0"/>
              </a:rPr>
              <a:t>điểm</a:t>
            </a:r>
            <a:endParaRPr lang="en-US" dirty="0">
              <a:solidFill>
                <a:schemeClr val="tx1"/>
              </a:solidFill>
              <a:latin typeface="#9Slide03 Arima Madurai" panose="00000500000000000000" pitchFamily="2" charset="0"/>
              <a:cs typeface="#9Slide03 Arima Madurai" panose="00000500000000000000" pitchFamily="2" charset="0"/>
            </a:endParaRPr>
          </a:p>
        </p:txBody>
      </p:sp>
      <p:sp>
        <p:nvSpPr>
          <p:cNvPr id="20" name="Rounded Rectangle 19"/>
          <p:cNvSpPr/>
          <p:nvPr/>
        </p:nvSpPr>
        <p:spPr>
          <a:xfrm>
            <a:off x="1181527" y="2409075"/>
            <a:ext cx="3298006" cy="921954"/>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Giảm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đáng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kể</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các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loại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khí</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độc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hại</a:t>
            </a:r>
            <a:r>
              <a:rPr lang="en-US" dirty="0">
                <a:solidFill>
                  <a:schemeClr val="tx1"/>
                </a:solidFill>
                <a:latin typeface="#9Slide03 Arima Madurai Black" panose="00000A00000000000000" pitchFamily="2" charset="0"/>
                <a:cs typeface="#9Slide03 Arima Madurai Black" panose="00000A00000000000000" pitchFamily="2" charset="0"/>
              </a:rPr>
              <a:t> so </a:t>
            </a:r>
            <a:r>
              <a:rPr lang="en-US" dirty="0" err="1">
                <a:solidFill>
                  <a:schemeClr val="tx1"/>
                </a:solidFill>
                <a:latin typeface="#9Slide03 Arima Madurai Black" panose="00000A00000000000000" pitchFamily="2" charset="0"/>
                <a:cs typeface="#9Slide03 Arima Madurai Black" panose="00000A00000000000000" pitchFamily="2" charset="0"/>
              </a:rPr>
              <a:t>với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xăng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thông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a:t>
            </a:r>
            <a:r>
              <a:rPr lang="vi-VN" dirty="0">
                <a:solidFill>
                  <a:schemeClr val="tx1"/>
                </a:solidFill>
                <a:latin typeface="#9Slide03 Arima Madurai Black" panose="00000A00000000000000" pitchFamily="2" charset="0"/>
                <a:cs typeface="#9Slide03 Arima Madurai Black" panose="00000A00000000000000" pitchFamily="2" charset="0"/>
              </a:rPr>
              <a:t>ường</a:t>
            </a:r>
            <a:r>
              <a:rPr lang="en-US" dirty="0">
                <a:solidFill>
                  <a:schemeClr val="tx1"/>
                </a:solidFill>
                <a:latin typeface="#9Slide03 Arima Madurai Black" panose="00000A00000000000000" pitchFamily="2" charset="0"/>
                <a:cs typeface="#9Slide03 Arima Madurai Black" panose="00000A00000000000000" pitchFamily="2" charset="0"/>
              </a:rPr>
              <a:t>.</a:t>
            </a:r>
          </a:p>
          <a:p>
            <a:pPr algn="just"/>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Giảm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thiểu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thải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khí</a:t>
            </a:r>
            <a:r>
              <a:rPr lang="en-US" dirty="0">
                <a:solidFill>
                  <a:schemeClr val="tx1"/>
                </a:solidFill>
                <a:latin typeface="#9Slide03 Arima Madurai Black" panose="00000A00000000000000" pitchFamily="2" charset="0"/>
                <a:cs typeface="#9Slide03 Arima Madurai Black" panose="00000A00000000000000" pitchFamily="2" charset="0"/>
              </a:rPr>
              <a:t> CO</a:t>
            </a:r>
            <a:r>
              <a:rPr lang="en-US" baseline="-25000" dirty="0">
                <a:solidFill>
                  <a:schemeClr val="tx1"/>
                </a:solidFill>
                <a:latin typeface="#9Slide03 Arima Madurai Black" panose="00000A00000000000000" pitchFamily="2" charset="0"/>
                <a:cs typeface="#9Slide03 Arima Madurai Black" panose="00000A00000000000000" pitchFamily="2" charset="0"/>
              </a:rPr>
              <a:t>2</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gây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hiệu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ứng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nhà</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kính</a:t>
            </a:r>
            <a:endParaRPr lang="en-US"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1" name="Rounded Rectangle 20"/>
          <p:cNvSpPr/>
          <p:nvPr/>
        </p:nvSpPr>
        <p:spPr>
          <a:xfrm>
            <a:off x="5522205" y="2432038"/>
            <a:ext cx="3105795" cy="898991"/>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latin typeface="#9Slide03 Arima Madurai Black" panose="00000A00000000000000" pitchFamily="2" charset="0"/>
                <a:cs typeface="#9Slide03 Arima Madurai Black" panose="00000A00000000000000" pitchFamily="2" charset="0"/>
              </a:rPr>
              <a:t>Biogas </a:t>
            </a:r>
            <a:r>
              <a:rPr lang="en-US" dirty="0" err="1">
                <a:solidFill>
                  <a:schemeClr val="tx1"/>
                </a:solidFill>
                <a:latin typeface="#9Slide03 Arima Madurai Black" panose="00000A00000000000000" pitchFamily="2" charset="0"/>
                <a:cs typeface="#9Slide03 Arima Madurai Black" panose="00000A00000000000000" pitchFamily="2" charset="0"/>
              </a:rPr>
              <a:t>tiết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kiệm</a:t>
            </a:r>
            <a:r>
              <a:rPr lang="en-US" dirty="0">
                <a:solidFill>
                  <a:schemeClr val="tx1"/>
                </a:solidFill>
                <a:latin typeface="#9Slide03 Arima Madurai Black" panose="00000A00000000000000" pitchFamily="2" charset="0"/>
                <a:cs typeface="#9Slide03 Arima Madurai Black" panose="00000A00000000000000" pitchFamily="2" charset="0"/>
              </a:rPr>
              <a:t> chi </a:t>
            </a:r>
            <a:r>
              <a:rPr lang="en-US" dirty="0" err="1">
                <a:solidFill>
                  <a:schemeClr val="tx1"/>
                </a:solidFill>
                <a:latin typeface="#9Slide03 Arima Madurai Black" panose="00000A00000000000000" pitchFamily="2" charset="0"/>
                <a:cs typeface="#9Slide03 Arima Madurai Black" panose="00000A00000000000000" pitchFamily="2" charset="0"/>
              </a:rPr>
              <a:t>phí</a:t>
            </a:r>
            <a:r>
              <a:rPr lang="en-US" dirty="0">
                <a:solidFill>
                  <a:schemeClr val="tx1"/>
                </a:solidFill>
                <a:latin typeface="#9Slide03 Arima Madurai Black" panose="00000A00000000000000" pitchFamily="2" charset="0"/>
                <a:cs typeface="#9Slide03 Arima Madurai Black" panose="00000A00000000000000" pitchFamily="2" charset="0"/>
              </a:rPr>
              <a:t> chi </a:t>
            </a:r>
            <a:r>
              <a:rPr lang="en-US" dirty="0" err="1">
                <a:solidFill>
                  <a:schemeClr val="tx1"/>
                </a:solidFill>
                <a:latin typeface="#9Slide03 Arima Madurai Black" panose="00000A00000000000000" pitchFamily="2" charset="0"/>
                <a:cs typeface="#9Slide03 Arima Madurai Black" panose="00000A00000000000000" pitchFamily="2" charset="0"/>
              </a:rPr>
              <a:t>tiêu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trong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gia</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đình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giảm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thiểu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rác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thải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cho</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môi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a:t>
            </a:r>
            <a:r>
              <a:rPr lang="vi-VN" dirty="0">
                <a:solidFill>
                  <a:schemeClr val="tx1"/>
                </a:solidFill>
                <a:latin typeface="#9Slide03 Arima Madurai Black" panose="00000A00000000000000" pitchFamily="2" charset="0"/>
                <a:cs typeface="#9Slide03 Arima Madurai Black" panose="00000A00000000000000" pitchFamily="2" charset="0"/>
              </a:rPr>
              <a:t>ường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tránh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gây</a:t>
            </a:r>
            <a:r>
              <a:rPr lang="en-US" dirty="0">
                <a:solidFill>
                  <a:schemeClr val="tx1"/>
                </a:solidFill>
                <a:latin typeface="#9Slide03 Arima Madurai Black" panose="00000A00000000000000" pitchFamily="2" charset="0"/>
                <a:cs typeface="#9Slide03 Arima Madurai Black" panose="00000A00000000000000" pitchFamily="2" charset="0"/>
              </a:rPr>
              <a:t> ô </a:t>
            </a:r>
            <a:r>
              <a:rPr lang="en-US" dirty="0" err="1">
                <a:solidFill>
                  <a:schemeClr val="tx1"/>
                </a:solidFill>
                <a:latin typeface="#9Slide03 Arima Madurai Black" panose="00000A00000000000000" pitchFamily="2" charset="0"/>
                <a:cs typeface="#9Slide03 Arima Madurai Black" panose="00000A00000000000000" pitchFamily="2" charset="0"/>
              </a:rPr>
              <a:t>nhiễm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không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khí</a:t>
            </a:r>
            <a:endParaRPr lang="en-US"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1026" name="Picture 2" descr="Chăn nuôi đảm bảo vệ sinh môi trường | Tài chính - Kinh doanh | Thanh N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437" y="3399371"/>
            <a:ext cx="1702948" cy="1295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ử dụng xăng E5: Đừng đợi bình xăng cạn kiệt mới đổ - SCP N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365" y="3449586"/>
            <a:ext cx="1965543" cy="1229225"/>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964024" y="362321"/>
            <a:ext cx="5225146" cy="63232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solidFill>
                  <a:srgbClr val="000066"/>
                </a:solidFill>
                <a:latin typeface="Segoe UI Semibold" panose="020B0702040204020203" pitchFamily="34" charset="0"/>
                <a:cs typeface="#9Slide03 Arima Madurai Black" panose="00000A00000000000000" pitchFamily="2" charset="0"/>
              </a:rPr>
              <a:t>NHIÊN LIỆU TÁI TẠO</a:t>
            </a:r>
          </a:p>
        </p:txBody>
      </p:sp>
    </p:spTree>
    <p:extLst>
      <p:ext uri="{BB962C8B-B14F-4D97-AF65-F5344CB8AC3E}">
        <p14:creationId xmlns:p14="http://schemas.microsoft.com/office/powerpoint/2010/main" val="202215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barn(inVertical)">
                                      <p:cBhvr>
                                        <p:cTn id="4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5"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iáo Sư Cũ Của Lớp Hình ảnh | Định dạng hình ảnh PNG 400451276|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8" b="96310" l="10000" r="90000"/>
                    </a14:imgEffect>
                  </a14:imgLayer>
                </a14:imgProps>
              </a:ext>
              <a:ext uri="{28A0092B-C50C-407E-A947-70E740481C1C}">
                <a14:useLocalDpi xmlns:a14="http://schemas.microsoft.com/office/drawing/2010/main" val="0"/>
              </a:ext>
            </a:extLst>
          </a:blip>
          <a:srcRect l="14584" r="21804"/>
          <a:stretch/>
        </p:blipFill>
        <p:spPr bwMode="auto">
          <a:xfrm>
            <a:off x="347168" y="984402"/>
            <a:ext cx="2176040" cy="3782172"/>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2806261" y="456255"/>
            <a:ext cx="5753124" cy="1229325"/>
          </a:xfrm>
          <a:prstGeom prst="wedgeRoundRectCallout">
            <a:avLst>
              <a:gd name="adj1" fmla="val -61176"/>
              <a:gd name="adj2" fmla="val 51815"/>
              <a:gd name="adj3" fmla="val 16667"/>
            </a:avLst>
          </a:prstGeom>
          <a:solidFill>
            <a:schemeClr val="accent4"/>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1700" dirty="0" err="1">
                <a:solidFill>
                  <a:srgbClr val="002060"/>
                </a:solidFill>
                <a:latin typeface="#9Slide03 Arima Madurai Black" panose="00000A00000000000000" pitchFamily="2" charset="0"/>
                <a:cs typeface="#9Slide03 Arima Madurai Black" panose="00000A00000000000000" pitchFamily="2" charset="0"/>
              </a:rPr>
              <a:t>Để</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nguồn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tài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nguyên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nhiên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liệu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không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bị</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cạn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kiệt</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và</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bảo</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vệ</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môi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tr</a:t>
            </a:r>
            <a:r>
              <a:rPr lang="vi-VN" sz="1700" dirty="0">
                <a:solidFill>
                  <a:srgbClr val="002060"/>
                </a:solidFill>
                <a:latin typeface="#9Slide03 Arima Madurai Black" panose="00000A00000000000000" pitchFamily="2" charset="0"/>
                <a:cs typeface="#9Slide03 Arima Madurai Black" panose="00000A00000000000000" pitchFamily="2" charset="0"/>
              </a:rPr>
              <a:t>ường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hiện</a:t>
            </a:r>
            <a:r>
              <a:rPr lang="en-US" sz="1700" dirty="0">
                <a:solidFill>
                  <a:srgbClr val="002060"/>
                </a:solidFill>
                <a:latin typeface="#9Slide03 Arima Madurai Black" panose="00000A00000000000000" pitchFamily="2" charset="0"/>
                <a:cs typeface="#9Slide03 Arima Madurai Black" panose="00000A00000000000000" pitchFamily="2" charset="0"/>
              </a:rPr>
              <a:t> nay </a:t>
            </a:r>
            <a:r>
              <a:rPr lang="en-US" sz="1700" dirty="0" err="1">
                <a:solidFill>
                  <a:srgbClr val="002060"/>
                </a:solidFill>
                <a:latin typeface="#9Slide03 Arima Madurai Black" panose="00000A00000000000000" pitchFamily="2" charset="0"/>
                <a:cs typeface="#9Slide03 Arima Madurai Black" panose="00000A00000000000000" pitchFamily="2" charset="0"/>
              </a:rPr>
              <a:t>xu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hướng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sử</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dụng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nhiên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liệu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sinh</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học</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gồm</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xăng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sinh</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học</a:t>
            </a:r>
            <a:r>
              <a:rPr lang="en-US" sz="1700" dirty="0">
                <a:solidFill>
                  <a:srgbClr val="002060"/>
                </a:solidFill>
                <a:latin typeface="#9Slide03 Arima Madurai Black" panose="00000A00000000000000" pitchFamily="2" charset="0"/>
                <a:cs typeface="#9Slide03 Arima Madurai Black" panose="00000A00000000000000" pitchFamily="2" charset="0"/>
              </a:rPr>
              <a:t> E5 </a:t>
            </a:r>
            <a:r>
              <a:rPr lang="en-US" sz="1700" dirty="0" err="1">
                <a:solidFill>
                  <a:srgbClr val="002060"/>
                </a:solidFill>
                <a:latin typeface="#9Slide03 Arima Madurai Black" panose="00000A00000000000000" pitchFamily="2" charset="0"/>
                <a:cs typeface="#9Slide03 Arima Madurai Black" panose="00000A00000000000000" pitchFamily="2" charset="0"/>
              </a:rPr>
              <a:t>và</a:t>
            </a:r>
            <a:r>
              <a:rPr lang="en-US" sz="1700" dirty="0">
                <a:solidFill>
                  <a:srgbClr val="002060"/>
                </a:solidFill>
                <a:latin typeface="#9Slide03 Arima Madurai Black" panose="00000A00000000000000" pitchFamily="2" charset="0"/>
                <a:cs typeface="#9Slide03 Arima Madurai Black" panose="00000A00000000000000" pitchFamily="2" charset="0"/>
              </a:rPr>
              <a:t> biogas. </a:t>
            </a:r>
            <a:r>
              <a:rPr lang="en-US" sz="1700" dirty="0" err="1">
                <a:solidFill>
                  <a:srgbClr val="002060"/>
                </a:solidFill>
                <a:latin typeface="#9Slide03 Arima Madurai Black" panose="00000A00000000000000" pitchFamily="2" charset="0"/>
                <a:cs typeface="#9Slide03 Arima Madurai Black" panose="00000A00000000000000" pitchFamily="2" charset="0"/>
              </a:rPr>
              <a:t>Nêu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vi-VN" sz="1700" dirty="0">
                <a:solidFill>
                  <a:srgbClr val="002060"/>
                </a:solidFill>
                <a:latin typeface="#9Slide03 Arima Madurai Black" panose="00000A00000000000000" pitchFamily="2" charset="0"/>
                <a:cs typeface="#9Slide03 Arima Madurai Black" panose="00000A00000000000000" pitchFamily="2" charset="0"/>
              </a:rPr>
              <a:t>ư</a:t>
            </a:r>
            <a:r>
              <a:rPr lang="en-US" sz="1700" dirty="0">
                <a:solidFill>
                  <a:srgbClr val="002060"/>
                </a:solidFill>
                <a:latin typeface="#9Slide03 Arima Madurai Black" panose="00000A00000000000000" pitchFamily="2" charset="0"/>
                <a:cs typeface="#9Slide03 Arima Madurai Black" panose="00000A00000000000000" pitchFamily="2" charset="0"/>
              </a:rPr>
              <a:t>u </a:t>
            </a:r>
            <a:r>
              <a:rPr lang="en-US" sz="1700" dirty="0" err="1">
                <a:solidFill>
                  <a:srgbClr val="002060"/>
                </a:solidFill>
                <a:latin typeface="#9Slide03 Arima Madurai Black" panose="00000A00000000000000" pitchFamily="2" charset="0"/>
                <a:cs typeface="#9Slide03 Arima Madurai Black" panose="00000A00000000000000" pitchFamily="2" charset="0"/>
              </a:rPr>
              <a:t>điểm</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của</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các</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loại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nhiên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liệu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này</a:t>
            </a:r>
            <a:r>
              <a:rPr lang="en-US" sz="17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7170" name="Picture 2" descr="Từ ngày 1/1/2018 chính thức bán xăng sinh học E5 thay thế xăng RON 92 trên  toàn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752" y="1974815"/>
            <a:ext cx="2765454" cy="18013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hi phí làm hầm biogas – Bật mí cách làm hầm biogas cải tiến rẻ tiề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749" y="1974815"/>
            <a:ext cx="2867009" cy="180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2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ếu đốt cháy toàn bộ nhiên liệu hóa thạch, Trái Đất sẽ ra sao">
            <a:hlinkClick r:id="" action="ppaction://media"/>
            <a:extLst>
              <a:ext uri="{FF2B5EF4-FFF2-40B4-BE49-F238E27FC236}">
                <a16:creationId xmlns:a16="http://schemas.microsoft.com/office/drawing/2014/main" id="{C799488F-E3AD-43C0-AB57-9ABB577AA5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61547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0649" y="405872"/>
            <a:ext cx="4918457" cy="1867065"/>
            <a:chOff x="2492329" y="2522055"/>
            <a:chExt cx="6181409" cy="2046770"/>
          </a:xfrm>
        </p:grpSpPr>
        <p:pic>
          <p:nvPicPr>
            <p:cNvPr id="2" name="Picture 1"/>
            <p:cNvPicPr>
              <a:picLocks noChangeAspect="1"/>
            </p:cNvPicPr>
            <p:nvPr/>
          </p:nvPicPr>
          <p:blipFill>
            <a:blip r:embed="rId2"/>
            <a:stretch>
              <a:fillRect/>
            </a:stretch>
          </p:blipFill>
          <p:spPr>
            <a:xfrm>
              <a:off x="2492329" y="2522055"/>
              <a:ext cx="6181409" cy="2046770"/>
            </a:xfrm>
            <a:prstGeom prst="rect">
              <a:avLst/>
            </a:prstGeom>
            <a:ln w="19050" cap="sq">
              <a:solidFill>
                <a:schemeClr val="accent1"/>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4023360" y="2571750"/>
              <a:ext cx="4558937" cy="289016"/>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2" name="Picture 2" descr="Bỏng nặng do đốt cồn - VnExpress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107" y="405871"/>
            <a:ext cx="3222380" cy="186706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537679" y="2318268"/>
            <a:ext cx="5239658" cy="2250557"/>
            <a:chOff x="3000331" y="3218208"/>
            <a:chExt cx="5621156" cy="1925292"/>
          </a:xfrm>
        </p:grpSpPr>
        <p:pic>
          <p:nvPicPr>
            <p:cNvPr id="7" name="Picture 6"/>
            <p:cNvPicPr>
              <a:picLocks noChangeAspect="1"/>
            </p:cNvPicPr>
            <p:nvPr/>
          </p:nvPicPr>
          <p:blipFill rotWithShape="1">
            <a:blip r:embed="rId4"/>
            <a:srcRect b="84384"/>
            <a:stretch/>
          </p:blipFill>
          <p:spPr>
            <a:xfrm>
              <a:off x="3000332" y="3218208"/>
              <a:ext cx="5621155" cy="368661"/>
            </a:xfrm>
            <a:prstGeom prst="rect">
              <a:avLst/>
            </a:prstGeom>
          </p:spPr>
        </p:pic>
        <p:pic>
          <p:nvPicPr>
            <p:cNvPr id="9" name="Picture 8"/>
            <p:cNvPicPr>
              <a:picLocks noChangeAspect="1"/>
            </p:cNvPicPr>
            <p:nvPr/>
          </p:nvPicPr>
          <p:blipFill rotWithShape="1">
            <a:blip r:embed="rId4"/>
            <a:srcRect t="34061"/>
            <a:stretch/>
          </p:blipFill>
          <p:spPr>
            <a:xfrm>
              <a:off x="3000331" y="3586869"/>
              <a:ext cx="5621155" cy="1556631"/>
            </a:xfrm>
            <a:prstGeom prst="rect">
              <a:avLst/>
            </a:prstGeom>
          </p:spPr>
        </p:pic>
      </p:grpSp>
      <p:pic>
        <p:nvPicPr>
          <p:cNvPr id="5124" name="Picture 4" descr="Công an xác định rò rỉ gas gây nổ căn nhà ở quận Phú Nhuận - Ảnh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648" y="2318268"/>
            <a:ext cx="3031959" cy="225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048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38349" y="500530"/>
            <a:ext cx="5040648" cy="4204820"/>
            <a:chOff x="1227908" y="1234984"/>
            <a:chExt cx="7354389" cy="3337016"/>
          </a:xfrm>
        </p:grpSpPr>
        <p:sp>
          <p:nvSpPr>
            <p:cNvPr id="11" name="Rounded Rectangle 10"/>
            <p:cNvSpPr/>
            <p:nvPr/>
          </p:nvSpPr>
          <p:spPr>
            <a:xfrm>
              <a:off x="1227908" y="1234984"/>
              <a:ext cx="7354389" cy="3337016"/>
            </a:xfrm>
            <a:prstGeom prst="roundRect">
              <a:avLst/>
            </a:prstGeom>
            <a:solidFill>
              <a:schemeClr val="accent4"/>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2060"/>
                </a:solidFill>
              </a:endParaRPr>
            </a:p>
          </p:txBody>
        </p:sp>
        <p:sp>
          <p:nvSpPr>
            <p:cNvPr id="12" name="Rounded Rectangle 11"/>
            <p:cNvSpPr/>
            <p:nvPr/>
          </p:nvSpPr>
          <p:spPr>
            <a:xfrm>
              <a:off x="1476103" y="1350593"/>
              <a:ext cx="6871063" cy="3054253"/>
            </a:xfrm>
            <a:prstGeom prst="roundRect">
              <a:avLst/>
            </a:prstGeom>
            <a:solidFill>
              <a:schemeClr val="accent4"/>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Wingdings" panose="05000000000000000000" pitchFamily="2" charset="2"/>
                <a:buChar char="v"/>
              </a:pP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phát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hiện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mùi</a:t>
              </a:r>
              <a:r>
                <a:rPr lang="en-US" sz="1600" dirty="0">
                  <a:solidFill>
                    <a:srgbClr val="002060"/>
                  </a:solidFill>
                  <a:latin typeface="#9Slide03 Arima Madurai Black" panose="00000A00000000000000" pitchFamily="2" charset="0"/>
                  <a:cs typeface="#9Slide03 Arima Madurai Black" panose="00000A00000000000000" pitchFamily="2" charset="0"/>
                </a:rPr>
                <a:t> gas </a:t>
              </a:r>
              <a:r>
                <a:rPr lang="en-US" sz="1600" dirty="0" err="1">
                  <a:solidFill>
                    <a:srgbClr val="002060"/>
                  </a:solidFill>
                  <a:latin typeface="#9Slide03 Arima Madurai Black" panose="00000A00000000000000" pitchFamily="2" charset="0"/>
                  <a:cs typeface="#9Slide03 Arima Madurai Black" panose="00000A00000000000000" pitchFamily="2" charset="0"/>
                </a:rPr>
                <a:t>trong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phòng</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Mở</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cửa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khí</a:t>
              </a:r>
              <a:r>
                <a:rPr lang="en-US" sz="1600" dirty="0">
                  <a:solidFill>
                    <a:srgbClr val="002060"/>
                  </a:solidFill>
                  <a:latin typeface="#9Slide03 Arima Madurai Black" panose="00000A00000000000000" pitchFamily="2" charset="0"/>
                  <a:cs typeface="#9Slide03 Arima Madurai Black" panose="00000A00000000000000" pitchFamily="2" charset="0"/>
                </a:rPr>
                <a:t> gas bay </a:t>
              </a:r>
              <a:r>
                <a:rPr lang="en-US" sz="1600" dirty="0" err="1">
                  <a:solidFill>
                    <a:srgbClr val="002060"/>
                  </a:solidFill>
                  <a:latin typeface="#9Slide03 Arima Madurai Black" panose="00000A00000000000000" pitchFamily="2" charset="0"/>
                  <a:cs typeface="#9Slide03 Arima Madurai Black" panose="00000A00000000000000" pitchFamily="2" charset="0"/>
                </a:rPr>
                <a:t>ra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ngoài</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Khóa</a:t>
              </a:r>
              <a:r>
                <a:rPr lang="en-US" sz="1600" dirty="0">
                  <a:solidFill>
                    <a:srgbClr val="002060"/>
                  </a:solidFill>
                  <a:latin typeface="#9Slide03 Arima Madurai Black" panose="00000A00000000000000" pitchFamily="2" charset="0"/>
                  <a:cs typeface="#9Slide03 Arima Madurai Black" panose="00000A00000000000000" pitchFamily="2" charset="0"/>
                </a:rPr>
                <a:t> van an </a:t>
              </a:r>
              <a:r>
                <a:rPr lang="en-US" sz="1600" dirty="0" err="1">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gas.</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Tuyệt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đối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tắc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điện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đánh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lửa</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Bảo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ng</a:t>
              </a:r>
              <a:r>
                <a:rPr lang="vi-VN" sz="1600" dirty="0">
                  <a:solidFill>
                    <a:srgbClr val="002060"/>
                  </a:solidFill>
                  <a:latin typeface="#9Slide03 Arima Madurai Black" panose="00000A00000000000000" pitchFamily="2" charset="0"/>
                  <a:cs typeface="#9Slide03 Arima Madurai Black" panose="00000A00000000000000" pitchFamily="2" charset="0"/>
                </a:rPr>
                <a:t>ười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lớn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biết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để</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kiểm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sữa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chữa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a:t>
              </a:r>
              <a:r>
                <a:rPr lang="vi-VN" sz="1600" dirty="0">
                  <a:solidFill>
                    <a:srgbClr val="002060"/>
                  </a:solidFill>
                  <a:latin typeface="#9Slide03 Arima Madurai Black" panose="00000A00000000000000" pitchFamily="2" charset="0"/>
                  <a:cs typeface="#9Slide03 Arima Madurai Black" panose="00000A00000000000000" pitchFamily="2" charset="0"/>
                </a:rPr>
                <a:t>ước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lại</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marL="285750" indent="-285750" algn="just">
                <a:buFont typeface="Wingdings" panose="05000000000000000000" pitchFamily="2" charset="2"/>
                <a:buChar char="v"/>
              </a:pPr>
              <a:r>
                <a:rPr lang="en-US" sz="1600" dirty="0" err="1">
                  <a:solidFill>
                    <a:srgbClr val="002060"/>
                  </a:solidFill>
                  <a:latin typeface="#9Slide03 Arima Madurai Black" panose="00000A00000000000000" pitchFamily="2" charset="0"/>
                  <a:cs typeface="#9Slide03 Arima Madurai Black" panose="00000A00000000000000" pitchFamily="2" charset="0"/>
                </a:rPr>
                <a:t>Đang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nấu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ăn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vòi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dẫn</a:t>
              </a:r>
              <a:r>
                <a:rPr lang="en-US" sz="1600" dirty="0">
                  <a:solidFill>
                    <a:srgbClr val="002060"/>
                  </a:solidFill>
                  <a:latin typeface="#9Slide03 Arima Madurai Black" panose="00000A00000000000000" pitchFamily="2" charset="0"/>
                  <a:cs typeface="#9Slide03 Arima Madurai Black" panose="00000A00000000000000" pitchFamily="2" charset="0"/>
                </a:rPr>
                <a:t> gas </a:t>
              </a:r>
              <a:r>
                <a:rPr lang="en-US" sz="1600" dirty="0" err="1">
                  <a:solidFill>
                    <a:srgbClr val="002060"/>
                  </a:solidFill>
                  <a:latin typeface="#9Slide03 Arima Madurai Black" panose="00000A00000000000000" pitchFamily="2" charset="0"/>
                  <a:cs typeface="#9Slide03 Arima Madurai Black" panose="00000A00000000000000" pitchFamily="2" charset="0"/>
                </a:rPr>
                <a:t>bị</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hở</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gas </a:t>
              </a:r>
              <a:r>
                <a:rPr lang="en-US" sz="1600" dirty="0" err="1">
                  <a:solidFill>
                    <a:srgbClr val="002060"/>
                  </a:solidFill>
                  <a:latin typeface="#9Slide03 Arima Madurai Black" panose="00000A00000000000000" pitchFamily="2" charset="0"/>
                  <a:cs typeface="#9Slide03 Arima Madurai Black" panose="00000A00000000000000" pitchFamily="2" charset="0"/>
                </a:rPr>
                <a:t>phun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cháy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mạnh</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Hô</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hào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tìm</a:t>
              </a:r>
              <a:r>
                <a:rPr lang="en-US" sz="1600" dirty="0">
                  <a:solidFill>
                    <a:srgbClr val="002060"/>
                  </a:solidFill>
                  <a:latin typeface="#9Slide03 Arima Madurai Black" panose="00000A00000000000000" pitchFamily="2" charset="0"/>
                  <a:cs typeface="#9Slide03 Arima Madurai Black" panose="00000A00000000000000" pitchFamily="2" charset="0"/>
                </a:rPr>
                <a:t> ng</a:t>
              </a:r>
              <a:r>
                <a:rPr lang="vi-VN" sz="1600" dirty="0">
                  <a:solidFill>
                    <a:srgbClr val="002060"/>
                  </a:solidFill>
                  <a:latin typeface="#9Slide03 Arima Madurai Black" panose="00000A00000000000000" pitchFamily="2" charset="0"/>
                  <a:cs typeface="#9Slide03 Arima Madurai Black" panose="00000A00000000000000" pitchFamily="2" charset="0"/>
                </a:rPr>
                <a:t>ười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lớn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tới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giúp</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Ngay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lập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tức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tránh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ngọn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lửa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vặn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khóa</a:t>
              </a:r>
              <a:r>
                <a:rPr lang="en-US" sz="1600" dirty="0">
                  <a:solidFill>
                    <a:srgbClr val="002060"/>
                  </a:solidFill>
                  <a:latin typeface="#9Slide03 Arima Madurai Black" panose="00000A00000000000000" pitchFamily="2" charset="0"/>
                  <a:cs typeface="#9Slide03 Arima Madurai Black" panose="00000A00000000000000" pitchFamily="2" charset="0"/>
                </a:rPr>
                <a:t> an </a:t>
              </a:r>
              <a:r>
                <a:rPr lang="en-US" sz="1600" dirty="0" err="1">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gas.</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Trong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a:t>
              </a:r>
              <a:r>
                <a:rPr lang="vi-VN" sz="1600" dirty="0">
                  <a:solidFill>
                    <a:srgbClr val="002060"/>
                  </a:solidFill>
                  <a:latin typeface="#9Slide03 Arima Madurai Black" panose="00000A00000000000000" pitchFamily="2" charset="0"/>
                  <a:cs typeface="#9Slide03 Arima Madurai Black" panose="00000A00000000000000" pitchFamily="2" charset="0"/>
                </a:rPr>
                <a:t>ường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hợp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lửa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lớn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khóa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gas đ</a:t>
              </a:r>
              <a:r>
                <a:rPr lang="vi-VN" sz="1600" dirty="0">
                  <a:solidFill>
                    <a:srgbClr val="002060"/>
                  </a:solidFill>
                  <a:latin typeface="#9Slide03 Arima Madurai Black" panose="00000A00000000000000" pitchFamily="2" charset="0"/>
                  <a:cs typeface="#9Slide03 Arima Madurai Black" panose="00000A00000000000000" pitchFamily="2" charset="0"/>
                </a:rPr>
                <a:t>ượ</a:t>
              </a:r>
              <a:r>
                <a:rPr lang="en-US" sz="1600" dirty="0">
                  <a:solidFill>
                    <a:srgbClr val="002060"/>
                  </a:solidFill>
                  <a:latin typeface="#9Slide03 Arima Madurai Black" panose="00000A00000000000000" pitchFamily="2" charset="0"/>
                  <a:cs typeface="#9Slide03 Arima Madurai Black" panose="00000A00000000000000" pitchFamily="2" charset="0"/>
                </a:rPr>
                <a:t>c dung </a:t>
              </a:r>
              <a:r>
                <a:rPr lang="en-US" sz="1600" dirty="0" err="1">
                  <a:solidFill>
                    <a:srgbClr val="002060"/>
                  </a:solidFill>
                  <a:latin typeface="#9Slide03 Arima Madurai Black" panose="00000A00000000000000" pitchFamily="2" charset="0"/>
                  <a:cs typeface="#9Slide03 Arima Madurai Black" panose="00000A00000000000000" pitchFamily="2" charset="0"/>
                </a:rPr>
                <a:t>chăn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vi-VN" sz="1600" dirty="0">
                  <a:solidFill>
                    <a:srgbClr val="002060"/>
                  </a:solidFill>
                  <a:latin typeface="#9Slide03 Arima Madurai Black" panose="00000A00000000000000" pitchFamily="2" charset="0"/>
                  <a:cs typeface="#9Slide03 Arima Madurai Black" panose="00000A00000000000000" pitchFamily="2" charset="0"/>
                </a:rPr>
                <a:t>ướt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tấp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kín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để</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dập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ngọn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lửa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rồi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khóa</a:t>
              </a:r>
              <a:r>
                <a:rPr lang="en-US" sz="1600" dirty="0">
                  <a:solidFill>
                    <a:srgbClr val="002060"/>
                  </a:solidFill>
                  <a:latin typeface="#9Slide03 Arima Madurai Black" panose="00000A00000000000000" pitchFamily="2" charset="0"/>
                  <a:cs typeface="#9Slide03 Arima Madurai Black" panose="00000A00000000000000" pitchFamily="2" charset="0"/>
                </a:rPr>
                <a:t> an </a:t>
              </a:r>
              <a:r>
                <a:rPr lang="en-US" sz="1600" dirty="0" err="1">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gas</a:t>
              </a:r>
            </a:p>
          </p:txBody>
        </p:sp>
      </p:grpSp>
      <p:pic>
        <p:nvPicPr>
          <p:cNvPr id="14" name="Picture 2" descr="Bình gas có cháy cũng không nổ ngay đâu, xin bạn hãy bình tĩnh xử l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108" y="2513078"/>
            <a:ext cx="2874031" cy="20557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hữa cháy bình gas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108" y="423168"/>
            <a:ext cx="2874030" cy="20557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iểu Tượng Bóng đèn Hình ảnh | Định dạng hình ảnh EPS 450002948|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1163" y1="43140" x2="28372" y2="43953"/>
                        <a14:foregroundMark x1="25000" y1="29419" x2="30233" y2="31860"/>
                        <a14:foregroundMark x1="35930" y1="18721" x2="38488" y2="24767"/>
                        <a14:foregroundMark x1="50116" y1="15698" x2="49884" y2="21860"/>
                        <a14:foregroundMark x1="64070" y1="19302" x2="60349" y2="24186"/>
                        <a14:foregroundMark x1="74186" y1="29419" x2="68721" y2="32209"/>
                        <a14:foregroundMark x1="78605" y1="43721" x2="72326" y2="43721"/>
                      </a14:backgroundRemoval>
                    </a14:imgEffect>
                  </a14:imgLayer>
                </a14:imgProps>
              </a:ext>
              <a:ext uri="{28A0092B-C50C-407E-A947-70E740481C1C}">
                <a14:useLocalDpi xmlns:a14="http://schemas.microsoft.com/office/drawing/2010/main" val="0"/>
              </a:ext>
            </a:extLst>
          </a:blip>
          <a:srcRect/>
          <a:stretch>
            <a:fillRect/>
          </a:stretch>
        </p:blipFill>
        <p:spPr bwMode="auto">
          <a:xfrm>
            <a:off x="-52789" y="51516"/>
            <a:ext cx="1522498" cy="135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441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p:cNvSpPr/>
          <p:nvPr/>
        </p:nvSpPr>
        <p:spPr>
          <a:xfrm>
            <a:off x="1488392" y="260284"/>
            <a:ext cx="5905041" cy="708456"/>
          </a:xfrm>
          <a:prstGeom prst="doubleWav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7 SVNBrandon Printed Sh" panose="02000000000000000000" pitchFamily="2" charset="0"/>
              </a:rPr>
              <a:t>AI NHANH CHÂN H</a:t>
            </a:r>
            <a:r>
              <a:rPr lang="vi-VN" sz="3200" dirty="0">
                <a:solidFill>
                  <a:schemeClr val="tx1"/>
                </a:solidFill>
                <a:latin typeface="#9Slide07 SVNBrandon Printed Sh" panose="02000000000000000000" pitchFamily="2" charset="0"/>
              </a:rPr>
              <a:t>Ơ</a:t>
            </a:r>
            <a:r>
              <a:rPr lang="en-US" sz="3200" dirty="0">
                <a:solidFill>
                  <a:schemeClr val="tx1"/>
                </a:solidFill>
                <a:latin typeface="#9Slide07 SVNBrandon Printed Sh" panose="02000000000000000000" pitchFamily="2" charset="0"/>
              </a:rPr>
              <a:t>N</a:t>
            </a:r>
          </a:p>
        </p:txBody>
      </p:sp>
      <p:cxnSp>
        <p:nvCxnSpPr>
          <p:cNvPr id="11" name="Straight Connector 10"/>
          <p:cNvCxnSpPr>
            <a:endCxn id="9" idx="1"/>
          </p:cNvCxnSpPr>
          <p:nvPr/>
        </p:nvCxnSpPr>
        <p:spPr>
          <a:xfrm>
            <a:off x="419756" y="547689"/>
            <a:ext cx="1068636" cy="66823"/>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3"/>
          </p:cNvCxnSpPr>
          <p:nvPr/>
        </p:nvCxnSpPr>
        <p:spPr>
          <a:xfrm flipV="1">
            <a:off x="7393433" y="547690"/>
            <a:ext cx="1333041" cy="66822"/>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884453" y="1405533"/>
            <a:ext cx="6295754" cy="1349712"/>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Giải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việc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sau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đây</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Chẻ</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nhỏ</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đun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nấu</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Tạo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lỗ</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viên</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tổ</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ong</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Quạt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nhóm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lửa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lò</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Đậy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lò</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ủ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sp>
        <p:nvSpPr>
          <p:cNvPr id="16" name="TextBox 15"/>
          <p:cNvSpPr txBox="1"/>
          <p:nvPr/>
        </p:nvSpPr>
        <p:spPr>
          <a:xfrm>
            <a:off x="865057" y="1013326"/>
            <a:ext cx="7702551" cy="369332"/>
          </a:xfrm>
          <a:prstGeom prst="rect">
            <a:avLst/>
          </a:prstGeom>
          <a:noFill/>
        </p:spPr>
        <p:txBody>
          <a:bodyPr wrap="square" rtlCol="0">
            <a:spAutoFit/>
          </a:bodyPr>
          <a:lstStyle/>
          <a:p>
            <a:r>
              <a:rPr lang="en-US" sz="1800" dirty="0" err="1">
                <a:solidFill>
                  <a:schemeClr val="tx1"/>
                </a:solidFill>
                <a:latin typeface="#9Slide03 Arima Madurai Black" panose="00000A00000000000000" pitchFamily="2" charset="0"/>
                <a:cs typeface="#9Slide03 Arima Madurai Black" panose="00000A00000000000000" pitchFamily="2" charset="0"/>
              </a:rPr>
              <a:t>Hoàn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thành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bài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tập</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sau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vào</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giấy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lấy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kết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quả</a:t>
            </a:r>
            <a:r>
              <a:rPr lang="en-US" sz="1800" dirty="0">
                <a:solidFill>
                  <a:schemeClr val="tx1"/>
                </a:solidFill>
                <a:latin typeface="#9Slide03 Arima Madurai Black" panose="00000A00000000000000" pitchFamily="2" charset="0"/>
                <a:cs typeface="#9Slide03 Arima Madurai Black" panose="00000A00000000000000" pitchFamily="2" charset="0"/>
              </a:rPr>
              <a:t> 2 HS </a:t>
            </a:r>
            <a:r>
              <a:rPr lang="en-US" sz="1800" dirty="0" err="1">
                <a:solidFill>
                  <a:schemeClr val="tx1"/>
                </a:solidFill>
                <a:latin typeface="#9Slide03 Arima Madurai Black" panose="00000A00000000000000" pitchFamily="2" charset="0"/>
                <a:cs typeface="#9Slide03 Arima Madurai Black" panose="00000A00000000000000" pitchFamily="2" charset="0"/>
              </a:rPr>
              <a:t>nhanh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chân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nhất</a:t>
            </a:r>
            <a:endParaRPr lang="en-US" sz="18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7" name="Rounded Rectangle 16"/>
          <p:cNvSpPr/>
          <p:nvPr/>
        </p:nvSpPr>
        <p:spPr>
          <a:xfrm>
            <a:off x="1884453" y="2905246"/>
            <a:ext cx="6295754" cy="166357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Tăng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xúc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giữa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oxygen.</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Tăng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xúc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giữa</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oxygen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dễ</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Bổ</a:t>
            </a:r>
            <a:r>
              <a:rPr lang="en-US" sz="1600" dirty="0">
                <a:solidFill>
                  <a:schemeClr val="tx1"/>
                </a:solidFill>
                <a:latin typeface="#9Slide03 Arima Madurai Black" panose="00000A00000000000000" pitchFamily="2" charset="0"/>
                <a:cs typeface="#9Slide03 Arima Madurai Black" panose="00000A00000000000000" pitchFamily="2" charset="0"/>
              </a:rPr>
              <a:t> sung oxygen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dễ</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Hạn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xúc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với</a:t>
            </a:r>
            <a:r>
              <a:rPr lang="en-US" sz="1600" dirty="0">
                <a:solidFill>
                  <a:schemeClr val="tx1"/>
                </a:solidFill>
                <a:latin typeface="#9Slide03 Arima Madurai Black" panose="00000A00000000000000" pitchFamily="2" charset="0"/>
                <a:cs typeface="#9Slide03 Arima Madurai Black" panose="00000A00000000000000" pitchFamily="2" charset="0"/>
              </a:rPr>
              <a:t> oxygen </a:t>
            </a:r>
            <a:r>
              <a:rPr lang="en-US" sz="1600" dirty="0" err="1">
                <a:solidFill>
                  <a:schemeClr val="tx1"/>
                </a:solidFill>
                <a:latin typeface="#9Slide03 Arima Madurai Black" panose="00000A00000000000000" pitchFamily="2" charset="0"/>
                <a:cs typeface="#9Slide03 Arima Madurai Black" panose="00000A00000000000000" pitchFamily="2" charset="0"/>
              </a:rPr>
              <a:t>nhằm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hạn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hết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hoặc</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nóng</a:t>
            </a:r>
            <a:r>
              <a:rPr lang="en-US" sz="1600" dirty="0">
                <a:solidFill>
                  <a:schemeClr val="tx1"/>
                </a:solidFill>
                <a:latin typeface="#9Slide03 Arima Madurai Black" panose="00000A00000000000000" pitchFamily="2" charset="0"/>
                <a:cs typeface="#9Slide03 Arima Madurai Black" panose="00000A00000000000000" pitchFamily="2" charset="0"/>
              </a:rPr>
              <a:t> đ</a:t>
            </a:r>
            <a:r>
              <a:rPr lang="vi-VN" sz="1600" dirty="0">
                <a:solidFill>
                  <a:schemeClr val="tx1"/>
                </a:solidFill>
                <a:latin typeface="#9Slide03 Arima Madurai Black" panose="00000A00000000000000" pitchFamily="2" charset="0"/>
                <a:cs typeface="#9Slide03 Arima Madurai Black" panose="00000A00000000000000" pitchFamily="2" charset="0"/>
              </a:rPr>
              <a:t>ượ</a:t>
            </a:r>
            <a:r>
              <a:rPr lang="en-US" sz="1600" dirty="0">
                <a:solidFill>
                  <a:schemeClr val="tx1"/>
                </a:solidFill>
                <a:latin typeface="#9Slide03 Arima Madurai Black" panose="00000A00000000000000" pitchFamily="2" charset="0"/>
                <a:cs typeface="#9Slide03 Arima Madurai Black" panose="00000A00000000000000" pitchFamily="2" charset="0"/>
              </a:rPr>
              <a:t>c </a:t>
            </a:r>
            <a:r>
              <a:rPr lang="en-US" sz="1600" dirty="0" err="1">
                <a:solidFill>
                  <a:schemeClr val="tx1"/>
                </a:solidFill>
                <a:latin typeface="#9Slide03 Arima Madurai Black" panose="00000A00000000000000" pitchFamily="2" charset="0"/>
                <a:cs typeface="#9Slide03 Arima Madurai Black" panose="00000A00000000000000" pitchFamily="2" charset="0"/>
              </a:rPr>
              <a:t>lâu</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sp>
        <p:nvSpPr>
          <p:cNvPr id="18" name="Rectangle 17"/>
          <p:cNvSpPr/>
          <p:nvPr/>
        </p:nvSpPr>
        <p:spPr>
          <a:xfrm>
            <a:off x="621990" y="1605827"/>
            <a:ext cx="1118131" cy="4745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solidFill>
                  <a:schemeClr val="tx1"/>
                </a:solidFill>
                <a:latin typeface="#9Slide03 AllRoundGothic" panose="020B0703020202020104" pitchFamily="34" charset="0"/>
              </a:rPr>
              <a:t>Đề</a:t>
            </a:r>
            <a:r>
              <a:rPr lang="en-US" sz="1800" dirty="0">
                <a:solidFill>
                  <a:schemeClr val="tx1"/>
                </a:solidFill>
                <a:latin typeface="#9Slide03 AllRoundGothic" panose="020B0703020202020104" pitchFamily="34" charset="0"/>
              </a:rPr>
              <a:t> </a:t>
            </a:r>
            <a:r>
              <a:rPr lang="en-US" sz="1800" dirty="0" err="1">
                <a:solidFill>
                  <a:schemeClr val="tx1"/>
                </a:solidFill>
                <a:latin typeface="#9Slide03 AllRoundGothic" panose="020B0703020202020104" pitchFamily="34" charset="0"/>
              </a:rPr>
              <a:t>bài</a:t>
            </a:r>
            <a:endParaRPr lang="en-US" sz="1800" dirty="0">
              <a:solidFill>
                <a:schemeClr val="tx1"/>
              </a:solidFill>
              <a:latin typeface="#9Slide03 AllRoundGothic" panose="020B0703020202020104" pitchFamily="34" charset="0"/>
            </a:endParaRPr>
          </a:p>
        </p:txBody>
      </p:sp>
      <p:sp>
        <p:nvSpPr>
          <p:cNvPr id="19" name="Rectangle 18"/>
          <p:cNvSpPr/>
          <p:nvPr/>
        </p:nvSpPr>
        <p:spPr>
          <a:xfrm>
            <a:off x="621989" y="3362295"/>
            <a:ext cx="1118131" cy="4745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solidFill>
                  <a:schemeClr val="tx1"/>
                </a:solidFill>
                <a:latin typeface="#9Slide03 AllRoundGothic" panose="020B0703020202020104" pitchFamily="34" charset="0"/>
              </a:rPr>
              <a:t>Đáp</a:t>
            </a:r>
            <a:r>
              <a:rPr lang="en-US" sz="1800" dirty="0">
                <a:solidFill>
                  <a:schemeClr val="tx1"/>
                </a:solidFill>
                <a:latin typeface="#9Slide03 AllRoundGothic" panose="020B0703020202020104" pitchFamily="34" charset="0"/>
              </a:rPr>
              <a:t> </a:t>
            </a:r>
            <a:r>
              <a:rPr lang="en-US" sz="1800" dirty="0" err="1">
                <a:solidFill>
                  <a:schemeClr val="tx1"/>
                </a:solidFill>
                <a:latin typeface="#9Slide03 AllRoundGothic" panose="020B0703020202020104" pitchFamily="34" charset="0"/>
              </a:rPr>
              <a:t>án</a:t>
            </a:r>
            <a:endParaRPr lang="en-US" sz="1800" dirty="0">
              <a:solidFill>
                <a:schemeClr val="tx1"/>
              </a:solidFill>
              <a:latin typeface="#9Slide03 AllRoundGothic" panose="020B0703020202020104" pitchFamily="34" charset="0"/>
            </a:endParaRPr>
          </a:p>
        </p:txBody>
      </p:sp>
    </p:spTree>
    <p:extLst>
      <p:ext uri="{BB962C8B-B14F-4D97-AF65-F5344CB8AC3E}">
        <p14:creationId xmlns:p14="http://schemas.microsoft.com/office/powerpoint/2010/main" val="97826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0504" y="286876"/>
            <a:ext cx="6551723" cy="789059"/>
          </a:xfrm>
          <a:solidFill>
            <a:schemeClr val="accent4"/>
          </a:solidFill>
          <a:ln>
            <a:noFill/>
          </a:ln>
        </p:spPr>
        <p:txBody>
          <a:bodyPr/>
          <a:lstStyle/>
          <a:p>
            <a:pPr algn="ctr"/>
            <a:r>
              <a:rPr lang="en-US" sz="4400" dirty="0">
                <a:latin typeface="#9Slide07 SVNNexa Rust Slab Bla" panose="020B0606040200020203" pitchFamily="34" charset="0"/>
              </a:rPr>
              <a:t>THIẾT KẾ POSTER</a:t>
            </a:r>
          </a:p>
        </p:txBody>
      </p:sp>
      <p:sp>
        <p:nvSpPr>
          <p:cNvPr id="6" name="Rounded Rectangle 5"/>
          <p:cNvSpPr/>
          <p:nvPr/>
        </p:nvSpPr>
        <p:spPr>
          <a:xfrm>
            <a:off x="590504" y="1042327"/>
            <a:ext cx="3581446" cy="305884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chemeClr val="tx1"/>
                </a:solidFill>
                <a:latin typeface="#9Slide03 BoosterNextFYBlack" panose="02000A03000000020004" pitchFamily="2" charset="0"/>
              </a:rPr>
              <a:t>Thiết</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kế</a:t>
            </a:r>
            <a:r>
              <a:rPr lang="en-US" sz="1800" dirty="0">
                <a:solidFill>
                  <a:schemeClr val="tx1"/>
                </a:solidFill>
                <a:latin typeface="#9Slide03 BoosterNextFYBlack" panose="02000A03000000020004" pitchFamily="2" charset="0"/>
              </a:rPr>
              <a:t> poster </a:t>
            </a:r>
            <a:r>
              <a:rPr lang="en-US" sz="1800" dirty="0" err="1">
                <a:solidFill>
                  <a:schemeClr val="tx1"/>
                </a:solidFill>
                <a:latin typeface="#9Slide03 BoosterNextFYBlack" panose="02000A03000000020004" pitchFamily="2" charset="0"/>
              </a:rPr>
              <a:t>về</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một</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loại</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nhiên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liệu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cụ</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thể</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yêu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cầu</a:t>
            </a:r>
            <a:r>
              <a:rPr lang="en-US" sz="1800" dirty="0">
                <a:solidFill>
                  <a:schemeClr val="tx1"/>
                </a:solidFill>
                <a:latin typeface="#9Slide03 BoosterNextFYBlack" panose="02000A03000000020004" pitchFamily="2" charset="0"/>
              </a:rPr>
              <a:t>:</a:t>
            </a:r>
          </a:p>
          <a:p>
            <a:pPr algn="just"/>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Định</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nghĩa</a:t>
            </a:r>
            <a:endParaRPr lang="en-US" sz="1800" dirty="0">
              <a:solidFill>
                <a:schemeClr val="tx1"/>
              </a:solidFill>
              <a:latin typeface="#9Slide03 BoosterNextFYBlack" panose="02000A03000000020004" pitchFamily="2" charset="0"/>
            </a:endParaRPr>
          </a:p>
          <a:p>
            <a:pPr algn="just"/>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Phân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loại</a:t>
            </a:r>
            <a:endParaRPr lang="en-US" sz="1800" dirty="0">
              <a:solidFill>
                <a:schemeClr val="tx1"/>
              </a:solidFill>
              <a:latin typeface="#9Slide03 BoosterNextFYBlack" panose="02000A03000000020004" pitchFamily="2" charset="0"/>
            </a:endParaRPr>
          </a:p>
          <a:p>
            <a:pPr algn="just"/>
            <a:r>
              <a:rPr lang="en-US" sz="1800" dirty="0">
                <a:solidFill>
                  <a:schemeClr val="tx1"/>
                </a:solidFill>
                <a:latin typeface="#9Slide03 BoosterNextFYBlack" panose="02000A03000000020004" pitchFamily="2" charset="0"/>
              </a:rPr>
              <a:t>+ </a:t>
            </a:r>
            <a:r>
              <a:rPr lang="vi-VN" sz="1800" dirty="0">
                <a:solidFill>
                  <a:schemeClr val="tx1"/>
                </a:solidFill>
                <a:latin typeface="#9Slide03 BoosterNextFYBlack" panose="02000A03000000020004" pitchFamily="2" charset="0"/>
              </a:rPr>
              <a:t>Ư</a:t>
            </a:r>
            <a:r>
              <a:rPr lang="en-US" sz="1800" dirty="0">
                <a:solidFill>
                  <a:schemeClr val="tx1"/>
                </a:solidFill>
                <a:latin typeface="#9Slide03 BoosterNextFYBlack" panose="02000A03000000020004" pitchFamily="2" charset="0"/>
              </a:rPr>
              <a:t>u </a:t>
            </a:r>
            <a:r>
              <a:rPr lang="en-US" sz="1800" dirty="0" err="1">
                <a:solidFill>
                  <a:schemeClr val="tx1"/>
                </a:solidFill>
                <a:latin typeface="#9Slide03 BoosterNextFYBlack" panose="02000A03000000020004" pitchFamily="2" charset="0"/>
              </a:rPr>
              <a:t>điểm</a:t>
            </a:r>
            <a:endParaRPr lang="en-US" sz="1800" dirty="0">
              <a:solidFill>
                <a:schemeClr val="tx1"/>
              </a:solidFill>
              <a:latin typeface="#9Slide03 BoosterNextFYBlack" panose="02000A03000000020004" pitchFamily="2" charset="0"/>
            </a:endParaRPr>
          </a:p>
          <a:p>
            <a:pPr algn="just"/>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Nh</a:t>
            </a:r>
            <a:r>
              <a:rPr lang="vi-VN" sz="1800" dirty="0">
                <a:solidFill>
                  <a:schemeClr val="tx1"/>
                </a:solidFill>
                <a:latin typeface="#9Slide03 BoosterNextFYBlack" panose="02000A03000000020004" pitchFamily="2" charset="0"/>
              </a:rPr>
              <a:t>ượ</a:t>
            </a:r>
            <a:r>
              <a:rPr lang="en-US" sz="1800" dirty="0">
                <a:solidFill>
                  <a:schemeClr val="tx1"/>
                </a:solidFill>
                <a:latin typeface="#9Slide03 BoosterNextFYBlack" panose="02000A03000000020004" pitchFamily="2" charset="0"/>
              </a:rPr>
              <a:t>c </a:t>
            </a:r>
            <a:r>
              <a:rPr lang="en-US" sz="1800" dirty="0" err="1">
                <a:solidFill>
                  <a:schemeClr val="tx1"/>
                </a:solidFill>
                <a:latin typeface="#9Slide03 BoosterNextFYBlack" panose="02000A03000000020004" pitchFamily="2" charset="0"/>
              </a:rPr>
              <a:t>điểm</a:t>
            </a:r>
            <a:endParaRPr lang="en-US" sz="1800" dirty="0">
              <a:solidFill>
                <a:schemeClr val="tx1"/>
              </a:solidFill>
              <a:latin typeface="#9Slide03 BoosterNextFYBlack" panose="02000A03000000020004" pitchFamily="2" charset="0"/>
            </a:endParaRPr>
          </a:p>
          <a:p>
            <a:pPr algn="just"/>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Sử</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dụng</a:t>
            </a:r>
            <a:r>
              <a:rPr lang="en-US" sz="1800" dirty="0">
                <a:solidFill>
                  <a:schemeClr val="tx1"/>
                </a:solidFill>
                <a:latin typeface="#9Slide03 BoosterNextFYBlack" panose="02000A03000000020004" pitchFamily="2" charset="0"/>
              </a:rPr>
              <a:t> ( an </a:t>
            </a:r>
            <a:r>
              <a:rPr lang="en-US" sz="1800" dirty="0" err="1">
                <a:solidFill>
                  <a:schemeClr val="tx1"/>
                </a:solidFill>
                <a:latin typeface="#9Slide03 BoosterNextFYBlack" panose="02000A03000000020004" pitchFamily="2" charset="0"/>
              </a:rPr>
              <a:t>toàn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hiệu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quả</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tái</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sử</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dụng</a:t>
            </a:r>
            <a:r>
              <a:rPr lang="en-US" sz="1800" dirty="0">
                <a:solidFill>
                  <a:schemeClr val="tx1"/>
                </a:solidFill>
                <a:latin typeface="#9Slide03 BoosterNextFYBlack" panose="02000A03000000020004" pitchFamily="2" charset="0"/>
              </a:rPr>
              <a:t>)</a:t>
            </a:r>
          </a:p>
          <a:p>
            <a:pPr algn="just"/>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Khuyến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cáo</a:t>
            </a:r>
            <a:r>
              <a:rPr lang="en-US" sz="1800" dirty="0">
                <a:solidFill>
                  <a:schemeClr val="tx1"/>
                </a:solidFill>
                <a:latin typeface="#9Slide03 BoosterNextFYBlack" panose="02000A03000000020004" pitchFamily="2" charset="0"/>
              </a:rPr>
              <a:t>.</a:t>
            </a:r>
          </a:p>
        </p:txBody>
      </p:sp>
      <p:pic>
        <p:nvPicPr>
          <p:cNvPr id="2050" name="Picture 2" descr="Hướng dẫn chi tiết cách tiết kiệm điện cho thiết bị điện trong ngày nắng  nóng | Thợ sửa ch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17561">
            <a:off x="5167244" y="1152691"/>
            <a:ext cx="2122072" cy="3252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788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20725" y="382320"/>
            <a:ext cx="3702516" cy="1354683"/>
          </a:xfrm>
        </p:spPr>
        <p:txBody>
          <a:bodyPr/>
          <a:lstStyle/>
          <a:p>
            <a:pPr algn="ctr"/>
            <a:r>
              <a:rPr lang="en-US" sz="4400" dirty="0">
                <a:latin typeface="#9Slide07 SVNNexa Rust Slab Bla" panose="020B0606040200020203" pitchFamily="34" charset="0"/>
              </a:rPr>
              <a:t>NHIỆM VỤ</a:t>
            </a:r>
            <a:br>
              <a:rPr lang="en-US" sz="4400" dirty="0">
                <a:latin typeface="#9Slide07 SVNNexa Rust Slab Bla" panose="020B0606040200020203" pitchFamily="34" charset="0"/>
              </a:rPr>
            </a:br>
            <a:r>
              <a:rPr lang="en-US" sz="4400" dirty="0" err="1">
                <a:latin typeface="#9Slide07 SVNNexa Rust Slab Bla" panose="020B0606040200020203" pitchFamily="34" charset="0"/>
              </a:rPr>
              <a:t>về</a:t>
            </a:r>
            <a:r>
              <a:rPr lang="en-US" sz="4400" dirty="0">
                <a:latin typeface="#9Slide07 SVNNexa Rust Slab Bla" panose="020B0606040200020203" pitchFamily="34" charset="0"/>
              </a:rPr>
              <a:t> </a:t>
            </a:r>
            <a:r>
              <a:rPr lang="en-US" sz="4400" dirty="0" err="1">
                <a:latin typeface="#9Slide07 SVNNexa Rust Slab Bla" panose="020B0606040200020203" pitchFamily="34" charset="0"/>
              </a:rPr>
              <a:t>nhà</a:t>
            </a:r>
            <a:endParaRPr lang="en-US" sz="4400" dirty="0">
              <a:latin typeface="#9Slide07 SVNNexa Rust Slab Bla" panose="020B0606040200020203" pitchFamily="34" charset="0"/>
            </a:endParaRPr>
          </a:p>
        </p:txBody>
      </p:sp>
      <p:sp>
        <p:nvSpPr>
          <p:cNvPr id="6" name="Rounded Rectangle 5"/>
          <p:cNvSpPr/>
          <p:nvPr/>
        </p:nvSpPr>
        <p:spPr>
          <a:xfrm>
            <a:off x="630127" y="1737003"/>
            <a:ext cx="3616500" cy="240415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lgn="just">
              <a:buFont typeface="Wingdings" panose="05000000000000000000" pitchFamily="2" charset="2"/>
              <a:buChar char="Ø"/>
            </a:pPr>
            <a:r>
              <a:rPr lang="en-US" sz="1800" dirty="0" err="1">
                <a:solidFill>
                  <a:schemeClr val="tx1"/>
                </a:solidFill>
                <a:latin typeface="#9Slide03 BoosterNextFYBlack" panose="02000A03000000020004" pitchFamily="2" charset="0"/>
              </a:rPr>
              <a:t>Hoàn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thành</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các</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bài</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tập</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trong</a:t>
            </a:r>
            <a:r>
              <a:rPr lang="en-US" sz="1800" dirty="0">
                <a:solidFill>
                  <a:schemeClr val="tx1"/>
                </a:solidFill>
                <a:latin typeface="#9Slide03 BoosterNextFYBlack" panose="02000A03000000020004" pitchFamily="2" charset="0"/>
              </a:rPr>
              <a:t> SGK </a:t>
            </a:r>
            <a:r>
              <a:rPr lang="en-US" sz="1800" dirty="0" err="1">
                <a:solidFill>
                  <a:schemeClr val="tx1"/>
                </a:solidFill>
                <a:latin typeface="#9Slide03 BoosterNextFYBlack" panose="02000A03000000020004" pitchFamily="2" charset="0"/>
              </a:rPr>
              <a:t>và</a:t>
            </a:r>
            <a:r>
              <a:rPr lang="en-US" sz="1800" dirty="0">
                <a:solidFill>
                  <a:schemeClr val="tx1"/>
                </a:solidFill>
                <a:latin typeface="#9Slide03 BoosterNextFYBlack" panose="02000A03000000020004" pitchFamily="2" charset="0"/>
              </a:rPr>
              <a:t> SBT.</a:t>
            </a:r>
          </a:p>
          <a:p>
            <a:pPr indent="-285750" algn="just">
              <a:buFont typeface="Wingdings" panose="05000000000000000000" pitchFamily="2" charset="2"/>
              <a:buChar char="Ø"/>
            </a:pPr>
            <a:r>
              <a:rPr lang="en-US" sz="1800" dirty="0" err="1">
                <a:solidFill>
                  <a:schemeClr val="tx1"/>
                </a:solidFill>
                <a:latin typeface="#9Slide03 BoosterNextFYBlack" panose="02000A03000000020004" pitchFamily="2" charset="0"/>
              </a:rPr>
              <a:t>Tìm</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hiểu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các</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nguồn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nhiên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liệu</a:t>
            </a:r>
            <a:r>
              <a:rPr lang="en-US" sz="1800" dirty="0">
                <a:solidFill>
                  <a:schemeClr val="tx1"/>
                </a:solidFill>
                <a:latin typeface="#9Slide03 BoosterNextFYBlack" panose="02000A03000000020004" pitchFamily="2" charset="0"/>
              </a:rPr>
              <a:t> ở </a:t>
            </a:r>
            <a:r>
              <a:rPr lang="en-US" sz="1800" dirty="0" err="1">
                <a:solidFill>
                  <a:schemeClr val="tx1"/>
                </a:solidFill>
                <a:latin typeface="#9Slide03 BoosterNextFYBlack" panose="02000A03000000020004" pitchFamily="2" charset="0"/>
              </a:rPr>
              <a:t>gia</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đình</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mình</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và</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cách</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sử</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dụng</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hiệu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quả</a:t>
            </a:r>
            <a:r>
              <a:rPr lang="en-US" sz="1800" dirty="0">
                <a:solidFill>
                  <a:schemeClr val="tx1"/>
                </a:solidFill>
                <a:latin typeface="#9Slide03 BoosterNextFYBlack" panose="02000A03000000020004" pitchFamily="2" charset="0"/>
              </a:rPr>
              <a:t>.</a:t>
            </a:r>
          </a:p>
          <a:p>
            <a:pPr indent="-285750" algn="just">
              <a:buFont typeface="Wingdings" panose="05000000000000000000" pitchFamily="2" charset="2"/>
              <a:buChar char="Ø"/>
            </a:pPr>
            <a:r>
              <a:rPr lang="en-US" sz="1800" dirty="0" err="1">
                <a:solidFill>
                  <a:schemeClr val="tx1"/>
                </a:solidFill>
                <a:latin typeface="#9Slide03 BoosterNextFYBlack" panose="02000A03000000020004" pitchFamily="2" charset="0"/>
              </a:rPr>
              <a:t>Đọc</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và</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tìm</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hiểu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bài</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Một</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số</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lương</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thực</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thực</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phẩm</a:t>
            </a:r>
            <a:r>
              <a:rPr lang="en-US" sz="1800" dirty="0">
                <a:solidFill>
                  <a:schemeClr val="tx1"/>
                </a:solidFill>
                <a:latin typeface="#9Slide03 BoosterNextFYBlack" panose="02000A03000000020004" pitchFamily="2" charset="0"/>
              </a:rPr>
              <a:t>”</a:t>
            </a:r>
          </a:p>
        </p:txBody>
      </p:sp>
      <p:pic>
        <p:nvPicPr>
          <p:cNvPr id="1026" name="Picture 2" descr="Cartoon House, Vector Png, Little House PNG Transparent Clipart Image and  PSD File for Free Download"/>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833" r="90000">
                        <a14:foregroundMark x1="43917" y1="21250" x2="43500" y2="25083"/>
                        <a14:foregroundMark x1="42833" y1="25583" x2="36000" y2="25583"/>
                      </a14:backgroundRemoval>
                    </a14:imgEffect>
                  </a14:imgLayer>
                </a14:imgProps>
              </a:ext>
              <a:ext uri="{28A0092B-C50C-407E-A947-70E740481C1C}">
                <a14:useLocalDpi xmlns:a14="http://schemas.microsoft.com/office/drawing/2010/main" val="0"/>
              </a:ext>
            </a:extLst>
          </a:blip>
          <a:srcRect/>
          <a:stretch>
            <a:fillRect/>
          </a:stretch>
        </p:blipFill>
        <p:spPr bwMode="auto">
          <a:xfrm>
            <a:off x="4316685" y="771330"/>
            <a:ext cx="3369827" cy="336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70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20726" y="341847"/>
            <a:ext cx="3508374" cy="47372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sz="2400" dirty="0" err="1">
                <a:solidFill>
                  <a:srgbClr val="000066"/>
                </a:solidFill>
                <a:latin typeface="#9Slide03 BoosterNextFYBlack" panose="02000A03000000020004" pitchFamily="2" charset="0"/>
              </a:rPr>
              <a:t>Các</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loại</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251848"/>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a:t>
            </a:r>
          </a:p>
        </p:txBody>
      </p:sp>
      <p:pic>
        <p:nvPicPr>
          <p:cNvPr id="5" name="Picture 2" descr="Giáo Sư Cũ Của Lớp Hình ảnh | Định dạng hình ảnh PNG 400451276|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8" b="96310" l="10000" r="90000"/>
                    </a14:imgEffect>
                  </a14:imgLayer>
                </a14:imgProps>
              </a:ext>
              <a:ext uri="{28A0092B-C50C-407E-A947-70E740481C1C}">
                <a14:useLocalDpi xmlns:a14="http://schemas.microsoft.com/office/drawing/2010/main" val="0"/>
              </a:ext>
            </a:extLst>
          </a:blip>
          <a:srcRect l="14584" r="21804"/>
          <a:stretch/>
        </p:blipFill>
        <p:spPr bwMode="auto">
          <a:xfrm>
            <a:off x="6574421" y="905575"/>
            <a:ext cx="2176040" cy="378217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501706" y="1103127"/>
            <a:ext cx="6176886" cy="606012"/>
          </a:xfrm>
          <a:prstGeom prst="wedgeRoundRectCallout">
            <a:avLst>
              <a:gd name="adj1" fmla="val 54467"/>
              <a:gd name="adj2" fmla="val 412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50" dirty="0" err="1">
                <a:solidFill>
                  <a:srgbClr val="000066"/>
                </a:solidFill>
                <a:latin typeface="#9Slide03 Arima Madurai Black" panose="00000A00000000000000" pitchFamily="2" charset="0"/>
                <a:cs typeface="#9Slide03 Arima Madurai Black" panose="00000A00000000000000" pitchFamily="2" charset="0"/>
              </a:rPr>
              <a:t>Hãy</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kể</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một</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số</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nhiên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liệu</a:t>
            </a:r>
            <a:r>
              <a:rPr lang="en-US" sz="1450" dirty="0">
                <a:solidFill>
                  <a:srgbClr val="000066"/>
                </a:solidFill>
                <a:latin typeface="#9Slide03 Arima Madurai Black" panose="00000A00000000000000" pitchFamily="2" charset="0"/>
                <a:cs typeface="#9Slide03 Arima Madurai Black" panose="00000A00000000000000" pitchFamily="2" charset="0"/>
              </a:rPr>
              <a:t> đ</a:t>
            </a:r>
            <a:r>
              <a:rPr lang="vi-VN" sz="1450" dirty="0">
                <a:solidFill>
                  <a:srgbClr val="000066"/>
                </a:solidFill>
                <a:latin typeface="#9Slide03 Arima Madurai Black" panose="00000A00000000000000" pitchFamily="2" charset="0"/>
                <a:cs typeface="#9Slide03 Arima Madurai Black" panose="00000A00000000000000" pitchFamily="2" charset="0"/>
              </a:rPr>
              <a:t>ượ</a:t>
            </a:r>
            <a:r>
              <a:rPr lang="en-US" sz="1450" dirty="0">
                <a:solidFill>
                  <a:srgbClr val="000066"/>
                </a:solidFill>
                <a:latin typeface="#9Slide03 Arima Madurai Black" panose="00000A00000000000000" pitchFamily="2" charset="0"/>
                <a:cs typeface="#9Slide03 Arima Madurai Black" panose="00000A00000000000000" pitchFamily="2" charset="0"/>
              </a:rPr>
              <a:t>c </a:t>
            </a:r>
            <a:r>
              <a:rPr lang="en-US" sz="1450" dirty="0" err="1">
                <a:solidFill>
                  <a:srgbClr val="000066"/>
                </a:solidFill>
                <a:latin typeface="#9Slide03 Arima Madurai Black" panose="00000A00000000000000" pitchFamily="2" charset="0"/>
                <a:cs typeface="#9Slide03 Arima Madurai Black" panose="00000A00000000000000" pitchFamily="2" charset="0"/>
              </a:rPr>
              <a:t>sử</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dụng</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trong</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cuộc</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sống</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mà</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em</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biết</a:t>
            </a:r>
            <a:r>
              <a:rPr lang="en-US" sz="1450" dirty="0">
                <a:solidFill>
                  <a:srgbClr val="000066"/>
                </a:solidFill>
                <a:latin typeface="#9Slide03 Arima Madurai Black" panose="00000A00000000000000" pitchFamily="2" charset="0"/>
                <a:cs typeface="#9Slide03 Arima Madurai Black" panose="00000A00000000000000" pitchFamily="2" charset="0"/>
              </a:rPr>
              <a:t>?</a:t>
            </a:r>
          </a:p>
        </p:txBody>
      </p:sp>
      <p:grpSp>
        <p:nvGrpSpPr>
          <p:cNvPr id="7" name="Group 6"/>
          <p:cNvGrpSpPr/>
          <p:nvPr/>
        </p:nvGrpSpPr>
        <p:grpSpPr>
          <a:xfrm>
            <a:off x="485438" y="1828462"/>
            <a:ext cx="1891873" cy="1392899"/>
            <a:chOff x="948242" y="1846964"/>
            <a:chExt cx="1891873" cy="1392899"/>
          </a:xfrm>
        </p:grpSpPr>
        <p:pic>
          <p:nvPicPr>
            <p:cNvPr id="8" name="Picture 12" descr="BÌNH GAS PETRO VIỆT NAM MÀU HỒNG 12KG - QUẾ ANH G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412" y="1846964"/>
              <a:ext cx="1837703" cy="10932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48242" y="2932086"/>
              <a:ext cx="1699139" cy="307777"/>
            </a:xfrm>
            <a:prstGeom prst="rect">
              <a:avLst/>
            </a:prstGeom>
            <a:noFill/>
          </p:spPr>
          <p:txBody>
            <a:bodyPr wrap="square" rtlCol="0">
              <a:spAutoFit/>
            </a:bodyPr>
            <a:lstStyle/>
            <a:p>
              <a:pPr algn="ctr"/>
              <a:r>
                <a:rPr lang="en-US" dirty="0">
                  <a:solidFill>
                    <a:srgbClr val="000066"/>
                  </a:solidFill>
                  <a:latin typeface="#9Slide03 Arima Madurai" panose="020B0604020202020204" charset="0"/>
                  <a:cs typeface="#9Slide03 Arima Madurai" panose="020B0604020202020204" charset="0"/>
                </a:rPr>
                <a:t>Gas</a:t>
              </a:r>
            </a:p>
          </p:txBody>
        </p:sp>
      </p:grpSp>
      <p:grpSp>
        <p:nvGrpSpPr>
          <p:cNvPr id="10" name="Group 9"/>
          <p:cNvGrpSpPr/>
          <p:nvPr/>
        </p:nvGrpSpPr>
        <p:grpSpPr>
          <a:xfrm>
            <a:off x="4378993" y="3259781"/>
            <a:ext cx="1811329" cy="1409455"/>
            <a:chOff x="985568" y="3279330"/>
            <a:chExt cx="1811329" cy="1409455"/>
          </a:xfrm>
        </p:grpSpPr>
        <p:pic>
          <p:nvPicPr>
            <p:cNvPr id="11" name="Picture 14" descr="Khí dầu mỏ hóa lỏ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68" y="3279330"/>
              <a:ext cx="1811329" cy="10931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85569" y="4381008"/>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Khí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mỏ</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3" name="Group 12"/>
          <p:cNvGrpSpPr/>
          <p:nvPr/>
        </p:nvGrpSpPr>
        <p:grpSpPr>
          <a:xfrm>
            <a:off x="2458645" y="1829283"/>
            <a:ext cx="1811328" cy="1378796"/>
            <a:chOff x="875039" y="1883980"/>
            <a:chExt cx="1811328" cy="1378796"/>
          </a:xfrm>
        </p:grpSpPr>
        <p:pic>
          <p:nvPicPr>
            <p:cNvPr id="14" name="Picture 2" descr="Than đá - Than đốt lò hơi công nghiệp tại Hà Nội"/>
            <p:cNvPicPr>
              <a:picLocks noChangeAspect="1" noChangeArrowheads="1"/>
            </p:cNvPicPr>
            <p:nvPr/>
          </p:nvPicPr>
          <p:blipFill rotWithShape="1">
            <a:blip r:embed="rId6">
              <a:extLst>
                <a:ext uri="{28A0092B-C50C-407E-A947-70E740481C1C}">
                  <a14:useLocalDpi xmlns:a14="http://schemas.microsoft.com/office/drawing/2010/main" val="0"/>
                </a:ext>
              </a:extLst>
            </a:blip>
            <a:srcRect t="8879"/>
            <a:stretch/>
          </p:blipFill>
          <p:spPr bwMode="auto">
            <a:xfrm>
              <a:off x="883600" y="1883980"/>
              <a:ext cx="1802767" cy="10945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75039" y="2954999"/>
              <a:ext cx="1699139" cy="307777"/>
            </a:xfrm>
            <a:prstGeom prst="rect">
              <a:avLst/>
            </a:prstGeom>
            <a:noFill/>
          </p:spPr>
          <p:txBody>
            <a:bodyPr wrap="square" rtlCol="0">
              <a:spAutoFit/>
            </a:bodyPr>
            <a:lstStyle/>
            <a:p>
              <a:pPr algn="ctr"/>
              <a:r>
                <a:rPr lang="en-US" dirty="0">
                  <a:solidFill>
                    <a:srgbClr val="000066"/>
                  </a:solidFill>
                  <a:latin typeface="#9Slide03 Arima Madurai" panose="020B0604020202020204" charset="0"/>
                  <a:cs typeface="#9Slide03 Arima Madurai" panose="020B0604020202020204" charset="0"/>
                </a:rPr>
                <a:t>Than </a:t>
              </a:r>
              <a:r>
                <a:rPr lang="en-US" dirty="0" err="1">
                  <a:solidFill>
                    <a:srgbClr val="000066"/>
                  </a:solidFill>
                  <a:latin typeface="#9Slide03 Arima Madurai" panose="020B0604020202020204" charset="0"/>
                  <a:cs typeface="#9Slide03 Arima Madurai" panose="020B0604020202020204" charset="0"/>
                </a:rPr>
                <a:t>đá</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6" name="Group 15"/>
          <p:cNvGrpSpPr/>
          <p:nvPr/>
        </p:nvGrpSpPr>
        <p:grpSpPr>
          <a:xfrm>
            <a:off x="557424" y="3260828"/>
            <a:ext cx="1819888" cy="1433732"/>
            <a:chOff x="875039" y="3286349"/>
            <a:chExt cx="1819888" cy="1433732"/>
          </a:xfrm>
        </p:grpSpPr>
        <p:pic>
          <p:nvPicPr>
            <p:cNvPr id="17" name="Picture 4" descr="Ngừng kinh doanh tạm nhập, tái xuất gỗ rừng tự nhiên từ Lào và Campuch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039" y="3286349"/>
              <a:ext cx="1819888" cy="11259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83599" y="4412304"/>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Gỗ</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9" name="Group 18"/>
          <p:cNvGrpSpPr/>
          <p:nvPr/>
        </p:nvGrpSpPr>
        <p:grpSpPr>
          <a:xfrm>
            <a:off x="4395355" y="1805710"/>
            <a:ext cx="1811328" cy="1485284"/>
            <a:chOff x="6434632" y="1762661"/>
            <a:chExt cx="1811328" cy="1485284"/>
          </a:xfrm>
        </p:grpSpPr>
        <p:pic>
          <p:nvPicPr>
            <p:cNvPr id="20" name="Picture 6" descr="Ngày mai (26/6) giá xăng tăng mạ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4632" y="1762661"/>
              <a:ext cx="1811328" cy="10945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530460" y="2940168"/>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Xăng</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22" name="Group 21"/>
          <p:cNvGrpSpPr/>
          <p:nvPr/>
        </p:nvGrpSpPr>
        <p:grpSpPr>
          <a:xfrm>
            <a:off x="2458645" y="3260828"/>
            <a:ext cx="1804737" cy="1402369"/>
            <a:chOff x="6477660" y="3245387"/>
            <a:chExt cx="1804737" cy="1402369"/>
          </a:xfrm>
        </p:grpSpPr>
        <p:pic>
          <p:nvPicPr>
            <p:cNvPr id="23" name="Picture 10" descr="Dầu hỏ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660" y="3245387"/>
              <a:ext cx="1804737" cy="109459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546821" y="4339979"/>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hỏa</a:t>
              </a:r>
              <a:endParaRPr lang="en-US" dirty="0">
                <a:solidFill>
                  <a:srgbClr val="000066"/>
                </a:solidFill>
                <a:latin typeface="#9Slide03 Arima Madurai" panose="020B0604020202020204" charset="0"/>
                <a:cs typeface="#9Slide03 Arima Madurai" panose="020B0604020202020204" charset="0"/>
              </a:endParaRPr>
            </a:p>
          </p:txBody>
        </p:sp>
      </p:grpSp>
      <p:sp>
        <p:nvSpPr>
          <p:cNvPr id="25" name="Rounded Rectangular Callout 24"/>
          <p:cNvSpPr/>
          <p:nvPr/>
        </p:nvSpPr>
        <p:spPr>
          <a:xfrm>
            <a:off x="501706" y="1002146"/>
            <a:ext cx="6176886" cy="849548"/>
          </a:xfrm>
          <a:prstGeom prst="wedgeRoundRectCallout">
            <a:avLst>
              <a:gd name="adj1" fmla="val 54467"/>
              <a:gd name="adj2" fmla="val 412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50" dirty="0" err="1">
                <a:solidFill>
                  <a:srgbClr val="000066"/>
                </a:solidFill>
                <a:latin typeface="#9Slide03 Arima Madurai Black" panose="00000A00000000000000" pitchFamily="2" charset="0"/>
                <a:cs typeface="#9Slide03 Arima Madurai Black" panose="00000A00000000000000" pitchFamily="2" charset="0"/>
              </a:rPr>
              <a:t>Dựa</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vào</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trạng</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thái</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người</a:t>
            </a:r>
            <a:r>
              <a:rPr lang="en-US" sz="1450" dirty="0">
                <a:solidFill>
                  <a:srgbClr val="000066"/>
                </a:solidFill>
                <a:latin typeface="#9Slide03 Arima Madurai Black" panose="00000A00000000000000" pitchFamily="2" charset="0"/>
                <a:cs typeface="#9Slide03 Arima Madurai Black" panose="00000A00000000000000" pitchFamily="2" charset="0"/>
              </a:rPr>
              <a:t> ta chia </a:t>
            </a:r>
            <a:r>
              <a:rPr lang="en-US" sz="1450" dirty="0" err="1">
                <a:solidFill>
                  <a:srgbClr val="000066"/>
                </a:solidFill>
                <a:latin typeface="#9Slide03 Arima Madurai Black" panose="00000A00000000000000" pitchFamily="2" charset="0"/>
                <a:cs typeface="#9Slide03 Arima Madurai Black" panose="00000A00000000000000" pitchFamily="2" charset="0"/>
              </a:rPr>
              <a:t>nhiên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liệu</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thành</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bao</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nhiêu</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loại</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và</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phân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loại</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các</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nhiên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liệu</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bên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dưới</a:t>
            </a:r>
            <a:endParaRPr lang="en-US" sz="1450" dirty="0">
              <a:solidFill>
                <a:srgbClr val="000066"/>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2706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1000"/>
                                        <p:tgtEl>
                                          <p:spTgt spid="7"/>
                                        </p:tgtEl>
                                      </p:cBhvr>
                                    </p:animEffect>
                                  </p:childTnLst>
                                </p:cTn>
                              </p:par>
                              <p:par>
                                <p:cTn id="16" presetID="16" presetClass="entr" presetSubtype="21" fill="hold" nodeType="withEffect">
                                  <p:stCondLst>
                                    <p:cond delay="100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1000"/>
                                        <p:tgtEl>
                                          <p:spTgt spid="13"/>
                                        </p:tgtEl>
                                      </p:cBhvr>
                                    </p:animEffect>
                                  </p:childTnLst>
                                </p:cTn>
                              </p:par>
                              <p:par>
                                <p:cTn id="19" presetID="16" presetClass="entr" presetSubtype="21" fill="hold" nodeType="withEffect">
                                  <p:stCondLst>
                                    <p:cond delay="200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1000"/>
                                        <p:tgtEl>
                                          <p:spTgt spid="19"/>
                                        </p:tgtEl>
                                      </p:cBhvr>
                                    </p:animEffect>
                                  </p:childTnLst>
                                </p:cTn>
                              </p:par>
                              <p:par>
                                <p:cTn id="22" presetID="16" presetClass="entr" presetSubtype="21" fill="hold" nodeType="withEffect">
                                  <p:stCondLst>
                                    <p:cond delay="300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1000"/>
                                        <p:tgtEl>
                                          <p:spTgt spid="16"/>
                                        </p:tgtEl>
                                      </p:cBhvr>
                                    </p:animEffect>
                                  </p:childTnLst>
                                </p:cTn>
                              </p:par>
                              <p:par>
                                <p:cTn id="25" presetID="16" presetClass="entr" presetSubtype="21" fill="hold" nodeType="withEffect">
                                  <p:stCondLst>
                                    <p:cond delay="400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1000"/>
                                        <p:tgtEl>
                                          <p:spTgt spid="22"/>
                                        </p:tgtEl>
                                      </p:cBhvr>
                                    </p:animEffect>
                                  </p:childTnLst>
                                </p:cTn>
                              </p:par>
                              <p:par>
                                <p:cTn id="28" presetID="16" presetClass="entr" presetSubtype="21" fill="hold" nodeType="withEffect">
                                  <p:stCondLst>
                                    <p:cond delay="500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1" nodeType="clickEffect">
                                  <p:stCondLst>
                                    <p:cond delay="0"/>
                                  </p:stCondLst>
                                  <p:childTnLst>
                                    <p:animEffect transition="out" filter="wipe(down)">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33554" y="311460"/>
            <a:ext cx="3508374" cy="47372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sz="2400" dirty="0" err="1">
                <a:solidFill>
                  <a:srgbClr val="000066"/>
                </a:solidFill>
                <a:latin typeface="#9Slide03 BoosterNextFYBlack" panose="02000A03000000020004" pitchFamily="2" charset="0"/>
              </a:rPr>
              <a:t>Các</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loại</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17561" y="221461"/>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a:t>
            </a:r>
          </a:p>
        </p:txBody>
      </p:sp>
      <p:cxnSp>
        <p:nvCxnSpPr>
          <p:cNvPr id="8" name="Straight Connector 7"/>
          <p:cNvCxnSpPr/>
          <p:nvPr/>
        </p:nvCxnSpPr>
        <p:spPr>
          <a:xfrm>
            <a:off x="3107342" y="1838983"/>
            <a:ext cx="0" cy="2852103"/>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62482" y="1781424"/>
            <a:ext cx="0" cy="2909662"/>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859771" y="826897"/>
            <a:ext cx="7369826" cy="954527"/>
            <a:chOff x="859771" y="933559"/>
            <a:chExt cx="7369826" cy="954527"/>
          </a:xfrm>
        </p:grpSpPr>
        <p:sp>
          <p:nvSpPr>
            <p:cNvPr id="2" name="Rectangle 1"/>
            <p:cNvSpPr/>
            <p:nvPr/>
          </p:nvSpPr>
          <p:spPr>
            <a:xfrm>
              <a:off x="3683052" y="933559"/>
              <a:ext cx="1553671" cy="33986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solidFill>
                    <a:srgbClr val="000066"/>
                  </a:solidFill>
                  <a:latin typeface="Segoe UI Semibold" panose="020B0702040204020203" pitchFamily="34" charset="0"/>
                </a:rPr>
                <a:t>Nhiên</a:t>
              </a:r>
              <a:r>
                <a:rPr lang="en-US" sz="2000" dirty="0">
                  <a:solidFill>
                    <a:srgbClr val="000066"/>
                  </a:solidFill>
                  <a:latin typeface="Segoe UI Semibold" panose="020B0702040204020203" pitchFamily="34" charset="0"/>
                </a:rPr>
                <a:t> </a:t>
              </a:r>
              <a:r>
                <a:rPr lang="en-US" sz="2000" dirty="0" err="1">
                  <a:solidFill>
                    <a:srgbClr val="000066"/>
                  </a:solidFill>
                  <a:latin typeface="Segoe UI Semibold" panose="020B0702040204020203" pitchFamily="34" charset="0"/>
                </a:rPr>
                <a:t>liệu</a:t>
              </a:r>
              <a:endParaRPr lang="en-US" sz="2000" dirty="0">
                <a:solidFill>
                  <a:srgbClr val="000066"/>
                </a:solidFill>
                <a:latin typeface="Segoe UI Semibold" panose="020B0702040204020203" pitchFamily="34" charset="0"/>
              </a:endParaRPr>
            </a:p>
          </p:txBody>
        </p:sp>
        <p:sp>
          <p:nvSpPr>
            <p:cNvPr id="5" name="Rounded Rectangle 4"/>
            <p:cNvSpPr/>
            <p:nvPr/>
          </p:nvSpPr>
          <p:spPr>
            <a:xfrm>
              <a:off x="3521847" y="1518079"/>
              <a:ext cx="1876082" cy="370007"/>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err="1">
                  <a:solidFill>
                    <a:srgbClr val="000066"/>
                  </a:solidFill>
                  <a:latin typeface="Segoe UI Semibold" panose="020B0702040204020203" pitchFamily="34" charset="0"/>
                </a:rPr>
                <a:t>Nhiên</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liệu</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rắn</a:t>
              </a:r>
              <a:endParaRPr lang="en-US" sz="1600" dirty="0">
                <a:solidFill>
                  <a:srgbClr val="000066"/>
                </a:solidFill>
                <a:latin typeface="Segoe UI Semibold" panose="020B0702040204020203" pitchFamily="34" charset="0"/>
              </a:endParaRPr>
            </a:p>
          </p:txBody>
        </p:sp>
        <p:sp>
          <p:nvSpPr>
            <p:cNvPr id="6" name="Rounded Rectangle 5"/>
            <p:cNvSpPr/>
            <p:nvPr/>
          </p:nvSpPr>
          <p:spPr>
            <a:xfrm>
              <a:off x="6353514" y="1495680"/>
              <a:ext cx="1876083" cy="370006"/>
            </a:xfrm>
            <a:prstGeom prst="roundRect">
              <a:avLst/>
            </a:prstGeom>
            <a:solidFill>
              <a:srgbClr val="97B5E1"/>
            </a:solidFill>
            <a:ln>
              <a:solidFill>
                <a:srgbClr val="749CD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err="1">
                  <a:solidFill>
                    <a:srgbClr val="000066"/>
                  </a:solidFill>
                  <a:latin typeface="Segoe UI Semibold" panose="020B0702040204020203" pitchFamily="34" charset="0"/>
                </a:rPr>
                <a:t>Nhiên</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liệu</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lỏng</a:t>
              </a:r>
              <a:endParaRPr lang="en-US" sz="1600" dirty="0">
                <a:solidFill>
                  <a:srgbClr val="000066"/>
                </a:solidFill>
                <a:latin typeface="Segoe UI Semibold" panose="020B0702040204020203" pitchFamily="34" charset="0"/>
              </a:endParaRPr>
            </a:p>
          </p:txBody>
        </p:sp>
        <p:sp>
          <p:nvSpPr>
            <p:cNvPr id="7" name="Rounded Rectangle 6"/>
            <p:cNvSpPr/>
            <p:nvPr/>
          </p:nvSpPr>
          <p:spPr>
            <a:xfrm>
              <a:off x="859771" y="1516555"/>
              <a:ext cx="1876083" cy="370004"/>
            </a:xfrm>
            <a:prstGeom prst="roundRect">
              <a:avLst/>
            </a:prstGeom>
            <a:solidFill>
              <a:srgbClr val="B0FF89"/>
            </a:solidFill>
            <a:ln>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err="1">
                  <a:solidFill>
                    <a:srgbClr val="000066"/>
                  </a:solidFill>
                  <a:latin typeface="Segoe UI Semibold" panose="020B0702040204020203" pitchFamily="34" charset="0"/>
                </a:rPr>
                <a:t>Nhiên</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liệu</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khí</a:t>
              </a:r>
              <a:endParaRPr lang="en-US" sz="1600" dirty="0">
                <a:solidFill>
                  <a:srgbClr val="000066"/>
                </a:solidFill>
                <a:latin typeface="Segoe UI Semibold" panose="020B0702040204020203" pitchFamily="34" charset="0"/>
              </a:endParaRPr>
            </a:p>
          </p:txBody>
        </p:sp>
        <p:cxnSp>
          <p:nvCxnSpPr>
            <p:cNvPr id="12" name="Elbow Connector 11"/>
            <p:cNvCxnSpPr>
              <a:stCxn id="2" idx="2"/>
              <a:endCxn id="7" idx="0"/>
            </p:cNvCxnSpPr>
            <p:nvPr/>
          </p:nvCxnSpPr>
          <p:spPr>
            <a:xfrm rot="5400000">
              <a:off x="3007286" y="63953"/>
              <a:ext cx="243130" cy="2662075"/>
            </a:xfrm>
            <a:prstGeom prst="bentConnector3">
              <a:avLst/>
            </a:prstGeom>
            <a:ln w="1905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2" idx="2"/>
              <a:endCxn id="6" idx="0"/>
            </p:cNvCxnSpPr>
            <p:nvPr/>
          </p:nvCxnSpPr>
          <p:spPr>
            <a:xfrm rot="16200000" flipH="1">
              <a:off x="5764595" y="-31282"/>
              <a:ext cx="222255" cy="2831668"/>
            </a:xfrm>
            <a:prstGeom prst="bentConnector3">
              <a:avLst/>
            </a:prstGeom>
            <a:ln w="1905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 idx="2"/>
              <a:endCxn id="5" idx="0"/>
            </p:cNvCxnSpPr>
            <p:nvPr/>
          </p:nvCxnSpPr>
          <p:spPr>
            <a:xfrm>
              <a:off x="4459888" y="1273425"/>
              <a:ext cx="0" cy="244654"/>
            </a:xfrm>
            <a:prstGeom prst="straightConnector1">
              <a:avLst/>
            </a:prstGeom>
            <a:ln w="19050">
              <a:solidFill>
                <a:srgbClr val="000066"/>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593198" y="1862556"/>
            <a:ext cx="1811328" cy="1378796"/>
            <a:chOff x="875039" y="1883980"/>
            <a:chExt cx="1811328" cy="1378796"/>
          </a:xfrm>
        </p:grpSpPr>
        <p:pic>
          <p:nvPicPr>
            <p:cNvPr id="3074" name="Picture 2" descr="Than đá - Than đốt lò hơi công nghiệp tại Hà Nội"/>
            <p:cNvPicPr>
              <a:picLocks noChangeAspect="1" noChangeArrowheads="1"/>
            </p:cNvPicPr>
            <p:nvPr/>
          </p:nvPicPr>
          <p:blipFill rotWithShape="1">
            <a:blip r:embed="rId2">
              <a:extLst>
                <a:ext uri="{28A0092B-C50C-407E-A947-70E740481C1C}">
                  <a14:useLocalDpi xmlns:a14="http://schemas.microsoft.com/office/drawing/2010/main" val="0"/>
                </a:ext>
              </a:extLst>
            </a:blip>
            <a:srcRect t="8879"/>
            <a:stretch/>
          </p:blipFill>
          <p:spPr bwMode="auto">
            <a:xfrm>
              <a:off x="883600" y="1883980"/>
              <a:ext cx="1802767" cy="109459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875039" y="2954999"/>
              <a:ext cx="1699139" cy="307777"/>
            </a:xfrm>
            <a:prstGeom prst="rect">
              <a:avLst/>
            </a:prstGeom>
            <a:noFill/>
          </p:spPr>
          <p:txBody>
            <a:bodyPr wrap="square" rtlCol="0">
              <a:spAutoFit/>
            </a:bodyPr>
            <a:lstStyle/>
            <a:p>
              <a:pPr algn="ctr"/>
              <a:r>
                <a:rPr lang="en-US" dirty="0">
                  <a:solidFill>
                    <a:srgbClr val="000066"/>
                  </a:solidFill>
                  <a:latin typeface="#9Slide03 Arima Madurai" panose="020B0604020202020204" charset="0"/>
                  <a:cs typeface="#9Slide03 Arima Madurai" panose="020B0604020202020204" charset="0"/>
                </a:rPr>
                <a:t>Than </a:t>
              </a:r>
              <a:r>
                <a:rPr lang="en-US" dirty="0" err="1">
                  <a:solidFill>
                    <a:srgbClr val="000066"/>
                  </a:solidFill>
                  <a:latin typeface="#9Slide03 Arima Madurai" panose="020B0604020202020204" charset="0"/>
                  <a:cs typeface="#9Slide03 Arima Madurai" panose="020B0604020202020204" charset="0"/>
                </a:rPr>
                <a:t>đá</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37" name="Group 36"/>
          <p:cNvGrpSpPr/>
          <p:nvPr/>
        </p:nvGrpSpPr>
        <p:grpSpPr>
          <a:xfrm>
            <a:off x="3610319" y="3279330"/>
            <a:ext cx="1819888" cy="1433732"/>
            <a:chOff x="875039" y="3286349"/>
            <a:chExt cx="1819888" cy="1433732"/>
          </a:xfrm>
        </p:grpSpPr>
        <p:pic>
          <p:nvPicPr>
            <p:cNvPr id="3076" name="Picture 4" descr="Ngừng kinh doanh tạm nhập, tái xuất gỗ rừng tự nhiên từ Lào và Campuch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9" y="3286349"/>
              <a:ext cx="1819888" cy="112595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883599" y="4412304"/>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Gỗ</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54" name="Group 53"/>
          <p:cNvGrpSpPr/>
          <p:nvPr/>
        </p:nvGrpSpPr>
        <p:grpSpPr>
          <a:xfrm>
            <a:off x="6434632" y="1838983"/>
            <a:ext cx="1811328" cy="1408962"/>
            <a:chOff x="6434632" y="1838983"/>
            <a:chExt cx="1811328" cy="1408962"/>
          </a:xfrm>
        </p:grpSpPr>
        <p:pic>
          <p:nvPicPr>
            <p:cNvPr id="3078" name="Picture 6" descr="Ngày mai (26/6) giá xăng tăng mạ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632" y="1838983"/>
              <a:ext cx="1811328" cy="109459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530460" y="2940168"/>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Xăng</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55" name="Group 54"/>
          <p:cNvGrpSpPr/>
          <p:nvPr/>
        </p:nvGrpSpPr>
        <p:grpSpPr>
          <a:xfrm>
            <a:off x="6477660" y="3245387"/>
            <a:ext cx="1804737" cy="1402369"/>
            <a:chOff x="6477660" y="3245387"/>
            <a:chExt cx="1804737" cy="1402369"/>
          </a:xfrm>
        </p:grpSpPr>
        <p:pic>
          <p:nvPicPr>
            <p:cNvPr id="3082" name="Picture 10" descr="Dầu hỏ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660" y="3245387"/>
              <a:ext cx="1804737" cy="109459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6546821" y="4339979"/>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hỏa</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68" name="Group 67"/>
          <p:cNvGrpSpPr/>
          <p:nvPr/>
        </p:nvGrpSpPr>
        <p:grpSpPr>
          <a:xfrm>
            <a:off x="843981" y="1886431"/>
            <a:ext cx="1891873" cy="1392899"/>
            <a:chOff x="948242" y="1846964"/>
            <a:chExt cx="1891873" cy="1392899"/>
          </a:xfrm>
        </p:grpSpPr>
        <p:pic>
          <p:nvPicPr>
            <p:cNvPr id="69" name="Picture 12" descr="BÌNH GAS PETRO VIỆT NAM MÀU HỒNG 12KG - QUẾ ANH G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412" y="1846964"/>
              <a:ext cx="1837703" cy="109320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948242" y="2932086"/>
              <a:ext cx="1699139" cy="307777"/>
            </a:xfrm>
            <a:prstGeom prst="rect">
              <a:avLst/>
            </a:prstGeom>
            <a:noFill/>
          </p:spPr>
          <p:txBody>
            <a:bodyPr wrap="square" rtlCol="0">
              <a:spAutoFit/>
            </a:bodyPr>
            <a:lstStyle/>
            <a:p>
              <a:pPr algn="ctr"/>
              <a:r>
                <a:rPr lang="en-US" dirty="0">
                  <a:solidFill>
                    <a:srgbClr val="000066"/>
                  </a:solidFill>
                  <a:latin typeface="#9Slide03 Arima Madurai" panose="020B0604020202020204" charset="0"/>
                  <a:cs typeface="#9Slide03 Arima Madurai" panose="020B0604020202020204" charset="0"/>
                </a:rPr>
                <a:t>Gas</a:t>
              </a:r>
            </a:p>
          </p:txBody>
        </p:sp>
      </p:grpSp>
      <p:grpSp>
        <p:nvGrpSpPr>
          <p:cNvPr id="71" name="Group 70"/>
          <p:cNvGrpSpPr/>
          <p:nvPr/>
        </p:nvGrpSpPr>
        <p:grpSpPr>
          <a:xfrm>
            <a:off x="892147" y="3222259"/>
            <a:ext cx="1811329" cy="1409455"/>
            <a:chOff x="985568" y="3279330"/>
            <a:chExt cx="1811329" cy="1409455"/>
          </a:xfrm>
        </p:grpSpPr>
        <p:pic>
          <p:nvPicPr>
            <p:cNvPr id="72" name="Picture 14" descr="Khí dầu mỏ hóa lỏ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68" y="3279330"/>
              <a:ext cx="1811329" cy="1093103"/>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985569" y="4381008"/>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Khí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mỏ</a:t>
              </a:r>
              <a:endParaRPr lang="en-US" dirty="0">
                <a:solidFill>
                  <a:srgbClr val="000066"/>
                </a:solidFill>
                <a:latin typeface="#9Slide03 Arima Madurai" panose="020B0604020202020204" charset="0"/>
                <a:cs typeface="#9Slide03 Arima Madurai" panose="020B0604020202020204" charset="0"/>
              </a:endParaRPr>
            </a:p>
          </p:txBody>
        </p:sp>
      </p:grpSp>
    </p:spTree>
    <p:extLst>
      <p:ext uri="{BB962C8B-B14F-4D97-AF65-F5344CB8AC3E}">
        <p14:creationId xmlns:p14="http://schemas.microsoft.com/office/powerpoint/2010/main" val="68966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ppt_x"/>
                                          </p:val>
                                        </p:tav>
                                        <p:tav tm="100000">
                                          <p:val>
                                            <p:strVal val="#ppt_x"/>
                                          </p:val>
                                        </p:tav>
                                      </p:tavLst>
                                    </p:anim>
                                    <p:anim calcmode="lin" valueType="num">
                                      <p:cBhvr additive="base">
                                        <p:cTn id="13" dur="500" fill="hold"/>
                                        <p:tgtEl>
                                          <p:spTgt spid="6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1"/>
                                        </p:tgtEl>
                                        <p:attrNameLst>
                                          <p:attrName>style.visibility</p:attrName>
                                        </p:attrNameLst>
                                      </p:cBhvr>
                                      <p:to>
                                        <p:strVal val="visible"/>
                                      </p:to>
                                    </p:set>
                                    <p:anim calcmode="lin" valueType="num">
                                      <p:cBhvr additive="base">
                                        <p:cTn id="16" dur="500" fill="hold"/>
                                        <p:tgtEl>
                                          <p:spTgt spid="71"/>
                                        </p:tgtEl>
                                        <p:attrNameLst>
                                          <p:attrName>ppt_x</p:attrName>
                                        </p:attrNameLst>
                                      </p:cBhvr>
                                      <p:tavLst>
                                        <p:tav tm="0">
                                          <p:val>
                                            <p:strVal val="#ppt_x"/>
                                          </p:val>
                                        </p:tav>
                                        <p:tav tm="100000">
                                          <p:val>
                                            <p:strVal val="#ppt_x"/>
                                          </p:val>
                                        </p:tav>
                                      </p:tavLst>
                                    </p:anim>
                                    <p:anim calcmode="lin" valueType="num">
                                      <p:cBhvr additive="base">
                                        <p:cTn id="17"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ppt_x"/>
                                          </p:val>
                                        </p:tav>
                                        <p:tav tm="100000">
                                          <p:val>
                                            <p:strVal val="#ppt_x"/>
                                          </p:val>
                                        </p:tav>
                                      </p:tavLst>
                                    </p:anim>
                                    <p:anim calcmode="lin" valueType="num">
                                      <p:cBhvr additive="base">
                                        <p:cTn id="23" dur="5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ppt_x"/>
                                          </p:val>
                                        </p:tav>
                                        <p:tav tm="100000">
                                          <p:val>
                                            <p:strVal val="#ppt_x"/>
                                          </p:val>
                                        </p:tav>
                                      </p:tavLst>
                                    </p:anim>
                                    <p:anim calcmode="lin" valueType="num">
                                      <p:cBhvr additive="base">
                                        <p:cTn id="33" dur="5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 calcmode="lin" valueType="num">
                                      <p:cBhvr additive="base">
                                        <p:cTn id="36" dur="500" fill="hold"/>
                                        <p:tgtEl>
                                          <p:spTgt spid="55"/>
                                        </p:tgtEl>
                                        <p:attrNameLst>
                                          <p:attrName>ppt_x</p:attrName>
                                        </p:attrNameLst>
                                      </p:cBhvr>
                                      <p:tavLst>
                                        <p:tav tm="0">
                                          <p:val>
                                            <p:strVal val="#ppt_x"/>
                                          </p:val>
                                        </p:tav>
                                        <p:tav tm="100000">
                                          <p:val>
                                            <p:strVal val="#ppt_x"/>
                                          </p:val>
                                        </p:tav>
                                      </p:tavLst>
                                    </p:anim>
                                    <p:anim calcmode="lin" valueType="num">
                                      <p:cBhvr additive="base">
                                        <p:cTn id="3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3893" y="336417"/>
            <a:ext cx="7897488" cy="781869"/>
            <a:chOff x="2479582" y="2258516"/>
            <a:chExt cx="7897488" cy="781869"/>
          </a:xfrm>
        </p:grpSpPr>
        <p:sp>
          <p:nvSpPr>
            <p:cNvPr id="6" name="Rounded Rectangle 5"/>
            <p:cNvSpPr/>
            <p:nvPr/>
          </p:nvSpPr>
          <p:spPr>
            <a:xfrm>
              <a:off x="2714469" y="2442701"/>
              <a:ext cx="7662601" cy="486462"/>
            </a:xfrm>
            <a:prstGeom prst="roundRect">
              <a:avLst/>
            </a:prstGeom>
            <a:no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Em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hãy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biết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ứng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của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xăng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gỗ</a:t>
              </a:r>
              <a:r>
                <a:rPr lang="en-US" sz="1600" dirty="0">
                  <a:solidFill>
                    <a:srgbClr val="002060"/>
                  </a:solidFill>
                  <a:latin typeface="#9Slide03 Arima Madurai Black" panose="00000A00000000000000" pitchFamily="2" charset="0"/>
                  <a:cs typeface="#9Slide03 Arima Madurai Black" panose="00000A00000000000000" pitchFamily="2" charset="0"/>
                </a:rPr>
                <a:t>, than, gas.</a:t>
              </a:r>
            </a:p>
          </p:txBody>
        </p:sp>
        <p:pic>
          <p:nvPicPr>
            <p:cNvPr id="7" name="Picture 6" descr="Hình ảnh Biểu Tượng Dấu Hỏi Màu Vàng, Màu Vàng, Dấu Chấm Hỏi, Biểu Tượng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79582" y="2258516"/>
              <a:ext cx="979634" cy="7818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Straight Connector 7"/>
          <p:cNvCxnSpPr/>
          <p:nvPr/>
        </p:nvCxnSpPr>
        <p:spPr>
          <a:xfrm>
            <a:off x="1066704" y="2940406"/>
            <a:ext cx="7215448"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610080" y="1118286"/>
            <a:ext cx="0" cy="357280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pic>
        <p:nvPicPr>
          <p:cNvPr id="15" name="Picture 2" descr="Nhiệt trị của củi gỗ [Chi tiết c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428" y="1320211"/>
            <a:ext cx="1916883" cy="114281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914413" y="2512857"/>
            <a:ext cx="1436912" cy="333799"/>
          </a:xfrm>
          <a:prstGeom prst="rect">
            <a:avLst/>
          </a:prstGeom>
          <a:noFill/>
          <a:ln>
            <a:solidFill>
              <a:schemeClr val="bg1">
                <a:lumMod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latin typeface="#9Slide03 BoosterNextFYBlack" panose="02000A03000000020004" pitchFamily="2" charset="0"/>
              </a:rPr>
              <a:t>Gỗ</a:t>
            </a:r>
            <a:endParaRPr lang="en-US" sz="1800" dirty="0">
              <a:latin typeface="#9Slide03 BoosterNextFYBlack" panose="02000A03000000020004" pitchFamily="2" charset="0"/>
            </a:endParaRPr>
          </a:p>
        </p:txBody>
      </p:sp>
      <p:sp>
        <p:nvSpPr>
          <p:cNvPr id="17" name="Rectangle 16"/>
          <p:cNvSpPr/>
          <p:nvPr/>
        </p:nvSpPr>
        <p:spPr>
          <a:xfrm>
            <a:off x="6673394" y="1265824"/>
            <a:ext cx="2008151" cy="121308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Nhiên</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liệu</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đun</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nấu</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rẻ</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tiền</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thông</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dụng</a:t>
            </a:r>
            <a:endParaRPr lang="en-US" dirty="0">
              <a:solidFill>
                <a:schemeClr val="tx1"/>
              </a:solidFill>
              <a:latin typeface="#9Slide03 Arima Madurai Black" panose="020B0604020202020204" charset="0"/>
              <a:cs typeface="#9Slide03 Arima Madurai Black" panose="020B0604020202020204" charset="0"/>
            </a:endParaRPr>
          </a:p>
          <a:p>
            <a:pPr algn="just">
              <a:lnSpc>
                <a:spcPct val="150000"/>
              </a:lnSpc>
            </a:pP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Tận</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dụng</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các</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loại</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gỗ</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chế</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tác</a:t>
            </a:r>
            <a:endParaRPr lang="en-US" dirty="0">
              <a:solidFill>
                <a:schemeClr val="tx1"/>
              </a:solidFill>
              <a:latin typeface="#9Slide03 Arima Madurai Black" panose="020B0604020202020204" charset="0"/>
              <a:cs typeface="#9Slide03 Arima Madurai Black" panose="020B0604020202020204" charset="0"/>
            </a:endParaRPr>
          </a:p>
        </p:txBody>
      </p:sp>
      <p:pic>
        <p:nvPicPr>
          <p:cNvPr id="18" name="Picture 2" descr="Than đá: Kêu gọi loại bỏ than đá | VTV.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230" y="3089708"/>
            <a:ext cx="1931367" cy="114281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04351" y="4357287"/>
            <a:ext cx="1436912" cy="333799"/>
          </a:xfrm>
          <a:prstGeom prst="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9Slide03 BoosterNextFYBlack" panose="02000A03000000020004" pitchFamily="2" charset="0"/>
              </a:rPr>
              <a:t>THAN</a:t>
            </a:r>
          </a:p>
        </p:txBody>
      </p:sp>
      <p:sp>
        <p:nvSpPr>
          <p:cNvPr id="20" name="Rectangle 19"/>
          <p:cNvSpPr/>
          <p:nvPr/>
        </p:nvSpPr>
        <p:spPr>
          <a:xfrm>
            <a:off x="2471482" y="3107814"/>
            <a:ext cx="1974394" cy="119543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dirty="0" err="1">
                <a:solidFill>
                  <a:schemeClr val="tx1"/>
                </a:solidFill>
                <a:latin typeface="#9Slide03 Arima Madurai Black" panose="00000A00000000000000" pitchFamily="2" charset="0"/>
                <a:cs typeface="#9Slide03 Arima Madurai Black" panose="00000A00000000000000" pitchFamily="2" charset="0"/>
              </a:rPr>
              <a:t>Nhiên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liệu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cho</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qúa</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trình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sản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xuất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điện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đốt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cháy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trong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lò</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nung</a:t>
            </a:r>
            <a:r>
              <a:rPr lang="en-US" dirty="0">
                <a:solidFill>
                  <a:schemeClr val="tx1"/>
                </a:solidFill>
                <a:latin typeface="#9Slide03 Arima Madurai Black" panose="00000A00000000000000" pitchFamily="2" charset="0"/>
                <a:cs typeface="#9Slide03 Arima Madurai Black" panose="00000A00000000000000" pitchFamily="2" charset="0"/>
              </a:rPr>
              <a:t>. </a:t>
            </a:r>
          </a:p>
        </p:txBody>
      </p:sp>
      <p:sp>
        <p:nvSpPr>
          <p:cNvPr id="22" name="Rectangle 21"/>
          <p:cNvSpPr/>
          <p:nvPr/>
        </p:nvSpPr>
        <p:spPr>
          <a:xfrm>
            <a:off x="543893" y="2545330"/>
            <a:ext cx="1436912" cy="333799"/>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9Slide03 BoosterNextFYBlack" panose="02000A03000000020004" pitchFamily="2" charset="0"/>
              </a:rPr>
              <a:t>XĂNG</a:t>
            </a:r>
          </a:p>
        </p:txBody>
      </p:sp>
      <p:sp>
        <p:nvSpPr>
          <p:cNvPr id="23" name="Rectangle 22"/>
          <p:cNvSpPr/>
          <p:nvPr/>
        </p:nvSpPr>
        <p:spPr>
          <a:xfrm>
            <a:off x="2437725" y="1375216"/>
            <a:ext cx="2008151" cy="10328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dirty="0" err="1">
                <a:solidFill>
                  <a:schemeClr val="tx1"/>
                </a:solidFill>
                <a:latin typeface="#9Slide03 Arima Madurai Black" panose="00000A00000000000000" pitchFamily="2" charset="0"/>
                <a:cs typeface="#9Slide03 Arima Madurai Black" panose="00000A00000000000000" pitchFamily="2" charset="0"/>
              </a:rPr>
              <a:t>Nhiên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liệu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chạy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động</a:t>
            </a:r>
            <a:r>
              <a:rPr lang="en-US" dirty="0">
                <a:solidFill>
                  <a:schemeClr val="tx1"/>
                </a:solidFill>
                <a:latin typeface="#9Slide03 Arima Madurai Black" panose="00000A00000000000000" pitchFamily="2" charset="0"/>
                <a:cs typeface="#9Slide03 Arima Madurai Black" panose="00000A00000000000000" pitchFamily="2" charset="0"/>
              </a:rPr>
              <a:t> c</a:t>
            </a:r>
            <a:r>
              <a:rPr lang="vi-VN" dirty="0">
                <a:solidFill>
                  <a:schemeClr val="tx1"/>
                </a:solidFill>
                <a:latin typeface="#9Slide03 Arima Madurai Black" panose="00000A00000000000000" pitchFamily="2" charset="0"/>
                <a:cs typeface="#9Slide03 Arima Madurai Black" panose="00000A00000000000000" pitchFamily="2" charset="0"/>
              </a:rPr>
              <a:t>ơ</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xe</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máy</a:t>
            </a:r>
            <a:r>
              <a:rPr lang="en-US" dirty="0">
                <a:solidFill>
                  <a:schemeClr val="tx1"/>
                </a:solidFill>
                <a:latin typeface="#9Slide03 Arima Madurai Black" panose="00000A00000000000000" pitchFamily="2" charset="0"/>
                <a:cs typeface="#9Slide03 Arima Madurai Black" panose="00000A00000000000000" pitchFamily="2" charset="0"/>
              </a:rPr>
              <a:t>, ô </a:t>
            </a:r>
            <a:r>
              <a:rPr lang="en-US" dirty="0" err="1">
                <a:solidFill>
                  <a:schemeClr val="tx1"/>
                </a:solidFill>
                <a:latin typeface="#9Slide03 Arima Madurai Black" panose="00000A00000000000000" pitchFamily="2" charset="0"/>
                <a:cs typeface="#9Slide03 Arima Madurai Black" panose="00000A00000000000000" pitchFamily="2" charset="0"/>
              </a:rPr>
              <a:t>tô</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máy</a:t>
            </a:r>
            <a:r>
              <a:rPr lang="en-US" dirty="0">
                <a:solidFill>
                  <a:schemeClr val="tx1"/>
                </a:solidFill>
                <a:latin typeface="#9Slide03 Arima Madurai Black" panose="00000A00000000000000" pitchFamily="2" charset="0"/>
                <a:cs typeface="#9Slide03 Arima Madurai Black" panose="00000A00000000000000" pitchFamily="2" charset="0"/>
              </a:rPr>
              <a:t> bay, </a:t>
            </a:r>
            <a:r>
              <a:rPr lang="en-US" dirty="0" err="1">
                <a:solidFill>
                  <a:schemeClr val="tx1"/>
                </a:solidFill>
                <a:latin typeface="#9Slide03 Arima Madurai Black" panose="00000A00000000000000" pitchFamily="2" charset="0"/>
                <a:cs typeface="#9Slide03 Arima Madurai Black" panose="00000A00000000000000" pitchFamily="2" charset="0"/>
              </a:rPr>
              <a:t>máy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phát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điện</a:t>
            </a:r>
            <a:r>
              <a:rPr lang="en-US" dirty="0">
                <a:solidFill>
                  <a:schemeClr val="tx1"/>
                </a:solidFill>
                <a:latin typeface="#9Slide03 Arima Madurai Black" panose="00000A00000000000000" pitchFamily="2" charset="0"/>
                <a:cs typeface="#9Slide03 Arima Madurai Black" panose="00000A00000000000000" pitchFamily="2" charset="0"/>
              </a:rPr>
              <a:t>, …</a:t>
            </a:r>
          </a:p>
        </p:txBody>
      </p:sp>
      <p:pic>
        <p:nvPicPr>
          <p:cNvPr id="24" name="Picture 4" descr="Hiểm họa cháy nổ từ cây xăng mini tự chế"/>
          <p:cNvPicPr>
            <a:picLocks noChangeAspect="1" noChangeArrowheads="1"/>
          </p:cNvPicPr>
          <p:nvPr/>
        </p:nvPicPr>
        <p:blipFill rotWithShape="1">
          <a:blip r:embed="rId6">
            <a:extLst>
              <a:ext uri="{28A0092B-C50C-407E-A947-70E740481C1C}">
                <a14:useLocalDpi xmlns:a14="http://schemas.microsoft.com/office/drawing/2010/main" val="0"/>
              </a:ext>
            </a:extLst>
          </a:blip>
          <a:srcRect t="7846" b="13653"/>
          <a:stretch/>
        </p:blipFill>
        <p:spPr bwMode="auto">
          <a:xfrm>
            <a:off x="433714" y="1295379"/>
            <a:ext cx="1916883" cy="119247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4914413" y="4357287"/>
            <a:ext cx="1436912" cy="333799"/>
          </a:xfrm>
          <a:prstGeom prst="rect">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9Slide03 BoosterNextFYBlack" panose="02000A03000000020004" pitchFamily="2" charset="0"/>
              </a:rPr>
              <a:t>GAS</a:t>
            </a:r>
          </a:p>
        </p:txBody>
      </p:sp>
      <p:sp>
        <p:nvSpPr>
          <p:cNvPr id="26" name="Rectangle 25"/>
          <p:cNvSpPr/>
          <p:nvPr/>
        </p:nvSpPr>
        <p:spPr>
          <a:xfrm>
            <a:off x="6673394" y="3165330"/>
            <a:ext cx="2008151" cy="99156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dirty="0" err="1">
                <a:solidFill>
                  <a:schemeClr val="tx1"/>
                </a:solidFill>
                <a:latin typeface="#9Slide03 Arima Madurai Black" panose="00000A00000000000000" pitchFamily="2" charset="0"/>
                <a:cs typeface="#9Slide03 Arima Madurai Black" panose="00000A00000000000000" pitchFamily="2" charset="0"/>
              </a:rPr>
              <a:t>Nhiên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liệu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đun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nấu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lò</a:t>
            </a:r>
            <a:r>
              <a:rPr lang="en-US" dirty="0">
                <a:solidFill>
                  <a:schemeClr val="tx1"/>
                </a:solidFill>
                <a:latin typeface="#9Slide03 Arima Madurai Black" panose="00000A00000000000000" pitchFamily="2" charset="0"/>
                <a:cs typeface="#9Slide03 Arima Madurai Black" panose="00000A00000000000000" pitchFamily="2" charset="0"/>
              </a:rPr>
              <a:t> gas, </a:t>
            </a:r>
            <a:r>
              <a:rPr lang="en-US" dirty="0" err="1">
                <a:solidFill>
                  <a:schemeClr val="tx1"/>
                </a:solidFill>
                <a:latin typeface="#9Slide03 Arima Madurai Black" panose="00000A00000000000000" pitchFamily="2" charset="0"/>
                <a:cs typeface="#9Slide03 Arima Madurai Black" panose="00000A00000000000000" pitchFamily="2" charset="0"/>
              </a:rPr>
              <a:t>bếp</a:t>
            </a:r>
            <a:r>
              <a:rPr lang="en-US" dirty="0">
                <a:solidFill>
                  <a:schemeClr val="tx1"/>
                </a:solidFill>
                <a:latin typeface="#9Slide03 Arima Madurai Black" panose="00000A00000000000000" pitchFamily="2" charset="0"/>
                <a:cs typeface="#9Slide03 Arima Madurai Black" panose="00000A00000000000000" pitchFamily="2" charset="0"/>
              </a:rPr>
              <a:t> gas, </a:t>
            </a:r>
            <a:r>
              <a:rPr lang="en-US" dirty="0" err="1">
                <a:solidFill>
                  <a:schemeClr val="tx1"/>
                </a:solidFill>
                <a:latin typeface="#9Slide03 Arima Madurai Black" panose="00000A00000000000000" pitchFamily="2" charset="0"/>
                <a:cs typeface="#9Slide03 Arima Madurai Black" panose="00000A00000000000000" pitchFamily="2" charset="0"/>
              </a:rPr>
              <a:t>bật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lửa</a:t>
            </a:r>
            <a:r>
              <a:rPr lang="en-US" dirty="0">
                <a:solidFill>
                  <a:schemeClr val="tx1"/>
                </a:solidFill>
                <a:latin typeface="#9Slide03 Arima Madurai Black" panose="00000A00000000000000" pitchFamily="2" charset="0"/>
                <a:cs typeface="#9Slide03 Arima Madurai Black" panose="00000A00000000000000" pitchFamily="2" charset="0"/>
              </a:rPr>
              <a:t> gas, ….</a:t>
            </a:r>
          </a:p>
        </p:txBody>
      </p:sp>
      <p:pic>
        <p:nvPicPr>
          <p:cNvPr id="27" name="Picture 2" descr="VGP News :. | Giá gas tháng 3 tiếp tục tăng | BÁO ĐIỆN TỬ CHÍNH PHỦ NƯỚC  CHXHCN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4428" y="3097999"/>
            <a:ext cx="1916883" cy="112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59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2" grpId="0" animBg="1"/>
      <p:bldP spid="23"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20726" y="341847"/>
            <a:ext cx="3508374" cy="47372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sz="2400" dirty="0" err="1">
                <a:solidFill>
                  <a:srgbClr val="000066"/>
                </a:solidFill>
                <a:latin typeface="#9Slide03 BoosterNextFYBlack" panose="02000A03000000020004" pitchFamily="2" charset="0"/>
              </a:rPr>
              <a:t>Các</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loại</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251848"/>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a:t>
            </a:r>
          </a:p>
        </p:txBody>
      </p:sp>
      <p:grpSp>
        <p:nvGrpSpPr>
          <p:cNvPr id="17" name="Group 16"/>
          <p:cNvGrpSpPr/>
          <p:nvPr/>
        </p:nvGrpSpPr>
        <p:grpSpPr>
          <a:xfrm>
            <a:off x="1289153" y="905575"/>
            <a:ext cx="7116418" cy="1907199"/>
            <a:chOff x="1293312" y="1234984"/>
            <a:chExt cx="6494477" cy="3170468"/>
          </a:xfrm>
        </p:grpSpPr>
        <p:sp>
          <p:nvSpPr>
            <p:cNvPr id="19" name="Rounded Rectangle 18"/>
            <p:cNvSpPr/>
            <p:nvPr/>
          </p:nvSpPr>
          <p:spPr>
            <a:xfrm>
              <a:off x="1293312" y="1234984"/>
              <a:ext cx="6494477" cy="317046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srgbClr val="000066"/>
                </a:solidFill>
              </a:endParaRPr>
            </a:p>
          </p:txBody>
        </p:sp>
        <p:sp>
          <p:nvSpPr>
            <p:cNvPr id="20" name="Rounded Rectangle 19"/>
            <p:cNvSpPr/>
            <p:nvPr/>
          </p:nvSpPr>
          <p:spPr>
            <a:xfrm>
              <a:off x="1396257" y="1449626"/>
              <a:ext cx="6255474" cy="2775484"/>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là</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những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chất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cháy</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được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và</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tỏa</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nhiều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nhiệt</a:t>
              </a:r>
              <a:r>
                <a:rPr lang="en-US" sz="2000" dirty="0">
                  <a:solidFill>
                    <a:srgbClr val="000066"/>
                  </a:solidFill>
                  <a:latin typeface="#9Slide03 Arima Madurai Black" panose="00000A00000000000000" pitchFamily="2" charset="0"/>
                  <a:cs typeface="#9Slide03 Arima Madurai Black" panose="00000A00000000000000" pitchFamily="2" charset="0"/>
                </a:rPr>
                <a:t> </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Dựa</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vào</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trạng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thái</a:t>
              </a:r>
              <a:r>
                <a:rPr lang="en-US" sz="2000" dirty="0">
                  <a:solidFill>
                    <a:srgbClr val="000066"/>
                  </a:solidFill>
                  <a:latin typeface="#9Slide03 Arima Madurai Black" panose="00000A00000000000000" pitchFamily="2" charset="0"/>
                  <a:cs typeface="#9Slide03 Arima Madurai Black" panose="00000A00000000000000" pitchFamily="2" charset="0"/>
                </a:rPr>
                <a:t>, ng</a:t>
              </a:r>
              <a:r>
                <a:rPr lang="vi-VN" sz="2000" dirty="0">
                  <a:solidFill>
                    <a:srgbClr val="000066"/>
                  </a:solidFill>
                  <a:latin typeface="#9Slide03 Arima Madurai Black" panose="00000A00000000000000" pitchFamily="2" charset="0"/>
                  <a:cs typeface="#9Slide03 Arima Madurai Black" panose="00000A00000000000000" pitchFamily="2" charset="0"/>
                </a:rPr>
                <a:t>ười</a:t>
              </a:r>
              <a:r>
                <a:rPr lang="en-US" sz="2000" dirty="0">
                  <a:solidFill>
                    <a:srgbClr val="000066"/>
                  </a:solidFill>
                  <a:latin typeface="#9Slide03 Arima Madurai Black" panose="00000A00000000000000" pitchFamily="2" charset="0"/>
                  <a:cs typeface="#9Slide03 Arima Madurai Black" panose="00000A00000000000000" pitchFamily="2" charset="0"/>
                </a:rPr>
                <a:t> ta </a:t>
              </a:r>
              <a:r>
                <a:rPr lang="en-US" sz="2000" dirty="0" err="1">
                  <a:solidFill>
                    <a:srgbClr val="000066"/>
                  </a:solidFill>
                  <a:latin typeface="#9Slide03 Arima Madurai Black" panose="00000A00000000000000" pitchFamily="2" charset="0"/>
                  <a:cs typeface="#9Slide03 Arima Madurai Black" panose="00000A00000000000000" pitchFamily="2" charset="0"/>
                </a:rPr>
                <a:t>phân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loại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thành</a:t>
              </a:r>
              <a:r>
                <a:rPr lang="en-US" sz="20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khí</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đốt</a:t>
              </a:r>
              <a:r>
                <a:rPr lang="en-US" sz="2000" dirty="0">
                  <a:solidFill>
                    <a:srgbClr val="000066"/>
                  </a:solidFill>
                  <a:latin typeface="#9Slide03 Arima Madurai Black" panose="00000A00000000000000" pitchFamily="2" charset="0"/>
                  <a:cs typeface="#9Slide03 Arima Madurai Black" panose="00000A00000000000000" pitchFamily="2" charset="0"/>
                </a:rPr>
                <a:t> (gas, biogas, </a:t>
              </a:r>
              <a:r>
                <a:rPr lang="en-US" sz="2000" dirty="0" err="1">
                  <a:solidFill>
                    <a:srgbClr val="000066"/>
                  </a:solidFill>
                  <a:latin typeface="#9Slide03 Arima Madurai Black" panose="00000A00000000000000" pitchFamily="2" charset="0"/>
                  <a:cs typeface="#9Slide03 Arima Madurai Black" panose="00000A00000000000000" pitchFamily="2" charset="0"/>
                </a:rPr>
                <a:t>khí</a:t>
              </a:r>
              <a:r>
                <a:rPr lang="en-US" sz="2000" dirty="0">
                  <a:solidFill>
                    <a:srgbClr val="000066"/>
                  </a:solidFill>
                  <a:latin typeface="#9Slide03 Arima Madurai Black" panose="00000A00000000000000" pitchFamily="2" charset="0"/>
                  <a:cs typeface="#9Slide03 Arima Madurai Black" panose="00000A00000000000000" pitchFamily="2" charset="0"/>
                </a:rPr>
                <a:t> than, ....)</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lỏng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xăng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dầu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rắn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củi</a:t>
              </a:r>
              <a:r>
                <a:rPr lang="en-US" sz="2000" dirty="0">
                  <a:solidFill>
                    <a:srgbClr val="000066"/>
                  </a:solidFill>
                  <a:latin typeface="#9Slide03 Arima Madurai Black" panose="00000A00000000000000" pitchFamily="2" charset="0"/>
                  <a:cs typeface="#9Slide03 Arima Madurai Black" panose="00000A00000000000000" pitchFamily="2" charset="0"/>
                </a:rPr>
                <a:t>, than </a:t>
              </a:r>
              <a:r>
                <a:rPr lang="en-US" sz="2000" dirty="0" err="1">
                  <a:solidFill>
                    <a:srgbClr val="000066"/>
                  </a:solidFill>
                  <a:latin typeface="#9Slide03 Arima Madurai Black" panose="00000A00000000000000" pitchFamily="2" charset="0"/>
                  <a:cs typeface="#9Slide03 Arima Madurai Black" panose="00000A00000000000000" pitchFamily="2" charset="0"/>
                </a:rPr>
                <a:t>đá</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nến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sáp</a:t>
              </a:r>
              <a:r>
                <a:rPr lang="en-US" sz="2000" dirty="0">
                  <a:solidFill>
                    <a:srgbClr val="000066"/>
                  </a:solidFill>
                  <a:latin typeface="#9Slide03 Arima Madurai Black" panose="00000A00000000000000" pitchFamily="2" charset="0"/>
                  <a:cs typeface="#9Slide03 Arima Madurai Black" panose="00000A00000000000000" pitchFamily="2" charset="0"/>
                </a:rPr>
                <a:t>,……. )</a:t>
              </a:r>
            </a:p>
          </p:txBody>
        </p:sp>
      </p:grpSp>
      <p:pic>
        <p:nvPicPr>
          <p:cNvPr id="23" name="Picture 2" descr="Hình ảnh Bút Chì Viết Văn Bản Trường Phẳng Biểu Tượng Màu Sắc Biểu Tượng  Biểu Ngữ, Nền, đen, Chỗ Trống Vector và PNG với nền trong suốt để tải xuống  miễ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750" b="78594" l="21250" r="79063"/>
                    </a14:imgEffect>
                  </a14:imgLayer>
                </a14:imgProps>
              </a:ext>
              <a:ext uri="{28A0092B-C50C-407E-A947-70E740481C1C}">
                <a14:useLocalDpi xmlns:a14="http://schemas.microsoft.com/office/drawing/2010/main" val="0"/>
              </a:ext>
            </a:extLst>
          </a:blip>
          <a:srcRect l="20863" t="19185" r="20459" b="21289"/>
          <a:stretch/>
        </p:blipFill>
        <p:spPr bwMode="auto">
          <a:xfrm>
            <a:off x="476701" y="1027905"/>
            <a:ext cx="740483" cy="751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Giá xăng có thể về mức 15.000 đồng/l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555" y="2974382"/>
            <a:ext cx="2892664" cy="1673581"/>
          </a:xfrm>
          <a:prstGeom prst="roundRect">
            <a:avLst/>
          </a:prstGeom>
          <a:noFill/>
          <a:extLst>
            <a:ext uri="{909E8E84-426E-40DD-AFC4-6F175D3DCCD1}">
              <a14:hiddenFill xmlns:a14="http://schemas.microsoft.com/office/drawing/2010/main">
                <a:solidFill>
                  <a:srgbClr val="FFFFFF"/>
                </a:solidFill>
              </a14:hiddenFill>
            </a:ext>
          </a:extLst>
        </p:spPr>
      </p:pic>
      <p:sp>
        <p:nvSpPr>
          <p:cNvPr id="2" name="AutoShape 2" descr="hình ảnh : tối, Đỏ, màu, ngọn lửa, Phát sáng, Lửa trại, nhiệt, đốt cháy,  than củi, nóng bức, Dung nham, Nhiên liệu, carbon, than hồng, Hiện tượng  địa chất 5184x3456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ình ảnh : tối, Đỏ, màu, ngọn lửa, Phát sáng, Lửa trại, nhiệt, đốt cháy,  than củi, nóng bức, Dung nham, Nhiên liệu, carbon, than hồng, Hiện tượng  địa chất 5184x3456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ình ảnh : tối, Đỏ, màu, ngọn lửa, Phát sáng, Lửa trại, nhiệt, đốt cháy,  than củi, nóng bức, Dung nham, Nhiên liệu, carbon, than hồng, Hiện tượng  địa chất 5184x3456 -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37" y="2974382"/>
            <a:ext cx="2886848" cy="1673581"/>
          </a:xfrm>
          <a:prstGeom prst="roundRect">
            <a:avLst/>
          </a:prstGeom>
        </p:spPr>
      </p:pic>
    </p:spTree>
    <p:extLst>
      <p:ext uri="{BB962C8B-B14F-4D97-AF65-F5344CB8AC3E}">
        <p14:creationId xmlns:p14="http://schemas.microsoft.com/office/powerpoint/2010/main" val="4127810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ầu mỏ được hình thành như thế nào- Trái đất còn bao nhiêu dầu mỏ - Khai Sáng TV">
            <a:hlinkClick r:id="" action="ppaction://media"/>
            <a:extLst>
              <a:ext uri="{FF2B5EF4-FFF2-40B4-BE49-F238E27FC236}">
                <a16:creationId xmlns:a16="http://schemas.microsoft.com/office/drawing/2014/main" id="{0736D85E-5A67-4F4B-9D6A-73C427B0B3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08939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n di 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167" b="90583" l="6500" r="97000">
                        <a14:foregroundMark x1="58167" y1="31333" x2="30750" y2="75500"/>
                        <a14:foregroundMark x1="28833" y1="44500" x2="84250" y2="76083"/>
                        <a14:foregroundMark x1="73250" y1="44833" x2="32667" y2="56333"/>
                        <a14:foregroundMark x1="31583" y1="57167" x2="30417" y2="71917"/>
                        <a14:foregroundMark x1="26917" y1="79333" x2="77667" y2="80167"/>
                        <a14:foregroundMark x1="70750" y1="63750" x2="36500" y2="78833"/>
                        <a14:foregroundMark x1="57333" y1="76083" x2="79250" y2="75000"/>
                        <a14:foregroundMark x1="53500" y1="50833" x2="62250" y2="60667"/>
                      </a14:backgroundRemoval>
                    </a14:imgEffect>
                  </a14:imgLayer>
                </a14:imgProps>
              </a:ext>
              <a:ext uri="{28A0092B-C50C-407E-A947-70E740481C1C}">
                <a14:useLocalDpi xmlns:a14="http://schemas.microsoft.com/office/drawing/2010/main" val="0"/>
              </a:ext>
            </a:extLst>
          </a:blip>
          <a:srcRect l="6036" t="3090" r="2881" b="8843"/>
          <a:stretch/>
        </p:blipFill>
        <p:spPr bwMode="auto">
          <a:xfrm>
            <a:off x="237065" y="986620"/>
            <a:ext cx="3883377" cy="37547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81776" y="156190"/>
            <a:ext cx="5226756" cy="1200329"/>
          </a:xfrm>
          <a:prstGeom prst="rect">
            <a:avLst/>
          </a:prstGeom>
          <a:noFill/>
        </p:spPr>
        <p:txBody>
          <a:bodyPr wrap="square" rtlCol="0">
            <a:spAutoFit/>
          </a:bodyPr>
          <a:lstStyle/>
          <a:p>
            <a:pPr algn="ctr"/>
            <a:r>
              <a:rPr lang="en-US" sz="3600" dirty="0">
                <a:solidFill>
                  <a:srgbClr val="000066"/>
                </a:solidFill>
                <a:latin typeface="#9Slide03 AllRoundGothic" panose="020B0604020202020204" charset="0"/>
              </a:rPr>
              <a:t>EM LÀ </a:t>
            </a:r>
          </a:p>
          <a:p>
            <a:pPr algn="ctr"/>
            <a:r>
              <a:rPr lang="en-US" sz="3600" dirty="0">
                <a:solidFill>
                  <a:srgbClr val="000066"/>
                </a:solidFill>
                <a:latin typeface="#9Slide03 AllRoundGothic" panose="020B0604020202020204" charset="0"/>
              </a:rPr>
              <a:t>NHÀ KHOA HỌC</a:t>
            </a:r>
          </a:p>
        </p:txBody>
      </p:sp>
      <p:sp>
        <p:nvSpPr>
          <p:cNvPr id="6" name="Rounded Rectangle 5"/>
          <p:cNvSpPr/>
          <p:nvPr/>
        </p:nvSpPr>
        <p:spPr>
          <a:xfrm>
            <a:off x="3939822" y="1342773"/>
            <a:ext cx="4673600" cy="116335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0066"/>
                </a:solidFill>
                <a:latin typeface="#9Slide03 Arima Madurai Black" panose="00000A00000000000000" pitchFamily="2" charset="0"/>
                <a:cs typeface="#9Slide03 Arima Madurai Black" panose="00000A00000000000000" pitchFamily="2" charset="0"/>
              </a:rPr>
              <a:t>Phát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bộ</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dụng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cụ</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thí</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nghiệm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và</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tiến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hành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thí</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nghiệm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tìm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hiểu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tính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chất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của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và</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điền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nội</a:t>
            </a:r>
            <a:r>
              <a:rPr lang="en-US" sz="1600" dirty="0">
                <a:solidFill>
                  <a:srgbClr val="000066"/>
                </a:solidFill>
                <a:latin typeface="#9Slide03 Arima Madurai Black" panose="00000A00000000000000" pitchFamily="2" charset="0"/>
                <a:cs typeface="#9Slide03 Arima Madurai Black" panose="00000A00000000000000" pitchFamily="2" charset="0"/>
              </a:rPr>
              <a:t> dung </a:t>
            </a:r>
            <a:r>
              <a:rPr lang="en-US" sz="1600" dirty="0" err="1">
                <a:solidFill>
                  <a:srgbClr val="000066"/>
                </a:solidFill>
                <a:latin typeface="#9Slide03 Arima Madurai Black" panose="00000A00000000000000" pitchFamily="2" charset="0"/>
                <a:cs typeface="#9Slide03 Arima Madurai Black" panose="00000A00000000000000" pitchFamily="2" charset="0"/>
              </a:rPr>
              <a:t>vào</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phiếu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học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tập</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Rút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ra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được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tính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chất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của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kim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loại</a:t>
            </a:r>
            <a:r>
              <a:rPr lang="en-US" sz="1600" dirty="0">
                <a:solidFill>
                  <a:srgbClr val="000066"/>
                </a:solidFill>
                <a:latin typeface="#9Slide03 Arima Madurai Black" panose="00000A00000000000000" pitchFamily="2" charset="0"/>
                <a:cs typeface="#9Slide03 Arima Madurai Black" panose="00000A00000000000000" pitchFamily="2" charset="0"/>
              </a:rPr>
              <a:t>.</a:t>
            </a:r>
          </a:p>
        </p:txBody>
      </p:sp>
      <p:sp>
        <p:nvSpPr>
          <p:cNvPr id="5" name="Rounded Rectangle 4"/>
          <p:cNvSpPr/>
          <p:nvPr/>
        </p:nvSpPr>
        <p:spPr>
          <a:xfrm>
            <a:off x="4024722" y="2674126"/>
            <a:ext cx="1342907" cy="42333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en-US" dirty="0" err="1">
                <a:solidFill>
                  <a:srgbClr val="000066"/>
                </a:solidFill>
                <a:latin typeface="#9Slide03 Arima Madurai Black" panose="020B0604020202020204" charset="0"/>
                <a:cs typeface="#9Slide03 Arima Madurai Black" panose="020B0604020202020204" charset="0"/>
              </a:rPr>
              <a:t>Thí</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nghiệm</a:t>
            </a:r>
            <a:r>
              <a:rPr lang="en-US" dirty="0">
                <a:solidFill>
                  <a:srgbClr val="000066"/>
                </a:solidFill>
                <a:latin typeface="#9Slide03 Arima Madurai Black" panose="020B0604020202020204" charset="0"/>
                <a:cs typeface="#9Slide03 Arima Madurai Black" panose="020B0604020202020204" charset="0"/>
              </a:rPr>
              <a:t> 1:</a:t>
            </a:r>
          </a:p>
        </p:txBody>
      </p:sp>
      <p:sp>
        <p:nvSpPr>
          <p:cNvPr id="10" name="Rounded Rectangle 9"/>
          <p:cNvSpPr/>
          <p:nvPr/>
        </p:nvSpPr>
        <p:spPr>
          <a:xfrm>
            <a:off x="4024722" y="3196962"/>
            <a:ext cx="1342906" cy="42333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50000"/>
              </a:lnSpc>
            </a:pPr>
            <a:r>
              <a:rPr lang="en-US" dirty="0" err="1">
                <a:solidFill>
                  <a:srgbClr val="000066"/>
                </a:solidFill>
                <a:latin typeface="#9Slide03 Arima Madurai Black" panose="020B0604020202020204" charset="0"/>
                <a:cs typeface="#9Slide03 Arima Madurai Black" panose="020B0604020202020204" charset="0"/>
              </a:rPr>
              <a:t>Thí</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nghiệm</a:t>
            </a:r>
            <a:r>
              <a:rPr lang="en-US" dirty="0">
                <a:solidFill>
                  <a:srgbClr val="000066"/>
                </a:solidFill>
                <a:latin typeface="#9Slide03 Arima Madurai Black" panose="020B0604020202020204" charset="0"/>
                <a:cs typeface="#9Slide03 Arima Madurai Black" panose="020B0604020202020204" charset="0"/>
              </a:rPr>
              <a:t> 2:</a:t>
            </a:r>
          </a:p>
        </p:txBody>
      </p:sp>
      <p:sp>
        <p:nvSpPr>
          <p:cNvPr id="11" name="Rounded Rectangle 10"/>
          <p:cNvSpPr/>
          <p:nvPr/>
        </p:nvSpPr>
        <p:spPr>
          <a:xfrm>
            <a:off x="4024721" y="3719481"/>
            <a:ext cx="1342907" cy="423335"/>
          </a:xfrm>
          <a:prstGeom prst="roundRect">
            <a:avLst/>
          </a:prstGeom>
          <a:solidFill>
            <a:srgbClr val="749CD6"/>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en-US" dirty="0" err="1">
                <a:solidFill>
                  <a:srgbClr val="000066"/>
                </a:solidFill>
                <a:latin typeface="#9Slide03 Arima Madurai Black" panose="020B0604020202020204" charset="0"/>
                <a:cs typeface="#9Slide03 Arima Madurai Black" panose="020B0604020202020204" charset="0"/>
              </a:rPr>
              <a:t>Thí</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nghiệm</a:t>
            </a:r>
            <a:r>
              <a:rPr lang="en-US" dirty="0">
                <a:solidFill>
                  <a:srgbClr val="000066"/>
                </a:solidFill>
                <a:latin typeface="#9Slide03 Arima Madurai Black" panose="020B0604020202020204" charset="0"/>
                <a:cs typeface="#9Slide03 Arima Madurai Black" panose="020B0604020202020204" charset="0"/>
              </a:rPr>
              <a:t> 3:</a:t>
            </a:r>
          </a:p>
        </p:txBody>
      </p:sp>
      <p:sp>
        <p:nvSpPr>
          <p:cNvPr id="9" name="TextBox 8"/>
          <p:cNvSpPr txBox="1"/>
          <p:nvPr/>
        </p:nvSpPr>
        <p:spPr>
          <a:xfrm>
            <a:off x="5367629" y="2716516"/>
            <a:ext cx="3217332" cy="338554"/>
          </a:xfrm>
          <a:prstGeom prst="rect">
            <a:avLst/>
          </a:prstGeom>
          <a:noFill/>
        </p:spPr>
        <p:txBody>
          <a:bodyPr wrap="square" rtlCol="0">
            <a:spAutoFit/>
          </a:bodyPr>
          <a:lstStyle/>
          <a:p>
            <a:pPr algn="ctr"/>
            <a:r>
              <a:rPr lang="en-US" sz="1600" dirty="0" err="1">
                <a:solidFill>
                  <a:srgbClr val="000066"/>
                </a:solidFill>
                <a:latin typeface="#9Slide03 Arima Madurai" panose="020B0604020202020204" charset="0"/>
                <a:cs typeface="#9Slide03 Arima Madurai" panose="020B0604020202020204" charset="0"/>
              </a:rPr>
              <a:t>Sự</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cháy</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của</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nhiên</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liệu</a:t>
            </a:r>
            <a:r>
              <a:rPr lang="en-US" sz="1600" dirty="0">
                <a:solidFill>
                  <a:srgbClr val="000066"/>
                </a:solidFill>
                <a:latin typeface="#9Slide03 Arima Madurai" panose="020B0604020202020204" charset="0"/>
                <a:cs typeface="#9Slide03 Arima Madurai" panose="020B0604020202020204" charset="0"/>
              </a:rPr>
              <a:t>.</a:t>
            </a:r>
          </a:p>
        </p:txBody>
      </p:sp>
      <p:sp>
        <p:nvSpPr>
          <p:cNvPr id="13" name="TextBox 12"/>
          <p:cNvSpPr txBox="1"/>
          <p:nvPr/>
        </p:nvSpPr>
        <p:spPr>
          <a:xfrm>
            <a:off x="5367628" y="3239352"/>
            <a:ext cx="3445958" cy="338554"/>
          </a:xfrm>
          <a:prstGeom prst="rect">
            <a:avLst/>
          </a:prstGeom>
          <a:noFill/>
        </p:spPr>
        <p:txBody>
          <a:bodyPr wrap="square" rtlCol="0">
            <a:spAutoFit/>
          </a:bodyPr>
          <a:lstStyle/>
          <a:p>
            <a:pPr algn="ctr"/>
            <a:r>
              <a:rPr lang="en-US" sz="1600" dirty="0" err="1">
                <a:solidFill>
                  <a:srgbClr val="000066"/>
                </a:solidFill>
                <a:latin typeface="#9Slide03 Arima Madurai" panose="020B0604020202020204" charset="0"/>
                <a:cs typeface="#9Slide03 Arima Madurai" panose="020B0604020202020204" charset="0"/>
              </a:rPr>
              <a:t>Tính</a:t>
            </a:r>
            <a:r>
              <a:rPr lang="en-US" sz="1600" dirty="0">
                <a:solidFill>
                  <a:srgbClr val="000066"/>
                </a:solidFill>
                <a:latin typeface="#9Slide03 Arima Madurai" panose="020B0604020202020204" charset="0"/>
                <a:cs typeface="#9Slide03 Arima Madurai" panose="020B0604020202020204" charset="0"/>
              </a:rPr>
              <a:t> tan </a:t>
            </a:r>
            <a:r>
              <a:rPr lang="en-US" sz="1600" dirty="0" err="1">
                <a:solidFill>
                  <a:srgbClr val="000066"/>
                </a:solidFill>
                <a:latin typeface="#9Slide03 Arima Madurai" panose="020B0604020202020204" charset="0"/>
                <a:cs typeface="#9Slide03 Arima Madurai" panose="020B0604020202020204" charset="0"/>
              </a:rPr>
              <a:t>trong</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nước</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của</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xăng</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dầu</a:t>
            </a:r>
            <a:r>
              <a:rPr lang="en-US" sz="1600" dirty="0">
                <a:solidFill>
                  <a:srgbClr val="000066"/>
                </a:solidFill>
                <a:latin typeface="#9Slide03 Arima Madurai" panose="020B0604020202020204" charset="0"/>
                <a:cs typeface="#9Slide03 Arima Madurai" panose="020B0604020202020204" charset="0"/>
              </a:rPr>
              <a:t>..</a:t>
            </a:r>
          </a:p>
        </p:txBody>
      </p:sp>
      <p:sp>
        <p:nvSpPr>
          <p:cNvPr id="14" name="TextBox 13"/>
          <p:cNvSpPr txBox="1"/>
          <p:nvPr/>
        </p:nvSpPr>
        <p:spPr>
          <a:xfrm>
            <a:off x="5408991" y="3771927"/>
            <a:ext cx="3217332" cy="338554"/>
          </a:xfrm>
          <a:prstGeom prst="rect">
            <a:avLst/>
          </a:prstGeom>
          <a:noFill/>
        </p:spPr>
        <p:txBody>
          <a:bodyPr wrap="square" rtlCol="0">
            <a:spAutoFit/>
          </a:bodyPr>
          <a:lstStyle/>
          <a:p>
            <a:pPr algn="ctr"/>
            <a:r>
              <a:rPr lang="en-US" sz="1600" dirty="0" err="1">
                <a:solidFill>
                  <a:srgbClr val="000066"/>
                </a:solidFill>
                <a:latin typeface="#9Slide03 Arima Madurai" panose="020B0604020202020204" charset="0"/>
                <a:cs typeface="#9Slide03 Arima Madurai" panose="020B0604020202020204" charset="0"/>
              </a:rPr>
              <a:t>Mùi</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đặc</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trưng</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của</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xăng</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dầu</a:t>
            </a:r>
            <a:r>
              <a:rPr lang="en-US" sz="1600" dirty="0">
                <a:solidFill>
                  <a:srgbClr val="000066"/>
                </a:solidFill>
                <a:latin typeface="#9Slide03 Arima Madurai" panose="020B0604020202020204" charset="0"/>
                <a:cs typeface="#9Slide03 Arima Madurai" panose="020B0604020202020204" charset="0"/>
              </a:rPr>
              <a:t>.</a:t>
            </a:r>
          </a:p>
        </p:txBody>
      </p:sp>
    </p:spTree>
    <p:extLst>
      <p:ext uri="{BB962C8B-B14F-4D97-AF65-F5344CB8AC3E}">
        <p14:creationId xmlns:p14="http://schemas.microsoft.com/office/powerpoint/2010/main" val="54273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5122843"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Nguồn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tính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và</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cách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sử</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dụng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sp>
        <p:nvSpPr>
          <p:cNvPr id="2" name="Pentagon 1"/>
          <p:cNvSpPr/>
          <p:nvPr/>
        </p:nvSpPr>
        <p:spPr>
          <a:xfrm>
            <a:off x="404734" y="1068081"/>
            <a:ext cx="2576671" cy="376517"/>
          </a:xfrm>
          <a:prstGeom prst="homePlate">
            <a:avLst/>
          </a:prstGeom>
          <a:solidFill>
            <a:srgbClr val="8DE389"/>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rgbClr val="000066"/>
                </a:solidFill>
                <a:latin typeface="#9Slide03 Arima Madurai Black" panose="020B0604020202020204" charset="0"/>
                <a:cs typeface="#9Slide03 Arima Madurai Black" panose="020B0604020202020204" charset="0"/>
              </a:rPr>
              <a:t>Sự</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cháy</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của</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nhiên</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liệu</a:t>
            </a:r>
            <a:endParaRPr lang="en-US" sz="1600" dirty="0">
              <a:solidFill>
                <a:srgbClr val="000066"/>
              </a:solidFill>
              <a:latin typeface="#9Slide03 Arima Madurai Black" panose="020B0604020202020204" charset="0"/>
              <a:cs typeface="#9Slide03 Arima Madurai Black" panose="020B0604020202020204" charset="0"/>
            </a:endParaRPr>
          </a:p>
        </p:txBody>
      </p:sp>
      <p:grpSp>
        <p:nvGrpSpPr>
          <p:cNvPr id="9" name="Group 8"/>
          <p:cNvGrpSpPr/>
          <p:nvPr/>
        </p:nvGrpSpPr>
        <p:grpSpPr>
          <a:xfrm>
            <a:off x="450821" y="1487832"/>
            <a:ext cx="3546644" cy="802214"/>
            <a:chOff x="450821" y="1487832"/>
            <a:chExt cx="3546644" cy="802214"/>
          </a:xfrm>
        </p:grpSpPr>
        <p:grpSp>
          <p:nvGrpSpPr>
            <p:cNvPr id="6" name="Group 5"/>
            <p:cNvGrpSpPr/>
            <p:nvPr/>
          </p:nvGrpSpPr>
          <p:grpSpPr>
            <a:xfrm>
              <a:off x="450821" y="1487832"/>
              <a:ext cx="3546644" cy="802214"/>
              <a:chOff x="514829" y="1624992"/>
              <a:chExt cx="3546644" cy="802214"/>
            </a:xfrm>
          </p:grpSpPr>
          <p:sp>
            <p:nvSpPr>
              <p:cNvPr id="5" name="Rounded Rectangle 4"/>
              <p:cNvSpPr/>
              <p:nvPr/>
            </p:nvSpPr>
            <p:spPr>
              <a:xfrm>
                <a:off x="514829" y="1650492"/>
                <a:ext cx="3546644" cy="776714"/>
              </a:xfrm>
              <a:prstGeom prst="roundRect">
                <a:avLst/>
              </a:prstGeom>
              <a:noFill/>
              <a:ln w="127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Hình ảnh Mbe Phong Cách Mbe Hóa Học Hóa Chất, Clipart Hóa Học, đồ, đồ Mbe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250" b="73750" l="24219" r="81875"/>
                        </a14:imgEffect>
                      </a14:imgLayer>
                    </a14:imgProps>
                  </a:ext>
                  <a:ext uri="{28A0092B-C50C-407E-A947-70E740481C1C}">
                    <a14:useLocalDpi xmlns:a14="http://schemas.microsoft.com/office/drawing/2010/main" val="0"/>
                  </a:ext>
                </a:extLst>
              </a:blip>
              <a:srcRect l="24277" t="20851" r="25790" b="26966"/>
              <a:stretch/>
            </p:blipFill>
            <p:spPr bwMode="auto">
              <a:xfrm>
                <a:off x="514829" y="1624992"/>
                <a:ext cx="767643" cy="80221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218462" y="1551382"/>
              <a:ext cx="2779001" cy="738664"/>
            </a:xfrm>
            <a:prstGeom prst="rect">
              <a:avLst/>
            </a:prstGeom>
            <a:noFill/>
          </p:spPr>
          <p:txBody>
            <a:bodyPr wrap="square" rtlCol="0">
              <a:spAutoFit/>
            </a:bodyPr>
            <a:lstStyle/>
            <a:p>
              <a:pPr algn="just"/>
              <a:r>
                <a:rPr lang="en-US" dirty="0" err="1">
                  <a:solidFill>
                    <a:srgbClr val="000066"/>
                  </a:solidFill>
                  <a:latin typeface="#9Slide03 Arima Madurai" panose="020B0604020202020204" charset="0"/>
                  <a:cs typeface="#9Slide03 Arima Madurai" panose="020B0604020202020204" charset="0"/>
                </a:rPr>
                <a:t>Tiến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hành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lần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lượt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các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nghiệm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và</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quan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sát</a:t>
              </a:r>
              <a:r>
                <a:rPr lang="en-US" dirty="0">
                  <a:solidFill>
                    <a:srgbClr val="000066"/>
                  </a:solidFill>
                  <a:latin typeface="#9Slide03 Arima Madurai" panose="020B0604020202020204" charset="0"/>
                  <a:cs typeface="#9Slide03 Arima Madurai" panose="020B0604020202020204" charset="0"/>
                </a:rPr>
                <a:t>, so </a:t>
              </a:r>
              <a:r>
                <a:rPr lang="en-US" dirty="0" err="1">
                  <a:solidFill>
                    <a:srgbClr val="000066"/>
                  </a:solidFill>
                  <a:latin typeface="#9Slide03 Arima Madurai" panose="020B0604020202020204" charset="0"/>
                  <a:cs typeface="#9Slide03 Arima Madurai" panose="020B0604020202020204" charset="0"/>
                </a:rPr>
                <a:t>sánh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tính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dễ</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bắt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lửa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của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các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nhiên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liệu</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2" name="Group 11"/>
          <p:cNvGrpSpPr/>
          <p:nvPr/>
        </p:nvGrpSpPr>
        <p:grpSpPr>
          <a:xfrm>
            <a:off x="560931" y="2411429"/>
            <a:ext cx="2983377" cy="339863"/>
            <a:chOff x="1014085" y="2435704"/>
            <a:chExt cx="2983377" cy="339863"/>
          </a:xfrm>
        </p:grpSpPr>
        <p:sp>
          <p:nvSpPr>
            <p:cNvPr id="10" name="Rounded Rectangle 9"/>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Châm</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11" name="Rounded Rectangle 10"/>
            <p:cNvSpPr/>
            <p:nvPr/>
          </p:nvSpPr>
          <p:spPr>
            <a:xfrm>
              <a:off x="1014086" y="2435704"/>
              <a:ext cx="410138" cy="339863"/>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1</a:t>
              </a:r>
            </a:p>
          </p:txBody>
        </p:sp>
      </p:grpSp>
      <p:grpSp>
        <p:nvGrpSpPr>
          <p:cNvPr id="16" name="Group 15"/>
          <p:cNvGrpSpPr/>
          <p:nvPr/>
        </p:nvGrpSpPr>
        <p:grpSpPr>
          <a:xfrm>
            <a:off x="560930" y="2853791"/>
            <a:ext cx="2983377" cy="339863"/>
            <a:chOff x="1014085" y="2435704"/>
            <a:chExt cx="2983377" cy="339863"/>
          </a:xfrm>
        </p:grpSpPr>
        <p:sp>
          <p:nvSpPr>
            <p:cNvPr id="17" name="Rounded Rectangle 16"/>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Đốt</a:t>
              </a:r>
              <a:r>
                <a:rPr lang="en-US" dirty="0">
                  <a:solidFill>
                    <a:srgbClr val="000066"/>
                  </a:solidFill>
                  <a:latin typeface="#9Slide03 Arima Madurai Black" panose="020B0604020202020204" charset="0"/>
                  <a:cs typeface="#9Slide03 Arima Madurai Black" panose="020B0604020202020204" charset="0"/>
                </a:rPr>
                <a:t> than </a:t>
              </a:r>
              <a:r>
                <a:rPr lang="en-US" dirty="0" err="1">
                  <a:solidFill>
                    <a:srgbClr val="000066"/>
                  </a:solidFill>
                  <a:latin typeface="#9Slide03 Arima Madurai Black" panose="020B0604020202020204" charset="0"/>
                  <a:cs typeface="#9Slide03 Arima Madurai Black" panose="020B0604020202020204" charset="0"/>
                </a:rPr>
                <a:t>củi</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bằng</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18" name="Rounded Rectangle 17"/>
            <p:cNvSpPr/>
            <p:nvPr/>
          </p:nvSpPr>
          <p:spPr>
            <a:xfrm>
              <a:off x="1014086" y="2435704"/>
              <a:ext cx="410138" cy="339863"/>
            </a:xfrm>
            <a:prstGeom prst="roundRect">
              <a:avLst/>
            </a:prstGeom>
            <a:solidFill>
              <a:srgbClr val="97B5E1"/>
            </a:solidFill>
            <a:ln>
              <a:solidFill>
                <a:srgbClr val="749CD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2</a:t>
              </a:r>
            </a:p>
          </p:txBody>
        </p:sp>
      </p:grpSp>
      <p:grpSp>
        <p:nvGrpSpPr>
          <p:cNvPr id="19" name="Group 18"/>
          <p:cNvGrpSpPr/>
          <p:nvPr/>
        </p:nvGrpSpPr>
        <p:grpSpPr>
          <a:xfrm>
            <a:off x="560929" y="3346053"/>
            <a:ext cx="2983377" cy="339863"/>
            <a:chOff x="1014085" y="2435704"/>
            <a:chExt cx="2983377" cy="339863"/>
          </a:xfrm>
        </p:grpSpPr>
        <p:sp>
          <p:nvSpPr>
            <p:cNvPr id="20" name="Rounded Rectangle 19"/>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chiếc</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gas</a:t>
              </a:r>
            </a:p>
          </p:txBody>
        </p:sp>
        <p:sp>
          <p:nvSpPr>
            <p:cNvPr id="21" name="Rounded Rectangle 20"/>
            <p:cNvSpPr/>
            <p:nvPr/>
          </p:nvSpPr>
          <p:spPr>
            <a:xfrm>
              <a:off x="1014086" y="2435704"/>
              <a:ext cx="410138" cy="339863"/>
            </a:xfrm>
            <a:prstGeom prst="roundRect">
              <a:avLst/>
            </a:prstGeom>
            <a:solidFill>
              <a:srgbClr val="92D050"/>
            </a:solidFill>
            <a:ln>
              <a:solidFill>
                <a:srgbClr val="8DE3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3</a:t>
              </a:r>
            </a:p>
          </p:txBody>
        </p:sp>
      </p:grpSp>
      <p:cxnSp>
        <p:nvCxnSpPr>
          <p:cNvPr id="22" name="Straight Connector 21"/>
          <p:cNvCxnSpPr/>
          <p:nvPr/>
        </p:nvCxnSpPr>
        <p:spPr>
          <a:xfrm>
            <a:off x="4133682" y="1610315"/>
            <a:ext cx="0" cy="322006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255061" y="1549076"/>
            <a:ext cx="2983377" cy="339863"/>
            <a:chOff x="1014085" y="2435704"/>
            <a:chExt cx="2983377" cy="339863"/>
          </a:xfrm>
        </p:grpSpPr>
        <p:sp>
          <p:nvSpPr>
            <p:cNvPr id="25" name="Rounded Rectangle 24"/>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Châm</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26" name="Rounded Rectangle 25"/>
            <p:cNvSpPr/>
            <p:nvPr/>
          </p:nvSpPr>
          <p:spPr>
            <a:xfrm>
              <a:off x="1014086" y="2435704"/>
              <a:ext cx="410138" cy="339863"/>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1</a:t>
              </a:r>
            </a:p>
          </p:txBody>
        </p:sp>
      </p:grpSp>
      <p:sp>
        <p:nvSpPr>
          <p:cNvPr id="14" name="Horizontal Scroll 13"/>
          <p:cNvSpPr/>
          <p:nvPr/>
        </p:nvSpPr>
        <p:spPr>
          <a:xfrm>
            <a:off x="5571481" y="983854"/>
            <a:ext cx="1666959" cy="52947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KẾT QUẢ</a:t>
            </a:r>
          </a:p>
        </p:txBody>
      </p:sp>
      <p:pic>
        <p:nvPicPr>
          <p:cNvPr id="11270" name="Picture 6" descr="Đo nhiệt độ ngọn lửa đèn cồn – THIẾT BỊ THÍ NGHIỆM SỬ DỤNG CẢM BIẾ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854" y="1948889"/>
            <a:ext cx="1809804" cy="1809804"/>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6097463" y="2584056"/>
            <a:ext cx="2545392" cy="577229"/>
          </a:xfrm>
          <a:prstGeom prst="roundRect">
            <a:avLst/>
          </a:prstGeom>
          <a:noFill/>
          <a:ln>
            <a:solidFill>
              <a:schemeClr val="accent2">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rgbClr val="000066"/>
                </a:solidFill>
                <a:latin typeface="#9Slide03 Arima Madurai Black" panose="00000A00000000000000" pitchFamily="2" charset="0"/>
                <a:cs typeface="#9Slide03 Arima Madurai Black" panose="00000A00000000000000" pitchFamily="2" charset="0"/>
              </a:rPr>
              <a:t>Đèn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cồn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ngay</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lập</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tức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bắt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lửa</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và</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cháy</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mạnh</a:t>
            </a:r>
            <a:r>
              <a:rPr lang="en-US" dirty="0">
                <a:solidFill>
                  <a:srgbClr val="000066"/>
                </a:solidFill>
                <a:latin typeface="#9Slide03 Arima Madurai Black" panose="00000A00000000000000" pitchFamily="2" charset="0"/>
                <a:cs typeface="#9Slide03 Arima Madurai Black" panose="00000A00000000000000" pitchFamily="2" charset="0"/>
              </a:rPr>
              <a:t>.</a:t>
            </a:r>
          </a:p>
        </p:txBody>
      </p:sp>
      <p:grpSp>
        <p:nvGrpSpPr>
          <p:cNvPr id="31" name="Group 30"/>
          <p:cNvGrpSpPr/>
          <p:nvPr/>
        </p:nvGrpSpPr>
        <p:grpSpPr>
          <a:xfrm>
            <a:off x="4255060" y="1561826"/>
            <a:ext cx="2983377" cy="339863"/>
            <a:chOff x="1014085" y="2435704"/>
            <a:chExt cx="2983377" cy="339863"/>
          </a:xfrm>
        </p:grpSpPr>
        <p:sp>
          <p:nvSpPr>
            <p:cNvPr id="32" name="Rounded Rectangle 31"/>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Đốt</a:t>
              </a:r>
              <a:r>
                <a:rPr lang="en-US" dirty="0">
                  <a:solidFill>
                    <a:srgbClr val="000066"/>
                  </a:solidFill>
                  <a:latin typeface="#9Slide03 Arima Madurai Black" panose="020B0604020202020204" charset="0"/>
                  <a:cs typeface="#9Slide03 Arima Madurai Black" panose="020B0604020202020204" charset="0"/>
                </a:rPr>
                <a:t> than </a:t>
              </a:r>
              <a:r>
                <a:rPr lang="en-US" dirty="0" err="1">
                  <a:solidFill>
                    <a:srgbClr val="000066"/>
                  </a:solidFill>
                  <a:latin typeface="#9Slide03 Arima Madurai Black" panose="020B0604020202020204" charset="0"/>
                  <a:cs typeface="#9Slide03 Arima Madurai Black" panose="020B0604020202020204" charset="0"/>
                </a:rPr>
                <a:t>củi</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bằng</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33" name="Rounded Rectangle 32"/>
            <p:cNvSpPr/>
            <p:nvPr/>
          </p:nvSpPr>
          <p:spPr>
            <a:xfrm>
              <a:off x="1014086" y="2435704"/>
              <a:ext cx="410138" cy="339863"/>
            </a:xfrm>
            <a:prstGeom prst="roundRect">
              <a:avLst/>
            </a:prstGeom>
            <a:solidFill>
              <a:srgbClr val="97B5E1"/>
            </a:solidFill>
            <a:ln>
              <a:solidFill>
                <a:srgbClr val="749CD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2</a:t>
              </a:r>
            </a:p>
          </p:txBody>
        </p:sp>
      </p:grpSp>
      <p:pic>
        <p:nvPicPr>
          <p:cNvPr id="11272" name="Picture 8" descr="Bài 8: Thực hành nhận biết một số loại phân bón hoá học thông thường - Hoc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374" y="1969114"/>
            <a:ext cx="2727172" cy="1792143"/>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p:cNvSpPr/>
          <p:nvPr/>
        </p:nvSpPr>
        <p:spPr>
          <a:xfrm>
            <a:off x="5132264" y="3893617"/>
            <a:ext cx="2545392" cy="577229"/>
          </a:xfrm>
          <a:prstGeom prst="roundRect">
            <a:avLst/>
          </a:prstGeom>
          <a:noFill/>
          <a:ln>
            <a:solidFill>
              <a:srgbClr val="749CD6"/>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000066"/>
                </a:solidFill>
                <a:latin typeface="#9Slide03 Arima Madurai Black" panose="00000A00000000000000" pitchFamily="2" charset="0"/>
                <a:cs typeface="#9Slide03 Arima Madurai Black" panose="00000A00000000000000" pitchFamily="2" charset="0"/>
              </a:rPr>
              <a:t>Than </a:t>
            </a:r>
            <a:r>
              <a:rPr lang="en-US" dirty="0" err="1">
                <a:solidFill>
                  <a:srgbClr val="000066"/>
                </a:solidFill>
                <a:latin typeface="#9Slide03 Arima Madurai Black" panose="00000A00000000000000" pitchFamily="2" charset="0"/>
                <a:cs typeface="#9Slide03 Arima Madurai Black" panose="00000A00000000000000" pitchFamily="2" charset="0"/>
              </a:rPr>
              <a:t>đốt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một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lúc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bắt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đầu</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nóng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đỏ</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rồi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bốc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cháy</a:t>
            </a:r>
            <a:endParaRPr lang="en-US" dirty="0">
              <a:solidFill>
                <a:srgbClr val="000066"/>
              </a:solidFill>
              <a:latin typeface="#9Slide03 Arima Madurai Black" panose="00000A00000000000000" pitchFamily="2" charset="0"/>
              <a:cs typeface="#9Slide03 Arima Madurai Black" panose="00000A00000000000000" pitchFamily="2" charset="0"/>
            </a:endParaRPr>
          </a:p>
        </p:txBody>
      </p:sp>
      <p:grpSp>
        <p:nvGrpSpPr>
          <p:cNvPr id="36" name="Group 35"/>
          <p:cNvGrpSpPr/>
          <p:nvPr/>
        </p:nvGrpSpPr>
        <p:grpSpPr>
          <a:xfrm>
            <a:off x="4255063" y="1551382"/>
            <a:ext cx="2983377" cy="339863"/>
            <a:chOff x="1014085" y="2435704"/>
            <a:chExt cx="2983377" cy="339863"/>
          </a:xfrm>
        </p:grpSpPr>
        <p:sp>
          <p:nvSpPr>
            <p:cNvPr id="37" name="Rounded Rectangle 36"/>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chiếc</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gas</a:t>
              </a:r>
            </a:p>
          </p:txBody>
        </p:sp>
        <p:sp>
          <p:nvSpPr>
            <p:cNvPr id="38" name="Rounded Rectangle 37"/>
            <p:cNvSpPr/>
            <p:nvPr/>
          </p:nvSpPr>
          <p:spPr>
            <a:xfrm>
              <a:off x="1014086" y="2435704"/>
              <a:ext cx="410138" cy="339863"/>
            </a:xfrm>
            <a:prstGeom prst="roundRect">
              <a:avLst/>
            </a:prstGeom>
            <a:solidFill>
              <a:srgbClr val="92D050"/>
            </a:solidFill>
            <a:ln>
              <a:solidFill>
                <a:srgbClr val="8DE3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3</a:t>
              </a:r>
            </a:p>
          </p:txBody>
        </p:sp>
      </p:grpSp>
      <p:pic>
        <p:nvPicPr>
          <p:cNvPr id="11274" name="Picture 10" descr="Vụ án mẹ già tạt xăng đốt nhà con gái ruột: Bản án nào cho con?"/>
          <p:cNvPicPr>
            <a:picLocks noChangeAspect="1" noChangeArrowheads="1"/>
          </p:cNvPicPr>
          <p:nvPr/>
        </p:nvPicPr>
        <p:blipFill rotWithShape="1">
          <a:blip r:embed="rId6">
            <a:extLst>
              <a:ext uri="{28A0092B-C50C-407E-A947-70E740481C1C}">
                <a14:useLocalDpi xmlns:a14="http://schemas.microsoft.com/office/drawing/2010/main" val="0"/>
              </a:ext>
            </a:extLst>
          </a:blip>
          <a:srcRect l="10064" t="19413" b="5875"/>
          <a:stretch/>
        </p:blipFill>
        <p:spPr bwMode="auto">
          <a:xfrm>
            <a:off x="4870182" y="1969114"/>
            <a:ext cx="3069555" cy="1913432"/>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4951153" y="3982098"/>
            <a:ext cx="2907613" cy="400266"/>
          </a:xfrm>
          <a:prstGeom prst="roundRect">
            <a:avLst/>
          </a:prstGeom>
          <a:noFill/>
          <a:ln>
            <a:solidFill>
              <a:srgbClr val="00B05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rgbClr val="000066"/>
                </a:solidFill>
                <a:latin typeface="#9Slide03 Arima Madurai Black" panose="00000A00000000000000" pitchFamily="2" charset="0"/>
                <a:cs typeface="#9Slide03 Arima Madurai Black" panose="00000A00000000000000" pitchFamily="2" charset="0"/>
              </a:rPr>
              <a:t>Bật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lửa</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ngay</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lập</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tức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bốc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cháy</a:t>
            </a:r>
            <a:endParaRPr lang="en-US" dirty="0">
              <a:solidFill>
                <a:srgbClr val="000066"/>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13907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wipe(down)">
                                      <p:cBhvr>
                                        <p:cTn id="29" dur="500"/>
                                        <p:tgtEl>
                                          <p:spTgt spid="1127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6" presetClass="entr" presetSubtype="21"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53" presetClass="exit" presetSubtype="32" fill="hold" nodeType="withEffect">
                                  <p:stCondLst>
                                    <p:cond delay="0"/>
                                  </p:stCondLst>
                                  <p:childTnLst>
                                    <p:anim calcmode="lin" valueType="num">
                                      <p:cBhvr>
                                        <p:cTn id="44" dur="500"/>
                                        <p:tgtEl>
                                          <p:spTgt spid="11270"/>
                                        </p:tgtEl>
                                        <p:attrNameLst>
                                          <p:attrName>ppt_w</p:attrName>
                                        </p:attrNameLst>
                                      </p:cBhvr>
                                      <p:tavLst>
                                        <p:tav tm="0">
                                          <p:val>
                                            <p:strVal val="ppt_w"/>
                                          </p:val>
                                        </p:tav>
                                        <p:tav tm="100000">
                                          <p:val>
                                            <p:fltVal val="0"/>
                                          </p:val>
                                        </p:tav>
                                      </p:tavLst>
                                    </p:anim>
                                    <p:anim calcmode="lin" valueType="num">
                                      <p:cBhvr>
                                        <p:cTn id="45" dur="500"/>
                                        <p:tgtEl>
                                          <p:spTgt spid="11270"/>
                                        </p:tgtEl>
                                        <p:attrNameLst>
                                          <p:attrName>ppt_h</p:attrName>
                                        </p:attrNameLst>
                                      </p:cBhvr>
                                      <p:tavLst>
                                        <p:tav tm="0">
                                          <p:val>
                                            <p:strVal val="ppt_h"/>
                                          </p:val>
                                        </p:tav>
                                        <p:tav tm="100000">
                                          <p:val>
                                            <p:fltVal val="0"/>
                                          </p:val>
                                        </p:tav>
                                      </p:tavLst>
                                    </p:anim>
                                    <p:animEffect transition="out" filter="fade">
                                      <p:cBhvr>
                                        <p:cTn id="46" dur="500"/>
                                        <p:tgtEl>
                                          <p:spTgt spid="11270"/>
                                        </p:tgtEl>
                                      </p:cBhvr>
                                    </p:animEffect>
                                    <p:set>
                                      <p:cBhvr>
                                        <p:cTn id="47" dur="1" fill="hold">
                                          <p:stCondLst>
                                            <p:cond delay="499"/>
                                          </p:stCondLst>
                                        </p:cTn>
                                        <p:tgtEl>
                                          <p:spTgt spid="11270"/>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30"/>
                                        </p:tgtEl>
                                        <p:attrNameLst>
                                          <p:attrName>ppt_w</p:attrName>
                                        </p:attrNameLst>
                                      </p:cBhvr>
                                      <p:tavLst>
                                        <p:tav tm="0">
                                          <p:val>
                                            <p:strVal val="ppt_w"/>
                                          </p:val>
                                        </p:tav>
                                        <p:tav tm="100000">
                                          <p:val>
                                            <p:fltVal val="0"/>
                                          </p:val>
                                        </p:tav>
                                      </p:tavLst>
                                    </p:anim>
                                    <p:anim calcmode="lin" valueType="num">
                                      <p:cBhvr>
                                        <p:cTn id="50" dur="500"/>
                                        <p:tgtEl>
                                          <p:spTgt spid="30"/>
                                        </p:tgtEl>
                                        <p:attrNameLst>
                                          <p:attrName>ppt_h</p:attrName>
                                        </p:attrNameLst>
                                      </p:cBhvr>
                                      <p:tavLst>
                                        <p:tav tm="0">
                                          <p:val>
                                            <p:strVal val="ppt_h"/>
                                          </p:val>
                                        </p:tav>
                                        <p:tav tm="100000">
                                          <p:val>
                                            <p:fltVal val="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arn(inVertical)">
                                      <p:cBhvr>
                                        <p:cTn id="57" dur="500"/>
                                        <p:tgtEl>
                                          <p:spTgt spid="35"/>
                                        </p:tgtEl>
                                      </p:cBhvr>
                                    </p:animEffect>
                                  </p:childTnLst>
                                </p:cTn>
                              </p:par>
                              <p:par>
                                <p:cTn id="58" presetID="16" presetClass="entr" presetSubtype="21" fill="hold" nodeType="withEffect">
                                  <p:stCondLst>
                                    <p:cond delay="0"/>
                                  </p:stCondLst>
                                  <p:childTnLst>
                                    <p:set>
                                      <p:cBhvr>
                                        <p:cTn id="59" dur="1" fill="hold">
                                          <p:stCondLst>
                                            <p:cond delay="0"/>
                                          </p:stCondLst>
                                        </p:cTn>
                                        <p:tgtEl>
                                          <p:spTgt spid="11272"/>
                                        </p:tgtEl>
                                        <p:attrNameLst>
                                          <p:attrName>style.visibility</p:attrName>
                                        </p:attrNameLst>
                                      </p:cBhvr>
                                      <p:to>
                                        <p:strVal val="visible"/>
                                      </p:to>
                                    </p:set>
                                    <p:animEffect transition="in" filter="barn(inVertical)">
                                      <p:cBhvr>
                                        <p:cTn id="60" dur="500"/>
                                        <p:tgtEl>
                                          <p:spTgt spid="1127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31"/>
                                        </p:tgtEl>
                                        <p:attrNameLst>
                                          <p:attrName>ppt_w</p:attrName>
                                        </p:attrNameLst>
                                      </p:cBhvr>
                                      <p:tavLst>
                                        <p:tav tm="0">
                                          <p:val>
                                            <p:strVal val="ppt_w"/>
                                          </p:val>
                                        </p:tav>
                                        <p:tav tm="100000">
                                          <p:val>
                                            <p:fltVal val="0"/>
                                          </p:val>
                                        </p:tav>
                                      </p:tavLst>
                                    </p:anim>
                                    <p:anim calcmode="lin" valueType="num">
                                      <p:cBhvr>
                                        <p:cTn id="65" dur="500"/>
                                        <p:tgtEl>
                                          <p:spTgt spid="31"/>
                                        </p:tgtEl>
                                        <p:attrNameLst>
                                          <p:attrName>ppt_h</p:attrName>
                                        </p:attrNameLst>
                                      </p:cBhvr>
                                      <p:tavLst>
                                        <p:tav tm="0">
                                          <p:val>
                                            <p:strVal val="ppt_h"/>
                                          </p:val>
                                        </p:tav>
                                        <p:tav tm="100000">
                                          <p:val>
                                            <p:fltVal val="0"/>
                                          </p:val>
                                        </p:tav>
                                      </p:tavLst>
                                    </p:anim>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35"/>
                                        </p:tgtEl>
                                        <p:attrNameLst>
                                          <p:attrName>ppt_w</p:attrName>
                                        </p:attrNameLst>
                                      </p:cBhvr>
                                      <p:tavLst>
                                        <p:tav tm="0">
                                          <p:val>
                                            <p:strVal val="ppt_w"/>
                                          </p:val>
                                        </p:tav>
                                        <p:tav tm="100000">
                                          <p:val>
                                            <p:fltVal val="0"/>
                                          </p:val>
                                        </p:tav>
                                      </p:tavLst>
                                    </p:anim>
                                    <p:anim calcmode="lin" valueType="num">
                                      <p:cBhvr>
                                        <p:cTn id="70" dur="500"/>
                                        <p:tgtEl>
                                          <p:spTgt spid="35"/>
                                        </p:tgtEl>
                                        <p:attrNameLst>
                                          <p:attrName>ppt_h</p:attrName>
                                        </p:attrNameLst>
                                      </p:cBhvr>
                                      <p:tavLst>
                                        <p:tav tm="0">
                                          <p:val>
                                            <p:strVal val="ppt_h"/>
                                          </p:val>
                                        </p:tav>
                                        <p:tav tm="100000">
                                          <p:val>
                                            <p:fltVal val="0"/>
                                          </p:val>
                                        </p:tav>
                                      </p:tavLst>
                                    </p:anim>
                                    <p:animEffect transition="out" filter="fade">
                                      <p:cBhvr>
                                        <p:cTn id="71" dur="500"/>
                                        <p:tgtEl>
                                          <p:spTgt spid="35"/>
                                        </p:tgtEl>
                                      </p:cBhvr>
                                    </p:animEffect>
                                    <p:set>
                                      <p:cBhvr>
                                        <p:cTn id="72" dur="1" fill="hold">
                                          <p:stCondLst>
                                            <p:cond delay="499"/>
                                          </p:stCondLst>
                                        </p:cTn>
                                        <p:tgtEl>
                                          <p:spTgt spid="35"/>
                                        </p:tgtEl>
                                        <p:attrNameLst>
                                          <p:attrName>style.visibility</p:attrName>
                                        </p:attrNameLst>
                                      </p:cBhvr>
                                      <p:to>
                                        <p:strVal val="hidden"/>
                                      </p:to>
                                    </p:set>
                                  </p:childTnLst>
                                </p:cTn>
                              </p:par>
                              <p:par>
                                <p:cTn id="73" presetID="53" presetClass="exit" presetSubtype="32" fill="hold" nodeType="withEffect">
                                  <p:stCondLst>
                                    <p:cond delay="0"/>
                                  </p:stCondLst>
                                  <p:childTnLst>
                                    <p:anim calcmode="lin" valueType="num">
                                      <p:cBhvr>
                                        <p:cTn id="74" dur="500"/>
                                        <p:tgtEl>
                                          <p:spTgt spid="11272"/>
                                        </p:tgtEl>
                                        <p:attrNameLst>
                                          <p:attrName>ppt_w</p:attrName>
                                        </p:attrNameLst>
                                      </p:cBhvr>
                                      <p:tavLst>
                                        <p:tav tm="0">
                                          <p:val>
                                            <p:strVal val="ppt_w"/>
                                          </p:val>
                                        </p:tav>
                                        <p:tav tm="100000">
                                          <p:val>
                                            <p:fltVal val="0"/>
                                          </p:val>
                                        </p:tav>
                                      </p:tavLst>
                                    </p:anim>
                                    <p:anim calcmode="lin" valueType="num">
                                      <p:cBhvr>
                                        <p:cTn id="75" dur="500"/>
                                        <p:tgtEl>
                                          <p:spTgt spid="11272"/>
                                        </p:tgtEl>
                                        <p:attrNameLst>
                                          <p:attrName>ppt_h</p:attrName>
                                        </p:attrNameLst>
                                      </p:cBhvr>
                                      <p:tavLst>
                                        <p:tav tm="0">
                                          <p:val>
                                            <p:strVal val="ppt_h"/>
                                          </p:val>
                                        </p:tav>
                                        <p:tav tm="100000">
                                          <p:val>
                                            <p:fltVal val="0"/>
                                          </p:val>
                                        </p:tav>
                                      </p:tavLst>
                                    </p:anim>
                                    <p:animEffect transition="out" filter="fade">
                                      <p:cBhvr>
                                        <p:cTn id="76" dur="500"/>
                                        <p:tgtEl>
                                          <p:spTgt spid="11272"/>
                                        </p:tgtEl>
                                      </p:cBhvr>
                                    </p:animEffect>
                                    <p:set>
                                      <p:cBhvr>
                                        <p:cTn id="77" dur="1" fill="hold">
                                          <p:stCondLst>
                                            <p:cond delay="499"/>
                                          </p:stCondLst>
                                        </p:cTn>
                                        <p:tgtEl>
                                          <p:spTgt spid="11272"/>
                                        </p:tgtEl>
                                        <p:attrNameLst>
                                          <p:attrName>style.visibility</p:attrName>
                                        </p:attrNameLst>
                                      </p:cBhvr>
                                      <p:to>
                                        <p:strVal val="hidden"/>
                                      </p:to>
                                    </p:set>
                                  </p:childTnLst>
                                </p:cTn>
                              </p:par>
                              <p:par>
                                <p:cTn id="78" presetID="16" presetClass="entr" presetSubtype="21"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barn(inVertical)">
                                      <p:cBhvr>
                                        <p:cTn id="80" dur="50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barn(inVertical)">
                                      <p:cBhvr>
                                        <p:cTn id="85" dur="500"/>
                                        <p:tgtEl>
                                          <p:spTgt spid="40"/>
                                        </p:tgtEl>
                                      </p:cBhvr>
                                    </p:animEffect>
                                  </p:childTnLst>
                                </p:cTn>
                              </p:par>
                              <p:par>
                                <p:cTn id="86" presetID="16" presetClass="entr" presetSubtype="21" fill="hold" nodeType="withEffect">
                                  <p:stCondLst>
                                    <p:cond delay="0"/>
                                  </p:stCondLst>
                                  <p:childTnLst>
                                    <p:set>
                                      <p:cBhvr>
                                        <p:cTn id="87" dur="1" fill="hold">
                                          <p:stCondLst>
                                            <p:cond delay="0"/>
                                          </p:stCondLst>
                                        </p:cTn>
                                        <p:tgtEl>
                                          <p:spTgt spid="11274"/>
                                        </p:tgtEl>
                                        <p:attrNameLst>
                                          <p:attrName>style.visibility</p:attrName>
                                        </p:attrNameLst>
                                      </p:cBhvr>
                                      <p:to>
                                        <p:strVal val="visible"/>
                                      </p:to>
                                    </p:set>
                                    <p:animEffect transition="in" filter="barn(inVertical)">
                                      <p:cBhvr>
                                        <p:cTn id="88" dur="5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P spid="30" grpId="1" animBg="1"/>
      <p:bldP spid="35" grpId="0" animBg="1"/>
      <p:bldP spid="35" grpId="1" animBg="1"/>
      <p:bldP spid="40" grpId="0" animBg="1"/>
    </p:bldLst>
  </p:timing>
</p:sld>
</file>

<file path=ppt/theme/theme1.xml><?xml version="1.0" encoding="utf-8"?>
<a:theme xmlns:a="http://schemas.openxmlformats.org/drawingml/2006/main" name="Interactive High School Locker by Slidesgo">
  <a:themeElements>
    <a:clrScheme name="Simple Light">
      <a:dk1>
        <a:srgbClr val="3B4D57"/>
      </a:dk1>
      <a:lt1>
        <a:srgbClr val="FEF0DA"/>
      </a:lt1>
      <a:dk2>
        <a:srgbClr val="D55246"/>
      </a:dk2>
      <a:lt2>
        <a:srgbClr val="273136"/>
      </a:lt2>
      <a:accent1>
        <a:srgbClr val="577485"/>
      </a:accent1>
      <a:accent2>
        <a:srgbClr val="FC6460"/>
      </a:accent2>
      <a:accent3>
        <a:srgbClr val="D9E278"/>
      </a:accent3>
      <a:accent4>
        <a:srgbClr val="FFFEFC"/>
      </a:accent4>
      <a:accent5>
        <a:srgbClr val="FC8B60"/>
      </a:accent5>
      <a:accent6>
        <a:srgbClr val="FCC560"/>
      </a:accent6>
      <a:hlink>
        <a:srgbClr val="D552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6205</TotalTime>
  <Words>1876</Words>
  <Application>Microsoft Macintosh PowerPoint</Application>
  <PresentationFormat>On-screen Show (16:9)</PresentationFormat>
  <Paragraphs>184</Paragraphs>
  <Slides>29</Slides>
  <Notes>1</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#9Slide03 Arima Madurai Black</vt:lpstr>
      <vt:lpstr>Arial</vt:lpstr>
      <vt:lpstr>#9Slide03 Arima Madurai</vt:lpstr>
      <vt:lpstr>#9Slide03 BoosterNextFYBlack</vt:lpstr>
      <vt:lpstr>Secular One</vt:lpstr>
      <vt:lpstr>Segoe UI Semibold</vt:lpstr>
      <vt:lpstr>#9Slide07 SVNNexa Rust Slab Bla</vt:lpstr>
      <vt:lpstr>#9Slide07 SVNBrandon Printed Sh</vt:lpstr>
      <vt:lpstr>Actor</vt:lpstr>
      <vt:lpstr>Wingdings</vt:lpstr>
      <vt:lpstr>#9Slide03 AllRoundGothic</vt:lpstr>
      <vt:lpstr>Interactive High School Locker by Slidesgo</vt:lpstr>
      <vt:lpstr>PowerPoint Presentation</vt:lpstr>
      <vt:lpstr>Loài người biết ăn thịt chín sau khi sáng tạo ra lửa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THIẾT KẾ POSTER</vt:lpstr>
      <vt:lpstr>NHIỆM VỤ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Microsoft Office User</cp:lastModifiedBy>
  <cp:revision>151</cp:revision>
  <dcterms:modified xsi:type="dcterms:W3CDTF">2021-10-27T02:25:43Z</dcterms:modified>
</cp:coreProperties>
</file>