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10287000" cx="18288000"/>
  <p:notesSz cx="6858000" cy="9144000"/>
  <p:embeddedFontLst>
    <p:embeddedFont>
      <p:font typeface="Tahoma"/>
      <p:regular r:id="rId28"/>
      <p:bold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Tahoma-regular.fntdata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Tahoma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3" name="Google Shape;493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p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2" name="Google Shape;512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p2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5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image" Target="../media/image69.png"/><Relationship Id="rId10" Type="http://schemas.openxmlformats.org/officeDocument/2006/relationships/image" Target="../media/image70.png"/><Relationship Id="rId1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2.png"/><Relationship Id="rId4" Type="http://schemas.openxmlformats.org/officeDocument/2006/relationships/image" Target="../media/image56.png"/><Relationship Id="rId9" Type="http://schemas.openxmlformats.org/officeDocument/2006/relationships/image" Target="../media/image76.png"/><Relationship Id="rId5" Type="http://schemas.openxmlformats.org/officeDocument/2006/relationships/image" Target="../media/image66.png"/><Relationship Id="rId6" Type="http://schemas.openxmlformats.org/officeDocument/2006/relationships/image" Target="../media/image68.png"/><Relationship Id="rId7" Type="http://schemas.openxmlformats.org/officeDocument/2006/relationships/image" Target="../media/image63.png"/><Relationship Id="rId8" Type="http://schemas.openxmlformats.org/officeDocument/2006/relationships/image" Target="../media/image5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9.png"/><Relationship Id="rId4" Type="http://schemas.openxmlformats.org/officeDocument/2006/relationships/image" Target="../media/image43.png"/><Relationship Id="rId5" Type="http://schemas.openxmlformats.org/officeDocument/2006/relationships/image" Target="../media/image33.png"/><Relationship Id="rId6" Type="http://schemas.openxmlformats.org/officeDocument/2006/relationships/image" Target="../media/image62.png"/><Relationship Id="rId7" Type="http://schemas.openxmlformats.org/officeDocument/2006/relationships/image" Target="../media/image7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1.png"/><Relationship Id="rId4" Type="http://schemas.openxmlformats.org/officeDocument/2006/relationships/image" Target="../media/image80.png"/><Relationship Id="rId9" Type="http://schemas.openxmlformats.org/officeDocument/2006/relationships/image" Target="../media/image101.png"/><Relationship Id="rId5" Type="http://schemas.openxmlformats.org/officeDocument/2006/relationships/image" Target="../media/image71.png"/><Relationship Id="rId6" Type="http://schemas.openxmlformats.org/officeDocument/2006/relationships/image" Target="../media/image75.png"/><Relationship Id="rId7" Type="http://schemas.openxmlformats.org/officeDocument/2006/relationships/image" Target="../media/image95.png"/><Relationship Id="rId8" Type="http://schemas.openxmlformats.org/officeDocument/2006/relationships/image" Target="../media/image8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0.png"/><Relationship Id="rId4" Type="http://schemas.openxmlformats.org/officeDocument/2006/relationships/image" Target="../media/image62.png"/><Relationship Id="rId5" Type="http://schemas.openxmlformats.org/officeDocument/2006/relationships/image" Target="../media/image98.png"/><Relationship Id="rId6" Type="http://schemas.openxmlformats.org/officeDocument/2006/relationships/image" Target="../media/image8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1.png"/><Relationship Id="rId4" Type="http://schemas.openxmlformats.org/officeDocument/2006/relationships/image" Target="../media/image90.png"/><Relationship Id="rId5" Type="http://schemas.openxmlformats.org/officeDocument/2006/relationships/image" Target="../media/image8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8.png"/><Relationship Id="rId4" Type="http://schemas.openxmlformats.org/officeDocument/2006/relationships/image" Target="../media/image110.png"/><Relationship Id="rId5" Type="http://schemas.openxmlformats.org/officeDocument/2006/relationships/image" Target="../media/image10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4.png"/><Relationship Id="rId4" Type="http://schemas.openxmlformats.org/officeDocument/2006/relationships/image" Target="../media/image88.png"/></Relationships>
</file>

<file path=ppt/slides/_rels/slide19.xml.rels><?xml version="1.0" encoding="UTF-8" standalone="yes"?><Relationships xmlns="http://schemas.openxmlformats.org/package/2006/relationships"><Relationship Id="rId10" Type="http://schemas.openxmlformats.org/officeDocument/2006/relationships/image" Target="../media/image102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3.png"/><Relationship Id="rId4" Type="http://schemas.openxmlformats.org/officeDocument/2006/relationships/image" Target="../media/image85.png"/><Relationship Id="rId9" Type="http://schemas.openxmlformats.org/officeDocument/2006/relationships/image" Target="../media/image95.png"/><Relationship Id="rId5" Type="http://schemas.openxmlformats.org/officeDocument/2006/relationships/image" Target="../media/image87.png"/><Relationship Id="rId6" Type="http://schemas.openxmlformats.org/officeDocument/2006/relationships/image" Target="../media/image106.png"/><Relationship Id="rId7" Type="http://schemas.openxmlformats.org/officeDocument/2006/relationships/image" Target="../media/image89.png"/><Relationship Id="rId8" Type="http://schemas.openxmlformats.org/officeDocument/2006/relationships/image" Target="../media/image7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2.png"/><Relationship Id="rId4" Type="http://schemas.openxmlformats.org/officeDocument/2006/relationships/image" Target="../media/image15.png"/><Relationship Id="rId5" Type="http://schemas.openxmlformats.org/officeDocument/2006/relationships/image" Target="../media/image10.png"/><Relationship Id="rId6" Type="http://schemas.openxmlformats.org/officeDocument/2006/relationships/image" Target="../media/image1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6.png"/><Relationship Id="rId4" Type="http://schemas.openxmlformats.org/officeDocument/2006/relationships/image" Target="../media/image104.png"/><Relationship Id="rId5" Type="http://schemas.openxmlformats.org/officeDocument/2006/relationships/image" Target="../media/image97.png"/><Relationship Id="rId6" Type="http://schemas.openxmlformats.org/officeDocument/2006/relationships/image" Target="../media/image9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6.png"/><Relationship Id="rId4" Type="http://schemas.openxmlformats.org/officeDocument/2006/relationships/image" Target="../media/image10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gif"/><Relationship Id="rId4" Type="http://schemas.openxmlformats.org/officeDocument/2006/relationships/image" Target="../media/image8.png"/><Relationship Id="rId10" Type="http://schemas.openxmlformats.org/officeDocument/2006/relationships/image" Target="../media/image19.gif"/><Relationship Id="rId9" Type="http://schemas.openxmlformats.org/officeDocument/2006/relationships/image" Target="../media/image14.gif"/><Relationship Id="rId5" Type="http://schemas.openxmlformats.org/officeDocument/2006/relationships/image" Target="../media/image1.gif"/><Relationship Id="rId6" Type="http://schemas.openxmlformats.org/officeDocument/2006/relationships/image" Target="../media/image23.gif"/><Relationship Id="rId7" Type="http://schemas.openxmlformats.org/officeDocument/2006/relationships/image" Target="../media/image6.gif"/><Relationship Id="rId8" Type="http://schemas.openxmlformats.org/officeDocument/2006/relationships/image" Target="../media/image4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gif"/><Relationship Id="rId4" Type="http://schemas.openxmlformats.org/officeDocument/2006/relationships/image" Target="../media/image19.gif"/><Relationship Id="rId10" Type="http://schemas.openxmlformats.org/officeDocument/2006/relationships/image" Target="../media/image14.gif"/><Relationship Id="rId9" Type="http://schemas.openxmlformats.org/officeDocument/2006/relationships/image" Target="../media/image4.gif"/><Relationship Id="rId5" Type="http://schemas.openxmlformats.org/officeDocument/2006/relationships/image" Target="../media/image8.png"/><Relationship Id="rId6" Type="http://schemas.openxmlformats.org/officeDocument/2006/relationships/image" Target="../media/image1.gif"/><Relationship Id="rId7" Type="http://schemas.openxmlformats.org/officeDocument/2006/relationships/image" Target="../media/image23.gif"/><Relationship Id="rId8" Type="http://schemas.openxmlformats.org/officeDocument/2006/relationships/image" Target="../media/image6.gif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gif"/><Relationship Id="rId4" Type="http://schemas.openxmlformats.org/officeDocument/2006/relationships/image" Target="../media/image19.gif"/><Relationship Id="rId11" Type="http://schemas.openxmlformats.org/officeDocument/2006/relationships/image" Target="../media/image21.gif"/><Relationship Id="rId10" Type="http://schemas.openxmlformats.org/officeDocument/2006/relationships/image" Target="../media/image14.gif"/><Relationship Id="rId9" Type="http://schemas.openxmlformats.org/officeDocument/2006/relationships/image" Target="../media/image4.gif"/><Relationship Id="rId5" Type="http://schemas.openxmlformats.org/officeDocument/2006/relationships/image" Target="../media/image8.png"/><Relationship Id="rId6" Type="http://schemas.openxmlformats.org/officeDocument/2006/relationships/image" Target="../media/image1.gif"/><Relationship Id="rId7" Type="http://schemas.openxmlformats.org/officeDocument/2006/relationships/image" Target="../media/image23.gif"/><Relationship Id="rId8" Type="http://schemas.openxmlformats.org/officeDocument/2006/relationships/image" Target="../media/image6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gif"/><Relationship Id="rId4" Type="http://schemas.openxmlformats.org/officeDocument/2006/relationships/image" Target="../media/image8.png"/><Relationship Id="rId11" Type="http://schemas.openxmlformats.org/officeDocument/2006/relationships/image" Target="../media/image18.png"/><Relationship Id="rId10" Type="http://schemas.openxmlformats.org/officeDocument/2006/relationships/image" Target="../media/image21.gif"/><Relationship Id="rId9" Type="http://schemas.openxmlformats.org/officeDocument/2006/relationships/image" Target="../media/image13.gif"/><Relationship Id="rId5" Type="http://schemas.openxmlformats.org/officeDocument/2006/relationships/image" Target="../media/image1.gif"/><Relationship Id="rId6" Type="http://schemas.openxmlformats.org/officeDocument/2006/relationships/image" Target="../media/image23.gif"/><Relationship Id="rId7" Type="http://schemas.openxmlformats.org/officeDocument/2006/relationships/image" Target="../media/image6.gif"/><Relationship Id="rId8" Type="http://schemas.openxmlformats.org/officeDocument/2006/relationships/image" Target="../media/image14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9.gif"/><Relationship Id="rId4" Type="http://schemas.openxmlformats.org/officeDocument/2006/relationships/image" Target="../media/image25.gif"/><Relationship Id="rId11" Type="http://schemas.openxmlformats.org/officeDocument/2006/relationships/image" Target="../media/image44.gif"/><Relationship Id="rId10" Type="http://schemas.openxmlformats.org/officeDocument/2006/relationships/image" Target="../media/image21.gif"/><Relationship Id="rId9" Type="http://schemas.openxmlformats.org/officeDocument/2006/relationships/image" Target="../media/image27.gif"/><Relationship Id="rId5" Type="http://schemas.openxmlformats.org/officeDocument/2006/relationships/image" Target="../media/image40.gif"/><Relationship Id="rId6" Type="http://schemas.openxmlformats.org/officeDocument/2006/relationships/image" Target="../media/image28.gif"/><Relationship Id="rId7" Type="http://schemas.openxmlformats.org/officeDocument/2006/relationships/image" Target="../media/image35.gif"/><Relationship Id="rId8" Type="http://schemas.openxmlformats.org/officeDocument/2006/relationships/image" Target="../media/image23.gif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38.png"/><Relationship Id="rId10" Type="http://schemas.openxmlformats.org/officeDocument/2006/relationships/image" Target="../media/image47.png"/><Relationship Id="rId13" Type="http://schemas.openxmlformats.org/officeDocument/2006/relationships/image" Target="../media/image51.png"/><Relationship Id="rId1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1.png"/><Relationship Id="rId4" Type="http://schemas.openxmlformats.org/officeDocument/2006/relationships/image" Target="../media/image33.png"/><Relationship Id="rId9" Type="http://schemas.openxmlformats.org/officeDocument/2006/relationships/image" Target="../media/image41.png"/><Relationship Id="rId15" Type="http://schemas.openxmlformats.org/officeDocument/2006/relationships/image" Target="../media/image53.png"/><Relationship Id="rId14" Type="http://schemas.openxmlformats.org/officeDocument/2006/relationships/image" Target="../media/image64.png"/><Relationship Id="rId16" Type="http://schemas.openxmlformats.org/officeDocument/2006/relationships/image" Target="../media/image58.png"/><Relationship Id="rId5" Type="http://schemas.openxmlformats.org/officeDocument/2006/relationships/image" Target="../media/image36.png"/><Relationship Id="rId6" Type="http://schemas.openxmlformats.org/officeDocument/2006/relationships/image" Target="../media/image49.png"/><Relationship Id="rId7" Type="http://schemas.openxmlformats.org/officeDocument/2006/relationships/image" Target="../media/image43.png"/><Relationship Id="rId8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1.png"/><Relationship Id="rId4" Type="http://schemas.openxmlformats.org/officeDocument/2006/relationships/image" Target="../media/image65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7" Type="http://schemas.openxmlformats.org/officeDocument/2006/relationships/image" Target="../media/image46.png"/><Relationship Id="rId8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"/>
            <a:ext cx="18288000" cy="10286999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sp>
        <p:nvSpPr>
          <p:cNvPr id="89" name="Google Shape;89;p13"/>
          <p:cNvSpPr txBox="1"/>
          <p:nvPr/>
        </p:nvSpPr>
        <p:spPr>
          <a:xfrm>
            <a:off x="2272354" y="1725243"/>
            <a:ext cx="13531634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0" u="none" cap="none" strike="noStrike">
                <a:solidFill>
                  <a:srgbClr val="FFFF00"/>
                </a:solidFill>
                <a:latin typeface="Tahoma"/>
                <a:ea typeface="Tahoma"/>
                <a:cs typeface="Tahoma"/>
                <a:sym typeface="Tahoma"/>
              </a:rPr>
              <a:t>CỨU LẤY CÁ VOI</a:t>
            </a:r>
            <a:endParaRPr/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722099" y="-1005464"/>
            <a:ext cx="731046" cy="73104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22:28</a:t>
            </a:r>
            <a:endParaRPr/>
          </a:p>
        </p:txBody>
      </p:sp>
      <p:sp>
        <p:nvSpPr>
          <p:cNvPr id="92" name="Google Shape;92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22"/>
          <p:cNvGrpSpPr/>
          <p:nvPr/>
        </p:nvGrpSpPr>
        <p:grpSpPr>
          <a:xfrm>
            <a:off x="0" y="0"/>
            <a:ext cx="8479673" cy="1672538"/>
            <a:chOff x="0" y="0"/>
            <a:chExt cx="2482041" cy="489560"/>
          </a:xfrm>
        </p:grpSpPr>
        <p:sp>
          <p:nvSpPr>
            <p:cNvPr id="294" name="Google Shape;294;p22"/>
            <p:cNvSpPr/>
            <p:nvPr/>
          </p:nvSpPr>
          <p:spPr>
            <a:xfrm>
              <a:off x="92710" y="293370"/>
              <a:ext cx="2376631" cy="183490"/>
            </a:xfrm>
            <a:custGeom>
              <a:rect b="b" l="l" r="r" t="t"/>
              <a:pathLst>
                <a:path extrusionOk="0" h="183490" w="2376631">
                  <a:moveTo>
                    <a:pt x="0" y="128880"/>
                  </a:moveTo>
                  <a:lnTo>
                    <a:pt x="0" y="183490"/>
                  </a:lnTo>
                  <a:lnTo>
                    <a:pt x="2376631" y="183490"/>
                  </a:lnTo>
                  <a:lnTo>
                    <a:pt x="2376631" y="54610"/>
                  </a:lnTo>
                  <a:lnTo>
                    <a:pt x="2322021" y="0"/>
                  </a:lnTo>
                  <a:lnTo>
                    <a:pt x="2322021" y="12888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</p:sp>
        <p:sp>
          <p:nvSpPr>
            <p:cNvPr id="295" name="Google Shape;295;p22"/>
            <p:cNvSpPr/>
            <p:nvPr/>
          </p:nvSpPr>
          <p:spPr>
            <a:xfrm>
              <a:off x="6350" y="11430"/>
              <a:ext cx="2402031" cy="398120"/>
            </a:xfrm>
            <a:custGeom>
              <a:rect b="b" l="l" r="r" t="t"/>
              <a:pathLst>
                <a:path extrusionOk="0" h="398120" w="2402031">
                  <a:moveTo>
                    <a:pt x="2131521" y="0"/>
                  </a:moveTo>
                  <a:lnTo>
                    <a:pt x="0" y="1270"/>
                  </a:lnTo>
                  <a:lnTo>
                    <a:pt x="0" y="398120"/>
                  </a:lnTo>
                  <a:lnTo>
                    <a:pt x="2400761" y="398120"/>
                  </a:lnTo>
                  <a:lnTo>
                    <a:pt x="2402031" y="266700"/>
                  </a:lnTo>
                  <a:close/>
                </a:path>
              </a:pathLst>
            </a:custGeom>
            <a:solidFill>
              <a:srgbClr val="E8CFC1"/>
            </a:solidFill>
            <a:ln>
              <a:noFill/>
            </a:ln>
          </p:spPr>
        </p:sp>
        <p:sp>
          <p:nvSpPr>
            <p:cNvPr id="296" name="Google Shape;296;p22"/>
            <p:cNvSpPr/>
            <p:nvPr/>
          </p:nvSpPr>
          <p:spPr>
            <a:xfrm>
              <a:off x="0" y="0"/>
              <a:ext cx="2482041" cy="489560"/>
            </a:xfrm>
            <a:custGeom>
              <a:rect b="b" l="l" r="r" t="t"/>
              <a:pathLst>
                <a:path extrusionOk="0" h="489560" w="2482041">
                  <a:moveTo>
                    <a:pt x="2414731" y="275590"/>
                  </a:moveTo>
                  <a:lnTo>
                    <a:pt x="2414731" y="275590"/>
                  </a:lnTo>
                  <a:lnTo>
                    <a:pt x="2413461" y="274320"/>
                  </a:lnTo>
                  <a:lnTo>
                    <a:pt x="2277571" y="138430"/>
                  </a:lnTo>
                  <a:lnTo>
                    <a:pt x="2210261" y="71120"/>
                  </a:lnTo>
                  <a:lnTo>
                    <a:pt x="2139141" y="0"/>
                  </a:lnTo>
                  <a:lnTo>
                    <a:pt x="0" y="0"/>
                  </a:lnTo>
                  <a:lnTo>
                    <a:pt x="0" y="422250"/>
                  </a:lnTo>
                  <a:lnTo>
                    <a:pt x="80010" y="422250"/>
                  </a:lnTo>
                  <a:lnTo>
                    <a:pt x="80010" y="489560"/>
                  </a:lnTo>
                  <a:lnTo>
                    <a:pt x="2482041" y="489560"/>
                  </a:lnTo>
                  <a:lnTo>
                    <a:pt x="2482041" y="342900"/>
                  </a:lnTo>
                  <a:lnTo>
                    <a:pt x="2414731" y="275590"/>
                  </a:lnTo>
                  <a:close/>
                  <a:moveTo>
                    <a:pt x="2142951" y="21590"/>
                  </a:moveTo>
                  <a:lnTo>
                    <a:pt x="2268681" y="146050"/>
                  </a:lnTo>
                  <a:lnTo>
                    <a:pt x="2393141" y="270510"/>
                  </a:lnTo>
                  <a:lnTo>
                    <a:pt x="2142951" y="270510"/>
                  </a:lnTo>
                  <a:lnTo>
                    <a:pt x="2142951" y="21590"/>
                  </a:lnTo>
                  <a:close/>
                  <a:moveTo>
                    <a:pt x="12700" y="409550"/>
                  </a:moveTo>
                  <a:lnTo>
                    <a:pt x="12700" y="12700"/>
                  </a:lnTo>
                  <a:lnTo>
                    <a:pt x="2130251" y="12700"/>
                  </a:lnTo>
                  <a:lnTo>
                    <a:pt x="2130251" y="278130"/>
                  </a:lnTo>
                  <a:cubicBezTo>
                    <a:pt x="2130251" y="281940"/>
                    <a:pt x="2132791" y="284480"/>
                    <a:pt x="2136601" y="284480"/>
                  </a:cubicBezTo>
                  <a:lnTo>
                    <a:pt x="2402031" y="284480"/>
                  </a:lnTo>
                  <a:lnTo>
                    <a:pt x="2402031" y="409550"/>
                  </a:lnTo>
                  <a:lnTo>
                    <a:pt x="12700" y="409550"/>
                  </a:lnTo>
                  <a:close/>
                  <a:moveTo>
                    <a:pt x="2469341" y="476860"/>
                  </a:moveTo>
                  <a:lnTo>
                    <a:pt x="92710" y="476860"/>
                  </a:lnTo>
                  <a:lnTo>
                    <a:pt x="92710" y="422250"/>
                  </a:lnTo>
                  <a:lnTo>
                    <a:pt x="2414731" y="422250"/>
                  </a:lnTo>
                  <a:lnTo>
                    <a:pt x="2414731" y="293370"/>
                  </a:lnTo>
                  <a:lnTo>
                    <a:pt x="2469341" y="347980"/>
                  </a:lnTo>
                  <a:lnTo>
                    <a:pt x="2469341" y="47686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97" name="Google Shape;297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854516"/>
            <a:ext cx="2404225" cy="2407234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22"/>
          <p:cNvSpPr txBox="1"/>
          <p:nvPr/>
        </p:nvSpPr>
        <p:spPr>
          <a:xfrm>
            <a:off x="0" y="350897"/>
            <a:ext cx="7355035" cy="8299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26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HOẠT ĐỘNG MỞ ĐẦU</a:t>
            </a:r>
            <a:endParaRPr/>
          </a:p>
        </p:txBody>
      </p:sp>
      <p:sp>
        <p:nvSpPr>
          <p:cNvPr id="299" name="Google Shape;299;p22"/>
          <p:cNvSpPr txBox="1"/>
          <p:nvPr/>
        </p:nvSpPr>
        <p:spPr>
          <a:xfrm>
            <a:off x="9493397" y="252087"/>
            <a:ext cx="7922720" cy="10125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171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Hoàn thành bảng sau đây</a:t>
            </a:r>
            <a:endParaRPr sz="6171">
              <a:solidFill>
                <a:srgbClr val="3A281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300" name="Google Shape;300;p22"/>
          <p:cNvGrpSpPr/>
          <p:nvPr/>
        </p:nvGrpSpPr>
        <p:grpSpPr>
          <a:xfrm>
            <a:off x="9898729" y="1570160"/>
            <a:ext cx="3598173" cy="2597231"/>
            <a:chOff x="9898729" y="1570160"/>
            <a:chExt cx="3598173" cy="2597231"/>
          </a:xfrm>
        </p:grpSpPr>
        <p:grpSp>
          <p:nvGrpSpPr>
            <p:cNvPr id="301" name="Google Shape;301;p22"/>
            <p:cNvGrpSpPr/>
            <p:nvPr/>
          </p:nvGrpSpPr>
          <p:grpSpPr>
            <a:xfrm>
              <a:off x="9898729" y="1570160"/>
              <a:ext cx="3598173" cy="2597231"/>
              <a:chOff x="1182250" y="4403834"/>
              <a:chExt cx="3598173" cy="2597231"/>
            </a:xfrm>
          </p:grpSpPr>
          <p:grpSp>
            <p:nvGrpSpPr>
              <p:cNvPr id="302" name="Google Shape;302;p22"/>
              <p:cNvGrpSpPr/>
              <p:nvPr/>
            </p:nvGrpSpPr>
            <p:grpSpPr>
              <a:xfrm>
                <a:off x="1182250" y="4403834"/>
                <a:ext cx="3598173" cy="293659"/>
                <a:chOff x="0" y="0"/>
                <a:chExt cx="13822812" cy="665488"/>
              </a:xfrm>
            </p:grpSpPr>
            <p:grpSp>
              <p:nvGrpSpPr>
                <p:cNvPr id="303" name="Google Shape;303;p22"/>
                <p:cNvGrpSpPr/>
                <p:nvPr/>
              </p:nvGrpSpPr>
              <p:grpSpPr>
                <a:xfrm>
                  <a:off x="0" y="0"/>
                  <a:ext cx="13822812" cy="665488"/>
                  <a:chOff x="0" y="0"/>
                  <a:chExt cx="47029911" cy="2264215"/>
                </a:xfrm>
              </p:grpSpPr>
              <p:sp>
                <p:nvSpPr>
                  <p:cNvPr id="304" name="Google Shape;304;p22"/>
                  <p:cNvSpPr/>
                  <p:nvPr/>
                </p:nvSpPr>
                <p:spPr>
                  <a:xfrm>
                    <a:off x="72390" y="72390"/>
                    <a:ext cx="46885131" cy="2119436"/>
                  </a:xfrm>
                  <a:custGeom>
                    <a:rect b="b" l="l" r="r" t="t"/>
                    <a:pathLst>
                      <a:path extrusionOk="0" h="2119436" w="46885131">
                        <a:moveTo>
                          <a:pt x="0" y="0"/>
                        </a:moveTo>
                        <a:lnTo>
                          <a:pt x="46885131" y="0"/>
                        </a:lnTo>
                        <a:lnTo>
                          <a:pt x="46885131" y="2119436"/>
                        </a:lnTo>
                        <a:lnTo>
                          <a:pt x="0" y="21194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DA8AC"/>
                  </a:solidFill>
                  <a:ln>
                    <a:noFill/>
                  </a:ln>
                </p:spPr>
              </p:sp>
              <p:sp>
                <p:nvSpPr>
                  <p:cNvPr id="305" name="Google Shape;305;p22"/>
                  <p:cNvSpPr/>
                  <p:nvPr/>
                </p:nvSpPr>
                <p:spPr>
                  <a:xfrm>
                    <a:off x="0" y="0"/>
                    <a:ext cx="47029911" cy="2264215"/>
                  </a:xfrm>
                  <a:custGeom>
                    <a:rect b="b" l="l" r="r" t="t"/>
                    <a:pathLst>
                      <a:path extrusionOk="0" h="2264215" w="47029911">
                        <a:moveTo>
                          <a:pt x="46885132" y="2119436"/>
                        </a:moveTo>
                        <a:lnTo>
                          <a:pt x="47029911" y="2119436"/>
                        </a:lnTo>
                        <a:lnTo>
                          <a:pt x="47029911" y="2264215"/>
                        </a:lnTo>
                        <a:lnTo>
                          <a:pt x="46885132" y="2264215"/>
                        </a:lnTo>
                        <a:lnTo>
                          <a:pt x="46885132" y="2119435"/>
                        </a:lnTo>
                        <a:close/>
                        <a:moveTo>
                          <a:pt x="0" y="144780"/>
                        </a:moveTo>
                        <a:lnTo>
                          <a:pt x="144780" y="144780"/>
                        </a:lnTo>
                        <a:lnTo>
                          <a:pt x="144780" y="2119436"/>
                        </a:lnTo>
                        <a:lnTo>
                          <a:pt x="0" y="2119436"/>
                        </a:lnTo>
                        <a:lnTo>
                          <a:pt x="0" y="144780"/>
                        </a:lnTo>
                        <a:close/>
                        <a:moveTo>
                          <a:pt x="0" y="2119436"/>
                        </a:moveTo>
                        <a:lnTo>
                          <a:pt x="144780" y="2119436"/>
                        </a:lnTo>
                        <a:lnTo>
                          <a:pt x="144780" y="2264215"/>
                        </a:lnTo>
                        <a:lnTo>
                          <a:pt x="0" y="2264215"/>
                        </a:lnTo>
                        <a:lnTo>
                          <a:pt x="0" y="2119435"/>
                        </a:lnTo>
                        <a:close/>
                        <a:moveTo>
                          <a:pt x="46885132" y="144780"/>
                        </a:moveTo>
                        <a:lnTo>
                          <a:pt x="47029911" y="144780"/>
                        </a:lnTo>
                        <a:lnTo>
                          <a:pt x="47029911" y="2119436"/>
                        </a:lnTo>
                        <a:lnTo>
                          <a:pt x="46885132" y="2119436"/>
                        </a:lnTo>
                        <a:lnTo>
                          <a:pt x="46885132" y="144780"/>
                        </a:lnTo>
                        <a:close/>
                        <a:moveTo>
                          <a:pt x="144780" y="2119436"/>
                        </a:moveTo>
                        <a:lnTo>
                          <a:pt x="46885132" y="2119436"/>
                        </a:lnTo>
                        <a:lnTo>
                          <a:pt x="46885132" y="2264215"/>
                        </a:lnTo>
                        <a:lnTo>
                          <a:pt x="144780" y="2264215"/>
                        </a:lnTo>
                        <a:lnTo>
                          <a:pt x="144780" y="2119435"/>
                        </a:lnTo>
                        <a:close/>
                        <a:moveTo>
                          <a:pt x="46885132" y="0"/>
                        </a:moveTo>
                        <a:lnTo>
                          <a:pt x="47029911" y="0"/>
                        </a:lnTo>
                        <a:lnTo>
                          <a:pt x="47029911" y="144780"/>
                        </a:lnTo>
                        <a:lnTo>
                          <a:pt x="46885132" y="144780"/>
                        </a:lnTo>
                        <a:lnTo>
                          <a:pt x="46885132" y="0"/>
                        </a:lnTo>
                        <a:close/>
                        <a:moveTo>
                          <a:pt x="0" y="0"/>
                        </a:moveTo>
                        <a:lnTo>
                          <a:pt x="144780" y="0"/>
                        </a:lnTo>
                        <a:lnTo>
                          <a:pt x="144780" y="144780"/>
                        </a:lnTo>
                        <a:lnTo>
                          <a:pt x="0" y="144780"/>
                        </a:lnTo>
                        <a:lnTo>
                          <a:pt x="0" y="0"/>
                        </a:lnTo>
                        <a:close/>
                        <a:moveTo>
                          <a:pt x="144780" y="0"/>
                        </a:moveTo>
                        <a:lnTo>
                          <a:pt x="46885132" y="0"/>
                        </a:lnTo>
                        <a:lnTo>
                          <a:pt x="46885132" y="144780"/>
                        </a:lnTo>
                        <a:lnTo>
                          <a:pt x="144780" y="144780"/>
                        </a:lnTo>
                        <a:lnTo>
                          <a:pt x="144780" y="0"/>
                        </a:lnTo>
                        <a:close/>
                      </a:path>
                    </a:pathLst>
                  </a:custGeom>
                  <a:solidFill>
                    <a:srgbClr val="201139"/>
                  </a:solidFill>
                  <a:ln>
                    <a:noFill/>
                  </a:ln>
                </p:spPr>
              </p:sp>
            </p:grpSp>
            <p:pic>
              <p:nvPicPr>
                <p:cNvPr id="306" name="Google Shape;306;p22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0" r="0" t="0"/>
                <a:stretch/>
              </p:blipFill>
              <p:spPr>
                <a:xfrm>
                  <a:off x="13281779" y="210506"/>
                  <a:ext cx="244475" cy="2444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07" name="Google Shape;307;p22"/>
                <p:cNvSpPr/>
                <p:nvPr/>
              </p:nvSpPr>
              <p:spPr>
                <a:xfrm>
                  <a:off x="12734283" y="241312"/>
                  <a:ext cx="259969" cy="213669"/>
                </a:xfrm>
                <a:custGeom>
                  <a:rect b="b" l="l" r="r" t="t"/>
                  <a:pathLst>
                    <a:path extrusionOk="0" h="454724" w="553256">
                      <a:moveTo>
                        <a:pt x="0" y="0"/>
                      </a:moveTo>
                      <a:lnTo>
                        <a:pt x="0" y="454724"/>
                      </a:lnTo>
                      <a:lnTo>
                        <a:pt x="553256" y="454724"/>
                      </a:lnTo>
                      <a:lnTo>
                        <a:pt x="553256" y="0"/>
                      </a:lnTo>
                      <a:lnTo>
                        <a:pt x="0" y="0"/>
                      </a:lnTo>
                      <a:close/>
                      <a:moveTo>
                        <a:pt x="492296" y="393764"/>
                      </a:moveTo>
                      <a:lnTo>
                        <a:pt x="59690" y="393764"/>
                      </a:lnTo>
                      <a:lnTo>
                        <a:pt x="59690" y="59690"/>
                      </a:lnTo>
                      <a:lnTo>
                        <a:pt x="492296" y="59690"/>
                      </a:lnTo>
                      <a:lnTo>
                        <a:pt x="492296" y="393764"/>
                      </a:lnTo>
                      <a:close/>
                    </a:path>
                  </a:pathLst>
                </a:custGeom>
                <a:solidFill>
                  <a:srgbClr val="100F0D"/>
                </a:solidFill>
                <a:ln>
                  <a:noFill/>
                </a:ln>
              </p:spPr>
            </p:sp>
            <p:cxnSp>
              <p:nvCxnSpPr>
                <p:cNvPr id="308" name="Google Shape;308;p22"/>
                <p:cNvCxnSpPr/>
                <p:nvPr/>
              </p:nvCxnSpPr>
              <p:spPr>
                <a:xfrm>
                  <a:off x="12202278" y="407829"/>
                  <a:ext cx="244476" cy="0"/>
                </a:xfrm>
                <a:prstGeom prst="straightConnector1">
                  <a:avLst/>
                </a:prstGeom>
                <a:noFill/>
                <a:ln cap="rnd" cmpd="sng" w="38100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09" name="Google Shape;309;p22"/>
              <p:cNvGrpSpPr/>
              <p:nvPr/>
            </p:nvGrpSpPr>
            <p:grpSpPr>
              <a:xfrm>
                <a:off x="1187786" y="4697492"/>
                <a:ext cx="3587097" cy="2303573"/>
                <a:chOff x="0" y="0"/>
                <a:chExt cx="47029911" cy="35690516"/>
              </a:xfrm>
            </p:grpSpPr>
            <p:sp>
              <p:nvSpPr>
                <p:cNvPr id="310" name="Google Shape;310;p22"/>
                <p:cNvSpPr/>
                <p:nvPr/>
              </p:nvSpPr>
              <p:spPr>
                <a:xfrm>
                  <a:off x="72390" y="72390"/>
                  <a:ext cx="46885131" cy="35545737"/>
                </a:xfrm>
                <a:custGeom>
                  <a:rect b="b" l="l" r="r" t="t"/>
                  <a:pathLst>
                    <a:path extrusionOk="0" h="35545737" w="46885131">
                      <a:moveTo>
                        <a:pt x="0" y="0"/>
                      </a:moveTo>
                      <a:lnTo>
                        <a:pt x="46885131" y="0"/>
                      </a:lnTo>
                      <a:lnTo>
                        <a:pt x="46885131" y="35545737"/>
                      </a:lnTo>
                      <a:lnTo>
                        <a:pt x="0" y="355457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311" name="Google Shape;311;p22"/>
                <p:cNvSpPr/>
                <p:nvPr/>
              </p:nvSpPr>
              <p:spPr>
                <a:xfrm>
                  <a:off x="0" y="0"/>
                  <a:ext cx="47029911" cy="35690516"/>
                </a:xfrm>
                <a:custGeom>
                  <a:rect b="b" l="l" r="r" t="t"/>
                  <a:pathLst>
                    <a:path extrusionOk="0" h="35690516" w="47029911">
                      <a:moveTo>
                        <a:pt x="46885132" y="35545734"/>
                      </a:moveTo>
                      <a:lnTo>
                        <a:pt x="47029911" y="35545734"/>
                      </a:lnTo>
                      <a:lnTo>
                        <a:pt x="47029911" y="35690516"/>
                      </a:lnTo>
                      <a:lnTo>
                        <a:pt x="46885132" y="35690516"/>
                      </a:lnTo>
                      <a:lnTo>
                        <a:pt x="46885132" y="35545734"/>
                      </a:lnTo>
                      <a:close/>
                      <a:moveTo>
                        <a:pt x="0" y="144780"/>
                      </a:moveTo>
                      <a:lnTo>
                        <a:pt x="144780" y="144780"/>
                      </a:lnTo>
                      <a:lnTo>
                        <a:pt x="144780" y="35545734"/>
                      </a:lnTo>
                      <a:lnTo>
                        <a:pt x="0" y="35545734"/>
                      </a:lnTo>
                      <a:lnTo>
                        <a:pt x="0" y="144780"/>
                      </a:lnTo>
                      <a:close/>
                      <a:moveTo>
                        <a:pt x="0" y="35545734"/>
                      </a:moveTo>
                      <a:lnTo>
                        <a:pt x="144780" y="35545734"/>
                      </a:lnTo>
                      <a:lnTo>
                        <a:pt x="144780" y="35690516"/>
                      </a:lnTo>
                      <a:lnTo>
                        <a:pt x="0" y="35690516"/>
                      </a:lnTo>
                      <a:lnTo>
                        <a:pt x="0" y="35545734"/>
                      </a:lnTo>
                      <a:close/>
                      <a:moveTo>
                        <a:pt x="46885132" y="144780"/>
                      </a:moveTo>
                      <a:lnTo>
                        <a:pt x="47029911" y="144780"/>
                      </a:lnTo>
                      <a:lnTo>
                        <a:pt x="47029911" y="35545734"/>
                      </a:lnTo>
                      <a:lnTo>
                        <a:pt x="46885132" y="35545734"/>
                      </a:lnTo>
                      <a:lnTo>
                        <a:pt x="46885132" y="144780"/>
                      </a:lnTo>
                      <a:close/>
                      <a:moveTo>
                        <a:pt x="144780" y="35545734"/>
                      </a:moveTo>
                      <a:lnTo>
                        <a:pt x="46885132" y="35545734"/>
                      </a:lnTo>
                      <a:lnTo>
                        <a:pt x="46885132" y="35690516"/>
                      </a:lnTo>
                      <a:lnTo>
                        <a:pt x="144780" y="35690516"/>
                      </a:lnTo>
                      <a:lnTo>
                        <a:pt x="144780" y="35545734"/>
                      </a:lnTo>
                      <a:close/>
                      <a:moveTo>
                        <a:pt x="46885132" y="0"/>
                      </a:moveTo>
                      <a:lnTo>
                        <a:pt x="47029911" y="0"/>
                      </a:lnTo>
                      <a:lnTo>
                        <a:pt x="47029911" y="144780"/>
                      </a:lnTo>
                      <a:lnTo>
                        <a:pt x="46885132" y="144780"/>
                      </a:lnTo>
                      <a:lnTo>
                        <a:pt x="46885132" y="0"/>
                      </a:lnTo>
                      <a:close/>
                      <a:moveTo>
                        <a:pt x="0" y="0"/>
                      </a:moveTo>
                      <a:lnTo>
                        <a:pt x="144780" y="0"/>
                      </a:lnTo>
                      <a:lnTo>
                        <a:pt x="144780" y="144780"/>
                      </a:lnTo>
                      <a:lnTo>
                        <a:pt x="0" y="144780"/>
                      </a:lnTo>
                      <a:lnTo>
                        <a:pt x="0" y="0"/>
                      </a:lnTo>
                      <a:close/>
                      <a:moveTo>
                        <a:pt x="144780" y="0"/>
                      </a:moveTo>
                      <a:lnTo>
                        <a:pt x="46885132" y="0"/>
                      </a:lnTo>
                      <a:lnTo>
                        <a:pt x="46885132" y="144780"/>
                      </a:lnTo>
                      <a:lnTo>
                        <a:pt x="144780" y="144780"/>
                      </a:lnTo>
                      <a:lnTo>
                        <a:pt x="144780" y="0"/>
                      </a:lnTo>
                      <a:close/>
                    </a:path>
                  </a:pathLst>
                </a:custGeom>
                <a:solidFill>
                  <a:srgbClr val="201139"/>
                </a:solidFill>
                <a:ln>
                  <a:noFill/>
                </a:ln>
              </p:spPr>
            </p:sp>
          </p:grpSp>
        </p:grpSp>
        <p:sp>
          <p:nvSpPr>
            <p:cNvPr id="312" name="Google Shape;312;p22"/>
            <p:cNvSpPr txBox="1"/>
            <p:nvPr/>
          </p:nvSpPr>
          <p:spPr>
            <a:xfrm>
              <a:off x="10299236" y="2002656"/>
              <a:ext cx="2994236" cy="166785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4737">
                  <a:solidFill>
                    <a:srgbClr val="3A2812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Cơ số là?</a:t>
              </a:r>
              <a:endParaRPr/>
            </a:p>
            <a:p>
              <a:pPr indent="0" lvl="0" marL="0" marR="0" rtl="0" algn="ctr">
                <a:lnSpc>
                  <a:spcPct val="14000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4737">
                  <a:solidFill>
                    <a:srgbClr val="3A2812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Số mũ là?</a:t>
              </a:r>
              <a:endParaRPr/>
            </a:p>
          </p:txBody>
        </p:sp>
      </p:grpSp>
      <p:grpSp>
        <p:nvGrpSpPr>
          <p:cNvPr id="313" name="Google Shape;313;p22"/>
          <p:cNvGrpSpPr/>
          <p:nvPr/>
        </p:nvGrpSpPr>
        <p:grpSpPr>
          <a:xfrm>
            <a:off x="1182250" y="4403834"/>
            <a:ext cx="3598173" cy="4207686"/>
            <a:chOff x="1182250" y="4403834"/>
            <a:chExt cx="3598173" cy="4207686"/>
          </a:xfrm>
        </p:grpSpPr>
        <p:grpSp>
          <p:nvGrpSpPr>
            <p:cNvPr id="314" name="Google Shape;314;p22"/>
            <p:cNvGrpSpPr/>
            <p:nvPr/>
          </p:nvGrpSpPr>
          <p:grpSpPr>
            <a:xfrm>
              <a:off x="1182250" y="4403834"/>
              <a:ext cx="3598173" cy="2597231"/>
              <a:chOff x="1182250" y="4403834"/>
              <a:chExt cx="3598173" cy="2597231"/>
            </a:xfrm>
          </p:grpSpPr>
          <p:grpSp>
            <p:nvGrpSpPr>
              <p:cNvPr id="315" name="Google Shape;315;p22"/>
              <p:cNvGrpSpPr/>
              <p:nvPr/>
            </p:nvGrpSpPr>
            <p:grpSpPr>
              <a:xfrm>
                <a:off x="1182250" y="4403834"/>
                <a:ext cx="3598173" cy="293659"/>
                <a:chOff x="0" y="0"/>
                <a:chExt cx="13822812" cy="665488"/>
              </a:xfrm>
            </p:grpSpPr>
            <p:grpSp>
              <p:nvGrpSpPr>
                <p:cNvPr id="316" name="Google Shape;316;p22"/>
                <p:cNvGrpSpPr/>
                <p:nvPr/>
              </p:nvGrpSpPr>
              <p:grpSpPr>
                <a:xfrm>
                  <a:off x="0" y="0"/>
                  <a:ext cx="13822812" cy="665488"/>
                  <a:chOff x="0" y="0"/>
                  <a:chExt cx="47029911" cy="2264215"/>
                </a:xfrm>
              </p:grpSpPr>
              <p:sp>
                <p:nvSpPr>
                  <p:cNvPr id="317" name="Google Shape;317;p22"/>
                  <p:cNvSpPr/>
                  <p:nvPr/>
                </p:nvSpPr>
                <p:spPr>
                  <a:xfrm>
                    <a:off x="72390" y="72390"/>
                    <a:ext cx="46885131" cy="2119436"/>
                  </a:xfrm>
                  <a:custGeom>
                    <a:rect b="b" l="l" r="r" t="t"/>
                    <a:pathLst>
                      <a:path extrusionOk="0" h="2119436" w="46885131">
                        <a:moveTo>
                          <a:pt x="0" y="0"/>
                        </a:moveTo>
                        <a:lnTo>
                          <a:pt x="46885131" y="0"/>
                        </a:lnTo>
                        <a:lnTo>
                          <a:pt x="46885131" y="2119436"/>
                        </a:lnTo>
                        <a:lnTo>
                          <a:pt x="0" y="21194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DA8AC"/>
                  </a:solidFill>
                  <a:ln>
                    <a:noFill/>
                  </a:ln>
                </p:spPr>
              </p:sp>
              <p:sp>
                <p:nvSpPr>
                  <p:cNvPr id="318" name="Google Shape;318;p22"/>
                  <p:cNvSpPr/>
                  <p:nvPr/>
                </p:nvSpPr>
                <p:spPr>
                  <a:xfrm>
                    <a:off x="0" y="0"/>
                    <a:ext cx="47029911" cy="2264215"/>
                  </a:xfrm>
                  <a:custGeom>
                    <a:rect b="b" l="l" r="r" t="t"/>
                    <a:pathLst>
                      <a:path extrusionOk="0" h="2264215" w="47029911">
                        <a:moveTo>
                          <a:pt x="46885132" y="2119436"/>
                        </a:moveTo>
                        <a:lnTo>
                          <a:pt x="47029911" y="2119436"/>
                        </a:lnTo>
                        <a:lnTo>
                          <a:pt x="47029911" y="2264215"/>
                        </a:lnTo>
                        <a:lnTo>
                          <a:pt x="46885132" y="2264215"/>
                        </a:lnTo>
                        <a:lnTo>
                          <a:pt x="46885132" y="2119435"/>
                        </a:lnTo>
                        <a:close/>
                        <a:moveTo>
                          <a:pt x="0" y="144780"/>
                        </a:moveTo>
                        <a:lnTo>
                          <a:pt x="144780" y="144780"/>
                        </a:lnTo>
                        <a:lnTo>
                          <a:pt x="144780" y="2119436"/>
                        </a:lnTo>
                        <a:lnTo>
                          <a:pt x="0" y="2119436"/>
                        </a:lnTo>
                        <a:lnTo>
                          <a:pt x="0" y="144780"/>
                        </a:lnTo>
                        <a:close/>
                        <a:moveTo>
                          <a:pt x="0" y="2119436"/>
                        </a:moveTo>
                        <a:lnTo>
                          <a:pt x="144780" y="2119436"/>
                        </a:lnTo>
                        <a:lnTo>
                          <a:pt x="144780" y="2264215"/>
                        </a:lnTo>
                        <a:lnTo>
                          <a:pt x="0" y="2264215"/>
                        </a:lnTo>
                        <a:lnTo>
                          <a:pt x="0" y="2119435"/>
                        </a:lnTo>
                        <a:close/>
                        <a:moveTo>
                          <a:pt x="46885132" y="144780"/>
                        </a:moveTo>
                        <a:lnTo>
                          <a:pt x="47029911" y="144780"/>
                        </a:lnTo>
                        <a:lnTo>
                          <a:pt x="47029911" y="2119436"/>
                        </a:lnTo>
                        <a:lnTo>
                          <a:pt x="46885132" y="2119436"/>
                        </a:lnTo>
                        <a:lnTo>
                          <a:pt x="46885132" y="144780"/>
                        </a:lnTo>
                        <a:close/>
                        <a:moveTo>
                          <a:pt x="144780" y="2119436"/>
                        </a:moveTo>
                        <a:lnTo>
                          <a:pt x="46885132" y="2119436"/>
                        </a:lnTo>
                        <a:lnTo>
                          <a:pt x="46885132" y="2264215"/>
                        </a:lnTo>
                        <a:lnTo>
                          <a:pt x="144780" y="2264215"/>
                        </a:lnTo>
                        <a:lnTo>
                          <a:pt x="144780" y="2119435"/>
                        </a:lnTo>
                        <a:close/>
                        <a:moveTo>
                          <a:pt x="46885132" y="0"/>
                        </a:moveTo>
                        <a:lnTo>
                          <a:pt x="47029911" y="0"/>
                        </a:lnTo>
                        <a:lnTo>
                          <a:pt x="47029911" y="144780"/>
                        </a:lnTo>
                        <a:lnTo>
                          <a:pt x="46885132" y="144780"/>
                        </a:lnTo>
                        <a:lnTo>
                          <a:pt x="46885132" y="0"/>
                        </a:lnTo>
                        <a:close/>
                        <a:moveTo>
                          <a:pt x="0" y="0"/>
                        </a:moveTo>
                        <a:lnTo>
                          <a:pt x="144780" y="0"/>
                        </a:lnTo>
                        <a:lnTo>
                          <a:pt x="144780" y="144780"/>
                        </a:lnTo>
                        <a:lnTo>
                          <a:pt x="0" y="144780"/>
                        </a:lnTo>
                        <a:lnTo>
                          <a:pt x="0" y="0"/>
                        </a:lnTo>
                        <a:close/>
                        <a:moveTo>
                          <a:pt x="144780" y="0"/>
                        </a:moveTo>
                        <a:lnTo>
                          <a:pt x="46885132" y="0"/>
                        </a:lnTo>
                        <a:lnTo>
                          <a:pt x="46885132" y="144780"/>
                        </a:lnTo>
                        <a:lnTo>
                          <a:pt x="144780" y="144780"/>
                        </a:lnTo>
                        <a:lnTo>
                          <a:pt x="144780" y="0"/>
                        </a:lnTo>
                        <a:close/>
                      </a:path>
                    </a:pathLst>
                  </a:custGeom>
                  <a:solidFill>
                    <a:srgbClr val="201139"/>
                  </a:solidFill>
                  <a:ln>
                    <a:noFill/>
                  </a:ln>
                </p:spPr>
              </p:sp>
            </p:grpSp>
            <p:pic>
              <p:nvPicPr>
                <p:cNvPr id="319" name="Google Shape;319;p22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0" r="0" t="0"/>
                <a:stretch/>
              </p:blipFill>
              <p:spPr>
                <a:xfrm>
                  <a:off x="13281779" y="210506"/>
                  <a:ext cx="244475" cy="2444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20" name="Google Shape;320;p22"/>
                <p:cNvSpPr/>
                <p:nvPr/>
              </p:nvSpPr>
              <p:spPr>
                <a:xfrm>
                  <a:off x="12734283" y="241312"/>
                  <a:ext cx="259969" cy="213669"/>
                </a:xfrm>
                <a:custGeom>
                  <a:rect b="b" l="l" r="r" t="t"/>
                  <a:pathLst>
                    <a:path extrusionOk="0" h="454724" w="553256">
                      <a:moveTo>
                        <a:pt x="0" y="0"/>
                      </a:moveTo>
                      <a:lnTo>
                        <a:pt x="0" y="454724"/>
                      </a:lnTo>
                      <a:lnTo>
                        <a:pt x="553256" y="454724"/>
                      </a:lnTo>
                      <a:lnTo>
                        <a:pt x="553256" y="0"/>
                      </a:lnTo>
                      <a:lnTo>
                        <a:pt x="0" y="0"/>
                      </a:lnTo>
                      <a:close/>
                      <a:moveTo>
                        <a:pt x="492296" y="393764"/>
                      </a:moveTo>
                      <a:lnTo>
                        <a:pt x="59690" y="393764"/>
                      </a:lnTo>
                      <a:lnTo>
                        <a:pt x="59690" y="59690"/>
                      </a:lnTo>
                      <a:lnTo>
                        <a:pt x="492296" y="59690"/>
                      </a:lnTo>
                      <a:lnTo>
                        <a:pt x="492296" y="393764"/>
                      </a:lnTo>
                      <a:close/>
                    </a:path>
                  </a:pathLst>
                </a:custGeom>
                <a:solidFill>
                  <a:srgbClr val="100F0D"/>
                </a:solidFill>
                <a:ln>
                  <a:noFill/>
                </a:ln>
              </p:spPr>
            </p:sp>
            <p:cxnSp>
              <p:nvCxnSpPr>
                <p:cNvPr id="321" name="Google Shape;321;p22"/>
                <p:cNvCxnSpPr/>
                <p:nvPr/>
              </p:nvCxnSpPr>
              <p:spPr>
                <a:xfrm>
                  <a:off x="12202278" y="407829"/>
                  <a:ext cx="244476" cy="0"/>
                </a:xfrm>
                <a:prstGeom prst="straightConnector1">
                  <a:avLst/>
                </a:prstGeom>
                <a:noFill/>
                <a:ln cap="rnd" cmpd="sng" w="38100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22" name="Google Shape;322;p22"/>
              <p:cNvGrpSpPr/>
              <p:nvPr/>
            </p:nvGrpSpPr>
            <p:grpSpPr>
              <a:xfrm>
                <a:off x="1187786" y="4697492"/>
                <a:ext cx="3587097" cy="2303573"/>
                <a:chOff x="0" y="0"/>
                <a:chExt cx="47029911" cy="35690516"/>
              </a:xfrm>
            </p:grpSpPr>
            <p:sp>
              <p:nvSpPr>
                <p:cNvPr id="323" name="Google Shape;323;p22"/>
                <p:cNvSpPr/>
                <p:nvPr/>
              </p:nvSpPr>
              <p:spPr>
                <a:xfrm>
                  <a:off x="72390" y="72390"/>
                  <a:ext cx="46885131" cy="35545737"/>
                </a:xfrm>
                <a:custGeom>
                  <a:rect b="b" l="l" r="r" t="t"/>
                  <a:pathLst>
                    <a:path extrusionOk="0" h="35545737" w="46885131">
                      <a:moveTo>
                        <a:pt x="0" y="0"/>
                      </a:moveTo>
                      <a:lnTo>
                        <a:pt x="46885131" y="0"/>
                      </a:lnTo>
                      <a:lnTo>
                        <a:pt x="46885131" y="35545737"/>
                      </a:lnTo>
                      <a:lnTo>
                        <a:pt x="0" y="355457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324" name="Google Shape;324;p22"/>
                <p:cNvSpPr/>
                <p:nvPr/>
              </p:nvSpPr>
              <p:spPr>
                <a:xfrm>
                  <a:off x="0" y="0"/>
                  <a:ext cx="47029911" cy="35690516"/>
                </a:xfrm>
                <a:custGeom>
                  <a:rect b="b" l="l" r="r" t="t"/>
                  <a:pathLst>
                    <a:path extrusionOk="0" h="35690516" w="47029911">
                      <a:moveTo>
                        <a:pt x="46885132" y="35545734"/>
                      </a:moveTo>
                      <a:lnTo>
                        <a:pt x="47029911" y="35545734"/>
                      </a:lnTo>
                      <a:lnTo>
                        <a:pt x="47029911" y="35690516"/>
                      </a:lnTo>
                      <a:lnTo>
                        <a:pt x="46885132" y="35690516"/>
                      </a:lnTo>
                      <a:lnTo>
                        <a:pt x="46885132" y="35545734"/>
                      </a:lnTo>
                      <a:close/>
                      <a:moveTo>
                        <a:pt x="0" y="144780"/>
                      </a:moveTo>
                      <a:lnTo>
                        <a:pt x="144780" y="144780"/>
                      </a:lnTo>
                      <a:lnTo>
                        <a:pt x="144780" y="35545734"/>
                      </a:lnTo>
                      <a:lnTo>
                        <a:pt x="0" y="35545734"/>
                      </a:lnTo>
                      <a:lnTo>
                        <a:pt x="0" y="144780"/>
                      </a:lnTo>
                      <a:close/>
                      <a:moveTo>
                        <a:pt x="0" y="35545734"/>
                      </a:moveTo>
                      <a:lnTo>
                        <a:pt x="144780" y="35545734"/>
                      </a:lnTo>
                      <a:lnTo>
                        <a:pt x="144780" y="35690516"/>
                      </a:lnTo>
                      <a:lnTo>
                        <a:pt x="0" y="35690516"/>
                      </a:lnTo>
                      <a:lnTo>
                        <a:pt x="0" y="35545734"/>
                      </a:lnTo>
                      <a:close/>
                      <a:moveTo>
                        <a:pt x="46885132" y="144780"/>
                      </a:moveTo>
                      <a:lnTo>
                        <a:pt x="47029911" y="144780"/>
                      </a:lnTo>
                      <a:lnTo>
                        <a:pt x="47029911" y="35545734"/>
                      </a:lnTo>
                      <a:lnTo>
                        <a:pt x="46885132" y="35545734"/>
                      </a:lnTo>
                      <a:lnTo>
                        <a:pt x="46885132" y="144780"/>
                      </a:lnTo>
                      <a:close/>
                      <a:moveTo>
                        <a:pt x="144780" y="35545734"/>
                      </a:moveTo>
                      <a:lnTo>
                        <a:pt x="46885132" y="35545734"/>
                      </a:lnTo>
                      <a:lnTo>
                        <a:pt x="46885132" y="35690516"/>
                      </a:lnTo>
                      <a:lnTo>
                        <a:pt x="144780" y="35690516"/>
                      </a:lnTo>
                      <a:lnTo>
                        <a:pt x="144780" y="35545734"/>
                      </a:lnTo>
                      <a:close/>
                      <a:moveTo>
                        <a:pt x="46885132" y="0"/>
                      </a:moveTo>
                      <a:lnTo>
                        <a:pt x="47029911" y="0"/>
                      </a:lnTo>
                      <a:lnTo>
                        <a:pt x="47029911" y="144780"/>
                      </a:lnTo>
                      <a:lnTo>
                        <a:pt x="46885132" y="144780"/>
                      </a:lnTo>
                      <a:lnTo>
                        <a:pt x="46885132" y="0"/>
                      </a:lnTo>
                      <a:close/>
                      <a:moveTo>
                        <a:pt x="0" y="0"/>
                      </a:moveTo>
                      <a:lnTo>
                        <a:pt x="144780" y="0"/>
                      </a:lnTo>
                      <a:lnTo>
                        <a:pt x="144780" y="144780"/>
                      </a:lnTo>
                      <a:lnTo>
                        <a:pt x="0" y="144780"/>
                      </a:lnTo>
                      <a:lnTo>
                        <a:pt x="0" y="0"/>
                      </a:lnTo>
                      <a:close/>
                      <a:moveTo>
                        <a:pt x="144780" y="0"/>
                      </a:moveTo>
                      <a:lnTo>
                        <a:pt x="46885132" y="0"/>
                      </a:lnTo>
                      <a:lnTo>
                        <a:pt x="46885132" y="144780"/>
                      </a:lnTo>
                      <a:lnTo>
                        <a:pt x="144780" y="144780"/>
                      </a:lnTo>
                      <a:lnTo>
                        <a:pt x="144780" y="0"/>
                      </a:lnTo>
                      <a:close/>
                    </a:path>
                  </a:pathLst>
                </a:custGeom>
                <a:solidFill>
                  <a:srgbClr val="201139"/>
                </a:solidFill>
                <a:ln>
                  <a:noFill/>
                </a:ln>
              </p:spPr>
            </p:sp>
          </p:grpSp>
        </p:grpSp>
        <p:sp>
          <p:nvSpPr>
            <p:cNvPr id="325" name="Google Shape;325;p22"/>
            <p:cNvSpPr txBox="1"/>
            <p:nvPr/>
          </p:nvSpPr>
          <p:spPr>
            <a:xfrm>
              <a:off x="1603294" y="4658963"/>
              <a:ext cx="2701103" cy="3952557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-5162" r="-5163" t="-1916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latin typeface="Calibri"/>
                  <a:ea typeface="Calibri"/>
                  <a:cs typeface="Calibri"/>
                  <a:sym typeface="Calibri"/>
                </a:rPr>
                <a:t> </a:t>
              </a:r>
              <a:endParaRPr/>
            </a:p>
          </p:txBody>
        </p:sp>
      </p:grpSp>
      <p:grpSp>
        <p:nvGrpSpPr>
          <p:cNvPr id="326" name="Google Shape;326;p22"/>
          <p:cNvGrpSpPr/>
          <p:nvPr/>
        </p:nvGrpSpPr>
        <p:grpSpPr>
          <a:xfrm>
            <a:off x="13187402" y="7437682"/>
            <a:ext cx="4554753" cy="2597231"/>
            <a:chOff x="13187402" y="7437682"/>
            <a:chExt cx="4554753" cy="2597231"/>
          </a:xfrm>
        </p:grpSpPr>
        <p:grpSp>
          <p:nvGrpSpPr>
            <p:cNvPr id="327" name="Google Shape;327;p22"/>
            <p:cNvGrpSpPr/>
            <p:nvPr/>
          </p:nvGrpSpPr>
          <p:grpSpPr>
            <a:xfrm>
              <a:off x="13187402" y="7437682"/>
              <a:ext cx="4554753" cy="2597231"/>
              <a:chOff x="1182250" y="4403834"/>
              <a:chExt cx="3598173" cy="2597231"/>
            </a:xfrm>
          </p:grpSpPr>
          <p:grpSp>
            <p:nvGrpSpPr>
              <p:cNvPr id="328" name="Google Shape;328;p22"/>
              <p:cNvGrpSpPr/>
              <p:nvPr/>
            </p:nvGrpSpPr>
            <p:grpSpPr>
              <a:xfrm>
                <a:off x="1182250" y="4403834"/>
                <a:ext cx="3598173" cy="293659"/>
                <a:chOff x="0" y="0"/>
                <a:chExt cx="13822812" cy="665488"/>
              </a:xfrm>
            </p:grpSpPr>
            <p:grpSp>
              <p:nvGrpSpPr>
                <p:cNvPr id="329" name="Google Shape;329;p22"/>
                <p:cNvGrpSpPr/>
                <p:nvPr/>
              </p:nvGrpSpPr>
              <p:grpSpPr>
                <a:xfrm>
                  <a:off x="0" y="0"/>
                  <a:ext cx="13822812" cy="665488"/>
                  <a:chOff x="0" y="0"/>
                  <a:chExt cx="47029911" cy="2264215"/>
                </a:xfrm>
              </p:grpSpPr>
              <p:sp>
                <p:nvSpPr>
                  <p:cNvPr id="330" name="Google Shape;330;p22"/>
                  <p:cNvSpPr/>
                  <p:nvPr/>
                </p:nvSpPr>
                <p:spPr>
                  <a:xfrm>
                    <a:off x="72390" y="72390"/>
                    <a:ext cx="46885131" cy="2119436"/>
                  </a:xfrm>
                  <a:custGeom>
                    <a:rect b="b" l="l" r="r" t="t"/>
                    <a:pathLst>
                      <a:path extrusionOk="0" h="2119436" w="46885131">
                        <a:moveTo>
                          <a:pt x="0" y="0"/>
                        </a:moveTo>
                        <a:lnTo>
                          <a:pt x="46885131" y="0"/>
                        </a:lnTo>
                        <a:lnTo>
                          <a:pt x="46885131" y="2119436"/>
                        </a:lnTo>
                        <a:lnTo>
                          <a:pt x="0" y="21194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DA8AC"/>
                  </a:solidFill>
                  <a:ln>
                    <a:noFill/>
                  </a:ln>
                </p:spPr>
              </p:sp>
              <p:sp>
                <p:nvSpPr>
                  <p:cNvPr id="331" name="Google Shape;331;p22"/>
                  <p:cNvSpPr/>
                  <p:nvPr/>
                </p:nvSpPr>
                <p:spPr>
                  <a:xfrm>
                    <a:off x="0" y="0"/>
                    <a:ext cx="47029911" cy="2264215"/>
                  </a:xfrm>
                  <a:custGeom>
                    <a:rect b="b" l="l" r="r" t="t"/>
                    <a:pathLst>
                      <a:path extrusionOk="0" h="2264215" w="47029911">
                        <a:moveTo>
                          <a:pt x="46885132" y="2119436"/>
                        </a:moveTo>
                        <a:lnTo>
                          <a:pt x="47029911" y="2119436"/>
                        </a:lnTo>
                        <a:lnTo>
                          <a:pt x="47029911" y="2264215"/>
                        </a:lnTo>
                        <a:lnTo>
                          <a:pt x="46885132" y="2264215"/>
                        </a:lnTo>
                        <a:lnTo>
                          <a:pt x="46885132" y="2119435"/>
                        </a:lnTo>
                        <a:close/>
                        <a:moveTo>
                          <a:pt x="0" y="144780"/>
                        </a:moveTo>
                        <a:lnTo>
                          <a:pt x="144780" y="144780"/>
                        </a:lnTo>
                        <a:lnTo>
                          <a:pt x="144780" y="2119436"/>
                        </a:lnTo>
                        <a:lnTo>
                          <a:pt x="0" y="2119436"/>
                        </a:lnTo>
                        <a:lnTo>
                          <a:pt x="0" y="144780"/>
                        </a:lnTo>
                        <a:close/>
                        <a:moveTo>
                          <a:pt x="0" y="2119436"/>
                        </a:moveTo>
                        <a:lnTo>
                          <a:pt x="144780" y="2119436"/>
                        </a:lnTo>
                        <a:lnTo>
                          <a:pt x="144780" y="2264215"/>
                        </a:lnTo>
                        <a:lnTo>
                          <a:pt x="0" y="2264215"/>
                        </a:lnTo>
                        <a:lnTo>
                          <a:pt x="0" y="2119435"/>
                        </a:lnTo>
                        <a:close/>
                        <a:moveTo>
                          <a:pt x="46885132" y="144780"/>
                        </a:moveTo>
                        <a:lnTo>
                          <a:pt x="47029911" y="144780"/>
                        </a:lnTo>
                        <a:lnTo>
                          <a:pt x="47029911" y="2119436"/>
                        </a:lnTo>
                        <a:lnTo>
                          <a:pt x="46885132" y="2119436"/>
                        </a:lnTo>
                        <a:lnTo>
                          <a:pt x="46885132" y="144780"/>
                        </a:lnTo>
                        <a:close/>
                        <a:moveTo>
                          <a:pt x="144780" y="2119436"/>
                        </a:moveTo>
                        <a:lnTo>
                          <a:pt x="46885132" y="2119436"/>
                        </a:lnTo>
                        <a:lnTo>
                          <a:pt x="46885132" y="2264215"/>
                        </a:lnTo>
                        <a:lnTo>
                          <a:pt x="144780" y="2264215"/>
                        </a:lnTo>
                        <a:lnTo>
                          <a:pt x="144780" y="2119435"/>
                        </a:lnTo>
                        <a:close/>
                        <a:moveTo>
                          <a:pt x="46885132" y="0"/>
                        </a:moveTo>
                        <a:lnTo>
                          <a:pt x="47029911" y="0"/>
                        </a:lnTo>
                        <a:lnTo>
                          <a:pt x="47029911" y="144780"/>
                        </a:lnTo>
                        <a:lnTo>
                          <a:pt x="46885132" y="144780"/>
                        </a:lnTo>
                        <a:lnTo>
                          <a:pt x="46885132" y="0"/>
                        </a:lnTo>
                        <a:close/>
                        <a:moveTo>
                          <a:pt x="0" y="0"/>
                        </a:moveTo>
                        <a:lnTo>
                          <a:pt x="144780" y="0"/>
                        </a:lnTo>
                        <a:lnTo>
                          <a:pt x="144780" y="144780"/>
                        </a:lnTo>
                        <a:lnTo>
                          <a:pt x="0" y="144780"/>
                        </a:lnTo>
                        <a:lnTo>
                          <a:pt x="0" y="0"/>
                        </a:lnTo>
                        <a:close/>
                        <a:moveTo>
                          <a:pt x="144780" y="0"/>
                        </a:moveTo>
                        <a:lnTo>
                          <a:pt x="46885132" y="0"/>
                        </a:lnTo>
                        <a:lnTo>
                          <a:pt x="46885132" y="144780"/>
                        </a:lnTo>
                        <a:lnTo>
                          <a:pt x="144780" y="144780"/>
                        </a:lnTo>
                        <a:lnTo>
                          <a:pt x="144780" y="0"/>
                        </a:lnTo>
                        <a:close/>
                      </a:path>
                    </a:pathLst>
                  </a:custGeom>
                  <a:solidFill>
                    <a:srgbClr val="201139"/>
                  </a:solidFill>
                  <a:ln>
                    <a:noFill/>
                  </a:ln>
                </p:spPr>
              </p:sp>
            </p:grpSp>
            <p:pic>
              <p:nvPicPr>
                <p:cNvPr id="332" name="Google Shape;332;p22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0" r="0" t="0"/>
                <a:stretch/>
              </p:blipFill>
              <p:spPr>
                <a:xfrm>
                  <a:off x="13281779" y="210506"/>
                  <a:ext cx="244475" cy="2444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33" name="Google Shape;333;p22"/>
                <p:cNvSpPr/>
                <p:nvPr/>
              </p:nvSpPr>
              <p:spPr>
                <a:xfrm>
                  <a:off x="12734283" y="241312"/>
                  <a:ext cx="259969" cy="213669"/>
                </a:xfrm>
                <a:custGeom>
                  <a:rect b="b" l="l" r="r" t="t"/>
                  <a:pathLst>
                    <a:path extrusionOk="0" h="454724" w="553256">
                      <a:moveTo>
                        <a:pt x="0" y="0"/>
                      </a:moveTo>
                      <a:lnTo>
                        <a:pt x="0" y="454724"/>
                      </a:lnTo>
                      <a:lnTo>
                        <a:pt x="553256" y="454724"/>
                      </a:lnTo>
                      <a:lnTo>
                        <a:pt x="553256" y="0"/>
                      </a:lnTo>
                      <a:lnTo>
                        <a:pt x="0" y="0"/>
                      </a:lnTo>
                      <a:close/>
                      <a:moveTo>
                        <a:pt x="492296" y="393764"/>
                      </a:moveTo>
                      <a:lnTo>
                        <a:pt x="59690" y="393764"/>
                      </a:lnTo>
                      <a:lnTo>
                        <a:pt x="59690" y="59690"/>
                      </a:lnTo>
                      <a:lnTo>
                        <a:pt x="492296" y="59690"/>
                      </a:lnTo>
                      <a:lnTo>
                        <a:pt x="492296" y="393764"/>
                      </a:lnTo>
                      <a:close/>
                    </a:path>
                  </a:pathLst>
                </a:custGeom>
                <a:solidFill>
                  <a:srgbClr val="100F0D"/>
                </a:solidFill>
                <a:ln>
                  <a:noFill/>
                </a:ln>
              </p:spPr>
            </p:sp>
            <p:cxnSp>
              <p:nvCxnSpPr>
                <p:cNvPr id="334" name="Google Shape;334;p22"/>
                <p:cNvCxnSpPr/>
                <p:nvPr/>
              </p:nvCxnSpPr>
              <p:spPr>
                <a:xfrm>
                  <a:off x="12202278" y="407829"/>
                  <a:ext cx="244476" cy="0"/>
                </a:xfrm>
                <a:prstGeom prst="straightConnector1">
                  <a:avLst/>
                </a:prstGeom>
                <a:noFill/>
                <a:ln cap="rnd" cmpd="sng" w="38100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35" name="Google Shape;335;p22"/>
              <p:cNvGrpSpPr/>
              <p:nvPr/>
            </p:nvGrpSpPr>
            <p:grpSpPr>
              <a:xfrm>
                <a:off x="1187786" y="4697492"/>
                <a:ext cx="3587097" cy="2303573"/>
                <a:chOff x="0" y="0"/>
                <a:chExt cx="47029911" cy="35690516"/>
              </a:xfrm>
            </p:grpSpPr>
            <p:sp>
              <p:nvSpPr>
                <p:cNvPr id="336" name="Google Shape;336;p22"/>
                <p:cNvSpPr/>
                <p:nvPr/>
              </p:nvSpPr>
              <p:spPr>
                <a:xfrm>
                  <a:off x="72390" y="72390"/>
                  <a:ext cx="46885131" cy="35545737"/>
                </a:xfrm>
                <a:custGeom>
                  <a:rect b="b" l="l" r="r" t="t"/>
                  <a:pathLst>
                    <a:path extrusionOk="0" h="35545737" w="46885131">
                      <a:moveTo>
                        <a:pt x="0" y="0"/>
                      </a:moveTo>
                      <a:lnTo>
                        <a:pt x="46885131" y="0"/>
                      </a:lnTo>
                      <a:lnTo>
                        <a:pt x="46885131" y="35545737"/>
                      </a:lnTo>
                      <a:lnTo>
                        <a:pt x="0" y="355457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337" name="Google Shape;337;p22"/>
                <p:cNvSpPr/>
                <p:nvPr/>
              </p:nvSpPr>
              <p:spPr>
                <a:xfrm>
                  <a:off x="0" y="0"/>
                  <a:ext cx="47029911" cy="35690516"/>
                </a:xfrm>
                <a:custGeom>
                  <a:rect b="b" l="l" r="r" t="t"/>
                  <a:pathLst>
                    <a:path extrusionOk="0" h="35690516" w="47029911">
                      <a:moveTo>
                        <a:pt x="46885132" y="35545734"/>
                      </a:moveTo>
                      <a:lnTo>
                        <a:pt x="47029911" y="35545734"/>
                      </a:lnTo>
                      <a:lnTo>
                        <a:pt x="47029911" y="35690516"/>
                      </a:lnTo>
                      <a:lnTo>
                        <a:pt x="46885132" y="35690516"/>
                      </a:lnTo>
                      <a:lnTo>
                        <a:pt x="46885132" y="35545734"/>
                      </a:lnTo>
                      <a:close/>
                      <a:moveTo>
                        <a:pt x="0" y="144780"/>
                      </a:moveTo>
                      <a:lnTo>
                        <a:pt x="144780" y="144780"/>
                      </a:lnTo>
                      <a:lnTo>
                        <a:pt x="144780" y="35545734"/>
                      </a:lnTo>
                      <a:lnTo>
                        <a:pt x="0" y="35545734"/>
                      </a:lnTo>
                      <a:lnTo>
                        <a:pt x="0" y="144780"/>
                      </a:lnTo>
                      <a:close/>
                      <a:moveTo>
                        <a:pt x="0" y="35545734"/>
                      </a:moveTo>
                      <a:lnTo>
                        <a:pt x="144780" y="35545734"/>
                      </a:lnTo>
                      <a:lnTo>
                        <a:pt x="144780" y="35690516"/>
                      </a:lnTo>
                      <a:lnTo>
                        <a:pt x="0" y="35690516"/>
                      </a:lnTo>
                      <a:lnTo>
                        <a:pt x="0" y="35545734"/>
                      </a:lnTo>
                      <a:close/>
                      <a:moveTo>
                        <a:pt x="46885132" y="144780"/>
                      </a:moveTo>
                      <a:lnTo>
                        <a:pt x="47029911" y="144780"/>
                      </a:lnTo>
                      <a:lnTo>
                        <a:pt x="47029911" y="35545734"/>
                      </a:lnTo>
                      <a:lnTo>
                        <a:pt x="46885132" y="35545734"/>
                      </a:lnTo>
                      <a:lnTo>
                        <a:pt x="46885132" y="144780"/>
                      </a:lnTo>
                      <a:close/>
                      <a:moveTo>
                        <a:pt x="144780" y="35545734"/>
                      </a:moveTo>
                      <a:lnTo>
                        <a:pt x="46885132" y="35545734"/>
                      </a:lnTo>
                      <a:lnTo>
                        <a:pt x="46885132" y="35690516"/>
                      </a:lnTo>
                      <a:lnTo>
                        <a:pt x="144780" y="35690516"/>
                      </a:lnTo>
                      <a:lnTo>
                        <a:pt x="144780" y="35545734"/>
                      </a:lnTo>
                      <a:close/>
                      <a:moveTo>
                        <a:pt x="46885132" y="0"/>
                      </a:moveTo>
                      <a:lnTo>
                        <a:pt x="47029911" y="0"/>
                      </a:lnTo>
                      <a:lnTo>
                        <a:pt x="47029911" y="144780"/>
                      </a:lnTo>
                      <a:lnTo>
                        <a:pt x="46885132" y="144780"/>
                      </a:lnTo>
                      <a:lnTo>
                        <a:pt x="46885132" y="0"/>
                      </a:lnTo>
                      <a:close/>
                      <a:moveTo>
                        <a:pt x="0" y="0"/>
                      </a:moveTo>
                      <a:lnTo>
                        <a:pt x="144780" y="0"/>
                      </a:lnTo>
                      <a:lnTo>
                        <a:pt x="144780" y="144780"/>
                      </a:lnTo>
                      <a:lnTo>
                        <a:pt x="0" y="144780"/>
                      </a:lnTo>
                      <a:lnTo>
                        <a:pt x="0" y="0"/>
                      </a:lnTo>
                      <a:close/>
                      <a:moveTo>
                        <a:pt x="144780" y="0"/>
                      </a:moveTo>
                      <a:lnTo>
                        <a:pt x="46885132" y="0"/>
                      </a:lnTo>
                      <a:lnTo>
                        <a:pt x="46885132" y="144780"/>
                      </a:lnTo>
                      <a:lnTo>
                        <a:pt x="144780" y="144780"/>
                      </a:lnTo>
                      <a:lnTo>
                        <a:pt x="144780" y="0"/>
                      </a:lnTo>
                      <a:close/>
                    </a:path>
                  </a:pathLst>
                </a:custGeom>
                <a:solidFill>
                  <a:srgbClr val="201139"/>
                </a:solidFill>
                <a:ln>
                  <a:noFill/>
                </a:ln>
              </p:spPr>
            </p:sp>
          </p:grpSp>
        </p:grpSp>
        <p:sp>
          <p:nvSpPr>
            <p:cNvPr id="338" name="Google Shape;338;p22"/>
            <p:cNvSpPr txBox="1"/>
            <p:nvPr/>
          </p:nvSpPr>
          <p:spPr>
            <a:xfrm>
              <a:off x="13964675" y="7918765"/>
              <a:ext cx="3000201" cy="1692771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-13432" l="-4218" r="-4218" t="-8207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latin typeface="Calibri"/>
                  <a:ea typeface="Calibri"/>
                  <a:cs typeface="Calibri"/>
                  <a:sym typeface="Calibri"/>
                </a:rPr>
                <a:t> </a:t>
              </a:r>
              <a:endParaRPr/>
            </a:p>
          </p:txBody>
        </p:sp>
      </p:grpSp>
      <p:grpSp>
        <p:nvGrpSpPr>
          <p:cNvPr id="339" name="Google Shape;339;p22"/>
          <p:cNvGrpSpPr/>
          <p:nvPr/>
        </p:nvGrpSpPr>
        <p:grpSpPr>
          <a:xfrm>
            <a:off x="4497071" y="7608600"/>
            <a:ext cx="4554753" cy="3758555"/>
            <a:chOff x="4497071" y="7608600"/>
            <a:chExt cx="4554753" cy="3758555"/>
          </a:xfrm>
        </p:grpSpPr>
        <p:grpSp>
          <p:nvGrpSpPr>
            <p:cNvPr id="340" name="Google Shape;340;p22"/>
            <p:cNvGrpSpPr/>
            <p:nvPr/>
          </p:nvGrpSpPr>
          <p:grpSpPr>
            <a:xfrm>
              <a:off x="4497071" y="7608600"/>
              <a:ext cx="4554753" cy="2597231"/>
              <a:chOff x="1182250" y="4403834"/>
              <a:chExt cx="3598173" cy="2597231"/>
            </a:xfrm>
          </p:grpSpPr>
          <p:grpSp>
            <p:nvGrpSpPr>
              <p:cNvPr id="341" name="Google Shape;341;p22"/>
              <p:cNvGrpSpPr/>
              <p:nvPr/>
            </p:nvGrpSpPr>
            <p:grpSpPr>
              <a:xfrm>
                <a:off x="1182250" y="4403834"/>
                <a:ext cx="3598173" cy="293659"/>
                <a:chOff x="0" y="0"/>
                <a:chExt cx="13822812" cy="665488"/>
              </a:xfrm>
            </p:grpSpPr>
            <p:grpSp>
              <p:nvGrpSpPr>
                <p:cNvPr id="342" name="Google Shape;342;p22"/>
                <p:cNvGrpSpPr/>
                <p:nvPr/>
              </p:nvGrpSpPr>
              <p:grpSpPr>
                <a:xfrm>
                  <a:off x="0" y="0"/>
                  <a:ext cx="13822812" cy="665488"/>
                  <a:chOff x="0" y="0"/>
                  <a:chExt cx="47029911" cy="2264215"/>
                </a:xfrm>
              </p:grpSpPr>
              <p:sp>
                <p:nvSpPr>
                  <p:cNvPr id="343" name="Google Shape;343;p22"/>
                  <p:cNvSpPr/>
                  <p:nvPr/>
                </p:nvSpPr>
                <p:spPr>
                  <a:xfrm>
                    <a:off x="72390" y="72390"/>
                    <a:ext cx="46885131" cy="2119436"/>
                  </a:xfrm>
                  <a:custGeom>
                    <a:rect b="b" l="l" r="r" t="t"/>
                    <a:pathLst>
                      <a:path extrusionOk="0" h="2119436" w="46885131">
                        <a:moveTo>
                          <a:pt x="0" y="0"/>
                        </a:moveTo>
                        <a:lnTo>
                          <a:pt x="46885131" y="0"/>
                        </a:lnTo>
                        <a:lnTo>
                          <a:pt x="46885131" y="2119436"/>
                        </a:lnTo>
                        <a:lnTo>
                          <a:pt x="0" y="21194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DA8AC"/>
                  </a:solidFill>
                  <a:ln>
                    <a:noFill/>
                  </a:ln>
                </p:spPr>
              </p:sp>
              <p:sp>
                <p:nvSpPr>
                  <p:cNvPr id="344" name="Google Shape;344;p22"/>
                  <p:cNvSpPr/>
                  <p:nvPr/>
                </p:nvSpPr>
                <p:spPr>
                  <a:xfrm>
                    <a:off x="0" y="0"/>
                    <a:ext cx="47029911" cy="2264215"/>
                  </a:xfrm>
                  <a:custGeom>
                    <a:rect b="b" l="l" r="r" t="t"/>
                    <a:pathLst>
                      <a:path extrusionOk="0" h="2264215" w="47029911">
                        <a:moveTo>
                          <a:pt x="46885132" y="2119436"/>
                        </a:moveTo>
                        <a:lnTo>
                          <a:pt x="47029911" y="2119436"/>
                        </a:lnTo>
                        <a:lnTo>
                          <a:pt x="47029911" y="2264215"/>
                        </a:lnTo>
                        <a:lnTo>
                          <a:pt x="46885132" y="2264215"/>
                        </a:lnTo>
                        <a:lnTo>
                          <a:pt x="46885132" y="2119435"/>
                        </a:lnTo>
                        <a:close/>
                        <a:moveTo>
                          <a:pt x="0" y="144780"/>
                        </a:moveTo>
                        <a:lnTo>
                          <a:pt x="144780" y="144780"/>
                        </a:lnTo>
                        <a:lnTo>
                          <a:pt x="144780" y="2119436"/>
                        </a:lnTo>
                        <a:lnTo>
                          <a:pt x="0" y="2119436"/>
                        </a:lnTo>
                        <a:lnTo>
                          <a:pt x="0" y="144780"/>
                        </a:lnTo>
                        <a:close/>
                        <a:moveTo>
                          <a:pt x="0" y="2119436"/>
                        </a:moveTo>
                        <a:lnTo>
                          <a:pt x="144780" y="2119436"/>
                        </a:lnTo>
                        <a:lnTo>
                          <a:pt x="144780" y="2264215"/>
                        </a:lnTo>
                        <a:lnTo>
                          <a:pt x="0" y="2264215"/>
                        </a:lnTo>
                        <a:lnTo>
                          <a:pt x="0" y="2119435"/>
                        </a:lnTo>
                        <a:close/>
                        <a:moveTo>
                          <a:pt x="46885132" y="144780"/>
                        </a:moveTo>
                        <a:lnTo>
                          <a:pt x="47029911" y="144780"/>
                        </a:lnTo>
                        <a:lnTo>
                          <a:pt x="47029911" y="2119436"/>
                        </a:lnTo>
                        <a:lnTo>
                          <a:pt x="46885132" y="2119436"/>
                        </a:lnTo>
                        <a:lnTo>
                          <a:pt x="46885132" y="144780"/>
                        </a:lnTo>
                        <a:close/>
                        <a:moveTo>
                          <a:pt x="144780" y="2119436"/>
                        </a:moveTo>
                        <a:lnTo>
                          <a:pt x="46885132" y="2119436"/>
                        </a:lnTo>
                        <a:lnTo>
                          <a:pt x="46885132" y="2264215"/>
                        </a:lnTo>
                        <a:lnTo>
                          <a:pt x="144780" y="2264215"/>
                        </a:lnTo>
                        <a:lnTo>
                          <a:pt x="144780" y="2119435"/>
                        </a:lnTo>
                        <a:close/>
                        <a:moveTo>
                          <a:pt x="46885132" y="0"/>
                        </a:moveTo>
                        <a:lnTo>
                          <a:pt x="47029911" y="0"/>
                        </a:lnTo>
                        <a:lnTo>
                          <a:pt x="47029911" y="144780"/>
                        </a:lnTo>
                        <a:lnTo>
                          <a:pt x="46885132" y="144780"/>
                        </a:lnTo>
                        <a:lnTo>
                          <a:pt x="46885132" y="0"/>
                        </a:lnTo>
                        <a:close/>
                        <a:moveTo>
                          <a:pt x="0" y="0"/>
                        </a:moveTo>
                        <a:lnTo>
                          <a:pt x="144780" y="0"/>
                        </a:lnTo>
                        <a:lnTo>
                          <a:pt x="144780" y="144780"/>
                        </a:lnTo>
                        <a:lnTo>
                          <a:pt x="0" y="144780"/>
                        </a:lnTo>
                        <a:lnTo>
                          <a:pt x="0" y="0"/>
                        </a:lnTo>
                        <a:close/>
                        <a:moveTo>
                          <a:pt x="144780" y="0"/>
                        </a:moveTo>
                        <a:lnTo>
                          <a:pt x="46885132" y="0"/>
                        </a:lnTo>
                        <a:lnTo>
                          <a:pt x="46885132" y="144780"/>
                        </a:lnTo>
                        <a:lnTo>
                          <a:pt x="144780" y="144780"/>
                        </a:lnTo>
                        <a:lnTo>
                          <a:pt x="144780" y="0"/>
                        </a:lnTo>
                        <a:close/>
                      </a:path>
                    </a:pathLst>
                  </a:custGeom>
                  <a:solidFill>
                    <a:srgbClr val="201139"/>
                  </a:solidFill>
                  <a:ln>
                    <a:noFill/>
                  </a:ln>
                </p:spPr>
              </p:sp>
            </p:grpSp>
            <p:pic>
              <p:nvPicPr>
                <p:cNvPr id="345" name="Google Shape;345;p22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0" r="0" t="0"/>
                <a:stretch/>
              </p:blipFill>
              <p:spPr>
                <a:xfrm>
                  <a:off x="13281779" y="210506"/>
                  <a:ext cx="244475" cy="244475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346" name="Google Shape;346;p22"/>
                <p:cNvSpPr/>
                <p:nvPr/>
              </p:nvSpPr>
              <p:spPr>
                <a:xfrm>
                  <a:off x="12734283" y="241312"/>
                  <a:ext cx="259969" cy="213669"/>
                </a:xfrm>
                <a:custGeom>
                  <a:rect b="b" l="l" r="r" t="t"/>
                  <a:pathLst>
                    <a:path extrusionOk="0" h="454724" w="553256">
                      <a:moveTo>
                        <a:pt x="0" y="0"/>
                      </a:moveTo>
                      <a:lnTo>
                        <a:pt x="0" y="454724"/>
                      </a:lnTo>
                      <a:lnTo>
                        <a:pt x="553256" y="454724"/>
                      </a:lnTo>
                      <a:lnTo>
                        <a:pt x="553256" y="0"/>
                      </a:lnTo>
                      <a:lnTo>
                        <a:pt x="0" y="0"/>
                      </a:lnTo>
                      <a:close/>
                      <a:moveTo>
                        <a:pt x="492296" y="393764"/>
                      </a:moveTo>
                      <a:lnTo>
                        <a:pt x="59690" y="393764"/>
                      </a:lnTo>
                      <a:lnTo>
                        <a:pt x="59690" y="59690"/>
                      </a:lnTo>
                      <a:lnTo>
                        <a:pt x="492296" y="59690"/>
                      </a:lnTo>
                      <a:lnTo>
                        <a:pt x="492296" y="393764"/>
                      </a:lnTo>
                      <a:close/>
                    </a:path>
                  </a:pathLst>
                </a:custGeom>
                <a:solidFill>
                  <a:srgbClr val="100F0D"/>
                </a:solidFill>
                <a:ln>
                  <a:noFill/>
                </a:ln>
              </p:spPr>
            </p:sp>
            <p:cxnSp>
              <p:nvCxnSpPr>
                <p:cNvPr id="347" name="Google Shape;347;p22"/>
                <p:cNvCxnSpPr/>
                <p:nvPr/>
              </p:nvCxnSpPr>
              <p:spPr>
                <a:xfrm>
                  <a:off x="12202278" y="407829"/>
                  <a:ext cx="244476" cy="0"/>
                </a:xfrm>
                <a:prstGeom prst="straightConnector1">
                  <a:avLst/>
                </a:prstGeom>
                <a:noFill/>
                <a:ln cap="rnd" cmpd="sng" w="38100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</p:spPr>
            </p:cxnSp>
          </p:grpSp>
          <p:grpSp>
            <p:nvGrpSpPr>
              <p:cNvPr id="348" name="Google Shape;348;p22"/>
              <p:cNvGrpSpPr/>
              <p:nvPr/>
            </p:nvGrpSpPr>
            <p:grpSpPr>
              <a:xfrm>
                <a:off x="1187786" y="4697492"/>
                <a:ext cx="3587097" cy="2303573"/>
                <a:chOff x="0" y="0"/>
                <a:chExt cx="47029911" cy="35690516"/>
              </a:xfrm>
            </p:grpSpPr>
            <p:sp>
              <p:nvSpPr>
                <p:cNvPr id="349" name="Google Shape;349;p22"/>
                <p:cNvSpPr/>
                <p:nvPr/>
              </p:nvSpPr>
              <p:spPr>
                <a:xfrm>
                  <a:off x="72390" y="72390"/>
                  <a:ext cx="46885131" cy="35545737"/>
                </a:xfrm>
                <a:custGeom>
                  <a:rect b="b" l="l" r="r" t="t"/>
                  <a:pathLst>
                    <a:path extrusionOk="0" h="35545737" w="46885131">
                      <a:moveTo>
                        <a:pt x="0" y="0"/>
                      </a:moveTo>
                      <a:lnTo>
                        <a:pt x="46885131" y="0"/>
                      </a:lnTo>
                      <a:lnTo>
                        <a:pt x="46885131" y="35545737"/>
                      </a:lnTo>
                      <a:lnTo>
                        <a:pt x="0" y="355457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</p:sp>
            <p:sp>
              <p:nvSpPr>
                <p:cNvPr id="350" name="Google Shape;350;p22"/>
                <p:cNvSpPr/>
                <p:nvPr/>
              </p:nvSpPr>
              <p:spPr>
                <a:xfrm>
                  <a:off x="0" y="0"/>
                  <a:ext cx="47029911" cy="35690516"/>
                </a:xfrm>
                <a:custGeom>
                  <a:rect b="b" l="l" r="r" t="t"/>
                  <a:pathLst>
                    <a:path extrusionOk="0" h="35690516" w="47029911">
                      <a:moveTo>
                        <a:pt x="46885132" y="35545734"/>
                      </a:moveTo>
                      <a:lnTo>
                        <a:pt x="47029911" y="35545734"/>
                      </a:lnTo>
                      <a:lnTo>
                        <a:pt x="47029911" y="35690516"/>
                      </a:lnTo>
                      <a:lnTo>
                        <a:pt x="46885132" y="35690516"/>
                      </a:lnTo>
                      <a:lnTo>
                        <a:pt x="46885132" y="35545734"/>
                      </a:lnTo>
                      <a:close/>
                      <a:moveTo>
                        <a:pt x="0" y="144780"/>
                      </a:moveTo>
                      <a:lnTo>
                        <a:pt x="144780" y="144780"/>
                      </a:lnTo>
                      <a:lnTo>
                        <a:pt x="144780" y="35545734"/>
                      </a:lnTo>
                      <a:lnTo>
                        <a:pt x="0" y="35545734"/>
                      </a:lnTo>
                      <a:lnTo>
                        <a:pt x="0" y="144780"/>
                      </a:lnTo>
                      <a:close/>
                      <a:moveTo>
                        <a:pt x="0" y="35545734"/>
                      </a:moveTo>
                      <a:lnTo>
                        <a:pt x="144780" y="35545734"/>
                      </a:lnTo>
                      <a:lnTo>
                        <a:pt x="144780" y="35690516"/>
                      </a:lnTo>
                      <a:lnTo>
                        <a:pt x="0" y="35690516"/>
                      </a:lnTo>
                      <a:lnTo>
                        <a:pt x="0" y="35545734"/>
                      </a:lnTo>
                      <a:close/>
                      <a:moveTo>
                        <a:pt x="46885132" y="144780"/>
                      </a:moveTo>
                      <a:lnTo>
                        <a:pt x="47029911" y="144780"/>
                      </a:lnTo>
                      <a:lnTo>
                        <a:pt x="47029911" y="35545734"/>
                      </a:lnTo>
                      <a:lnTo>
                        <a:pt x="46885132" y="35545734"/>
                      </a:lnTo>
                      <a:lnTo>
                        <a:pt x="46885132" y="144780"/>
                      </a:lnTo>
                      <a:close/>
                      <a:moveTo>
                        <a:pt x="144780" y="35545734"/>
                      </a:moveTo>
                      <a:lnTo>
                        <a:pt x="46885132" y="35545734"/>
                      </a:lnTo>
                      <a:lnTo>
                        <a:pt x="46885132" y="35690516"/>
                      </a:lnTo>
                      <a:lnTo>
                        <a:pt x="144780" y="35690516"/>
                      </a:lnTo>
                      <a:lnTo>
                        <a:pt x="144780" y="35545734"/>
                      </a:lnTo>
                      <a:close/>
                      <a:moveTo>
                        <a:pt x="46885132" y="0"/>
                      </a:moveTo>
                      <a:lnTo>
                        <a:pt x="47029911" y="0"/>
                      </a:lnTo>
                      <a:lnTo>
                        <a:pt x="47029911" y="144780"/>
                      </a:lnTo>
                      <a:lnTo>
                        <a:pt x="46885132" y="144780"/>
                      </a:lnTo>
                      <a:lnTo>
                        <a:pt x="46885132" y="0"/>
                      </a:lnTo>
                      <a:close/>
                      <a:moveTo>
                        <a:pt x="0" y="0"/>
                      </a:moveTo>
                      <a:lnTo>
                        <a:pt x="144780" y="0"/>
                      </a:lnTo>
                      <a:lnTo>
                        <a:pt x="144780" y="144780"/>
                      </a:lnTo>
                      <a:lnTo>
                        <a:pt x="0" y="144780"/>
                      </a:lnTo>
                      <a:lnTo>
                        <a:pt x="0" y="0"/>
                      </a:lnTo>
                      <a:close/>
                      <a:moveTo>
                        <a:pt x="144780" y="0"/>
                      </a:moveTo>
                      <a:lnTo>
                        <a:pt x="46885132" y="0"/>
                      </a:lnTo>
                      <a:lnTo>
                        <a:pt x="46885132" y="144780"/>
                      </a:lnTo>
                      <a:lnTo>
                        <a:pt x="144780" y="144780"/>
                      </a:lnTo>
                      <a:lnTo>
                        <a:pt x="144780" y="0"/>
                      </a:lnTo>
                      <a:close/>
                    </a:path>
                  </a:pathLst>
                </a:custGeom>
                <a:solidFill>
                  <a:srgbClr val="201139"/>
                </a:solidFill>
                <a:ln>
                  <a:noFill/>
                </a:ln>
              </p:spPr>
            </p:sp>
          </p:grpSp>
        </p:grpSp>
        <p:sp>
          <p:nvSpPr>
            <p:cNvPr id="351" name="Google Shape;351;p22"/>
            <p:cNvSpPr txBox="1"/>
            <p:nvPr/>
          </p:nvSpPr>
          <p:spPr>
            <a:xfrm>
              <a:off x="4982276" y="8045540"/>
              <a:ext cx="3245744" cy="3321615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-3903" r="-3904" t="-3801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latin typeface="Calibri"/>
                  <a:ea typeface="Calibri"/>
                  <a:cs typeface="Calibri"/>
                  <a:sym typeface="Calibri"/>
                </a:rPr>
                <a:t> </a:t>
              </a:r>
              <a:endParaRPr/>
            </a:p>
          </p:txBody>
        </p:sp>
      </p:grpSp>
      <p:grpSp>
        <p:nvGrpSpPr>
          <p:cNvPr id="352" name="Google Shape;352;p22"/>
          <p:cNvGrpSpPr/>
          <p:nvPr/>
        </p:nvGrpSpPr>
        <p:grpSpPr>
          <a:xfrm>
            <a:off x="5227008" y="3058133"/>
            <a:ext cx="9708652" cy="4612330"/>
            <a:chOff x="5227008" y="3058133"/>
            <a:chExt cx="9708652" cy="4612330"/>
          </a:xfrm>
        </p:grpSpPr>
        <p:pic>
          <p:nvPicPr>
            <p:cNvPr id="353" name="Google Shape;353;p22"/>
            <p:cNvPicPr preferRelativeResize="0"/>
            <p:nvPr/>
          </p:nvPicPr>
          <p:blipFill rotWithShape="1">
            <a:blip r:embed="rId8">
              <a:alphaModFix/>
            </a:blip>
            <a:srcRect b="56732" l="0" r="17602" t="0"/>
            <a:stretch/>
          </p:blipFill>
          <p:spPr>
            <a:xfrm rot="-4866399">
              <a:off x="5886136" y="4661495"/>
              <a:ext cx="521290" cy="1780361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54" name="Google Shape;354;p22"/>
            <p:cNvGrpSpPr/>
            <p:nvPr/>
          </p:nvGrpSpPr>
          <p:grpSpPr>
            <a:xfrm>
              <a:off x="6802426" y="4539533"/>
              <a:ext cx="6111231" cy="3130930"/>
              <a:chOff x="6802426" y="4539533"/>
              <a:chExt cx="6111231" cy="3130930"/>
            </a:xfrm>
          </p:grpSpPr>
          <p:sp>
            <p:nvSpPr>
              <p:cNvPr id="355" name="Google Shape;355;p22"/>
              <p:cNvSpPr/>
              <p:nvPr/>
            </p:nvSpPr>
            <p:spPr>
              <a:xfrm>
                <a:off x="7008362" y="4539533"/>
                <a:ext cx="5780735" cy="2813959"/>
              </a:xfrm>
              <a:custGeom>
                <a:rect b="b" l="l" r="r" t="t"/>
                <a:pathLst>
                  <a:path extrusionOk="0" h="903360" w="2146473">
                    <a:moveTo>
                      <a:pt x="2022013" y="59690"/>
                    </a:moveTo>
                    <a:cubicBezTo>
                      <a:pt x="2057573" y="59690"/>
                      <a:pt x="2086783" y="88900"/>
                      <a:pt x="2086783" y="124460"/>
                    </a:cubicBezTo>
                    <a:lnTo>
                      <a:pt x="2086783" y="778900"/>
                    </a:lnTo>
                    <a:cubicBezTo>
                      <a:pt x="2086783" y="814460"/>
                      <a:pt x="2057573" y="843670"/>
                      <a:pt x="2022013" y="843670"/>
                    </a:cubicBezTo>
                    <a:lnTo>
                      <a:pt x="124460" y="843670"/>
                    </a:lnTo>
                    <a:cubicBezTo>
                      <a:pt x="88900" y="843670"/>
                      <a:pt x="59690" y="814460"/>
                      <a:pt x="59690" y="778900"/>
                    </a:cubicBezTo>
                    <a:lnTo>
                      <a:pt x="59690" y="124460"/>
                    </a:lnTo>
                    <a:cubicBezTo>
                      <a:pt x="59690" y="88900"/>
                      <a:pt x="88900" y="59690"/>
                      <a:pt x="124460" y="59690"/>
                    </a:cubicBezTo>
                    <a:lnTo>
                      <a:pt x="2022013" y="59690"/>
                    </a:lnTo>
                    <a:moveTo>
                      <a:pt x="2022013" y="0"/>
                    </a:moveTo>
                    <a:lnTo>
                      <a:pt x="124460" y="0"/>
                    </a:lnTo>
                    <a:cubicBezTo>
                      <a:pt x="55880" y="0"/>
                      <a:pt x="0" y="55880"/>
                      <a:pt x="0" y="124460"/>
                    </a:cubicBezTo>
                    <a:lnTo>
                      <a:pt x="0" y="778900"/>
                    </a:lnTo>
                    <a:cubicBezTo>
                      <a:pt x="0" y="847480"/>
                      <a:pt x="55880" y="903360"/>
                      <a:pt x="124460" y="903360"/>
                    </a:cubicBezTo>
                    <a:lnTo>
                      <a:pt x="2022013" y="903360"/>
                    </a:lnTo>
                    <a:cubicBezTo>
                      <a:pt x="2090593" y="903360"/>
                      <a:pt x="2146473" y="847480"/>
                      <a:pt x="2146473" y="778900"/>
                    </a:cubicBezTo>
                    <a:lnTo>
                      <a:pt x="2146473" y="124460"/>
                    </a:lnTo>
                    <a:cubicBezTo>
                      <a:pt x="2146473" y="55880"/>
                      <a:pt x="2090593" y="0"/>
                      <a:pt x="20220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" name="Google Shape;356;p22"/>
              <p:cNvSpPr txBox="1"/>
              <p:nvPr/>
            </p:nvSpPr>
            <p:spPr>
              <a:xfrm>
                <a:off x="6802426" y="4692725"/>
                <a:ext cx="6111231" cy="2977738"/>
              </a:xfrm>
              <a:prstGeom prst="rect">
                <a:avLst/>
              </a:prstGeom>
              <a:blipFill rotWithShape="1">
                <a:blip r:embed="rId9">
                  <a:alphaModFix/>
                </a:blip>
                <a:stretch>
                  <a:fillRect b="0" l="0" r="0" t="-3828"/>
                </a:stretch>
              </a:blip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800">
                    <a:latin typeface="Calibri"/>
                    <a:ea typeface="Calibri"/>
                    <a:cs typeface="Calibri"/>
                    <a:sym typeface="Calibri"/>
                  </a:rPr>
                  <a:t> </a:t>
                </a:r>
                <a:endParaRPr/>
              </a:p>
            </p:txBody>
          </p:sp>
        </p:grpSp>
        <p:pic>
          <p:nvPicPr>
            <p:cNvPr id="357" name="Google Shape;357;p22"/>
            <p:cNvPicPr preferRelativeResize="0"/>
            <p:nvPr/>
          </p:nvPicPr>
          <p:blipFill rotWithShape="1">
            <a:blip r:embed="rId8">
              <a:alphaModFix/>
            </a:blip>
            <a:srcRect b="56732" l="0" r="17602" t="0"/>
            <a:stretch/>
          </p:blipFill>
          <p:spPr>
            <a:xfrm flipH="1" rot="-10053766">
              <a:off x="6573350" y="6088418"/>
              <a:ext cx="436028" cy="14891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8" name="Google Shape;358;p22"/>
            <p:cNvPicPr preferRelativeResize="0"/>
            <p:nvPr/>
          </p:nvPicPr>
          <p:blipFill rotWithShape="1">
            <a:blip r:embed="rId8">
              <a:alphaModFix/>
            </a:blip>
            <a:srcRect b="56732" l="0" r="17602" t="0"/>
            <a:stretch/>
          </p:blipFill>
          <p:spPr>
            <a:xfrm rot="2818751">
              <a:off x="8404107" y="2965850"/>
              <a:ext cx="521290" cy="17803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9" name="Google Shape;359;p22"/>
            <p:cNvPicPr preferRelativeResize="0"/>
            <p:nvPr/>
          </p:nvPicPr>
          <p:blipFill rotWithShape="1">
            <a:blip r:embed="rId8">
              <a:alphaModFix/>
            </a:blip>
            <a:srcRect b="56732" l="0" r="17602" t="0"/>
            <a:stretch/>
          </p:blipFill>
          <p:spPr>
            <a:xfrm rot="7460277">
              <a:off x="13510676" y="5634320"/>
              <a:ext cx="650059" cy="222014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0" name="Google Shape;360;p22"/>
          <p:cNvSpPr/>
          <p:nvPr/>
        </p:nvSpPr>
        <p:spPr>
          <a:xfrm>
            <a:off x="9900303" y="1873208"/>
            <a:ext cx="3587097" cy="2289511"/>
          </a:xfrm>
          <a:prstGeom prst="roundRect">
            <a:avLst>
              <a:gd fmla="val 16667" name="adj"/>
            </a:avLst>
          </a:prstGeom>
          <a:solidFill>
            <a:srgbClr val="FDE9D8"/>
          </a:solidFill>
          <a:ln cap="flat" cmpd="sng" w="25400">
            <a:solidFill>
              <a:srgbClr val="FDE9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là cơ số</a:t>
            </a:r>
            <a:endParaRPr sz="4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 là số mũ</a:t>
            </a:r>
            <a:endParaRPr sz="4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1" name="Google Shape;361;p22"/>
          <p:cNvSpPr/>
          <p:nvPr/>
        </p:nvSpPr>
        <p:spPr>
          <a:xfrm>
            <a:off x="1179363" y="4708467"/>
            <a:ext cx="3548963" cy="2285105"/>
          </a:xfrm>
          <a:prstGeom prst="roundRect">
            <a:avLst>
              <a:gd fmla="val 16667" name="adj"/>
            </a:avLst>
          </a:prstGeom>
          <a:blipFill rotWithShape="1">
            <a:blip r:embed="rId10">
              <a:alphaModFix/>
            </a:blip>
            <a:stretch>
              <a:fillRect b="-545" l="0" r="0" t="-5463"/>
            </a:stretch>
          </a:blipFill>
          <a:ln cap="flat" cmpd="sng" w="9525">
            <a:solidFill>
              <a:srgbClr val="FDE9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362" name="Google Shape;362;p22"/>
          <p:cNvSpPr/>
          <p:nvPr/>
        </p:nvSpPr>
        <p:spPr>
          <a:xfrm>
            <a:off x="13201399" y="7740730"/>
            <a:ext cx="4515770" cy="2261558"/>
          </a:xfrm>
          <a:prstGeom prst="roundRect">
            <a:avLst>
              <a:gd fmla="val 16667" name="adj"/>
            </a:avLst>
          </a:prstGeom>
          <a:blipFill rotWithShape="1">
            <a:blip r:embed="rId11">
              <a:alphaModFix/>
            </a:blip>
            <a:stretch>
              <a:fillRect b="0" l="0" r="0" t="-6074"/>
            </a:stretch>
          </a:blipFill>
          <a:ln cap="flat" cmpd="sng" w="9525">
            <a:solidFill>
              <a:srgbClr val="FDE9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363" name="Google Shape;363;p22"/>
          <p:cNvSpPr/>
          <p:nvPr/>
        </p:nvSpPr>
        <p:spPr>
          <a:xfrm>
            <a:off x="4513047" y="7916250"/>
            <a:ext cx="4554753" cy="2275588"/>
          </a:xfrm>
          <a:prstGeom prst="roundRect">
            <a:avLst>
              <a:gd fmla="val 16667" name="adj"/>
            </a:avLst>
          </a:prstGeom>
          <a:blipFill rotWithShape="1">
            <a:blip r:embed="rId12">
              <a:alphaModFix/>
            </a:blip>
            <a:stretch>
              <a:fillRect b="0" l="-2761" r="0" t="0"/>
            </a:stretch>
          </a:blipFill>
          <a:ln cap="flat" cmpd="sng" w="9525">
            <a:solidFill>
              <a:srgbClr val="FDE9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3"/>
          <p:cNvSpPr txBox="1"/>
          <p:nvPr/>
        </p:nvSpPr>
        <p:spPr>
          <a:xfrm>
            <a:off x="0" y="218311"/>
            <a:ext cx="12823287" cy="1199417"/>
          </a:xfrm>
          <a:prstGeom prst="rect">
            <a:avLst/>
          </a:prstGeom>
          <a:noFill/>
          <a:ln>
            <a:noFill/>
          </a:ln>
        </p:spPr>
        <p:txBody>
          <a:bodyPr anchorCtr="0" anchor="b" bIns="137125" lIns="137125" spcFirstLastPara="1" rIns="137125" wrap="square" tIns="1371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Fredoka"/>
              <a:buNone/>
            </a:pPr>
            <a:r>
              <a:rPr b="1" i="0" lang="en-US" sz="4200" u="none" cap="none" strike="noStrik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Dạng 1. Viết dưới dạng lũy thừa</a:t>
            </a:r>
            <a:endParaRPr b="1" i="0" sz="4200" u="none" cap="none" strike="noStrike">
              <a:solidFill>
                <a:srgbClr val="C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69" name="Google Shape;369;p23"/>
          <p:cNvSpPr/>
          <p:nvPr/>
        </p:nvSpPr>
        <p:spPr>
          <a:xfrm>
            <a:off x="3429000" y="1821146"/>
            <a:ext cx="13716000" cy="7153561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-3722" l="-2127" r="-2218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pic>
        <p:nvPicPr>
          <p:cNvPr id="370" name="Google Shape;370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6543273">
            <a:off x="15451524" y="8382181"/>
            <a:ext cx="3901747" cy="1752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7702144">
            <a:off x="15545321" y="7886133"/>
            <a:ext cx="4134082" cy="2052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4865" y="1821146"/>
            <a:ext cx="2303445" cy="226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7663779">
            <a:off x="16358661" y="-724212"/>
            <a:ext cx="651930" cy="3550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2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95111" y="-196253"/>
            <a:ext cx="13321155" cy="10483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0563" y="495300"/>
            <a:ext cx="2495683" cy="2672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1799910">
            <a:off x="14118605" y="3912556"/>
            <a:ext cx="1090564" cy="1027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3226461">
            <a:off x="13102040" y="4687192"/>
            <a:ext cx="180427" cy="196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2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3226461">
            <a:off x="13566581" y="4458710"/>
            <a:ext cx="180427" cy="196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2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3226461">
            <a:off x="13593400" y="4929605"/>
            <a:ext cx="276584" cy="3011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4" name="Google Shape;384;p24"/>
          <p:cNvGrpSpPr/>
          <p:nvPr/>
        </p:nvGrpSpPr>
        <p:grpSpPr>
          <a:xfrm>
            <a:off x="3137761" y="1553454"/>
            <a:ext cx="12941711" cy="8118811"/>
            <a:chOff x="3137761" y="1553454"/>
            <a:chExt cx="12941711" cy="8118811"/>
          </a:xfrm>
        </p:grpSpPr>
        <p:sp>
          <p:nvSpPr>
            <p:cNvPr id="385" name="Google Shape;385;p24"/>
            <p:cNvSpPr/>
            <p:nvPr/>
          </p:nvSpPr>
          <p:spPr>
            <a:xfrm>
              <a:off x="3137761" y="1553454"/>
              <a:ext cx="12941711" cy="6869445"/>
            </a:xfrm>
            <a:prstGeom prst="rect">
              <a:avLst/>
            </a:prstGeom>
            <a:blipFill rotWithShape="1">
              <a:blip r:embed="rId9">
                <a:alphaModFix/>
              </a:blip>
              <a:stretch>
                <a:fillRect b="-4524" l="-799" r="0" t="0"/>
              </a:stretch>
            </a:blip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latin typeface="Calibri"/>
                  <a:ea typeface="Calibri"/>
                  <a:cs typeface="Calibri"/>
                  <a:sym typeface="Calibri"/>
                </a:rPr>
                <a:t> </a:t>
              </a:r>
              <a:endParaRPr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11049000" y="8733546"/>
              <a:ext cx="537327" cy="9387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5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8</a:t>
              </a:r>
              <a:endParaRPr/>
            </a:p>
          </p:txBody>
        </p:sp>
        <p:sp>
          <p:nvSpPr>
            <p:cNvPr id="387" name="Google Shape;387;p24"/>
            <p:cNvSpPr/>
            <p:nvPr/>
          </p:nvSpPr>
          <p:spPr>
            <a:xfrm rot="5400000">
              <a:off x="11085637" y="6941385"/>
              <a:ext cx="383923" cy="3200399"/>
            </a:xfrm>
            <a:prstGeom prst="rightBrace">
              <a:avLst>
                <a:gd fmla="val 8333" name="adj1"/>
                <a:gd fmla="val 50000" name="adj2"/>
              </a:avLst>
            </a:prstGeom>
            <a:noFill/>
            <a:ln cap="flat" cmpd="sng" w="762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>
    <mc:Choice Requires="p14">
      <p:transition spd="slow" p14:dur="1250">
        <p14:flip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5"/>
          <p:cNvSpPr txBox="1"/>
          <p:nvPr>
            <p:ph type="title"/>
          </p:nvPr>
        </p:nvSpPr>
        <p:spPr>
          <a:xfrm>
            <a:off x="-65073" y="31110"/>
            <a:ext cx="5707050" cy="95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800"/>
              <a:buFont typeface="Times New Roman"/>
              <a:buNone/>
            </a:pPr>
            <a:r>
              <a:rPr b="1" lang="en-US" sz="4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TRÒ CHƠI Ô CHỮ</a:t>
            </a:r>
            <a:endParaRPr/>
          </a:p>
        </p:txBody>
      </p:sp>
      <p:sp>
        <p:nvSpPr>
          <p:cNvPr id="393" name="Google Shape;393;p25"/>
          <p:cNvSpPr txBox="1"/>
          <p:nvPr>
            <p:ph idx="1" type="body"/>
          </p:nvPr>
        </p:nvSpPr>
        <p:spPr>
          <a:xfrm>
            <a:off x="5515809" y="38495"/>
            <a:ext cx="12727950" cy="30075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225426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</a:pPr>
            <a:r>
              <a:rPr lang="en-US" sz="4400">
                <a:latin typeface="Times New Roman"/>
                <a:ea typeface="Times New Roman"/>
                <a:cs typeface="Times New Roman"/>
                <a:sym typeface="Times New Roman"/>
              </a:rPr>
              <a:t>Ô chữ gồm 10 chữ cái. Đây là tên của một trong những kì quan nổi tiếng ở nước ta. Hãy tính các kết quả sau (dưới dạng một lũy thừa) vào ô vuông thích hợp. Điền mỗi chữ cái tương ứng với mỗi kết quả tìm được vào hàng ngang dưới em sẽ tìm được câu trả lời:</a:t>
            </a:r>
            <a:endParaRPr/>
          </a:p>
          <a:p>
            <a:pPr indent="-342900" lvl="0" marL="342900" rtl="0" algn="l">
              <a:spcBef>
                <a:spcPts val="88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Times New Roman"/>
              <a:buNone/>
            </a:pPr>
            <a:r>
              <a:rPr baseline="30000" lang="en-US" sz="4400">
                <a:latin typeface="Times New Roman"/>
                <a:ea typeface="Times New Roman"/>
                <a:cs typeface="Times New Roman"/>
                <a:sym typeface="Times New Roman"/>
              </a:rPr>
              <a:t>         </a:t>
            </a:r>
            <a:endParaRPr/>
          </a:p>
        </p:txBody>
      </p:sp>
      <p:sp>
        <p:nvSpPr>
          <p:cNvPr id="394" name="Google Shape;394;p25"/>
          <p:cNvSpPr txBox="1"/>
          <p:nvPr/>
        </p:nvSpPr>
        <p:spPr>
          <a:xfrm>
            <a:off x="533400" y="3629028"/>
            <a:ext cx="16459200" cy="391274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G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11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11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	 =                       	 	       </a:t>
            </a:r>
            <a:r>
              <a:rPr lang="en-US" sz="4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2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2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=                                </a:t>
            </a:r>
            <a:endParaRPr/>
          </a:p>
          <a:p>
            <a:pPr indent="-514350" lvl="0" marL="514350" marR="0" rtl="0" algn="l">
              <a:spcBef>
                <a:spcPts val="300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x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. x . x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	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                             		</a:t>
            </a:r>
            <a:r>
              <a:rPr lang="en-US" sz="4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5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5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 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 </a:t>
            </a:r>
            <a:endParaRPr/>
          </a:p>
          <a:p>
            <a:pPr indent="-514350" lvl="0" marL="514350" marR="0" rtl="0" algn="l">
              <a:spcBef>
                <a:spcPts val="300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3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3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=                             		</a:t>
            </a:r>
            <a:r>
              <a:rPr lang="en-US" sz="4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6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. 6   =</a:t>
            </a:r>
            <a:endParaRPr/>
          </a:p>
          <a:p>
            <a:pPr indent="-514350" lvl="0" marL="514350" marR="0" rtl="0" algn="l">
              <a:spcBef>
                <a:spcPts val="300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a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a (a ≠ 0) =                              	       </a:t>
            </a:r>
            <a:r>
              <a:rPr lang="en-US" sz="480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7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7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 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=</a:t>
            </a:r>
            <a:endParaRPr/>
          </a:p>
          <a:p>
            <a:pPr indent="-514350" lvl="0" marL="514350" marR="0" rtl="0" algn="l">
              <a:spcBef>
                <a:spcPts val="216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  </a:t>
            </a:r>
            <a:r>
              <a:rPr baseline="30000"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endParaRPr/>
          </a:p>
        </p:txBody>
      </p:sp>
      <p:sp>
        <p:nvSpPr>
          <p:cNvPr id="395" name="Google Shape;395;p25"/>
          <p:cNvSpPr/>
          <p:nvPr/>
        </p:nvSpPr>
        <p:spPr>
          <a:xfrm>
            <a:off x="4988401" y="3683144"/>
            <a:ext cx="974726" cy="570367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25"/>
          <p:cNvSpPr/>
          <p:nvPr/>
        </p:nvSpPr>
        <p:spPr>
          <a:xfrm>
            <a:off x="4975701" y="7113503"/>
            <a:ext cx="974726" cy="570367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25"/>
          <p:cNvSpPr/>
          <p:nvPr/>
        </p:nvSpPr>
        <p:spPr>
          <a:xfrm>
            <a:off x="4953000" y="5968663"/>
            <a:ext cx="974726" cy="570367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25"/>
          <p:cNvSpPr/>
          <p:nvPr/>
        </p:nvSpPr>
        <p:spPr>
          <a:xfrm>
            <a:off x="4963044" y="4860318"/>
            <a:ext cx="974726" cy="570367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25"/>
          <p:cNvSpPr/>
          <p:nvPr/>
        </p:nvSpPr>
        <p:spPr>
          <a:xfrm>
            <a:off x="12886645" y="5934102"/>
            <a:ext cx="984564" cy="661476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25"/>
          <p:cNvSpPr/>
          <p:nvPr/>
        </p:nvSpPr>
        <p:spPr>
          <a:xfrm>
            <a:off x="12886645" y="4779794"/>
            <a:ext cx="984564" cy="661476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25"/>
          <p:cNvSpPr/>
          <p:nvPr/>
        </p:nvSpPr>
        <p:spPr>
          <a:xfrm>
            <a:off x="12966622" y="3699183"/>
            <a:ext cx="984564" cy="661476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25"/>
          <p:cNvSpPr/>
          <p:nvPr/>
        </p:nvSpPr>
        <p:spPr>
          <a:xfrm>
            <a:off x="74707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25"/>
          <p:cNvSpPr/>
          <p:nvPr/>
        </p:nvSpPr>
        <p:spPr>
          <a:xfrm>
            <a:off x="83851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25"/>
          <p:cNvSpPr/>
          <p:nvPr/>
        </p:nvSpPr>
        <p:spPr>
          <a:xfrm>
            <a:off x="111283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25"/>
          <p:cNvSpPr/>
          <p:nvPr/>
        </p:nvSpPr>
        <p:spPr>
          <a:xfrm>
            <a:off x="120427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25"/>
          <p:cNvSpPr/>
          <p:nvPr/>
        </p:nvSpPr>
        <p:spPr>
          <a:xfrm>
            <a:off x="129571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7" name="Google Shape;407;p25"/>
          <p:cNvSpPr/>
          <p:nvPr/>
        </p:nvSpPr>
        <p:spPr>
          <a:xfrm>
            <a:off x="102139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25"/>
          <p:cNvSpPr/>
          <p:nvPr/>
        </p:nvSpPr>
        <p:spPr>
          <a:xfrm>
            <a:off x="92995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25"/>
          <p:cNvSpPr/>
          <p:nvPr/>
        </p:nvSpPr>
        <p:spPr>
          <a:xfrm>
            <a:off x="65563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25"/>
          <p:cNvSpPr/>
          <p:nvPr/>
        </p:nvSpPr>
        <p:spPr>
          <a:xfrm>
            <a:off x="56419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25"/>
          <p:cNvSpPr/>
          <p:nvPr/>
        </p:nvSpPr>
        <p:spPr>
          <a:xfrm>
            <a:off x="4727576" y="8572500"/>
            <a:ext cx="914400" cy="571500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25"/>
          <p:cNvSpPr/>
          <p:nvPr/>
        </p:nvSpPr>
        <p:spPr>
          <a:xfrm>
            <a:off x="12901232" y="7015572"/>
            <a:ext cx="984564" cy="661476"/>
          </a:xfrm>
          <a:prstGeom prst="rect">
            <a:avLst/>
          </a:prstGeom>
          <a:solidFill>
            <a:srgbClr val="EAF1DD"/>
          </a:solidFill>
          <a:ln cap="flat" cmpd="sng" w="9525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25"/>
          <p:cNvSpPr txBox="1"/>
          <p:nvPr/>
        </p:nvSpPr>
        <p:spPr>
          <a:xfrm>
            <a:off x="4862763" y="3548081"/>
            <a:ext cx="143661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11</a:t>
            </a:r>
            <a:r>
              <a:rPr baseline="30000"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endParaRPr/>
          </a:p>
        </p:txBody>
      </p:sp>
      <p:sp>
        <p:nvSpPr>
          <p:cNvPr id="414" name="Google Shape;414;p25"/>
          <p:cNvSpPr txBox="1"/>
          <p:nvPr/>
        </p:nvSpPr>
        <p:spPr>
          <a:xfrm>
            <a:off x="13007978" y="8512973"/>
            <a:ext cx="47641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G</a:t>
            </a:r>
            <a:endParaRPr/>
          </a:p>
        </p:txBody>
      </p:sp>
      <p:sp>
        <p:nvSpPr>
          <p:cNvPr id="415" name="Google Shape;415;p25"/>
          <p:cNvSpPr txBox="1"/>
          <p:nvPr/>
        </p:nvSpPr>
        <p:spPr>
          <a:xfrm>
            <a:off x="5189604" y="4692404"/>
            <a:ext cx="117309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x</a:t>
            </a:r>
            <a:r>
              <a:rPr baseline="30000"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endParaRPr/>
          </a:p>
        </p:txBody>
      </p:sp>
      <p:sp>
        <p:nvSpPr>
          <p:cNvPr id="416" name="Google Shape;416;p25"/>
          <p:cNvSpPr txBox="1"/>
          <p:nvPr/>
        </p:nvSpPr>
        <p:spPr>
          <a:xfrm>
            <a:off x="11169650" y="8512973"/>
            <a:ext cx="49084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endParaRPr/>
          </a:p>
        </p:txBody>
      </p:sp>
      <p:sp>
        <p:nvSpPr>
          <p:cNvPr id="417" name="Google Shape;417;p25"/>
          <p:cNvSpPr txBox="1"/>
          <p:nvPr/>
        </p:nvSpPr>
        <p:spPr>
          <a:xfrm>
            <a:off x="5231782" y="5726703"/>
            <a:ext cx="497252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418" name="Google Shape;418;p25"/>
          <p:cNvSpPr txBox="1"/>
          <p:nvPr/>
        </p:nvSpPr>
        <p:spPr>
          <a:xfrm>
            <a:off x="7521578" y="8512973"/>
            <a:ext cx="47160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  <a:endParaRPr/>
          </a:p>
        </p:txBody>
      </p:sp>
      <p:sp>
        <p:nvSpPr>
          <p:cNvPr id="419" name="Google Shape;419;p25"/>
          <p:cNvSpPr txBox="1"/>
          <p:nvPr/>
        </p:nvSpPr>
        <p:spPr>
          <a:xfrm>
            <a:off x="5067770" y="7015572"/>
            <a:ext cx="97472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aseline="30000"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20" name="Google Shape;420;p25"/>
          <p:cNvSpPr txBox="1"/>
          <p:nvPr/>
        </p:nvSpPr>
        <p:spPr>
          <a:xfrm>
            <a:off x="5791200" y="8512973"/>
            <a:ext cx="5715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endParaRPr/>
          </a:p>
        </p:txBody>
      </p:sp>
      <p:sp>
        <p:nvSpPr>
          <p:cNvPr id="421" name="Google Shape;421;p25"/>
          <p:cNvSpPr txBox="1"/>
          <p:nvPr/>
        </p:nvSpPr>
        <p:spPr>
          <a:xfrm>
            <a:off x="12957176" y="3629028"/>
            <a:ext cx="914033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baseline="30000"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endParaRPr sz="4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25"/>
          <p:cNvSpPr txBox="1"/>
          <p:nvPr/>
        </p:nvSpPr>
        <p:spPr>
          <a:xfrm>
            <a:off x="10464800" y="8512973"/>
            <a:ext cx="37863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</a:t>
            </a:r>
            <a:endParaRPr/>
          </a:p>
        </p:txBody>
      </p:sp>
      <p:sp>
        <p:nvSpPr>
          <p:cNvPr id="423" name="Google Shape;423;p25"/>
          <p:cNvSpPr txBox="1"/>
          <p:nvPr/>
        </p:nvSpPr>
        <p:spPr>
          <a:xfrm>
            <a:off x="12852560" y="4680428"/>
            <a:ext cx="112402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baseline="30000"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24" name="Google Shape;424;p25"/>
          <p:cNvSpPr txBox="1"/>
          <p:nvPr/>
        </p:nvSpPr>
        <p:spPr>
          <a:xfrm>
            <a:off x="12042776" y="8512973"/>
            <a:ext cx="48282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endParaRPr/>
          </a:p>
        </p:txBody>
      </p:sp>
      <p:sp>
        <p:nvSpPr>
          <p:cNvPr id="425" name="Google Shape;425;p25"/>
          <p:cNvSpPr txBox="1"/>
          <p:nvPr/>
        </p:nvSpPr>
        <p:spPr>
          <a:xfrm>
            <a:off x="12901232" y="5864806"/>
            <a:ext cx="943208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baseline="30000"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26" name="Google Shape;426;p25"/>
          <p:cNvSpPr txBox="1"/>
          <p:nvPr/>
        </p:nvSpPr>
        <p:spPr>
          <a:xfrm>
            <a:off x="9439276" y="8512973"/>
            <a:ext cx="45236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/>
          </a:p>
        </p:txBody>
      </p:sp>
      <p:sp>
        <p:nvSpPr>
          <p:cNvPr id="427" name="Google Shape;427;p25"/>
          <p:cNvSpPr txBox="1"/>
          <p:nvPr/>
        </p:nvSpPr>
        <p:spPr>
          <a:xfrm>
            <a:off x="8515350" y="8515353"/>
            <a:ext cx="47160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  <a:endParaRPr/>
          </a:p>
        </p:txBody>
      </p:sp>
      <p:sp>
        <p:nvSpPr>
          <p:cNvPr id="428" name="Google Shape;428;p25"/>
          <p:cNvSpPr txBox="1"/>
          <p:nvPr/>
        </p:nvSpPr>
        <p:spPr>
          <a:xfrm>
            <a:off x="6607178" y="8515353"/>
            <a:ext cx="482824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endParaRPr/>
          </a:p>
        </p:txBody>
      </p:sp>
      <p:sp>
        <p:nvSpPr>
          <p:cNvPr id="429" name="Google Shape;429;p25"/>
          <p:cNvSpPr txBox="1"/>
          <p:nvPr/>
        </p:nvSpPr>
        <p:spPr>
          <a:xfrm>
            <a:off x="12926714" y="6966789"/>
            <a:ext cx="984565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r>
              <a:rPr baseline="30000"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sp>
        <p:nvSpPr>
          <p:cNvPr id="430" name="Google Shape;430;p25"/>
          <p:cNvSpPr txBox="1"/>
          <p:nvPr/>
        </p:nvSpPr>
        <p:spPr>
          <a:xfrm>
            <a:off x="4838700" y="8515353"/>
            <a:ext cx="44595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V</a:t>
            </a:r>
            <a:endParaRPr/>
          </a:p>
        </p:txBody>
      </p:sp>
      <p:sp>
        <p:nvSpPr>
          <p:cNvPr id="431" name="Google Shape;431;p25"/>
          <p:cNvSpPr/>
          <p:nvPr/>
        </p:nvSpPr>
        <p:spPr>
          <a:xfrm>
            <a:off x="4712110" y="9155907"/>
            <a:ext cx="9623316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r>
              <a:rPr baseline="30000"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r>
              <a:rPr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a</a:t>
            </a:r>
            <a:r>
              <a:rPr baseline="30000"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r>
              <a:rPr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5</a:t>
            </a:r>
            <a:r>
              <a:rPr baseline="30000"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r>
              <a:rPr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3    3    6</a:t>
            </a:r>
            <a:r>
              <a:rPr baseline="30000"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2</a:t>
            </a:r>
            <a:r>
              <a:rPr baseline="30000"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r>
              <a:rPr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x</a:t>
            </a:r>
            <a:r>
              <a:rPr baseline="30000"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r>
              <a:rPr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5</a:t>
            </a:r>
            <a:r>
              <a:rPr baseline="30000"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   </a:t>
            </a:r>
            <a:r>
              <a:rPr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r>
            <a:r>
              <a:rPr baseline="30000" lang="en-US" sz="4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4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2" name="Google Shape;43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9200" y="910485"/>
            <a:ext cx="2654794" cy="23675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6"/>
          <p:cNvSpPr/>
          <p:nvPr/>
        </p:nvSpPr>
        <p:spPr>
          <a:xfrm>
            <a:off x="4567518" y="2171700"/>
            <a:ext cx="12931284" cy="5192447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-5364" l="-2646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438" name="Google Shape;438;p26"/>
          <p:cNvSpPr txBox="1"/>
          <p:nvPr/>
        </p:nvSpPr>
        <p:spPr>
          <a:xfrm>
            <a:off x="0" y="218311"/>
            <a:ext cx="12823287" cy="1199417"/>
          </a:xfrm>
          <a:prstGeom prst="rect">
            <a:avLst/>
          </a:prstGeom>
          <a:noFill/>
          <a:ln>
            <a:noFill/>
          </a:ln>
        </p:spPr>
        <p:txBody>
          <a:bodyPr anchorCtr="0" anchor="b" bIns="137125" lIns="137125" spcFirstLastPara="1" rIns="137125" wrap="square" tIns="1371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Fredoka"/>
              <a:buNone/>
            </a:pPr>
            <a:r>
              <a:rPr b="1" i="0" lang="en-US" sz="6000" u="none" cap="none" strike="noStrike">
                <a:solidFill>
                  <a:srgbClr val="C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Dạng 2. So sánh hai lũy thừa</a:t>
            </a:r>
            <a:endParaRPr b="1" i="0" sz="6000" u="none" cap="none" strike="noStrike">
              <a:solidFill>
                <a:srgbClr val="C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39" name="Google Shape;439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4400" y="1943100"/>
            <a:ext cx="2303445" cy="226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9635825">
            <a:off x="14713108" y="7246015"/>
            <a:ext cx="4862857" cy="2705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1515499">
            <a:off x="-863332" y="7273466"/>
            <a:ext cx="4472952" cy="4098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6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6" name="Google Shape;44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2652" y="-301086"/>
            <a:ext cx="13321155" cy="10629900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p27"/>
          <p:cNvSpPr/>
          <p:nvPr/>
        </p:nvSpPr>
        <p:spPr>
          <a:xfrm>
            <a:off x="4800600" y="876300"/>
            <a:ext cx="10960531" cy="9139682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-3331" l="-3243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pic>
        <p:nvPicPr>
          <p:cNvPr id="448" name="Google Shape;448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8746" y="342901"/>
            <a:ext cx="2419159" cy="259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8"/>
          <p:cNvSpPr/>
          <p:nvPr/>
        </p:nvSpPr>
        <p:spPr>
          <a:xfrm>
            <a:off x="704253" y="3824145"/>
            <a:ext cx="17189246" cy="5281755"/>
          </a:xfrm>
          <a:prstGeom prst="roundRect">
            <a:avLst>
              <a:gd fmla="val 16667" name="adj"/>
            </a:avLst>
          </a:prstGeom>
          <a:solidFill>
            <a:srgbClr val="FDE9D8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28"/>
          <p:cNvSpPr txBox="1"/>
          <p:nvPr/>
        </p:nvSpPr>
        <p:spPr>
          <a:xfrm>
            <a:off x="2732356" y="1969661"/>
            <a:ext cx="12823287" cy="1199417"/>
          </a:xfrm>
          <a:prstGeom prst="rect">
            <a:avLst/>
          </a:prstGeom>
          <a:noFill/>
          <a:ln>
            <a:noFill/>
          </a:ln>
        </p:spPr>
        <p:txBody>
          <a:bodyPr anchorCtr="0" anchor="b" bIns="137125" lIns="137125" spcFirstLastPara="1" rIns="137125" wrap="square" tIns="1371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Fredoka"/>
              <a:buNone/>
            </a:pPr>
            <a:r>
              <a:rPr b="1" i="0" lang="en-US" sz="60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Dạng 3.  Một số bài tập thực tế</a:t>
            </a:r>
            <a:endParaRPr b="1" i="0" sz="60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55" name="Google Shape;455;p28"/>
          <p:cNvSpPr txBox="1"/>
          <p:nvPr/>
        </p:nvSpPr>
        <p:spPr>
          <a:xfrm>
            <a:off x="1681316" y="1637072"/>
            <a:ext cx="14224820" cy="5078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28"/>
          <p:cNvSpPr txBox="1"/>
          <p:nvPr/>
        </p:nvSpPr>
        <p:spPr>
          <a:xfrm>
            <a:off x="995533" y="3929372"/>
            <a:ext cx="16606685" cy="41228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Bài 6/SGK trang 25: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Khối lượng của Mặt Trời khoảng 1988550.10</a:t>
            </a:r>
            <a:r>
              <a:rPr baseline="30000"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21 </a:t>
            </a:r>
            <a:r>
              <a:rPr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tấn, khối lượng của trái đất khoảng 6. 10</a:t>
            </a:r>
            <a:r>
              <a:rPr baseline="30000"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21 </a:t>
            </a:r>
            <a:r>
              <a:rPr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tấn ( Nguồn : http://nssdc.gsfc.nasa.gov).  Khối lượng của Mặt Trời gấp khoảng bao nhiêu lần khối lượng của Trái Đất.</a:t>
            </a:r>
            <a:endParaRPr/>
          </a:p>
        </p:txBody>
      </p:sp>
      <p:grpSp>
        <p:nvGrpSpPr>
          <p:cNvPr id="457" name="Google Shape;457;p28"/>
          <p:cNvGrpSpPr/>
          <p:nvPr/>
        </p:nvGrpSpPr>
        <p:grpSpPr>
          <a:xfrm>
            <a:off x="0" y="0"/>
            <a:ext cx="9448800" cy="1613170"/>
            <a:chOff x="0" y="0"/>
            <a:chExt cx="2482041" cy="489560"/>
          </a:xfrm>
        </p:grpSpPr>
        <p:sp>
          <p:nvSpPr>
            <p:cNvPr id="458" name="Google Shape;458;p28"/>
            <p:cNvSpPr/>
            <p:nvPr/>
          </p:nvSpPr>
          <p:spPr>
            <a:xfrm>
              <a:off x="92710" y="293370"/>
              <a:ext cx="2376631" cy="183490"/>
            </a:xfrm>
            <a:custGeom>
              <a:rect b="b" l="l" r="r" t="t"/>
              <a:pathLst>
                <a:path extrusionOk="0" h="183490" w="2376631">
                  <a:moveTo>
                    <a:pt x="0" y="128880"/>
                  </a:moveTo>
                  <a:lnTo>
                    <a:pt x="0" y="183490"/>
                  </a:lnTo>
                  <a:lnTo>
                    <a:pt x="2376631" y="183490"/>
                  </a:lnTo>
                  <a:lnTo>
                    <a:pt x="2376631" y="54610"/>
                  </a:lnTo>
                  <a:lnTo>
                    <a:pt x="2322021" y="0"/>
                  </a:lnTo>
                  <a:lnTo>
                    <a:pt x="2322021" y="12888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</p:sp>
        <p:sp>
          <p:nvSpPr>
            <p:cNvPr id="459" name="Google Shape;459;p28"/>
            <p:cNvSpPr/>
            <p:nvPr/>
          </p:nvSpPr>
          <p:spPr>
            <a:xfrm>
              <a:off x="6350" y="11430"/>
              <a:ext cx="2402031" cy="398120"/>
            </a:xfrm>
            <a:custGeom>
              <a:rect b="b" l="l" r="r" t="t"/>
              <a:pathLst>
                <a:path extrusionOk="0" h="398120" w="2402031">
                  <a:moveTo>
                    <a:pt x="2131521" y="0"/>
                  </a:moveTo>
                  <a:lnTo>
                    <a:pt x="0" y="1270"/>
                  </a:lnTo>
                  <a:lnTo>
                    <a:pt x="0" y="398120"/>
                  </a:lnTo>
                  <a:lnTo>
                    <a:pt x="2400761" y="398120"/>
                  </a:lnTo>
                  <a:lnTo>
                    <a:pt x="2402031" y="266700"/>
                  </a:lnTo>
                  <a:close/>
                </a:path>
              </a:pathLst>
            </a:custGeom>
            <a:solidFill>
              <a:srgbClr val="E8CFC1"/>
            </a:solidFill>
            <a:ln>
              <a:noFill/>
            </a:ln>
          </p:spPr>
        </p:sp>
        <p:sp>
          <p:nvSpPr>
            <p:cNvPr id="460" name="Google Shape;460;p28"/>
            <p:cNvSpPr/>
            <p:nvPr/>
          </p:nvSpPr>
          <p:spPr>
            <a:xfrm>
              <a:off x="0" y="0"/>
              <a:ext cx="2482041" cy="489560"/>
            </a:xfrm>
            <a:custGeom>
              <a:rect b="b" l="l" r="r" t="t"/>
              <a:pathLst>
                <a:path extrusionOk="0" h="489560" w="2482041">
                  <a:moveTo>
                    <a:pt x="2414731" y="275590"/>
                  </a:moveTo>
                  <a:lnTo>
                    <a:pt x="2414731" y="275590"/>
                  </a:lnTo>
                  <a:lnTo>
                    <a:pt x="2413461" y="274320"/>
                  </a:lnTo>
                  <a:lnTo>
                    <a:pt x="2277571" y="138430"/>
                  </a:lnTo>
                  <a:lnTo>
                    <a:pt x="2210261" y="71120"/>
                  </a:lnTo>
                  <a:lnTo>
                    <a:pt x="2139141" y="0"/>
                  </a:lnTo>
                  <a:lnTo>
                    <a:pt x="0" y="0"/>
                  </a:lnTo>
                  <a:lnTo>
                    <a:pt x="0" y="422250"/>
                  </a:lnTo>
                  <a:lnTo>
                    <a:pt x="80010" y="422250"/>
                  </a:lnTo>
                  <a:lnTo>
                    <a:pt x="80010" y="489560"/>
                  </a:lnTo>
                  <a:lnTo>
                    <a:pt x="2482041" y="489560"/>
                  </a:lnTo>
                  <a:lnTo>
                    <a:pt x="2482041" y="342900"/>
                  </a:lnTo>
                  <a:lnTo>
                    <a:pt x="2414731" y="275590"/>
                  </a:lnTo>
                  <a:close/>
                  <a:moveTo>
                    <a:pt x="2142951" y="21590"/>
                  </a:moveTo>
                  <a:lnTo>
                    <a:pt x="2268681" y="146050"/>
                  </a:lnTo>
                  <a:lnTo>
                    <a:pt x="2393141" y="270510"/>
                  </a:lnTo>
                  <a:lnTo>
                    <a:pt x="2142951" y="270510"/>
                  </a:lnTo>
                  <a:lnTo>
                    <a:pt x="2142951" y="21590"/>
                  </a:lnTo>
                  <a:close/>
                  <a:moveTo>
                    <a:pt x="12700" y="409550"/>
                  </a:moveTo>
                  <a:lnTo>
                    <a:pt x="12700" y="12700"/>
                  </a:lnTo>
                  <a:lnTo>
                    <a:pt x="2130251" y="12700"/>
                  </a:lnTo>
                  <a:lnTo>
                    <a:pt x="2130251" y="278130"/>
                  </a:lnTo>
                  <a:cubicBezTo>
                    <a:pt x="2130251" y="281940"/>
                    <a:pt x="2132791" y="284480"/>
                    <a:pt x="2136601" y="284480"/>
                  </a:cubicBezTo>
                  <a:lnTo>
                    <a:pt x="2402031" y="284480"/>
                  </a:lnTo>
                  <a:lnTo>
                    <a:pt x="2402031" y="409550"/>
                  </a:lnTo>
                  <a:lnTo>
                    <a:pt x="12700" y="409550"/>
                  </a:lnTo>
                  <a:close/>
                  <a:moveTo>
                    <a:pt x="2469341" y="476860"/>
                  </a:moveTo>
                  <a:lnTo>
                    <a:pt x="92710" y="476860"/>
                  </a:lnTo>
                  <a:lnTo>
                    <a:pt x="92710" y="422250"/>
                  </a:lnTo>
                  <a:lnTo>
                    <a:pt x="2414731" y="422250"/>
                  </a:lnTo>
                  <a:lnTo>
                    <a:pt x="2414731" y="293370"/>
                  </a:lnTo>
                  <a:lnTo>
                    <a:pt x="2469341" y="347980"/>
                  </a:lnTo>
                  <a:lnTo>
                    <a:pt x="2469341" y="47686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61" name="Google Shape;461;p28"/>
          <p:cNvSpPr txBox="1"/>
          <p:nvPr/>
        </p:nvSpPr>
        <p:spPr>
          <a:xfrm>
            <a:off x="-24173" y="282750"/>
            <a:ext cx="8382000" cy="799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26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HOẠT ĐỘNG LUYỆN TẬP</a:t>
            </a:r>
            <a:endParaRPr/>
          </a:p>
        </p:txBody>
      </p:sp>
      <p:pic>
        <p:nvPicPr>
          <p:cNvPr id="462" name="Google Shape;46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6944414">
            <a:off x="15178686" y="-516429"/>
            <a:ext cx="4422983" cy="29799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3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29"/>
          <p:cNvSpPr/>
          <p:nvPr/>
        </p:nvSpPr>
        <p:spPr>
          <a:xfrm>
            <a:off x="1788212" y="2227665"/>
            <a:ext cx="12941711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Bài 1: (Bài 6 /SGK trang 25).</a:t>
            </a:r>
            <a:endParaRPr/>
          </a:p>
        </p:txBody>
      </p:sp>
      <p:sp>
        <p:nvSpPr>
          <p:cNvPr id="468" name="Google Shape;468;p29"/>
          <p:cNvSpPr/>
          <p:nvPr/>
        </p:nvSpPr>
        <p:spPr>
          <a:xfrm>
            <a:off x="39620" y="3392903"/>
            <a:ext cx="17703905" cy="1566776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-9675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grpSp>
        <p:nvGrpSpPr>
          <p:cNvPr id="469" name="Google Shape;469;p29"/>
          <p:cNvGrpSpPr/>
          <p:nvPr/>
        </p:nvGrpSpPr>
        <p:grpSpPr>
          <a:xfrm>
            <a:off x="0" y="0"/>
            <a:ext cx="9448800" cy="1613170"/>
            <a:chOff x="0" y="0"/>
            <a:chExt cx="2482041" cy="489560"/>
          </a:xfrm>
        </p:grpSpPr>
        <p:sp>
          <p:nvSpPr>
            <p:cNvPr id="470" name="Google Shape;470;p29"/>
            <p:cNvSpPr/>
            <p:nvPr/>
          </p:nvSpPr>
          <p:spPr>
            <a:xfrm>
              <a:off x="92710" y="293370"/>
              <a:ext cx="2376631" cy="183490"/>
            </a:xfrm>
            <a:custGeom>
              <a:rect b="b" l="l" r="r" t="t"/>
              <a:pathLst>
                <a:path extrusionOk="0" h="183490" w="2376631">
                  <a:moveTo>
                    <a:pt x="0" y="128880"/>
                  </a:moveTo>
                  <a:lnTo>
                    <a:pt x="0" y="183490"/>
                  </a:lnTo>
                  <a:lnTo>
                    <a:pt x="2376631" y="183490"/>
                  </a:lnTo>
                  <a:lnTo>
                    <a:pt x="2376631" y="54610"/>
                  </a:lnTo>
                  <a:lnTo>
                    <a:pt x="2322021" y="0"/>
                  </a:lnTo>
                  <a:lnTo>
                    <a:pt x="2322021" y="12888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</p:sp>
        <p:sp>
          <p:nvSpPr>
            <p:cNvPr id="471" name="Google Shape;471;p29"/>
            <p:cNvSpPr/>
            <p:nvPr/>
          </p:nvSpPr>
          <p:spPr>
            <a:xfrm>
              <a:off x="6350" y="11430"/>
              <a:ext cx="2402031" cy="398120"/>
            </a:xfrm>
            <a:custGeom>
              <a:rect b="b" l="l" r="r" t="t"/>
              <a:pathLst>
                <a:path extrusionOk="0" h="398120" w="2402031">
                  <a:moveTo>
                    <a:pt x="2131521" y="0"/>
                  </a:moveTo>
                  <a:lnTo>
                    <a:pt x="0" y="1270"/>
                  </a:lnTo>
                  <a:lnTo>
                    <a:pt x="0" y="398120"/>
                  </a:lnTo>
                  <a:lnTo>
                    <a:pt x="2400761" y="398120"/>
                  </a:lnTo>
                  <a:lnTo>
                    <a:pt x="2402031" y="266700"/>
                  </a:lnTo>
                  <a:close/>
                </a:path>
              </a:pathLst>
            </a:custGeom>
            <a:solidFill>
              <a:srgbClr val="E8CFC1"/>
            </a:solidFill>
            <a:ln>
              <a:noFill/>
            </a:ln>
          </p:spPr>
        </p:sp>
        <p:sp>
          <p:nvSpPr>
            <p:cNvPr id="472" name="Google Shape;472;p29"/>
            <p:cNvSpPr/>
            <p:nvPr/>
          </p:nvSpPr>
          <p:spPr>
            <a:xfrm>
              <a:off x="0" y="0"/>
              <a:ext cx="2482041" cy="489560"/>
            </a:xfrm>
            <a:custGeom>
              <a:rect b="b" l="l" r="r" t="t"/>
              <a:pathLst>
                <a:path extrusionOk="0" h="489560" w="2482041">
                  <a:moveTo>
                    <a:pt x="2414731" y="275590"/>
                  </a:moveTo>
                  <a:lnTo>
                    <a:pt x="2414731" y="275590"/>
                  </a:lnTo>
                  <a:lnTo>
                    <a:pt x="2413461" y="274320"/>
                  </a:lnTo>
                  <a:lnTo>
                    <a:pt x="2277571" y="138430"/>
                  </a:lnTo>
                  <a:lnTo>
                    <a:pt x="2210261" y="71120"/>
                  </a:lnTo>
                  <a:lnTo>
                    <a:pt x="2139141" y="0"/>
                  </a:lnTo>
                  <a:lnTo>
                    <a:pt x="0" y="0"/>
                  </a:lnTo>
                  <a:lnTo>
                    <a:pt x="0" y="422250"/>
                  </a:lnTo>
                  <a:lnTo>
                    <a:pt x="80010" y="422250"/>
                  </a:lnTo>
                  <a:lnTo>
                    <a:pt x="80010" y="489560"/>
                  </a:lnTo>
                  <a:lnTo>
                    <a:pt x="2482041" y="489560"/>
                  </a:lnTo>
                  <a:lnTo>
                    <a:pt x="2482041" y="342900"/>
                  </a:lnTo>
                  <a:lnTo>
                    <a:pt x="2414731" y="275590"/>
                  </a:lnTo>
                  <a:close/>
                  <a:moveTo>
                    <a:pt x="2142951" y="21590"/>
                  </a:moveTo>
                  <a:lnTo>
                    <a:pt x="2268681" y="146050"/>
                  </a:lnTo>
                  <a:lnTo>
                    <a:pt x="2393141" y="270510"/>
                  </a:lnTo>
                  <a:lnTo>
                    <a:pt x="2142951" y="270510"/>
                  </a:lnTo>
                  <a:lnTo>
                    <a:pt x="2142951" y="21590"/>
                  </a:lnTo>
                  <a:close/>
                  <a:moveTo>
                    <a:pt x="12700" y="409550"/>
                  </a:moveTo>
                  <a:lnTo>
                    <a:pt x="12700" y="12700"/>
                  </a:lnTo>
                  <a:lnTo>
                    <a:pt x="2130251" y="12700"/>
                  </a:lnTo>
                  <a:lnTo>
                    <a:pt x="2130251" y="278130"/>
                  </a:lnTo>
                  <a:cubicBezTo>
                    <a:pt x="2130251" y="281940"/>
                    <a:pt x="2132791" y="284480"/>
                    <a:pt x="2136601" y="284480"/>
                  </a:cubicBezTo>
                  <a:lnTo>
                    <a:pt x="2402031" y="284480"/>
                  </a:lnTo>
                  <a:lnTo>
                    <a:pt x="2402031" y="409550"/>
                  </a:lnTo>
                  <a:lnTo>
                    <a:pt x="12700" y="409550"/>
                  </a:lnTo>
                  <a:close/>
                  <a:moveTo>
                    <a:pt x="2469341" y="476860"/>
                  </a:moveTo>
                  <a:lnTo>
                    <a:pt x="92710" y="476860"/>
                  </a:lnTo>
                  <a:lnTo>
                    <a:pt x="92710" y="422250"/>
                  </a:lnTo>
                  <a:lnTo>
                    <a:pt x="2414731" y="422250"/>
                  </a:lnTo>
                  <a:lnTo>
                    <a:pt x="2414731" y="293370"/>
                  </a:lnTo>
                  <a:lnTo>
                    <a:pt x="2469341" y="347980"/>
                  </a:lnTo>
                  <a:lnTo>
                    <a:pt x="2469341" y="47686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3" name="Google Shape;473;p29"/>
          <p:cNvSpPr txBox="1"/>
          <p:nvPr/>
        </p:nvSpPr>
        <p:spPr>
          <a:xfrm>
            <a:off x="-24173" y="282750"/>
            <a:ext cx="8382000" cy="799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26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HOẠT ĐỘNG LUYỆN TẬP</a:t>
            </a:r>
            <a:endParaRPr/>
          </a:p>
        </p:txBody>
      </p:sp>
      <p:sp>
        <p:nvSpPr>
          <p:cNvPr id="474" name="Google Shape;474;p29"/>
          <p:cNvSpPr/>
          <p:nvPr/>
        </p:nvSpPr>
        <p:spPr>
          <a:xfrm>
            <a:off x="554279" y="6210300"/>
            <a:ext cx="17189246" cy="3110004"/>
          </a:xfrm>
          <a:prstGeom prst="roundRect">
            <a:avLst>
              <a:gd fmla="val 16667" name="adj"/>
            </a:avLst>
          </a:prstGeom>
          <a:solidFill>
            <a:srgbClr val="FDE9D8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29"/>
          <p:cNvSpPr txBox="1"/>
          <p:nvPr/>
        </p:nvSpPr>
        <p:spPr>
          <a:xfrm>
            <a:off x="39620" y="6057900"/>
            <a:ext cx="18361743" cy="2989986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-1144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pic>
        <p:nvPicPr>
          <p:cNvPr id="476" name="Google Shape;476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401800" y="-734265"/>
            <a:ext cx="5079944" cy="3632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9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30"/>
          <p:cNvSpPr/>
          <p:nvPr/>
        </p:nvSpPr>
        <p:spPr>
          <a:xfrm>
            <a:off x="152400" y="4967093"/>
            <a:ext cx="13773747" cy="4491962"/>
          </a:xfrm>
          <a:prstGeom prst="roundRect">
            <a:avLst>
              <a:gd fmla="val 16667" name="adj"/>
            </a:avLst>
          </a:prstGeom>
          <a:solidFill>
            <a:srgbClr val="FDE9D8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30"/>
          <p:cNvSpPr/>
          <p:nvPr/>
        </p:nvSpPr>
        <p:spPr>
          <a:xfrm>
            <a:off x="1913633" y="1959392"/>
            <a:ext cx="15431864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Tìm số vi khuẩn E.coli sau 120 phút có bao nhiêu vi khuẩn giả sử lúc đầu có 1 vi khuẩn (trong điều kiện nuôi cấy thích hợp cứ 20 phút thì phải nhân đôi một lần)?</a:t>
            </a:r>
            <a:endParaRPr/>
          </a:p>
        </p:txBody>
      </p:sp>
      <p:sp>
        <p:nvSpPr>
          <p:cNvPr id="483" name="Google Shape;483;p30"/>
          <p:cNvSpPr txBox="1"/>
          <p:nvPr/>
        </p:nvSpPr>
        <p:spPr>
          <a:xfrm>
            <a:off x="2544098" y="553065"/>
            <a:ext cx="4977581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 u="sng">
                <a:solidFill>
                  <a:srgbClr val="0000CC"/>
                </a:solidFill>
                <a:latin typeface="Arial"/>
                <a:ea typeface="Arial"/>
                <a:cs typeface="Arial"/>
                <a:sym typeface="Arial"/>
              </a:rPr>
              <a:t>Bài 2: </a:t>
            </a:r>
            <a:endParaRPr/>
          </a:p>
        </p:txBody>
      </p:sp>
      <p:grpSp>
        <p:nvGrpSpPr>
          <p:cNvPr id="484" name="Google Shape;484;p30"/>
          <p:cNvGrpSpPr/>
          <p:nvPr/>
        </p:nvGrpSpPr>
        <p:grpSpPr>
          <a:xfrm>
            <a:off x="0" y="0"/>
            <a:ext cx="9448800" cy="1613170"/>
            <a:chOff x="0" y="0"/>
            <a:chExt cx="2482041" cy="489560"/>
          </a:xfrm>
        </p:grpSpPr>
        <p:sp>
          <p:nvSpPr>
            <p:cNvPr id="485" name="Google Shape;485;p30"/>
            <p:cNvSpPr/>
            <p:nvPr/>
          </p:nvSpPr>
          <p:spPr>
            <a:xfrm>
              <a:off x="92710" y="293370"/>
              <a:ext cx="2376631" cy="183490"/>
            </a:xfrm>
            <a:custGeom>
              <a:rect b="b" l="l" r="r" t="t"/>
              <a:pathLst>
                <a:path extrusionOk="0" h="183490" w="2376631">
                  <a:moveTo>
                    <a:pt x="0" y="128880"/>
                  </a:moveTo>
                  <a:lnTo>
                    <a:pt x="0" y="183490"/>
                  </a:lnTo>
                  <a:lnTo>
                    <a:pt x="2376631" y="183490"/>
                  </a:lnTo>
                  <a:lnTo>
                    <a:pt x="2376631" y="54610"/>
                  </a:lnTo>
                  <a:lnTo>
                    <a:pt x="2322021" y="0"/>
                  </a:lnTo>
                  <a:lnTo>
                    <a:pt x="2322021" y="12888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</p:sp>
        <p:sp>
          <p:nvSpPr>
            <p:cNvPr id="486" name="Google Shape;486;p30"/>
            <p:cNvSpPr/>
            <p:nvPr/>
          </p:nvSpPr>
          <p:spPr>
            <a:xfrm>
              <a:off x="6350" y="11430"/>
              <a:ext cx="2402031" cy="398120"/>
            </a:xfrm>
            <a:custGeom>
              <a:rect b="b" l="l" r="r" t="t"/>
              <a:pathLst>
                <a:path extrusionOk="0" h="398120" w="2402031">
                  <a:moveTo>
                    <a:pt x="2131521" y="0"/>
                  </a:moveTo>
                  <a:lnTo>
                    <a:pt x="0" y="1270"/>
                  </a:lnTo>
                  <a:lnTo>
                    <a:pt x="0" y="398120"/>
                  </a:lnTo>
                  <a:lnTo>
                    <a:pt x="2400761" y="398120"/>
                  </a:lnTo>
                  <a:lnTo>
                    <a:pt x="2402031" y="266700"/>
                  </a:lnTo>
                  <a:close/>
                </a:path>
              </a:pathLst>
            </a:custGeom>
            <a:solidFill>
              <a:srgbClr val="E8CFC1"/>
            </a:solidFill>
            <a:ln>
              <a:noFill/>
            </a:ln>
          </p:spPr>
        </p:sp>
        <p:sp>
          <p:nvSpPr>
            <p:cNvPr id="487" name="Google Shape;487;p30"/>
            <p:cNvSpPr/>
            <p:nvPr/>
          </p:nvSpPr>
          <p:spPr>
            <a:xfrm>
              <a:off x="0" y="0"/>
              <a:ext cx="2482041" cy="489560"/>
            </a:xfrm>
            <a:custGeom>
              <a:rect b="b" l="l" r="r" t="t"/>
              <a:pathLst>
                <a:path extrusionOk="0" h="489560" w="2482041">
                  <a:moveTo>
                    <a:pt x="2414731" y="275590"/>
                  </a:moveTo>
                  <a:lnTo>
                    <a:pt x="2414731" y="275590"/>
                  </a:lnTo>
                  <a:lnTo>
                    <a:pt x="2413461" y="274320"/>
                  </a:lnTo>
                  <a:lnTo>
                    <a:pt x="2277571" y="138430"/>
                  </a:lnTo>
                  <a:lnTo>
                    <a:pt x="2210261" y="71120"/>
                  </a:lnTo>
                  <a:lnTo>
                    <a:pt x="2139141" y="0"/>
                  </a:lnTo>
                  <a:lnTo>
                    <a:pt x="0" y="0"/>
                  </a:lnTo>
                  <a:lnTo>
                    <a:pt x="0" y="422250"/>
                  </a:lnTo>
                  <a:lnTo>
                    <a:pt x="80010" y="422250"/>
                  </a:lnTo>
                  <a:lnTo>
                    <a:pt x="80010" y="489560"/>
                  </a:lnTo>
                  <a:lnTo>
                    <a:pt x="2482041" y="489560"/>
                  </a:lnTo>
                  <a:lnTo>
                    <a:pt x="2482041" y="342900"/>
                  </a:lnTo>
                  <a:lnTo>
                    <a:pt x="2414731" y="275590"/>
                  </a:lnTo>
                  <a:close/>
                  <a:moveTo>
                    <a:pt x="2142951" y="21590"/>
                  </a:moveTo>
                  <a:lnTo>
                    <a:pt x="2268681" y="146050"/>
                  </a:lnTo>
                  <a:lnTo>
                    <a:pt x="2393141" y="270510"/>
                  </a:lnTo>
                  <a:lnTo>
                    <a:pt x="2142951" y="270510"/>
                  </a:lnTo>
                  <a:lnTo>
                    <a:pt x="2142951" y="21590"/>
                  </a:lnTo>
                  <a:close/>
                  <a:moveTo>
                    <a:pt x="12700" y="409550"/>
                  </a:moveTo>
                  <a:lnTo>
                    <a:pt x="12700" y="12700"/>
                  </a:lnTo>
                  <a:lnTo>
                    <a:pt x="2130251" y="12700"/>
                  </a:lnTo>
                  <a:lnTo>
                    <a:pt x="2130251" y="278130"/>
                  </a:lnTo>
                  <a:cubicBezTo>
                    <a:pt x="2130251" y="281940"/>
                    <a:pt x="2132791" y="284480"/>
                    <a:pt x="2136601" y="284480"/>
                  </a:cubicBezTo>
                  <a:lnTo>
                    <a:pt x="2402031" y="284480"/>
                  </a:lnTo>
                  <a:lnTo>
                    <a:pt x="2402031" y="409550"/>
                  </a:lnTo>
                  <a:lnTo>
                    <a:pt x="12700" y="409550"/>
                  </a:lnTo>
                  <a:close/>
                  <a:moveTo>
                    <a:pt x="2469341" y="476860"/>
                  </a:moveTo>
                  <a:lnTo>
                    <a:pt x="92710" y="476860"/>
                  </a:lnTo>
                  <a:lnTo>
                    <a:pt x="92710" y="422250"/>
                  </a:lnTo>
                  <a:lnTo>
                    <a:pt x="2414731" y="422250"/>
                  </a:lnTo>
                  <a:lnTo>
                    <a:pt x="2414731" y="293370"/>
                  </a:lnTo>
                  <a:lnTo>
                    <a:pt x="2469341" y="347980"/>
                  </a:lnTo>
                  <a:lnTo>
                    <a:pt x="2469341" y="47686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88" name="Google Shape;488;p30"/>
          <p:cNvSpPr txBox="1"/>
          <p:nvPr/>
        </p:nvSpPr>
        <p:spPr>
          <a:xfrm>
            <a:off x="-24173" y="282750"/>
            <a:ext cx="8382000" cy="799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26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HOẠT ĐỘNG LUYỆN TẬP</a:t>
            </a:r>
            <a:endParaRPr/>
          </a:p>
        </p:txBody>
      </p:sp>
      <p:sp>
        <p:nvSpPr>
          <p:cNvPr id="489" name="Google Shape;489;p30"/>
          <p:cNvSpPr/>
          <p:nvPr/>
        </p:nvSpPr>
        <p:spPr>
          <a:xfrm>
            <a:off x="1176189" y="5320248"/>
            <a:ext cx="11726167" cy="3785652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-7243" l="-2390" r="-1714" t="-4025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pic>
        <p:nvPicPr>
          <p:cNvPr id="490" name="Google Shape;490;p30"/>
          <p:cNvPicPr preferRelativeResize="0"/>
          <p:nvPr/>
        </p:nvPicPr>
        <p:blipFill rotWithShape="1">
          <a:blip r:embed="rId4">
            <a:alphaModFix/>
          </a:blip>
          <a:srcRect b="8346" l="0" r="0" t="0"/>
          <a:stretch/>
        </p:blipFill>
        <p:spPr>
          <a:xfrm>
            <a:off x="14110153" y="5113421"/>
            <a:ext cx="4025447" cy="372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6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lipboard" id="496" name="Google Shape;496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631394">
            <a:off x="15062047" y="5303920"/>
            <a:ext cx="3799130" cy="37991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encil" id="497" name="Google Shape;497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45310" y="6204709"/>
            <a:ext cx="2232603" cy="2232603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p31"/>
          <p:cNvSpPr txBox="1"/>
          <p:nvPr/>
        </p:nvSpPr>
        <p:spPr>
          <a:xfrm>
            <a:off x="2756743" y="1977356"/>
            <a:ext cx="12823287" cy="1199417"/>
          </a:xfrm>
          <a:prstGeom prst="rect">
            <a:avLst/>
          </a:prstGeom>
          <a:noFill/>
          <a:ln>
            <a:noFill/>
          </a:ln>
        </p:spPr>
        <p:txBody>
          <a:bodyPr anchorCtr="0" anchor="b" bIns="137125" lIns="137125" spcFirstLastPara="1" rIns="137125" wrap="square" tIns="1371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Fredoka"/>
              <a:buNone/>
            </a:pPr>
            <a:r>
              <a:rPr b="1" i="0" lang="en-US" sz="6000" u="none" cap="none" strike="noStrik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Dạng 4. Tìm x, biết</a:t>
            </a:r>
            <a:endParaRPr b="1" i="0" sz="6000" u="none" cap="none" strike="noStrik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99" name="Google Shape;499;p31"/>
          <p:cNvSpPr/>
          <p:nvPr/>
        </p:nvSpPr>
        <p:spPr>
          <a:xfrm>
            <a:off x="3733800" y="3848100"/>
            <a:ext cx="12931284" cy="3876702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-8794" l="-2747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grpSp>
        <p:nvGrpSpPr>
          <p:cNvPr id="500" name="Google Shape;500;p31"/>
          <p:cNvGrpSpPr/>
          <p:nvPr/>
        </p:nvGrpSpPr>
        <p:grpSpPr>
          <a:xfrm>
            <a:off x="0" y="0"/>
            <a:ext cx="9448800" cy="1613170"/>
            <a:chOff x="0" y="0"/>
            <a:chExt cx="2482041" cy="489560"/>
          </a:xfrm>
        </p:grpSpPr>
        <p:sp>
          <p:nvSpPr>
            <p:cNvPr id="501" name="Google Shape;501;p31"/>
            <p:cNvSpPr/>
            <p:nvPr/>
          </p:nvSpPr>
          <p:spPr>
            <a:xfrm>
              <a:off x="92710" y="293370"/>
              <a:ext cx="2376631" cy="183490"/>
            </a:xfrm>
            <a:custGeom>
              <a:rect b="b" l="l" r="r" t="t"/>
              <a:pathLst>
                <a:path extrusionOk="0" h="183490" w="2376631">
                  <a:moveTo>
                    <a:pt x="0" y="128880"/>
                  </a:moveTo>
                  <a:lnTo>
                    <a:pt x="0" y="183490"/>
                  </a:lnTo>
                  <a:lnTo>
                    <a:pt x="2376631" y="183490"/>
                  </a:lnTo>
                  <a:lnTo>
                    <a:pt x="2376631" y="54610"/>
                  </a:lnTo>
                  <a:lnTo>
                    <a:pt x="2322021" y="0"/>
                  </a:lnTo>
                  <a:lnTo>
                    <a:pt x="2322021" y="12888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</p:sp>
        <p:sp>
          <p:nvSpPr>
            <p:cNvPr id="502" name="Google Shape;502;p31"/>
            <p:cNvSpPr/>
            <p:nvPr/>
          </p:nvSpPr>
          <p:spPr>
            <a:xfrm>
              <a:off x="6350" y="11430"/>
              <a:ext cx="2402031" cy="398120"/>
            </a:xfrm>
            <a:custGeom>
              <a:rect b="b" l="l" r="r" t="t"/>
              <a:pathLst>
                <a:path extrusionOk="0" h="398120" w="2402031">
                  <a:moveTo>
                    <a:pt x="2131521" y="0"/>
                  </a:moveTo>
                  <a:lnTo>
                    <a:pt x="0" y="1270"/>
                  </a:lnTo>
                  <a:lnTo>
                    <a:pt x="0" y="398120"/>
                  </a:lnTo>
                  <a:lnTo>
                    <a:pt x="2400761" y="398120"/>
                  </a:lnTo>
                  <a:lnTo>
                    <a:pt x="2402031" y="266700"/>
                  </a:lnTo>
                  <a:close/>
                </a:path>
              </a:pathLst>
            </a:custGeom>
            <a:solidFill>
              <a:srgbClr val="E8CFC1"/>
            </a:solidFill>
            <a:ln>
              <a:noFill/>
            </a:ln>
          </p:spPr>
        </p:sp>
        <p:sp>
          <p:nvSpPr>
            <p:cNvPr id="503" name="Google Shape;503;p31"/>
            <p:cNvSpPr/>
            <p:nvPr/>
          </p:nvSpPr>
          <p:spPr>
            <a:xfrm>
              <a:off x="0" y="0"/>
              <a:ext cx="2482041" cy="489560"/>
            </a:xfrm>
            <a:custGeom>
              <a:rect b="b" l="l" r="r" t="t"/>
              <a:pathLst>
                <a:path extrusionOk="0" h="489560" w="2482041">
                  <a:moveTo>
                    <a:pt x="2414731" y="275590"/>
                  </a:moveTo>
                  <a:lnTo>
                    <a:pt x="2414731" y="275590"/>
                  </a:lnTo>
                  <a:lnTo>
                    <a:pt x="2413461" y="274320"/>
                  </a:lnTo>
                  <a:lnTo>
                    <a:pt x="2277571" y="138430"/>
                  </a:lnTo>
                  <a:lnTo>
                    <a:pt x="2210261" y="71120"/>
                  </a:lnTo>
                  <a:lnTo>
                    <a:pt x="2139141" y="0"/>
                  </a:lnTo>
                  <a:lnTo>
                    <a:pt x="0" y="0"/>
                  </a:lnTo>
                  <a:lnTo>
                    <a:pt x="0" y="422250"/>
                  </a:lnTo>
                  <a:lnTo>
                    <a:pt x="80010" y="422250"/>
                  </a:lnTo>
                  <a:lnTo>
                    <a:pt x="80010" y="489560"/>
                  </a:lnTo>
                  <a:lnTo>
                    <a:pt x="2482041" y="489560"/>
                  </a:lnTo>
                  <a:lnTo>
                    <a:pt x="2482041" y="342900"/>
                  </a:lnTo>
                  <a:lnTo>
                    <a:pt x="2414731" y="275590"/>
                  </a:lnTo>
                  <a:close/>
                  <a:moveTo>
                    <a:pt x="2142951" y="21590"/>
                  </a:moveTo>
                  <a:lnTo>
                    <a:pt x="2268681" y="146050"/>
                  </a:lnTo>
                  <a:lnTo>
                    <a:pt x="2393141" y="270510"/>
                  </a:lnTo>
                  <a:lnTo>
                    <a:pt x="2142951" y="270510"/>
                  </a:lnTo>
                  <a:lnTo>
                    <a:pt x="2142951" y="21590"/>
                  </a:lnTo>
                  <a:close/>
                  <a:moveTo>
                    <a:pt x="12700" y="409550"/>
                  </a:moveTo>
                  <a:lnTo>
                    <a:pt x="12700" y="12700"/>
                  </a:lnTo>
                  <a:lnTo>
                    <a:pt x="2130251" y="12700"/>
                  </a:lnTo>
                  <a:lnTo>
                    <a:pt x="2130251" y="278130"/>
                  </a:lnTo>
                  <a:cubicBezTo>
                    <a:pt x="2130251" y="281940"/>
                    <a:pt x="2132791" y="284480"/>
                    <a:pt x="2136601" y="284480"/>
                  </a:cubicBezTo>
                  <a:lnTo>
                    <a:pt x="2402031" y="284480"/>
                  </a:lnTo>
                  <a:lnTo>
                    <a:pt x="2402031" y="409550"/>
                  </a:lnTo>
                  <a:lnTo>
                    <a:pt x="12700" y="409550"/>
                  </a:lnTo>
                  <a:close/>
                  <a:moveTo>
                    <a:pt x="2469341" y="476860"/>
                  </a:moveTo>
                  <a:lnTo>
                    <a:pt x="92710" y="476860"/>
                  </a:lnTo>
                  <a:lnTo>
                    <a:pt x="92710" y="422250"/>
                  </a:lnTo>
                  <a:lnTo>
                    <a:pt x="2414731" y="422250"/>
                  </a:lnTo>
                  <a:lnTo>
                    <a:pt x="2414731" y="293370"/>
                  </a:lnTo>
                  <a:lnTo>
                    <a:pt x="2469341" y="347980"/>
                  </a:lnTo>
                  <a:lnTo>
                    <a:pt x="2469341" y="47686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04" name="Google Shape;504;p31"/>
          <p:cNvSpPr txBox="1"/>
          <p:nvPr/>
        </p:nvSpPr>
        <p:spPr>
          <a:xfrm>
            <a:off x="-24173" y="282750"/>
            <a:ext cx="8382000" cy="799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26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HOẠT ĐỘNG VẬN DỤNG</a:t>
            </a:r>
            <a:endParaRPr/>
          </a:p>
        </p:txBody>
      </p:sp>
      <p:pic>
        <p:nvPicPr>
          <p:cNvPr id="505" name="Google Shape;505;p3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0772" y="1768418"/>
            <a:ext cx="2489627" cy="3083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3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4827035">
            <a:off x="-982519" y="7252677"/>
            <a:ext cx="4135254" cy="4135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3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6086549" y="806745"/>
            <a:ext cx="640719" cy="697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3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6176762" y="264281"/>
            <a:ext cx="640719" cy="697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3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6595044" y="656171"/>
            <a:ext cx="982184" cy="10694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200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/>
          <p:cNvPicPr preferRelativeResize="0"/>
          <p:nvPr/>
        </p:nvPicPr>
        <p:blipFill rotWithShape="1">
          <a:blip r:embed="rId3">
            <a:alphaModFix/>
          </a:blip>
          <a:srcRect b="0" l="11232" r="0" t="0"/>
          <a:stretch/>
        </p:blipFill>
        <p:spPr>
          <a:xfrm>
            <a:off x="147699" y="5082988"/>
            <a:ext cx="8762346" cy="5060471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98" name="Google Shape;98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3301" y="102601"/>
            <a:ext cx="8766744" cy="483314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99" name="Google Shape;99;p14"/>
          <p:cNvPicPr preferRelativeResize="0"/>
          <p:nvPr/>
        </p:nvPicPr>
        <p:blipFill rotWithShape="1">
          <a:blip r:embed="rId5">
            <a:alphaModFix/>
          </a:blip>
          <a:srcRect b="0" l="18583" r="35431" t="48904"/>
          <a:stretch/>
        </p:blipFill>
        <p:spPr>
          <a:xfrm>
            <a:off x="9232710" y="61657"/>
            <a:ext cx="8905164" cy="4874084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sp>
        <p:nvSpPr>
          <p:cNvPr id="100" name="Google Shape;100;p14"/>
          <p:cNvSpPr txBox="1"/>
          <p:nvPr/>
        </p:nvSpPr>
        <p:spPr>
          <a:xfrm>
            <a:off x="119198" y="102599"/>
            <a:ext cx="7733024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FFFF00"/>
                </a:solidFill>
                <a:highlight>
                  <a:srgbClr val="000000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ĐÊM QUA, MỘT CƠN BÃO LỚN ĐÃ XẢY RA NƠI VÙNG BIỂN CỦA CHÚ CÁ VOI </a:t>
            </a:r>
            <a:endParaRPr/>
          </a:p>
        </p:txBody>
      </p:sp>
      <p:sp>
        <p:nvSpPr>
          <p:cNvPr id="101" name="Google Shape;101;p14"/>
          <p:cNvSpPr txBox="1"/>
          <p:nvPr/>
        </p:nvSpPr>
        <p:spPr>
          <a:xfrm>
            <a:off x="9185459" y="61655"/>
            <a:ext cx="7733024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FFF00"/>
                </a:solidFill>
                <a:highlight>
                  <a:srgbClr val="000000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CƠN BÃO ĐÃ CUỐN CHÚ CÁ VOI ĐI XA VÀ SÁNG DẬY CHÚ BỊ MẮC CẠN TRÊN BÃI BIỂN</a:t>
            </a:r>
            <a:endParaRPr/>
          </a:p>
        </p:txBody>
      </p:sp>
      <p:sp>
        <p:nvSpPr>
          <p:cNvPr id="102" name="Google Shape;102;p14"/>
          <p:cNvSpPr txBox="1"/>
          <p:nvPr/>
        </p:nvSpPr>
        <p:spPr>
          <a:xfrm>
            <a:off x="78452" y="4379526"/>
            <a:ext cx="7781801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FFF00"/>
                </a:solidFill>
                <a:highlight>
                  <a:srgbClr val="000000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MỘT ĐÁM MÂY MƯA HỨA SẼ GIÚP CHÚ NẾU CÓ NGƯỜI GIẢI ĐƯỢC CÂU ĐỐ CỦA MÂY MƯA</a:t>
            </a:r>
            <a:endParaRPr/>
          </a:p>
        </p:txBody>
      </p:sp>
      <p:sp>
        <p:nvSpPr>
          <p:cNvPr id="103" name="Google Shape;103;p14"/>
          <p:cNvSpPr/>
          <p:nvPr/>
        </p:nvSpPr>
        <p:spPr>
          <a:xfrm rot="-685488">
            <a:off x="9773870" y="5846501"/>
            <a:ext cx="6111435" cy="3132161"/>
          </a:xfrm>
          <a:prstGeom prst="rect">
            <a:avLst/>
          </a:prstGeom>
          <a:solidFill>
            <a:srgbClr val="31859B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CÁC EM TRẢ LỜI THẬT ĐÚNG ĐỂ GIÚP CHÚ CÁ VOI TỘI NGHIỆP VỀ NHÀ NHÉ !</a:t>
            </a:r>
            <a:endParaRPr/>
          </a:p>
        </p:txBody>
      </p:sp>
      <p:sp>
        <p:nvSpPr>
          <p:cNvPr id="104" name="Google Shape;104;p14"/>
          <p:cNvSpPr/>
          <p:nvPr/>
        </p:nvSpPr>
        <p:spPr>
          <a:xfrm>
            <a:off x="16134970" y="6176573"/>
            <a:ext cx="1436648" cy="1436649"/>
          </a:xfrm>
          <a:prstGeom prst="heart">
            <a:avLst/>
          </a:prstGeom>
          <a:solidFill>
            <a:srgbClr val="FF0000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484384" y="-860123"/>
            <a:ext cx="731046" cy="73104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22:28</a:t>
            </a:r>
            <a:endParaRPr/>
          </a:p>
        </p:txBody>
      </p:sp>
      <p:sp>
        <p:nvSpPr>
          <p:cNvPr id="107" name="Google Shape;107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7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925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5" name="Google Shape;515;p32"/>
          <p:cNvGrpSpPr/>
          <p:nvPr/>
        </p:nvGrpSpPr>
        <p:grpSpPr>
          <a:xfrm>
            <a:off x="1407952" y="2255268"/>
            <a:ext cx="15520870" cy="7527522"/>
            <a:chOff x="1166930" y="2199321"/>
            <a:chExt cx="15520870" cy="7527522"/>
          </a:xfrm>
        </p:grpSpPr>
        <p:grpSp>
          <p:nvGrpSpPr>
            <p:cNvPr id="516" name="Google Shape;516;p32"/>
            <p:cNvGrpSpPr/>
            <p:nvPr/>
          </p:nvGrpSpPr>
          <p:grpSpPr>
            <a:xfrm>
              <a:off x="1166931" y="2693743"/>
              <a:ext cx="15520869" cy="7033100"/>
              <a:chOff x="0" y="0"/>
              <a:chExt cx="47029911" cy="35690516"/>
            </a:xfrm>
          </p:grpSpPr>
          <p:sp>
            <p:nvSpPr>
              <p:cNvPr id="517" name="Google Shape;517;p32"/>
              <p:cNvSpPr/>
              <p:nvPr/>
            </p:nvSpPr>
            <p:spPr>
              <a:xfrm>
                <a:off x="72390" y="72390"/>
                <a:ext cx="46885131" cy="35545737"/>
              </a:xfrm>
              <a:custGeom>
                <a:rect b="b" l="l" r="r" t="t"/>
                <a:pathLst>
                  <a:path extrusionOk="0" h="35545737" w="46885131">
                    <a:moveTo>
                      <a:pt x="0" y="0"/>
                    </a:moveTo>
                    <a:lnTo>
                      <a:pt x="46885131" y="0"/>
                    </a:lnTo>
                    <a:lnTo>
                      <a:pt x="46885131" y="35545737"/>
                    </a:lnTo>
                    <a:lnTo>
                      <a:pt x="0" y="355457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518" name="Google Shape;518;p32"/>
              <p:cNvSpPr/>
              <p:nvPr/>
            </p:nvSpPr>
            <p:spPr>
              <a:xfrm>
                <a:off x="0" y="0"/>
                <a:ext cx="47029911" cy="35690516"/>
              </a:xfrm>
              <a:custGeom>
                <a:rect b="b" l="l" r="r" t="t"/>
                <a:pathLst>
                  <a:path extrusionOk="0" h="35690516" w="47029911">
                    <a:moveTo>
                      <a:pt x="46885132" y="35545734"/>
                    </a:moveTo>
                    <a:lnTo>
                      <a:pt x="47029911" y="35545734"/>
                    </a:lnTo>
                    <a:lnTo>
                      <a:pt x="47029911" y="35690516"/>
                    </a:lnTo>
                    <a:lnTo>
                      <a:pt x="46885132" y="35690516"/>
                    </a:lnTo>
                    <a:lnTo>
                      <a:pt x="46885132" y="35545734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35545734"/>
                    </a:lnTo>
                    <a:lnTo>
                      <a:pt x="0" y="35545734"/>
                    </a:lnTo>
                    <a:lnTo>
                      <a:pt x="0" y="144780"/>
                    </a:lnTo>
                    <a:close/>
                    <a:moveTo>
                      <a:pt x="0" y="35545734"/>
                    </a:moveTo>
                    <a:lnTo>
                      <a:pt x="144780" y="35545734"/>
                    </a:lnTo>
                    <a:lnTo>
                      <a:pt x="144780" y="35690516"/>
                    </a:lnTo>
                    <a:lnTo>
                      <a:pt x="0" y="35690516"/>
                    </a:lnTo>
                    <a:lnTo>
                      <a:pt x="0" y="35545734"/>
                    </a:lnTo>
                    <a:close/>
                    <a:moveTo>
                      <a:pt x="46885132" y="144780"/>
                    </a:moveTo>
                    <a:lnTo>
                      <a:pt x="47029911" y="144780"/>
                    </a:lnTo>
                    <a:lnTo>
                      <a:pt x="47029911" y="35545734"/>
                    </a:lnTo>
                    <a:lnTo>
                      <a:pt x="46885132" y="35545734"/>
                    </a:lnTo>
                    <a:lnTo>
                      <a:pt x="46885132" y="144780"/>
                    </a:lnTo>
                    <a:close/>
                    <a:moveTo>
                      <a:pt x="144780" y="35545734"/>
                    </a:moveTo>
                    <a:lnTo>
                      <a:pt x="46885132" y="35545734"/>
                    </a:lnTo>
                    <a:lnTo>
                      <a:pt x="46885132" y="35690516"/>
                    </a:lnTo>
                    <a:lnTo>
                      <a:pt x="144780" y="35690516"/>
                    </a:lnTo>
                    <a:lnTo>
                      <a:pt x="144780" y="35545734"/>
                    </a:lnTo>
                    <a:close/>
                    <a:moveTo>
                      <a:pt x="46885132" y="0"/>
                    </a:moveTo>
                    <a:lnTo>
                      <a:pt x="47029911" y="0"/>
                    </a:lnTo>
                    <a:lnTo>
                      <a:pt x="47029911" y="144780"/>
                    </a:lnTo>
                    <a:lnTo>
                      <a:pt x="46885132" y="144780"/>
                    </a:lnTo>
                    <a:lnTo>
                      <a:pt x="46885132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46885132" y="0"/>
                    </a:lnTo>
                    <a:lnTo>
                      <a:pt x="46885132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201139"/>
              </a:solidFill>
              <a:ln>
                <a:noFill/>
              </a:ln>
            </p:spPr>
          </p:sp>
        </p:grpSp>
        <p:grpSp>
          <p:nvGrpSpPr>
            <p:cNvPr id="519" name="Google Shape;519;p32"/>
            <p:cNvGrpSpPr/>
            <p:nvPr/>
          </p:nvGrpSpPr>
          <p:grpSpPr>
            <a:xfrm>
              <a:off x="1166930" y="2199321"/>
              <a:ext cx="15520870" cy="510753"/>
              <a:chOff x="0" y="0"/>
              <a:chExt cx="13822812" cy="665488"/>
            </a:xfrm>
          </p:grpSpPr>
          <p:grpSp>
            <p:nvGrpSpPr>
              <p:cNvPr id="520" name="Google Shape;520;p32"/>
              <p:cNvGrpSpPr/>
              <p:nvPr/>
            </p:nvGrpSpPr>
            <p:grpSpPr>
              <a:xfrm>
                <a:off x="0" y="0"/>
                <a:ext cx="13822812" cy="665488"/>
                <a:chOff x="0" y="0"/>
                <a:chExt cx="47029911" cy="2264215"/>
              </a:xfrm>
            </p:grpSpPr>
            <p:sp>
              <p:nvSpPr>
                <p:cNvPr id="521" name="Google Shape;521;p32"/>
                <p:cNvSpPr/>
                <p:nvPr/>
              </p:nvSpPr>
              <p:spPr>
                <a:xfrm>
                  <a:off x="72390" y="72390"/>
                  <a:ext cx="46885131" cy="2119436"/>
                </a:xfrm>
                <a:custGeom>
                  <a:rect b="b" l="l" r="r" t="t"/>
                  <a:pathLst>
                    <a:path extrusionOk="0" h="2119436" w="46885131">
                      <a:moveTo>
                        <a:pt x="0" y="0"/>
                      </a:moveTo>
                      <a:lnTo>
                        <a:pt x="46885131" y="0"/>
                      </a:lnTo>
                      <a:lnTo>
                        <a:pt x="46885131" y="2119436"/>
                      </a:lnTo>
                      <a:lnTo>
                        <a:pt x="0" y="21194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DA8AC"/>
                </a:solidFill>
                <a:ln>
                  <a:noFill/>
                </a:ln>
              </p:spPr>
            </p:sp>
            <p:sp>
              <p:nvSpPr>
                <p:cNvPr id="522" name="Google Shape;522;p32"/>
                <p:cNvSpPr/>
                <p:nvPr/>
              </p:nvSpPr>
              <p:spPr>
                <a:xfrm>
                  <a:off x="0" y="0"/>
                  <a:ext cx="47029911" cy="2264215"/>
                </a:xfrm>
                <a:custGeom>
                  <a:rect b="b" l="l" r="r" t="t"/>
                  <a:pathLst>
                    <a:path extrusionOk="0" h="2264215" w="47029911">
                      <a:moveTo>
                        <a:pt x="46885132" y="2119436"/>
                      </a:moveTo>
                      <a:lnTo>
                        <a:pt x="47029911" y="2119436"/>
                      </a:lnTo>
                      <a:lnTo>
                        <a:pt x="47029911" y="2264215"/>
                      </a:lnTo>
                      <a:lnTo>
                        <a:pt x="46885132" y="2264215"/>
                      </a:lnTo>
                      <a:lnTo>
                        <a:pt x="46885132" y="2119435"/>
                      </a:lnTo>
                      <a:close/>
                      <a:moveTo>
                        <a:pt x="0" y="144780"/>
                      </a:moveTo>
                      <a:lnTo>
                        <a:pt x="144780" y="144780"/>
                      </a:lnTo>
                      <a:lnTo>
                        <a:pt x="144780" y="2119436"/>
                      </a:lnTo>
                      <a:lnTo>
                        <a:pt x="0" y="2119436"/>
                      </a:lnTo>
                      <a:lnTo>
                        <a:pt x="0" y="144780"/>
                      </a:lnTo>
                      <a:close/>
                      <a:moveTo>
                        <a:pt x="0" y="2119436"/>
                      </a:moveTo>
                      <a:lnTo>
                        <a:pt x="144780" y="2119436"/>
                      </a:lnTo>
                      <a:lnTo>
                        <a:pt x="144780" y="2264215"/>
                      </a:lnTo>
                      <a:lnTo>
                        <a:pt x="0" y="2264215"/>
                      </a:lnTo>
                      <a:lnTo>
                        <a:pt x="0" y="2119435"/>
                      </a:lnTo>
                      <a:close/>
                      <a:moveTo>
                        <a:pt x="46885132" y="144780"/>
                      </a:moveTo>
                      <a:lnTo>
                        <a:pt x="47029911" y="144780"/>
                      </a:lnTo>
                      <a:lnTo>
                        <a:pt x="47029911" y="2119436"/>
                      </a:lnTo>
                      <a:lnTo>
                        <a:pt x="46885132" y="2119436"/>
                      </a:lnTo>
                      <a:lnTo>
                        <a:pt x="46885132" y="144780"/>
                      </a:lnTo>
                      <a:close/>
                      <a:moveTo>
                        <a:pt x="144780" y="2119436"/>
                      </a:moveTo>
                      <a:lnTo>
                        <a:pt x="46885132" y="2119436"/>
                      </a:lnTo>
                      <a:lnTo>
                        <a:pt x="46885132" y="2264215"/>
                      </a:lnTo>
                      <a:lnTo>
                        <a:pt x="144780" y="2264215"/>
                      </a:lnTo>
                      <a:lnTo>
                        <a:pt x="144780" y="2119435"/>
                      </a:lnTo>
                      <a:close/>
                      <a:moveTo>
                        <a:pt x="46885132" y="0"/>
                      </a:moveTo>
                      <a:lnTo>
                        <a:pt x="47029911" y="0"/>
                      </a:lnTo>
                      <a:lnTo>
                        <a:pt x="47029911" y="144780"/>
                      </a:lnTo>
                      <a:lnTo>
                        <a:pt x="46885132" y="144780"/>
                      </a:lnTo>
                      <a:lnTo>
                        <a:pt x="46885132" y="0"/>
                      </a:lnTo>
                      <a:close/>
                      <a:moveTo>
                        <a:pt x="0" y="0"/>
                      </a:moveTo>
                      <a:lnTo>
                        <a:pt x="144780" y="0"/>
                      </a:lnTo>
                      <a:lnTo>
                        <a:pt x="144780" y="144780"/>
                      </a:lnTo>
                      <a:lnTo>
                        <a:pt x="0" y="144780"/>
                      </a:lnTo>
                      <a:lnTo>
                        <a:pt x="0" y="0"/>
                      </a:lnTo>
                      <a:close/>
                      <a:moveTo>
                        <a:pt x="144780" y="0"/>
                      </a:moveTo>
                      <a:lnTo>
                        <a:pt x="46885132" y="0"/>
                      </a:lnTo>
                      <a:lnTo>
                        <a:pt x="46885132" y="144780"/>
                      </a:lnTo>
                      <a:lnTo>
                        <a:pt x="144780" y="144780"/>
                      </a:lnTo>
                      <a:lnTo>
                        <a:pt x="144780" y="0"/>
                      </a:lnTo>
                      <a:close/>
                    </a:path>
                  </a:pathLst>
                </a:custGeom>
                <a:solidFill>
                  <a:srgbClr val="201139"/>
                </a:solidFill>
                <a:ln>
                  <a:noFill/>
                </a:ln>
              </p:spPr>
            </p:sp>
          </p:grpSp>
          <p:pic>
            <p:nvPicPr>
              <p:cNvPr id="523" name="Google Shape;523;p32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13281779" y="210506"/>
                <a:ext cx="244475" cy="2444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24" name="Google Shape;524;p32"/>
              <p:cNvSpPr/>
              <p:nvPr/>
            </p:nvSpPr>
            <p:spPr>
              <a:xfrm>
                <a:off x="12734283" y="241312"/>
                <a:ext cx="259969" cy="213669"/>
              </a:xfrm>
              <a:custGeom>
                <a:rect b="b" l="l" r="r" t="t"/>
                <a:pathLst>
                  <a:path extrusionOk="0" h="454724" w="553256">
                    <a:moveTo>
                      <a:pt x="0" y="0"/>
                    </a:moveTo>
                    <a:lnTo>
                      <a:pt x="0" y="454724"/>
                    </a:lnTo>
                    <a:lnTo>
                      <a:pt x="553256" y="454724"/>
                    </a:lnTo>
                    <a:lnTo>
                      <a:pt x="553256" y="0"/>
                    </a:lnTo>
                    <a:lnTo>
                      <a:pt x="0" y="0"/>
                    </a:lnTo>
                    <a:close/>
                    <a:moveTo>
                      <a:pt x="492296" y="393764"/>
                    </a:moveTo>
                    <a:lnTo>
                      <a:pt x="59690" y="393764"/>
                    </a:lnTo>
                    <a:lnTo>
                      <a:pt x="59690" y="59690"/>
                    </a:lnTo>
                    <a:lnTo>
                      <a:pt x="492296" y="59690"/>
                    </a:lnTo>
                    <a:lnTo>
                      <a:pt x="492296" y="393764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</p:sp>
          <p:cxnSp>
            <p:nvCxnSpPr>
              <p:cNvPr id="525" name="Google Shape;525;p32"/>
              <p:cNvCxnSpPr/>
              <p:nvPr/>
            </p:nvCxnSpPr>
            <p:spPr>
              <a:xfrm>
                <a:off x="12202278" y="407829"/>
                <a:ext cx="244476" cy="0"/>
              </a:xfrm>
              <a:prstGeom prst="straightConnector1">
                <a:avLst/>
              </a:prstGeom>
              <a:noFill/>
              <a:ln cap="rnd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sp>
        <p:nvSpPr>
          <p:cNvPr id="526" name="Google Shape;526;p32"/>
          <p:cNvSpPr/>
          <p:nvPr/>
        </p:nvSpPr>
        <p:spPr>
          <a:xfrm>
            <a:off x="3864200" y="2859101"/>
            <a:ext cx="12931284" cy="1846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7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Bài tập. Tìm số tự nhiên x, biết:</a:t>
            </a:r>
            <a:endParaRPr/>
          </a:p>
          <a:p>
            <a:pPr indent="0" lvl="0" marL="254793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7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32"/>
          <p:cNvSpPr/>
          <p:nvPr/>
        </p:nvSpPr>
        <p:spPr>
          <a:xfrm>
            <a:off x="10390604" y="4122662"/>
            <a:ext cx="8358464" cy="5197641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-6680" l="-1092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528" name="Google Shape;528;p32"/>
          <p:cNvSpPr/>
          <p:nvPr/>
        </p:nvSpPr>
        <p:spPr>
          <a:xfrm>
            <a:off x="3149159" y="4122662"/>
            <a:ext cx="6299641" cy="5197641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-6680" l="-1451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grpSp>
        <p:nvGrpSpPr>
          <p:cNvPr id="529" name="Google Shape;529;p32"/>
          <p:cNvGrpSpPr/>
          <p:nvPr/>
        </p:nvGrpSpPr>
        <p:grpSpPr>
          <a:xfrm>
            <a:off x="0" y="0"/>
            <a:ext cx="9448800" cy="1613170"/>
            <a:chOff x="0" y="0"/>
            <a:chExt cx="2482041" cy="489560"/>
          </a:xfrm>
        </p:grpSpPr>
        <p:sp>
          <p:nvSpPr>
            <p:cNvPr id="530" name="Google Shape;530;p32"/>
            <p:cNvSpPr/>
            <p:nvPr/>
          </p:nvSpPr>
          <p:spPr>
            <a:xfrm>
              <a:off x="92710" y="293370"/>
              <a:ext cx="2376631" cy="183490"/>
            </a:xfrm>
            <a:custGeom>
              <a:rect b="b" l="l" r="r" t="t"/>
              <a:pathLst>
                <a:path extrusionOk="0" h="183490" w="2376631">
                  <a:moveTo>
                    <a:pt x="0" y="128880"/>
                  </a:moveTo>
                  <a:lnTo>
                    <a:pt x="0" y="183490"/>
                  </a:lnTo>
                  <a:lnTo>
                    <a:pt x="2376631" y="183490"/>
                  </a:lnTo>
                  <a:lnTo>
                    <a:pt x="2376631" y="54610"/>
                  </a:lnTo>
                  <a:lnTo>
                    <a:pt x="2322021" y="0"/>
                  </a:lnTo>
                  <a:lnTo>
                    <a:pt x="2322021" y="12888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</p:sp>
        <p:sp>
          <p:nvSpPr>
            <p:cNvPr id="531" name="Google Shape;531;p32"/>
            <p:cNvSpPr/>
            <p:nvPr/>
          </p:nvSpPr>
          <p:spPr>
            <a:xfrm>
              <a:off x="6350" y="11430"/>
              <a:ext cx="2402031" cy="398120"/>
            </a:xfrm>
            <a:custGeom>
              <a:rect b="b" l="l" r="r" t="t"/>
              <a:pathLst>
                <a:path extrusionOk="0" h="398120" w="2402031">
                  <a:moveTo>
                    <a:pt x="2131521" y="0"/>
                  </a:moveTo>
                  <a:lnTo>
                    <a:pt x="0" y="1270"/>
                  </a:lnTo>
                  <a:lnTo>
                    <a:pt x="0" y="398120"/>
                  </a:lnTo>
                  <a:lnTo>
                    <a:pt x="2400761" y="398120"/>
                  </a:lnTo>
                  <a:lnTo>
                    <a:pt x="2402031" y="266700"/>
                  </a:lnTo>
                  <a:close/>
                </a:path>
              </a:pathLst>
            </a:custGeom>
            <a:solidFill>
              <a:srgbClr val="E8CFC1"/>
            </a:solidFill>
            <a:ln>
              <a:noFill/>
            </a:ln>
          </p:spPr>
        </p:sp>
        <p:sp>
          <p:nvSpPr>
            <p:cNvPr id="532" name="Google Shape;532;p32"/>
            <p:cNvSpPr/>
            <p:nvPr/>
          </p:nvSpPr>
          <p:spPr>
            <a:xfrm>
              <a:off x="0" y="0"/>
              <a:ext cx="2482041" cy="489560"/>
            </a:xfrm>
            <a:custGeom>
              <a:rect b="b" l="l" r="r" t="t"/>
              <a:pathLst>
                <a:path extrusionOk="0" h="489560" w="2482041">
                  <a:moveTo>
                    <a:pt x="2414731" y="275590"/>
                  </a:moveTo>
                  <a:lnTo>
                    <a:pt x="2414731" y="275590"/>
                  </a:lnTo>
                  <a:lnTo>
                    <a:pt x="2413461" y="274320"/>
                  </a:lnTo>
                  <a:lnTo>
                    <a:pt x="2277571" y="138430"/>
                  </a:lnTo>
                  <a:lnTo>
                    <a:pt x="2210261" y="71120"/>
                  </a:lnTo>
                  <a:lnTo>
                    <a:pt x="2139141" y="0"/>
                  </a:lnTo>
                  <a:lnTo>
                    <a:pt x="0" y="0"/>
                  </a:lnTo>
                  <a:lnTo>
                    <a:pt x="0" y="422250"/>
                  </a:lnTo>
                  <a:lnTo>
                    <a:pt x="80010" y="422250"/>
                  </a:lnTo>
                  <a:lnTo>
                    <a:pt x="80010" y="489560"/>
                  </a:lnTo>
                  <a:lnTo>
                    <a:pt x="2482041" y="489560"/>
                  </a:lnTo>
                  <a:lnTo>
                    <a:pt x="2482041" y="342900"/>
                  </a:lnTo>
                  <a:lnTo>
                    <a:pt x="2414731" y="275590"/>
                  </a:lnTo>
                  <a:close/>
                  <a:moveTo>
                    <a:pt x="2142951" y="21590"/>
                  </a:moveTo>
                  <a:lnTo>
                    <a:pt x="2268681" y="146050"/>
                  </a:lnTo>
                  <a:lnTo>
                    <a:pt x="2393141" y="270510"/>
                  </a:lnTo>
                  <a:lnTo>
                    <a:pt x="2142951" y="270510"/>
                  </a:lnTo>
                  <a:lnTo>
                    <a:pt x="2142951" y="21590"/>
                  </a:lnTo>
                  <a:close/>
                  <a:moveTo>
                    <a:pt x="12700" y="409550"/>
                  </a:moveTo>
                  <a:lnTo>
                    <a:pt x="12700" y="12700"/>
                  </a:lnTo>
                  <a:lnTo>
                    <a:pt x="2130251" y="12700"/>
                  </a:lnTo>
                  <a:lnTo>
                    <a:pt x="2130251" y="278130"/>
                  </a:lnTo>
                  <a:cubicBezTo>
                    <a:pt x="2130251" y="281940"/>
                    <a:pt x="2132791" y="284480"/>
                    <a:pt x="2136601" y="284480"/>
                  </a:cubicBezTo>
                  <a:lnTo>
                    <a:pt x="2402031" y="284480"/>
                  </a:lnTo>
                  <a:lnTo>
                    <a:pt x="2402031" y="409550"/>
                  </a:lnTo>
                  <a:lnTo>
                    <a:pt x="12700" y="409550"/>
                  </a:lnTo>
                  <a:close/>
                  <a:moveTo>
                    <a:pt x="2469341" y="476860"/>
                  </a:moveTo>
                  <a:lnTo>
                    <a:pt x="92710" y="476860"/>
                  </a:lnTo>
                  <a:lnTo>
                    <a:pt x="92710" y="422250"/>
                  </a:lnTo>
                  <a:lnTo>
                    <a:pt x="2414731" y="422250"/>
                  </a:lnTo>
                  <a:lnTo>
                    <a:pt x="2414731" y="293370"/>
                  </a:lnTo>
                  <a:lnTo>
                    <a:pt x="2469341" y="347980"/>
                  </a:lnTo>
                  <a:lnTo>
                    <a:pt x="2469341" y="476860"/>
                  </a:lnTo>
                  <a:close/>
                </a:path>
              </a:pathLst>
            </a:custGeom>
            <a:solidFill>
              <a:srgbClr val="D67747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33" name="Google Shape;533;p32"/>
          <p:cNvSpPr txBox="1"/>
          <p:nvPr/>
        </p:nvSpPr>
        <p:spPr>
          <a:xfrm>
            <a:off x="-24173" y="282750"/>
            <a:ext cx="8382000" cy="7990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26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HOẠT ĐỘNG VẬN DỤNG</a:t>
            </a:r>
            <a:endParaRPr/>
          </a:p>
        </p:txBody>
      </p:sp>
      <p:pic>
        <p:nvPicPr>
          <p:cNvPr id="534" name="Google Shape;534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7129807">
            <a:off x="15920073" y="-1468445"/>
            <a:ext cx="4360053" cy="41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" name="Google Shape;53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442" y="-266700"/>
            <a:ext cx="19535899" cy="11281982"/>
          </a:xfrm>
          <a:prstGeom prst="rect">
            <a:avLst/>
          </a:prstGeom>
          <a:noFill/>
          <a:ln>
            <a:noFill/>
          </a:ln>
        </p:spPr>
      </p:pic>
      <p:sp>
        <p:nvSpPr>
          <p:cNvPr id="540" name="Google Shape;540;p33"/>
          <p:cNvSpPr txBox="1"/>
          <p:nvPr/>
        </p:nvSpPr>
        <p:spPr>
          <a:xfrm>
            <a:off x="5257800" y="800100"/>
            <a:ext cx="8229600" cy="861774"/>
          </a:xfrm>
          <a:prstGeom prst="rect">
            <a:avLst/>
          </a:prstGeom>
          <a:solidFill>
            <a:srgbClr val="63242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HƯỚNG DẪN TỰ HỌC Ở NHÀ</a:t>
            </a:r>
            <a:endParaRPr/>
          </a:p>
        </p:txBody>
      </p:sp>
      <p:sp>
        <p:nvSpPr>
          <p:cNvPr id="541" name="Google Shape;541;p33"/>
          <p:cNvSpPr/>
          <p:nvPr/>
        </p:nvSpPr>
        <p:spPr>
          <a:xfrm>
            <a:off x="1066800" y="2400300"/>
            <a:ext cx="15697199" cy="63248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685800" lvl="0" marL="685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Times New Roman"/>
              <a:buChar char="-"/>
            </a:pPr>
            <a:r>
              <a:rPr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Nắm khái niệm lũy thừa, cách đọc lũy thừa , phân biệt cơ số, số và số mũ; cách viết lũy thừa, viết gọn một tích của nhiều số giống nhau bằng lũy thừa, tính được lũy thừa của một số tự nhiên.</a:t>
            </a:r>
            <a:endParaRPr/>
          </a:p>
          <a:p>
            <a:pPr indent="-685800" lvl="0" marL="685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Times New Roman"/>
              <a:buChar char="-"/>
            </a:pPr>
            <a:r>
              <a:rPr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Biết nhân, chia hai lũy thừa có cùng cơ số.</a:t>
            </a:r>
            <a:endParaRPr/>
          </a:p>
          <a:p>
            <a:pPr indent="-685800" lvl="0" marL="685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Times New Roman"/>
              <a:buChar char="-"/>
            </a:pPr>
            <a:r>
              <a:rPr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Xem lại các dạng bài tập đã chữa</a:t>
            </a:r>
            <a:endParaRPr sz="4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685800" lvl="0" marL="685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Times New Roman"/>
              <a:buChar char="-"/>
            </a:pPr>
            <a:r>
              <a:rPr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Chuẩn bị giờ sau: Thứ tự thực hiện phép tính </a:t>
            </a:r>
            <a:endParaRPr/>
          </a:p>
          <a:p>
            <a:pPr indent="-685800" lvl="0" marL="6858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Times New Roman"/>
              <a:buChar char="-"/>
            </a:pPr>
            <a:r>
              <a:rPr b="1" lang="en-US" sz="4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Làm BT PBT</a:t>
            </a:r>
            <a:endParaRPr b="1" sz="4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6" name="Google Shape;546;p34"/>
          <p:cNvGrpSpPr/>
          <p:nvPr/>
        </p:nvGrpSpPr>
        <p:grpSpPr>
          <a:xfrm>
            <a:off x="1253199" y="22058"/>
            <a:ext cx="15520870" cy="10096500"/>
            <a:chOff x="1166930" y="2199321"/>
            <a:chExt cx="15520870" cy="7527522"/>
          </a:xfrm>
        </p:grpSpPr>
        <p:grpSp>
          <p:nvGrpSpPr>
            <p:cNvPr id="547" name="Google Shape;547;p34"/>
            <p:cNvGrpSpPr/>
            <p:nvPr/>
          </p:nvGrpSpPr>
          <p:grpSpPr>
            <a:xfrm>
              <a:off x="1166931" y="2693743"/>
              <a:ext cx="15520869" cy="7033100"/>
              <a:chOff x="0" y="0"/>
              <a:chExt cx="47029911" cy="35690516"/>
            </a:xfrm>
          </p:grpSpPr>
          <p:sp>
            <p:nvSpPr>
              <p:cNvPr id="548" name="Google Shape;548;p34"/>
              <p:cNvSpPr/>
              <p:nvPr/>
            </p:nvSpPr>
            <p:spPr>
              <a:xfrm>
                <a:off x="72390" y="72390"/>
                <a:ext cx="46885131" cy="35545737"/>
              </a:xfrm>
              <a:custGeom>
                <a:rect b="b" l="l" r="r" t="t"/>
                <a:pathLst>
                  <a:path extrusionOk="0" h="35545737" w="46885131">
                    <a:moveTo>
                      <a:pt x="0" y="0"/>
                    </a:moveTo>
                    <a:lnTo>
                      <a:pt x="46885131" y="0"/>
                    </a:lnTo>
                    <a:lnTo>
                      <a:pt x="46885131" y="35545737"/>
                    </a:lnTo>
                    <a:lnTo>
                      <a:pt x="0" y="355457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549" name="Google Shape;549;p34"/>
              <p:cNvSpPr/>
              <p:nvPr/>
            </p:nvSpPr>
            <p:spPr>
              <a:xfrm>
                <a:off x="0" y="0"/>
                <a:ext cx="47029911" cy="35690516"/>
              </a:xfrm>
              <a:custGeom>
                <a:rect b="b" l="l" r="r" t="t"/>
                <a:pathLst>
                  <a:path extrusionOk="0" h="35690516" w="47029911">
                    <a:moveTo>
                      <a:pt x="46885132" y="35545734"/>
                    </a:moveTo>
                    <a:lnTo>
                      <a:pt x="47029911" y="35545734"/>
                    </a:lnTo>
                    <a:lnTo>
                      <a:pt x="47029911" y="35690516"/>
                    </a:lnTo>
                    <a:lnTo>
                      <a:pt x="46885132" y="35690516"/>
                    </a:lnTo>
                    <a:lnTo>
                      <a:pt x="46885132" y="35545734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35545734"/>
                    </a:lnTo>
                    <a:lnTo>
                      <a:pt x="0" y="35545734"/>
                    </a:lnTo>
                    <a:lnTo>
                      <a:pt x="0" y="144780"/>
                    </a:lnTo>
                    <a:close/>
                    <a:moveTo>
                      <a:pt x="0" y="35545734"/>
                    </a:moveTo>
                    <a:lnTo>
                      <a:pt x="144780" y="35545734"/>
                    </a:lnTo>
                    <a:lnTo>
                      <a:pt x="144780" y="35690516"/>
                    </a:lnTo>
                    <a:lnTo>
                      <a:pt x="0" y="35690516"/>
                    </a:lnTo>
                    <a:lnTo>
                      <a:pt x="0" y="35545734"/>
                    </a:lnTo>
                    <a:close/>
                    <a:moveTo>
                      <a:pt x="46885132" y="144780"/>
                    </a:moveTo>
                    <a:lnTo>
                      <a:pt x="47029911" y="144780"/>
                    </a:lnTo>
                    <a:lnTo>
                      <a:pt x="47029911" y="35545734"/>
                    </a:lnTo>
                    <a:lnTo>
                      <a:pt x="46885132" y="35545734"/>
                    </a:lnTo>
                    <a:lnTo>
                      <a:pt x="46885132" y="144780"/>
                    </a:lnTo>
                    <a:close/>
                    <a:moveTo>
                      <a:pt x="144780" y="35545734"/>
                    </a:moveTo>
                    <a:lnTo>
                      <a:pt x="46885132" y="35545734"/>
                    </a:lnTo>
                    <a:lnTo>
                      <a:pt x="46885132" y="35690516"/>
                    </a:lnTo>
                    <a:lnTo>
                      <a:pt x="144780" y="35690516"/>
                    </a:lnTo>
                    <a:lnTo>
                      <a:pt x="144780" y="35545734"/>
                    </a:lnTo>
                    <a:close/>
                    <a:moveTo>
                      <a:pt x="46885132" y="0"/>
                    </a:moveTo>
                    <a:lnTo>
                      <a:pt x="47029911" y="0"/>
                    </a:lnTo>
                    <a:lnTo>
                      <a:pt x="47029911" y="144780"/>
                    </a:lnTo>
                    <a:lnTo>
                      <a:pt x="46885132" y="144780"/>
                    </a:lnTo>
                    <a:lnTo>
                      <a:pt x="46885132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46885132" y="0"/>
                    </a:lnTo>
                    <a:lnTo>
                      <a:pt x="46885132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201139"/>
              </a:solidFill>
              <a:ln>
                <a:noFill/>
              </a:ln>
            </p:spPr>
          </p:sp>
        </p:grpSp>
        <p:grpSp>
          <p:nvGrpSpPr>
            <p:cNvPr id="550" name="Google Shape;550;p34"/>
            <p:cNvGrpSpPr/>
            <p:nvPr/>
          </p:nvGrpSpPr>
          <p:grpSpPr>
            <a:xfrm>
              <a:off x="1166930" y="2199321"/>
              <a:ext cx="15520870" cy="510753"/>
              <a:chOff x="0" y="0"/>
              <a:chExt cx="13822812" cy="665488"/>
            </a:xfrm>
          </p:grpSpPr>
          <p:grpSp>
            <p:nvGrpSpPr>
              <p:cNvPr id="551" name="Google Shape;551;p34"/>
              <p:cNvGrpSpPr/>
              <p:nvPr/>
            </p:nvGrpSpPr>
            <p:grpSpPr>
              <a:xfrm>
                <a:off x="0" y="0"/>
                <a:ext cx="13822812" cy="665488"/>
                <a:chOff x="0" y="0"/>
                <a:chExt cx="47029911" cy="2264215"/>
              </a:xfrm>
            </p:grpSpPr>
            <p:sp>
              <p:nvSpPr>
                <p:cNvPr id="552" name="Google Shape;552;p34"/>
                <p:cNvSpPr/>
                <p:nvPr/>
              </p:nvSpPr>
              <p:spPr>
                <a:xfrm>
                  <a:off x="72390" y="72390"/>
                  <a:ext cx="46885131" cy="2119436"/>
                </a:xfrm>
                <a:custGeom>
                  <a:rect b="b" l="l" r="r" t="t"/>
                  <a:pathLst>
                    <a:path extrusionOk="0" h="2119436" w="46885131">
                      <a:moveTo>
                        <a:pt x="0" y="0"/>
                      </a:moveTo>
                      <a:lnTo>
                        <a:pt x="46885131" y="0"/>
                      </a:lnTo>
                      <a:lnTo>
                        <a:pt x="46885131" y="2119436"/>
                      </a:lnTo>
                      <a:lnTo>
                        <a:pt x="0" y="21194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DA8AC"/>
                </a:solidFill>
                <a:ln>
                  <a:noFill/>
                </a:ln>
              </p:spPr>
            </p:sp>
            <p:sp>
              <p:nvSpPr>
                <p:cNvPr id="553" name="Google Shape;553;p34"/>
                <p:cNvSpPr/>
                <p:nvPr/>
              </p:nvSpPr>
              <p:spPr>
                <a:xfrm>
                  <a:off x="0" y="0"/>
                  <a:ext cx="47029911" cy="2264215"/>
                </a:xfrm>
                <a:custGeom>
                  <a:rect b="b" l="l" r="r" t="t"/>
                  <a:pathLst>
                    <a:path extrusionOk="0" h="2264215" w="47029911">
                      <a:moveTo>
                        <a:pt x="46885132" y="2119436"/>
                      </a:moveTo>
                      <a:lnTo>
                        <a:pt x="47029911" y="2119436"/>
                      </a:lnTo>
                      <a:lnTo>
                        <a:pt x="47029911" y="2264215"/>
                      </a:lnTo>
                      <a:lnTo>
                        <a:pt x="46885132" y="2264215"/>
                      </a:lnTo>
                      <a:lnTo>
                        <a:pt x="46885132" y="2119435"/>
                      </a:lnTo>
                      <a:close/>
                      <a:moveTo>
                        <a:pt x="0" y="144780"/>
                      </a:moveTo>
                      <a:lnTo>
                        <a:pt x="144780" y="144780"/>
                      </a:lnTo>
                      <a:lnTo>
                        <a:pt x="144780" y="2119436"/>
                      </a:lnTo>
                      <a:lnTo>
                        <a:pt x="0" y="2119436"/>
                      </a:lnTo>
                      <a:lnTo>
                        <a:pt x="0" y="144780"/>
                      </a:lnTo>
                      <a:close/>
                      <a:moveTo>
                        <a:pt x="0" y="2119436"/>
                      </a:moveTo>
                      <a:lnTo>
                        <a:pt x="144780" y="2119436"/>
                      </a:lnTo>
                      <a:lnTo>
                        <a:pt x="144780" y="2264215"/>
                      </a:lnTo>
                      <a:lnTo>
                        <a:pt x="0" y="2264215"/>
                      </a:lnTo>
                      <a:lnTo>
                        <a:pt x="0" y="2119435"/>
                      </a:lnTo>
                      <a:close/>
                      <a:moveTo>
                        <a:pt x="46885132" y="144780"/>
                      </a:moveTo>
                      <a:lnTo>
                        <a:pt x="47029911" y="144780"/>
                      </a:lnTo>
                      <a:lnTo>
                        <a:pt x="47029911" y="2119436"/>
                      </a:lnTo>
                      <a:lnTo>
                        <a:pt x="46885132" y="2119436"/>
                      </a:lnTo>
                      <a:lnTo>
                        <a:pt x="46885132" y="144780"/>
                      </a:lnTo>
                      <a:close/>
                      <a:moveTo>
                        <a:pt x="144780" y="2119436"/>
                      </a:moveTo>
                      <a:lnTo>
                        <a:pt x="46885132" y="2119436"/>
                      </a:lnTo>
                      <a:lnTo>
                        <a:pt x="46885132" y="2264215"/>
                      </a:lnTo>
                      <a:lnTo>
                        <a:pt x="144780" y="2264215"/>
                      </a:lnTo>
                      <a:lnTo>
                        <a:pt x="144780" y="2119435"/>
                      </a:lnTo>
                      <a:close/>
                      <a:moveTo>
                        <a:pt x="46885132" y="0"/>
                      </a:moveTo>
                      <a:lnTo>
                        <a:pt x="47029911" y="0"/>
                      </a:lnTo>
                      <a:lnTo>
                        <a:pt x="47029911" y="144780"/>
                      </a:lnTo>
                      <a:lnTo>
                        <a:pt x="46885132" y="144780"/>
                      </a:lnTo>
                      <a:lnTo>
                        <a:pt x="46885132" y="0"/>
                      </a:lnTo>
                      <a:close/>
                      <a:moveTo>
                        <a:pt x="0" y="0"/>
                      </a:moveTo>
                      <a:lnTo>
                        <a:pt x="144780" y="0"/>
                      </a:lnTo>
                      <a:lnTo>
                        <a:pt x="144780" y="144780"/>
                      </a:lnTo>
                      <a:lnTo>
                        <a:pt x="0" y="144780"/>
                      </a:lnTo>
                      <a:lnTo>
                        <a:pt x="0" y="0"/>
                      </a:lnTo>
                      <a:close/>
                      <a:moveTo>
                        <a:pt x="144780" y="0"/>
                      </a:moveTo>
                      <a:lnTo>
                        <a:pt x="46885132" y="0"/>
                      </a:lnTo>
                      <a:lnTo>
                        <a:pt x="46885132" y="144780"/>
                      </a:lnTo>
                      <a:lnTo>
                        <a:pt x="144780" y="144780"/>
                      </a:lnTo>
                      <a:lnTo>
                        <a:pt x="144780" y="0"/>
                      </a:lnTo>
                      <a:close/>
                    </a:path>
                  </a:pathLst>
                </a:custGeom>
                <a:solidFill>
                  <a:srgbClr val="201139"/>
                </a:solidFill>
                <a:ln>
                  <a:noFill/>
                </a:ln>
              </p:spPr>
            </p:sp>
          </p:grpSp>
          <p:pic>
            <p:nvPicPr>
              <p:cNvPr id="554" name="Google Shape;554;p34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13281779" y="210506"/>
                <a:ext cx="244475" cy="24447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55" name="Google Shape;555;p34"/>
              <p:cNvSpPr/>
              <p:nvPr/>
            </p:nvSpPr>
            <p:spPr>
              <a:xfrm>
                <a:off x="12734283" y="241312"/>
                <a:ext cx="259969" cy="213669"/>
              </a:xfrm>
              <a:custGeom>
                <a:rect b="b" l="l" r="r" t="t"/>
                <a:pathLst>
                  <a:path extrusionOk="0" h="454724" w="553256">
                    <a:moveTo>
                      <a:pt x="0" y="0"/>
                    </a:moveTo>
                    <a:lnTo>
                      <a:pt x="0" y="454724"/>
                    </a:lnTo>
                    <a:lnTo>
                      <a:pt x="553256" y="454724"/>
                    </a:lnTo>
                    <a:lnTo>
                      <a:pt x="553256" y="0"/>
                    </a:lnTo>
                    <a:lnTo>
                      <a:pt x="0" y="0"/>
                    </a:lnTo>
                    <a:close/>
                    <a:moveTo>
                      <a:pt x="492296" y="393764"/>
                    </a:moveTo>
                    <a:lnTo>
                      <a:pt x="59690" y="393764"/>
                    </a:lnTo>
                    <a:lnTo>
                      <a:pt x="59690" y="59690"/>
                    </a:lnTo>
                    <a:lnTo>
                      <a:pt x="492296" y="59690"/>
                    </a:lnTo>
                    <a:lnTo>
                      <a:pt x="492296" y="393764"/>
                    </a:lnTo>
                    <a:close/>
                  </a:path>
                </a:pathLst>
              </a:custGeom>
              <a:solidFill>
                <a:srgbClr val="100F0D"/>
              </a:solidFill>
              <a:ln>
                <a:noFill/>
              </a:ln>
            </p:spPr>
          </p:sp>
          <p:cxnSp>
            <p:nvCxnSpPr>
              <p:cNvPr id="556" name="Google Shape;556;p34"/>
              <p:cNvCxnSpPr/>
              <p:nvPr/>
            </p:nvCxnSpPr>
            <p:spPr>
              <a:xfrm>
                <a:off x="12202278" y="407829"/>
                <a:ext cx="244476" cy="0"/>
              </a:xfrm>
              <a:prstGeom prst="straightConnector1">
                <a:avLst/>
              </a:prstGeom>
              <a:noFill/>
              <a:ln cap="rnd" cmpd="sng" w="38100">
                <a:solidFill>
                  <a:srgbClr val="000000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  <p:pic>
        <p:nvPicPr>
          <p:cNvPr descr="C:\Users\admin\Desktop\1.PNG" id="557" name="Google Shape;557;p34"/>
          <p:cNvPicPr preferRelativeResize="0"/>
          <p:nvPr/>
        </p:nvPicPr>
        <p:blipFill rotWithShape="1">
          <a:blip r:embed="rId4">
            <a:alphaModFix/>
          </a:blip>
          <a:srcRect b="3608" l="0" r="0" t="4128"/>
          <a:stretch/>
        </p:blipFill>
        <p:spPr>
          <a:xfrm>
            <a:off x="2590800" y="849682"/>
            <a:ext cx="12518834" cy="9078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15"/>
          <p:cNvGrpSpPr/>
          <p:nvPr/>
        </p:nvGrpSpPr>
        <p:grpSpPr>
          <a:xfrm>
            <a:off x="8325670" y="-352963"/>
            <a:ext cx="10531589" cy="5800763"/>
            <a:chOff x="6315176" y="-284115"/>
            <a:chExt cx="6159863" cy="3594231"/>
          </a:xfrm>
        </p:grpSpPr>
        <p:pic>
          <p:nvPicPr>
            <p:cNvPr id="113" name="Google Shape;113;p1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225210">
              <a:off x="6413877" y="-92395"/>
              <a:ext cx="5962461" cy="32107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4" name="Google Shape;114;p15"/>
            <p:cNvSpPr txBox="1"/>
            <p:nvPr/>
          </p:nvSpPr>
          <p:spPr>
            <a:xfrm>
              <a:off x="7446960" y="1076133"/>
              <a:ext cx="4678377" cy="6293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6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9</a:t>
              </a: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:6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4 </a:t>
              </a: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= 6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9 – 4</a:t>
              </a: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= 6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5</a:t>
              </a:r>
              <a:endParaRPr b="1" sz="60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15" name="Google Shape;115;p15"/>
          <p:cNvGrpSpPr/>
          <p:nvPr/>
        </p:nvGrpSpPr>
        <p:grpSpPr>
          <a:xfrm>
            <a:off x="5" y="133698"/>
            <a:ext cx="8720915" cy="4532744"/>
            <a:chOff x="0" y="41007"/>
            <a:chExt cx="6980525" cy="2487384"/>
          </a:xfrm>
        </p:grpSpPr>
        <p:pic>
          <p:nvPicPr>
            <p:cNvPr id="116" name="Google Shape;116;p1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41007"/>
              <a:ext cx="6980525" cy="24873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7" name="Google Shape;117;p15"/>
            <p:cNvSpPr txBox="1"/>
            <p:nvPr/>
          </p:nvSpPr>
          <p:spPr>
            <a:xfrm>
              <a:off x="436244" y="270426"/>
              <a:ext cx="6184655" cy="20774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Viết kết quả của hai lũy thừa sau thành một lũy thừa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6</a:t>
              </a:r>
              <a:r>
                <a:rPr b="1" baseline="30000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9</a:t>
              </a: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:6</a:t>
              </a:r>
              <a:r>
                <a:rPr b="1" baseline="30000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4</a:t>
              </a:r>
              <a:endParaRPr b="1" sz="60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pic>
        <p:nvPicPr>
          <p:cNvPr descr="A picture containing leaf, fern&#10;&#10;Description automatically generated" id="118" name="Google Shape;118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12824117" y="3492620"/>
            <a:ext cx="2857502" cy="2900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leaf, fern&#10;&#10;Description automatically generated" id="119" name="Google Shape;119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47671" y="3144073"/>
            <a:ext cx="2857502" cy="2900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animal, invertebrate, arthropod&#10;&#10;Description automatically generated" id="120" name="Google Shape;120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728411">
            <a:off x="17047751" y="6994486"/>
            <a:ext cx="798110" cy="37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2407681" y="5815478"/>
            <a:ext cx="1125302" cy="781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704077" y="6773662"/>
            <a:ext cx="4784928" cy="3294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outdoor&#10;&#10;Description automatically generated" id="123" name="Google Shape;123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2719942" y="2374450"/>
            <a:ext cx="5051814" cy="71615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Description automatically generated" id="124" name="Google Shape;124;p1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0014545" y="6596786"/>
            <a:ext cx="15514419" cy="4228248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5"/>
          <p:cNvSpPr/>
          <p:nvPr/>
        </p:nvSpPr>
        <p:spPr>
          <a:xfrm>
            <a:off x="329882" y="9164409"/>
            <a:ext cx="4931331" cy="831735"/>
          </a:xfrm>
          <a:prstGeom prst="roundRect">
            <a:avLst>
              <a:gd fmla="val 16667" name="adj"/>
            </a:avLst>
          </a:prstGeom>
          <a:solidFill>
            <a:srgbClr val="00B0F0"/>
          </a:solidFill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CƠN MƯA SỐ 1 …</a:t>
            </a:r>
            <a:endParaRPr/>
          </a:p>
        </p:txBody>
      </p:sp>
      <p:sp>
        <p:nvSpPr>
          <p:cNvPr id="126" name="Google Shape;126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22:28</a:t>
            </a:r>
            <a:endParaRPr/>
          </a:p>
        </p:txBody>
      </p:sp>
      <p:sp>
        <p:nvSpPr>
          <p:cNvPr id="127" name="Google Shape;127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550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oogle Shape;132;p16"/>
          <p:cNvGrpSpPr/>
          <p:nvPr/>
        </p:nvGrpSpPr>
        <p:grpSpPr>
          <a:xfrm>
            <a:off x="9353781" y="-155738"/>
            <a:ext cx="8776756" cy="5136049"/>
            <a:chOff x="7267516" y="-221638"/>
            <a:chExt cx="5207523" cy="3531753"/>
          </a:xfrm>
        </p:grpSpPr>
        <p:pic>
          <p:nvPicPr>
            <p:cNvPr id="133" name="Google Shape;133;p1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4" name="Google Shape;134;p16"/>
            <p:cNvSpPr txBox="1"/>
            <p:nvPr/>
          </p:nvSpPr>
          <p:spPr>
            <a:xfrm>
              <a:off x="8179702" y="804956"/>
              <a:ext cx="3868258" cy="196824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4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</a:t>
              </a: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. 4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5</a:t>
              </a: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= 4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3+5</a:t>
              </a: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      = 4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8</a:t>
              </a:r>
              <a:endParaRPr b="1" sz="60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endParaRPr b="1" sz="60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pic>
        <p:nvPicPr>
          <p:cNvPr descr="A close up of a logo&#10;&#10;Description automatically generated" id="135" name="Google Shape;135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20069" y="6596786"/>
            <a:ext cx="15514419" cy="42282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" name="Google Shape;136;p16"/>
          <p:cNvGrpSpPr/>
          <p:nvPr/>
        </p:nvGrpSpPr>
        <p:grpSpPr>
          <a:xfrm>
            <a:off x="2" y="133700"/>
            <a:ext cx="9521853" cy="4256946"/>
            <a:chOff x="0" y="41007"/>
            <a:chExt cx="6980525" cy="2487384"/>
          </a:xfrm>
        </p:grpSpPr>
        <p:pic>
          <p:nvPicPr>
            <p:cNvPr id="137" name="Google Shape;137;p1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0" y="41007"/>
              <a:ext cx="6980525" cy="24873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8" name="Google Shape;138;p16"/>
            <p:cNvSpPr txBox="1"/>
            <p:nvPr/>
          </p:nvSpPr>
          <p:spPr>
            <a:xfrm>
              <a:off x="286821" y="337949"/>
              <a:ext cx="6184655" cy="16724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Viết tích của các lũy thừa sau thành một lũy thừa 4</a:t>
              </a:r>
              <a:r>
                <a:rPr b="1" baseline="30000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</a:t>
              </a: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. 4</a:t>
              </a:r>
              <a:r>
                <a:rPr b="1" baseline="30000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5</a:t>
              </a: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endParaRPr/>
            </a:p>
          </p:txBody>
        </p:sp>
      </p:grpSp>
      <p:pic>
        <p:nvPicPr>
          <p:cNvPr descr="A picture containing leaf, fern&#10;&#10;Description automatically generated" id="139" name="Google Shape;139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flipH="1">
            <a:off x="12824117" y="3492620"/>
            <a:ext cx="2857502" cy="2900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leaf, fern&#10;&#10;Description automatically generated" id="140" name="Google Shape;140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47671" y="3144073"/>
            <a:ext cx="2857502" cy="2900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animal, invertebrate, arthropod&#10;&#10;Description automatically generated" id="141" name="Google Shape;141;p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728411">
            <a:off x="17047751" y="6994486"/>
            <a:ext cx="798110" cy="37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2407681" y="5815478"/>
            <a:ext cx="1125302" cy="781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704077" y="6773662"/>
            <a:ext cx="4784928" cy="3294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outdoor&#10;&#10;Description automatically generated" id="144" name="Google Shape;144;p1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2719942" y="2374450"/>
            <a:ext cx="5051814" cy="7161548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6"/>
          <p:cNvSpPr/>
          <p:nvPr/>
        </p:nvSpPr>
        <p:spPr>
          <a:xfrm>
            <a:off x="329882" y="9236598"/>
            <a:ext cx="4603784" cy="831735"/>
          </a:xfrm>
          <a:prstGeom prst="roundRect">
            <a:avLst>
              <a:gd fmla="val 16667" name="adj"/>
            </a:avLst>
          </a:prstGeom>
          <a:solidFill>
            <a:srgbClr val="00B0F0"/>
          </a:solidFill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CƠN MƯA SỐ 2 …</a:t>
            </a:r>
            <a:endParaRPr/>
          </a:p>
        </p:txBody>
      </p:sp>
      <p:sp>
        <p:nvSpPr>
          <p:cNvPr id="146" name="Google Shape;146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22:28</a:t>
            </a:r>
            <a:endParaRPr/>
          </a:p>
        </p:txBody>
      </p:sp>
      <p:sp>
        <p:nvSpPr>
          <p:cNvPr id="147" name="Google Shape;147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550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oogle Shape;152;p17"/>
          <p:cNvGrpSpPr/>
          <p:nvPr/>
        </p:nvGrpSpPr>
        <p:grpSpPr>
          <a:xfrm>
            <a:off x="9026551" y="-304285"/>
            <a:ext cx="9327493" cy="5251405"/>
            <a:chOff x="7267516" y="-221638"/>
            <a:chExt cx="5207523" cy="3531753"/>
          </a:xfrm>
        </p:grpSpPr>
        <p:pic>
          <p:nvPicPr>
            <p:cNvPr id="153" name="Google Shape;153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4" name="Google Shape;154;p17"/>
            <p:cNvSpPr txBox="1"/>
            <p:nvPr/>
          </p:nvSpPr>
          <p:spPr>
            <a:xfrm>
              <a:off x="7908114" y="1055584"/>
              <a:ext cx="4211882" cy="6830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2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5</a:t>
              </a: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= 2.2.2.2.2 =32</a:t>
              </a:r>
              <a:endParaRPr/>
            </a:p>
          </p:txBody>
        </p:sp>
      </p:grpSp>
      <p:pic>
        <p:nvPicPr>
          <p:cNvPr descr="A close up of a logo&#10;&#10;Description automatically generated" id="155" name="Google Shape;155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57613" y="6596786"/>
            <a:ext cx="15514419" cy="42282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6" name="Google Shape;156;p17"/>
          <p:cNvGrpSpPr/>
          <p:nvPr/>
        </p:nvGrpSpPr>
        <p:grpSpPr>
          <a:xfrm>
            <a:off x="3" y="61511"/>
            <a:ext cx="9355539" cy="4256947"/>
            <a:chOff x="0" y="41007"/>
            <a:chExt cx="6980525" cy="2487384"/>
          </a:xfrm>
        </p:grpSpPr>
        <p:pic>
          <p:nvPicPr>
            <p:cNvPr id="157" name="Google Shape;157;p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0" y="41007"/>
              <a:ext cx="6980525" cy="24873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8" name="Google Shape;158;p17"/>
            <p:cNvSpPr txBox="1"/>
            <p:nvPr/>
          </p:nvSpPr>
          <p:spPr>
            <a:xfrm>
              <a:off x="578973" y="509436"/>
              <a:ext cx="5874161" cy="11329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Hãy cho biết giá trị của lũy thừa 2</a:t>
              </a:r>
              <a:r>
                <a:rPr b="1" baseline="30000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5</a:t>
              </a: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?</a:t>
              </a:r>
              <a:endParaRPr/>
            </a:p>
          </p:txBody>
        </p:sp>
      </p:grpSp>
      <p:pic>
        <p:nvPicPr>
          <p:cNvPr descr="A picture containing leaf, fern&#10;&#10;Description automatically generated" id="159" name="Google Shape;159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flipH="1">
            <a:off x="12824117" y="3492620"/>
            <a:ext cx="2857502" cy="2900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leaf, fern&#10;&#10;Description automatically generated" id="160" name="Google Shape;160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47671" y="3144073"/>
            <a:ext cx="2857502" cy="2900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animal, invertebrate, arthropod&#10;&#10;Description automatically generated" id="161" name="Google Shape;161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728411">
            <a:off x="17047751" y="6994486"/>
            <a:ext cx="798110" cy="37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2407681" y="5815478"/>
            <a:ext cx="1125302" cy="781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704077" y="6773662"/>
            <a:ext cx="4784928" cy="32946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outdoor&#10;&#10;Description automatically generated" id="164" name="Google Shape;164;p1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2719942" y="2374450"/>
            <a:ext cx="5051814" cy="7161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704077" y="6773661"/>
            <a:ext cx="4784928" cy="3294672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7"/>
          <p:cNvSpPr/>
          <p:nvPr/>
        </p:nvSpPr>
        <p:spPr>
          <a:xfrm>
            <a:off x="329882" y="9236598"/>
            <a:ext cx="4624256" cy="831735"/>
          </a:xfrm>
          <a:prstGeom prst="roundRect">
            <a:avLst>
              <a:gd fmla="val 16667" name="adj"/>
            </a:avLst>
          </a:prstGeom>
          <a:solidFill>
            <a:srgbClr val="00B0F0"/>
          </a:solidFill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CƠN MƯA SỐ 3 …</a:t>
            </a:r>
            <a:endParaRPr/>
          </a:p>
        </p:txBody>
      </p:sp>
      <p:sp>
        <p:nvSpPr>
          <p:cNvPr id="167" name="Google Shape;167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22:28</a:t>
            </a:r>
            <a:endParaRPr/>
          </a:p>
        </p:txBody>
      </p:sp>
      <p:sp>
        <p:nvSpPr>
          <p:cNvPr id="168" name="Google Shape;168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550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173" name="Google Shape;17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64219" y="6596786"/>
            <a:ext cx="15514419" cy="42282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4" name="Google Shape;174;p18"/>
          <p:cNvGrpSpPr/>
          <p:nvPr/>
        </p:nvGrpSpPr>
        <p:grpSpPr>
          <a:xfrm>
            <a:off x="2" y="61511"/>
            <a:ext cx="8778149" cy="3731076"/>
            <a:chOff x="0" y="41007"/>
            <a:chExt cx="6980525" cy="2487384"/>
          </a:xfrm>
        </p:grpSpPr>
        <p:pic>
          <p:nvPicPr>
            <p:cNvPr id="175" name="Google Shape;175;p1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0" y="41007"/>
              <a:ext cx="6980525" cy="24873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6" name="Google Shape;176;p18"/>
            <p:cNvSpPr txBox="1"/>
            <p:nvPr/>
          </p:nvSpPr>
          <p:spPr>
            <a:xfrm>
              <a:off x="472048" y="377047"/>
              <a:ext cx="6184655" cy="19082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So sánh hai lũy thừa sau: 4</a:t>
              </a:r>
              <a:r>
                <a:rPr b="1" baseline="30000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</a:t>
              </a:r>
              <a:r>
                <a:rPr b="1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và 3</a:t>
              </a:r>
              <a:r>
                <a:rPr b="1" baseline="30000" lang="en-US" sz="600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4</a:t>
              </a:r>
              <a:endParaRPr b="1" sz="6000">
                <a:solidFill>
                  <a:srgbClr val="0000CC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6000">
                <a:solidFill>
                  <a:srgbClr val="000000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pic>
        <p:nvPicPr>
          <p:cNvPr descr="A picture containing leaf, fern&#10;&#10;Description automatically generated" id="177" name="Google Shape;177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12824117" y="3492619"/>
            <a:ext cx="2857500" cy="2900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leaf, fern&#10;&#10;Description automatically generated" id="178" name="Google Shape;178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47670" y="3144071"/>
            <a:ext cx="2857500" cy="29003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animal, invertebrate, arthropod&#10;&#10;Description automatically generated" id="179" name="Google Shape;179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728411">
            <a:off x="17047751" y="6994484"/>
            <a:ext cx="798108" cy="370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2407681" y="5815478"/>
            <a:ext cx="1125300" cy="7814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outdoor&#10;&#10;Description automatically generated" id="181" name="Google Shape;181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2719942" y="2374448"/>
            <a:ext cx="5051813" cy="71615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18"/>
          <p:cNvGrpSpPr/>
          <p:nvPr/>
        </p:nvGrpSpPr>
        <p:grpSpPr>
          <a:xfrm>
            <a:off x="10335948" y="-124233"/>
            <a:ext cx="7992529" cy="4442688"/>
            <a:chOff x="7267516" y="-221638"/>
            <a:chExt cx="5207523" cy="3531753"/>
          </a:xfrm>
        </p:grpSpPr>
        <p:pic>
          <p:nvPicPr>
            <p:cNvPr id="183" name="Google Shape;183;p18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 rot="225210">
              <a:off x="7367240" y="-61157"/>
              <a:ext cx="5008074" cy="321079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4" name="Google Shape;184;p18"/>
            <p:cNvSpPr txBox="1"/>
            <p:nvPr/>
          </p:nvSpPr>
          <p:spPr>
            <a:xfrm>
              <a:off x="8243122" y="1060736"/>
              <a:ext cx="3750825" cy="8074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4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3 </a:t>
              </a: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&lt; 3</a:t>
              </a:r>
              <a:r>
                <a:rPr b="1" baseline="30000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4</a:t>
              </a:r>
              <a:r>
                <a:rPr b="1" lang="en-US" sz="600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endParaRPr/>
            </a:p>
          </p:txBody>
        </p:sp>
      </p:grpSp>
      <p:pic>
        <p:nvPicPr>
          <p:cNvPr id="185" name="Google Shape;185;p1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704077" y="6773661"/>
            <a:ext cx="4784928" cy="3294672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8"/>
          <p:cNvSpPr/>
          <p:nvPr/>
        </p:nvSpPr>
        <p:spPr>
          <a:xfrm>
            <a:off x="329879" y="9236598"/>
            <a:ext cx="5374199" cy="831735"/>
          </a:xfrm>
          <a:prstGeom prst="roundRect">
            <a:avLst>
              <a:gd fmla="val 16667" name="adj"/>
            </a:avLst>
          </a:prstGeom>
          <a:solidFill>
            <a:srgbClr val="00B0F0"/>
          </a:solidFill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CƠN MƯA CUỐI …</a:t>
            </a:r>
            <a:endParaRPr/>
          </a:p>
        </p:txBody>
      </p:sp>
      <p:pic>
        <p:nvPicPr>
          <p:cNvPr id="187" name="Google Shape;187;p1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8288001" y="6044434"/>
            <a:ext cx="731045" cy="7310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xit" presetID="10" presetSubtype="0">
                                  <p:stCondLst>
                                    <p:cond delay="550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550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xit" presetID="2" presetSubtype="2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9"/>
          <p:cNvSpPr/>
          <p:nvPr/>
        </p:nvSpPr>
        <p:spPr>
          <a:xfrm>
            <a:off x="-58675" y="7635488"/>
            <a:ext cx="18328646" cy="2651513"/>
          </a:xfrm>
          <a:custGeom>
            <a:rect b="b" l="l" r="r" t="t"/>
            <a:pathLst>
              <a:path extrusionOk="0" h="1767675" w="12219096">
                <a:moveTo>
                  <a:pt x="0" y="613317"/>
                </a:moveTo>
                <a:cubicBezTo>
                  <a:pt x="155061" y="415583"/>
                  <a:pt x="476292" y="247087"/>
                  <a:pt x="1034539" y="48834"/>
                </a:cubicBezTo>
                <a:cubicBezTo>
                  <a:pt x="1604360" y="-6664"/>
                  <a:pt x="2419643" y="-20613"/>
                  <a:pt x="3187430" y="37260"/>
                </a:cubicBezTo>
                <a:cubicBezTo>
                  <a:pt x="3955217" y="95133"/>
                  <a:pt x="4174568" y="340577"/>
                  <a:pt x="5641263" y="396075"/>
                </a:cubicBezTo>
                <a:lnTo>
                  <a:pt x="12219096" y="613317"/>
                </a:lnTo>
                <a:lnTo>
                  <a:pt x="12219096" y="1767675"/>
                </a:lnTo>
                <a:lnTo>
                  <a:pt x="0" y="1767675"/>
                </a:lnTo>
                <a:lnTo>
                  <a:pt x="0" y="613317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logo&#10;&#10;Description automatically generated" id="193" name="Google Shape;19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242807" y="3665531"/>
            <a:ext cx="506585" cy="47514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Description automatically generated" id="194" name="Google Shape;19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107575" y="2790410"/>
            <a:ext cx="459992" cy="4314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87654" y="2183657"/>
            <a:ext cx="3373547" cy="12135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bowed instrument, music&#10;&#10;Description automatically generated" id="196" name="Google Shape;196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449478" y="1970433"/>
            <a:ext cx="3148182" cy="76691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animal, invertebrate, mollusk, indoor&#10;&#10;Description automatically generated" id="197" name="Google Shape;197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2971" y="2889561"/>
            <a:ext cx="842430" cy="14225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n animal&#10;&#10;Description automatically generated" id="198" name="Google Shape;198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484666" y="4947608"/>
            <a:ext cx="1856925" cy="1249205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19"/>
          <p:cNvSpPr/>
          <p:nvPr/>
        </p:nvSpPr>
        <p:spPr>
          <a:xfrm>
            <a:off x="3725840" y="174576"/>
            <a:ext cx="12381735" cy="3010548"/>
          </a:xfrm>
          <a:prstGeom prst="wedgeEllipseCallout">
            <a:avLst>
              <a:gd fmla="val 3639" name="adj1"/>
              <a:gd fmla="val 65900" name="adj2"/>
            </a:avLst>
          </a:prstGeom>
          <a:solidFill>
            <a:srgbClr val="7030A0">
              <a:alpha val="41960"/>
            </a:srgbClr>
          </a:solidFill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2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CẢM ƠN CÁC BẠN THẬT NHIỀU. CÁC BẠN GIỎI QUÁ ĐI </a:t>
            </a:r>
            <a:endParaRPr/>
          </a:p>
        </p:txBody>
      </p:sp>
      <p:pic>
        <p:nvPicPr>
          <p:cNvPr descr="A picture containing animal, invertebrate, arthropod&#10;&#10;Description automatically generated" id="200" name="Google Shape;200;p1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200682" y="7988759"/>
            <a:ext cx="2439294" cy="11334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Description automatically generated" id="201" name="Google Shape;201;p1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flipH="1">
            <a:off x="340789" y="3122813"/>
            <a:ext cx="5681288" cy="4600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39975" y="3600858"/>
            <a:ext cx="6912521" cy="47596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logo&#10;&#10;Description automatically generated" id="203" name="Google Shape;203;p1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375249" y="2274428"/>
            <a:ext cx="9894723" cy="801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object&#10;&#10;Description automatically generated" id="204" name="Google Shape;204;p1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5801188" y="7664843"/>
            <a:ext cx="1914525" cy="1457325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22:28</a:t>
            </a:r>
            <a:endParaRPr/>
          </a:p>
        </p:txBody>
      </p:sp>
      <p:sp>
        <p:nvSpPr>
          <p:cNvPr id="206" name="Google Shape;206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1500">
        <p:fade thruBlk="1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CFC1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7711664">
            <a:off x="-2029230" y="7116323"/>
            <a:ext cx="5387298" cy="3075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7702144">
            <a:off x="15545321" y="7886133"/>
            <a:ext cx="4134082" cy="2052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7445426">
            <a:off x="15389446" y="-1390877"/>
            <a:ext cx="5023980" cy="4603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405818" y="911019"/>
            <a:ext cx="3762641" cy="1951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6543273">
            <a:off x="15451524" y="8382181"/>
            <a:ext cx="3901747" cy="1752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662230" y="8487274"/>
            <a:ext cx="651930" cy="35501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7" name="Google Shape;217;p20"/>
          <p:cNvGrpSpPr/>
          <p:nvPr/>
        </p:nvGrpSpPr>
        <p:grpSpPr>
          <a:xfrm>
            <a:off x="1218685" y="2226505"/>
            <a:ext cx="15949774" cy="7039099"/>
            <a:chOff x="0" y="-9525"/>
            <a:chExt cx="21266365" cy="9385468"/>
          </a:xfrm>
        </p:grpSpPr>
        <p:sp>
          <p:nvSpPr>
            <p:cNvPr id="218" name="Google Shape;218;p20"/>
            <p:cNvSpPr txBox="1"/>
            <p:nvPr/>
          </p:nvSpPr>
          <p:spPr>
            <a:xfrm>
              <a:off x="0" y="1280733"/>
              <a:ext cx="21266365" cy="80952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9999">
                  <a:solidFill>
                    <a:srgbClr val="523E27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TIẾT 10: </a:t>
              </a:r>
              <a:endParaRPr/>
            </a:p>
            <a:p>
              <a:pPr indent="0" lvl="0" marL="0" marR="0" rtl="0" algn="ctr">
                <a:lnSpc>
                  <a:spcPct val="12000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9999">
                  <a:solidFill>
                    <a:srgbClr val="523E27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PHÉP TÍNH LŨY THỪA</a:t>
              </a:r>
              <a:endParaRPr/>
            </a:p>
            <a:p>
              <a:pPr indent="0" lvl="0" marL="0" marR="0" rtl="0" algn="ctr">
                <a:lnSpc>
                  <a:spcPct val="12000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9999">
                  <a:solidFill>
                    <a:srgbClr val="523E27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VỚI SỐ MŨ TỰ NHIÊN</a:t>
              </a:r>
              <a:endParaRPr/>
            </a:p>
            <a:p>
              <a:pPr indent="0" lvl="0" marL="0" marR="0" rtl="0" algn="ctr">
                <a:lnSpc>
                  <a:spcPct val="12000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9999">
                  <a:solidFill>
                    <a:srgbClr val="523E27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(TIẾP)</a:t>
              </a:r>
              <a:endParaRPr/>
            </a:p>
          </p:txBody>
        </p:sp>
        <p:sp>
          <p:nvSpPr>
            <p:cNvPr id="219" name="Google Shape;219;p20"/>
            <p:cNvSpPr txBox="1"/>
            <p:nvPr/>
          </p:nvSpPr>
          <p:spPr>
            <a:xfrm>
              <a:off x="6406319" y="-9525"/>
              <a:ext cx="8453726" cy="6191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00">
                  <a:solidFill>
                    <a:srgbClr val="523E27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Mathematics, Grade 6, Lesson 5</a:t>
              </a:r>
              <a:endParaRPr sz="3000">
                <a:solidFill>
                  <a:srgbClr val="523E27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pic>
        <p:nvPicPr>
          <p:cNvPr id="220" name="Google Shape;220;p2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1566613" y="-1437403"/>
            <a:ext cx="4206008" cy="4221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2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-1498288" y="-1427878"/>
            <a:ext cx="3924730" cy="4049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129873" y="-2027187"/>
            <a:ext cx="1077795" cy="3728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2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4547705" y="8487274"/>
            <a:ext cx="880980" cy="829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6156667" y="3650557"/>
            <a:ext cx="405308" cy="441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213502" y="6839994"/>
            <a:ext cx="210719" cy="229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4108142" y="7413498"/>
            <a:ext cx="210719" cy="229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117455" y="930474"/>
            <a:ext cx="180427" cy="196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0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1658237" y="4281548"/>
            <a:ext cx="981159" cy="1033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15627209" y="3540230"/>
            <a:ext cx="202654" cy="220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4592036" y="837664"/>
            <a:ext cx="265666" cy="289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20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0" y="7552901"/>
            <a:ext cx="2709430" cy="27094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1200">
        <p14:prism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CFC1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oogle Shape;236;p21"/>
          <p:cNvGrpSpPr/>
          <p:nvPr/>
        </p:nvGrpSpPr>
        <p:grpSpPr>
          <a:xfrm>
            <a:off x="2341992" y="503642"/>
            <a:ext cx="13935991" cy="1637366"/>
            <a:chOff x="-231515" y="0"/>
            <a:chExt cx="18581321" cy="2183155"/>
          </a:xfrm>
        </p:grpSpPr>
        <p:grpSp>
          <p:nvGrpSpPr>
            <p:cNvPr id="237" name="Google Shape;237;p21"/>
            <p:cNvGrpSpPr/>
            <p:nvPr/>
          </p:nvGrpSpPr>
          <p:grpSpPr>
            <a:xfrm>
              <a:off x="1038042" y="0"/>
              <a:ext cx="16266340" cy="2183155"/>
              <a:chOff x="0" y="0"/>
              <a:chExt cx="3502466" cy="470077"/>
            </a:xfrm>
          </p:grpSpPr>
          <p:sp>
            <p:nvSpPr>
              <p:cNvPr id="238" name="Google Shape;238;p21"/>
              <p:cNvSpPr/>
              <p:nvPr/>
            </p:nvSpPr>
            <p:spPr>
              <a:xfrm>
                <a:off x="41910" y="43180"/>
                <a:ext cx="3454206" cy="421817"/>
              </a:xfrm>
              <a:custGeom>
                <a:rect b="b" l="l" r="r" t="t"/>
                <a:pathLst>
                  <a:path extrusionOk="0" h="421817" w="3454206">
                    <a:moveTo>
                      <a:pt x="0" y="0"/>
                    </a:moveTo>
                    <a:lnTo>
                      <a:pt x="3454206" y="0"/>
                    </a:lnTo>
                    <a:lnTo>
                      <a:pt x="3454206" y="421817"/>
                    </a:lnTo>
                    <a:lnTo>
                      <a:pt x="0" y="421817"/>
                    </a:ln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</p:sp>
          <p:sp>
            <p:nvSpPr>
              <p:cNvPr id="239" name="Google Shape;239;p21"/>
              <p:cNvSpPr/>
              <p:nvPr/>
            </p:nvSpPr>
            <p:spPr>
              <a:xfrm>
                <a:off x="35560" y="35560"/>
                <a:ext cx="3466906" cy="434517"/>
              </a:xfrm>
              <a:custGeom>
                <a:rect b="b" l="l" r="r" t="t"/>
                <a:pathLst>
                  <a:path extrusionOk="0" h="434517" w="3466906">
                    <a:moveTo>
                      <a:pt x="3466906" y="434517"/>
                    </a:moveTo>
                    <a:lnTo>
                      <a:pt x="0" y="434517"/>
                    </a:lnTo>
                    <a:lnTo>
                      <a:pt x="0" y="0"/>
                    </a:lnTo>
                    <a:lnTo>
                      <a:pt x="3466906" y="0"/>
                    </a:lnTo>
                    <a:lnTo>
                      <a:pt x="3466906" y="434517"/>
                    </a:lnTo>
                    <a:close/>
                    <a:moveTo>
                      <a:pt x="12700" y="421817"/>
                    </a:moveTo>
                    <a:lnTo>
                      <a:pt x="3454206" y="421817"/>
                    </a:lnTo>
                    <a:lnTo>
                      <a:pt x="3454206" y="12700"/>
                    </a:lnTo>
                    <a:lnTo>
                      <a:pt x="12700" y="12700"/>
                    </a:lnTo>
                    <a:lnTo>
                      <a:pt x="12700" y="421817"/>
                    </a:lnTo>
                    <a:close/>
                  </a:path>
                </a:pathLst>
              </a:custGeom>
              <a:solidFill>
                <a:srgbClr val="F2BD99"/>
              </a:solidFill>
              <a:ln>
                <a:noFill/>
              </a:ln>
            </p:spPr>
          </p:sp>
          <p:sp>
            <p:nvSpPr>
              <p:cNvPr id="240" name="Google Shape;240;p21"/>
              <p:cNvSpPr/>
              <p:nvPr/>
            </p:nvSpPr>
            <p:spPr>
              <a:xfrm>
                <a:off x="0" y="0"/>
                <a:ext cx="3454206" cy="421817"/>
              </a:xfrm>
              <a:custGeom>
                <a:rect b="b" l="l" r="r" t="t"/>
                <a:pathLst>
                  <a:path extrusionOk="0" h="421817" w="3454206">
                    <a:moveTo>
                      <a:pt x="0" y="0"/>
                    </a:moveTo>
                    <a:lnTo>
                      <a:pt x="3454206" y="0"/>
                    </a:lnTo>
                    <a:lnTo>
                      <a:pt x="3454206" y="421817"/>
                    </a:lnTo>
                    <a:lnTo>
                      <a:pt x="0" y="4218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</p:grpSp>
        <p:sp>
          <p:nvSpPr>
            <p:cNvPr id="241" name="Google Shape;241;p21"/>
            <p:cNvSpPr txBox="1"/>
            <p:nvPr/>
          </p:nvSpPr>
          <p:spPr>
            <a:xfrm>
              <a:off x="-231515" y="257420"/>
              <a:ext cx="18581321" cy="133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736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700">
                  <a:solidFill>
                    <a:srgbClr val="3A2812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Phép tính lũy thừa với số mũ tự nhiên</a:t>
              </a:r>
              <a:endParaRPr b="1" sz="5700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pic>
        <p:nvPicPr>
          <p:cNvPr id="242" name="Google Shape;24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981609" y="8896426"/>
            <a:ext cx="3075696" cy="30869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1799910">
            <a:off x="16066178" y="843542"/>
            <a:ext cx="1253433" cy="1180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515762" y="2586776"/>
            <a:ext cx="360854" cy="392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038742" y="2385341"/>
            <a:ext cx="180427" cy="196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3186366">
            <a:off x="1757448" y="2291212"/>
            <a:ext cx="180427" cy="196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3186366">
            <a:off x="1988210" y="1803317"/>
            <a:ext cx="265666" cy="289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1818966">
            <a:off x="-1841927" y="-511291"/>
            <a:ext cx="4519944" cy="2029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4270305" y="8504312"/>
            <a:ext cx="4362627" cy="242720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0" name="Google Shape;250;p21"/>
          <p:cNvGrpSpPr/>
          <p:nvPr/>
        </p:nvGrpSpPr>
        <p:grpSpPr>
          <a:xfrm rot="3872214">
            <a:off x="1192107" y="702677"/>
            <a:ext cx="1458153" cy="1806276"/>
            <a:chOff x="-33020" y="-5080"/>
            <a:chExt cx="1494790" cy="1851660"/>
          </a:xfrm>
        </p:grpSpPr>
        <p:sp>
          <p:nvSpPr>
            <p:cNvPr id="251" name="Google Shape;251;p21"/>
            <p:cNvSpPr/>
            <p:nvPr/>
          </p:nvSpPr>
          <p:spPr>
            <a:xfrm>
              <a:off x="17780" y="-5080"/>
              <a:ext cx="1402080" cy="1805940"/>
            </a:xfrm>
            <a:custGeom>
              <a:rect b="b" l="l" r="r" t="t"/>
              <a:pathLst>
                <a:path extrusionOk="0" h="1805940" w="1402080">
                  <a:moveTo>
                    <a:pt x="925830" y="565150"/>
                  </a:moveTo>
                  <a:cubicBezTo>
                    <a:pt x="925830" y="441960"/>
                    <a:pt x="668020" y="474980"/>
                    <a:pt x="668020" y="474980"/>
                  </a:cubicBezTo>
                  <a:lnTo>
                    <a:pt x="668020" y="198120"/>
                  </a:lnTo>
                  <a:cubicBezTo>
                    <a:pt x="668020" y="0"/>
                    <a:pt x="403860" y="3810"/>
                    <a:pt x="403860" y="189230"/>
                  </a:cubicBezTo>
                  <a:lnTo>
                    <a:pt x="403860" y="981710"/>
                  </a:lnTo>
                  <a:lnTo>
                    <a:pt x="240030" y="817880"/>
                  </a:lnTo>
                  <a:cubicBezTo>
                    <a:pt x="189230" y="767080"/>
                    <a:pt x="76200" y="748030"/>
                    <a:pt x="38100" y="817880"/>
                  </a:cubicBezTo>
                  <a:cubicBezTo>
                    <a:pt x="0" y="887730"/>
                    <a:pt x="69850" y="981710"/>
                    <a:pt x="69850" y="981710"/>
                  </a:cubicBezTo>
                  <a:cubicBezTo>
                    <a:pt x="69850" y="981710"/>
                    <a:pt x="459740" y="1503680"/>
                    <a:pt x="510540" y="1805940"/>
                  </a:cubicBezTo>
                  <a:lnTo>
                    <a:pt x="1193800" y="1805940"/>
                  </a:lnTo>
                  <a:cubicBezTo>
                    <a:pt x="1193800" y="1793240"/>
                    <a:pt x="1376680" y="1242060"/>
                    <a:pt x="1389380" y="1176020"/>
                  </a:cubicBezTo>
                  <a:cubicBezTo>
                    <a:pt x="1402080" y="1109980"/>
                    <a:pt x="1395730" y="990600"/>
                    <a:pt x="1389380" y="835660"/>
                  </a:cubicBezTo>
                  <a:cubicBezTo>
                    <a:pt x="1383030" y="681990"/>
                    <a:pt x="1238250" y="640080"/>
                    <a:pt x="1173480" y="640080"/>
                  </a:cubicBezTo>
                  <a:lnTo>
                    <a:pt x="1170940" y="643890"/>
                  </a:lnTo>
                  <a:cubicBezTo>
                    <a:pt x="1149350" y="556260"/>
                    <a:pt x="979170" y="565150"/>
                    <a:pt x="925830" y="565150"/>
                  </a:cubicBezTo>
                  <a:close/>
                </a:path>
              </a:pathLst>
            </a:custGeom>
            <a:solidFill>
              <a:srgbClr val="FFC5D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21"/>
            <p:cNvSpPr/>
            <p:nvPr/>
          </p:nvSpPr>
          <p:spPr>
            <a:xfrm>
              <a:off x="-33020" y="2540"/>
              <a:ext cx="1494790" cy="1844040"/>
            </a:xfrm>
            <a:custGeom>
              <a:rect b="b" l="l" r="r" t="t"/>
              <a:pathLst>
                <a:path extrusionOk="0" h="1844040" w="1494790">
                  <a:moveTo>
                    <a:pt x="1484630" y="863600"/>
                  </a:moveTo>
                  <a:lnTo>
                    <a:pt x="1483360" y="828040"/>
                  </a:lnTo>
                  <a:cubicBezTo>
                    <a:pt x="1477010" y="669290"/>
                    <a:pt x="1344930" y="601980"/>
                    <a:pt x="1248410" y="591820"/>
                  </a:cubicBezTo>
                  <a:cubicBezTo>
                    <a:pt x="1243330" y="585470"/>
                    <a:pt x="1238250" y="577850"/>
                    <a:pt x="1231900" y="572770"/>
                  </a:cubicBezTo>
                  <a:cubicBezTo>
                    <a:pt x="1178560" y="519430"/>
                    <a:pt x="1078230" y="514350"/>
                    <a:pt x="1010920" y="514350"/>
                  </a:cubicBezTo>
                  <a:cubicBezTo>
                    <a:pt x="1004570" y="497840"/>
                    <a:pt x="994410" y="483870"/>
                    <a:pt x="980440" y="471170"/>
                  </a:cubicBezTo>
                  <a:cubicBezTo>
                    <a:pt x="925830" y="422910"/>
                    <a:pt x="824230" y="419100"/>
                    <a:pt x="762000" y="421640"/>
                  </a:cubicBezTo>
                  <a:lnTo>
                    <a:pt x="762000" y="193040"/>
                  </a:lnTo>
                  <a:cubicBezTo>
                    <a:pt x="762000" y="119380"/>
                    <a:pt x="731520" y="73660"/>
                    <a:pt x="707390" y="49530"/>
                  </a:cubicBezTo>
                  <a:cubicBezTo>
                    <a:pt x="674370" y="17780"/>
                    <a:pt x="631190" y="0"/>
                    <a:pt x="584200" y="0"/>
                  </a:cubicBezTo>
                  <a:cubicBezTo>
                    <a:pt x="496570" y="0"/>
                    <a:pt x="408940" y="63500"/>
                    <a:pt x="408940" y="184150"/>
                  </a:cubicBezTo>
                  <a:lnTo>
                    <a:pt x="408940" y="868680"/>
                  </a:lnTo>
                  <a:lnTo>
                    <a:pt x="321310" y="781050"/>
                  </a:lnTo>
                  <a:cubicBezTo>
                    <a:pt x="279400" y="739140"/>
                    <a:pt x="209550" y="716280"/>
                    <a:pt x="149860" y="725170"/>
                  </a:cubicBezTo>
                  <a:cubicBezTo>
                    <a:pt x="105410" y="731520"/>
                    <a:pt x="69850" y="755650"/>
                    <a:pt x="49530" y="791210"/>
                  </a:cubicBezTo>
                  <a:cubicBezTo>
                    <a:pt x="0" y="880110"/>
                    <a:pt x="76200" y="988060"/>
                    <a:pt x="85090" y="1000760"/>
                  </a:cubicBezTo>
                  <a:cubicBezTo>
                    <a:pt x="88900" y="1005840"/>
                    <a:pt x="469900" y="1517650"/>
                    <a:pt x="516890" y="1805940"/>
                  </a:cubicBezTo>
                  <a:lnTo>
                    <a:pt x="516890" y="1807210"/>
                  </a:lnTo>
                  <a:cubicBezTo>
                    <a:pt x="516890" y="1808480"/>
                    <a:pt x="516890" y="1809750"/>
                    <a:pt x="518160" y="1811020"/>
                  </a:cubicBezTo>
                  <a:cubicBezTo>
                    <a:pt x="518160" y="1812290"/>
                    <a:pt x="519430" y="1813560"/>
                    <a:pt x="519430" y="1816100"/>
                  </a:cubicBezTo>
                  <a:cubicBezTo>
                    <a:pt x="519430" y="1817370"/>
                    <a:pt x="520700" y="1818640"/>
                    <a:pt x="520700" y="1818640"/>
                  </a:cubicBezTo>
                  <a:cubicBezTo>
                    <a:pt x="521970" y="1819910"/>
                    <a:pt x="521970" y="1821180"/>
                    <a:pt x="523240" y="1822450"/>
                  </a:cubicBezTo>
                  <a:cubicBezTo>
                    <a:pt x="523240" y="1823720"/>
                    <a:pt x="524510" y="1823720"/>
                    <a:pt x="525780" y="1824990"/>
                  </a:cubicBezTo>
                  <a:cubicBezTo>
                    <a:pt x="527050" y="1826260"/>
                    <a:pt x="528320" y="1827530"/>
                    <a:pt x="528320" y="1828800"/>
                  </a:cubicBezTo>
                  <a:lnTo>
                    <a:pt x="530860" y="1831340"/>
                  </a:lnTo>
                  <a:cubicBezTo>
                    <a:pt x="532130" y="1832610"/>
                    <a:pt x="533400" y="1833880"/>
                    <a:pt x="534670" y="1833880"/>
                  </a:cubicBezTo>
                  <a:lnTo>
                    <a:pt x="537210" y="1836420"/>
                  </a:lnTo>
                  <a:cubicBezTo>
                    <a:pt x="538480" y="1837690"/>
                    <a:pt x="539750" y="1837690"/>
                    <a:pt x="541020" y="1838960"/>
                  </a:cubicBezTo>
                  <a:cubicBezTo>
                    <a:pt x="542290" y="1838960"/>
                    <a:pt x="543560" y="1840230"/>
                    <a:pt x="543560" y="1840230"/>
                  </a:cubicBezTo>
                  <a:cubicBezTo>
                    <a:pt x="544830" y="1841500"/>
                    <a:pt x="547370" y="1841500"/>
                    <a:pt x="548640" y="1841500"/>
                  </a:cubicBezTo>
                  <a:cubicBezTo>
                    <a:pt x="549910" y="1841500"/>
                    <a:pt x="549910" y="1841500"/>
                    <a:pt x="551180" y="1842770"/>
                  </a:cubicBezTo>
                  <a:cubicBezTo>
                    <a:pt x="553720" y="1842770"/>
                    <a:pt x="556260" y="1844040"/>
                    <a:pt x="560070" y="1844040"/>
                  </a:cubicBezTo>
                  <a:lnTo>
                    <a:pt x="1243330" y="1844040"/>
                  </a:lnTo>
                  <a:cubicBezTo>
                    <a:pt x="1264920" y="1844040"/>
                    <a:pt x="1283970" y="1827530"/>
                    <a:pt x="1287780" y="1807210"/>
                  </a:cubicBezTo>
                  <a:cubicBezTo>
                    <a:pt x="1291590" y="1790700"/>
                    <a:pt x="1323340" y="1694180"/>
                    <a:pt x="1352550" y="1600200"/>
                  </a:cubicBezTo>
                  <a:cubicBezTo>
                    <a:pt x="1421130" y="1385570"/>
                    <a:pt x="1474470" y="1217930"/>
                    <a:pt x="1482090" y="1178560"/>
                  </a:cubicBezTo>
                  <a:cubicBezTo>
                    <a:pt x="1494790" y="1111250"/>
                    <a:pt x="1490980" y="1007110"/>
                    <a:pt x="1484630" y="863600"/>
                  </a:cubicBezTo>
                  <a:close/>
                  <a:moveTo>
                    <a:pt x="1395730" y="1160780"/>
                  </a:moveTo>
                  <a:cubicBezTo>
                    <a:pt x="1389380" y="1197610"/>
                    <a:pt x="1316990" y="1422400"/>
                    <a:pt x="1268730" y="1572260"/>
                  </a:cubicBezTo>
                  <a:cubicBezTo>
                    <a:pt x="1236980" y="1671320"/>
                    <a:pt x="1220470" y="1724660"/>
                    <a:pt x="1210310" y="1755140"/>
                  </a:cubicBezTo>
                  <a:lnTo>
                    <a:pt x="596900" y="1755140"/>
                  </a:lnTo>
                  <a:cubicBezTo>
                    <a:pt x="523240" y="1443990"/>
                    <a:pt x="171450" y="969010"/>
                    <a:pt x="156210" y="948690"/>
                  </a:cubicBezTo>
                  <a:cubicBezTo>
                    <a:pt x="144780" y="933450"/>
                    <a:pt x="107950" y="869950"/>
                    <a:pt x="128270" y="833120"/>
                  </a:cubicBezTo>
                  <a:cubicBezTo>
                    <a:pt x="130810" y="829310"/>
                    <a:pt x="138430" y="815340"/>
                    <a:pt x="163830" y="811530"/>
                  </a:cubicBezTo>
                  <a:cubicBezTo>
                    <a:pt x="195580" y="806450"/>
                    <a:pt x="237490" y="820420"/>
                    <a:pt x="260350" y="843280"/>
                  </a:cubicBezTo>
                  <a:lnTo>
                    <a:pt x="370840" y="953770"/>
                  </a:lnTo>
                  <a:cubicBezTo>
                    <a:pt x="386080" y="969010"/>
                    <a:pt x="400050" y="982980"/>
                    <a:pt x="410210" y="994410"/>
                  </a:cubicBezTo>
                  <a:lnTo>
                    <a:pt x="410210" y="1050290"/>
                  </a:lnTo>
                  <a:cubicBezTo>
                    <a:pt x="410210" y="1074420"/>
                    <a:pt x="430530" y="1094740"/>
                    <a:pt x="454660" y="1094740"/>
                  </a:cubicBezTo>
                  <a:cubicBezTo>
                    <a:pt x="478790" y="1094740"/>
                    <a:pt x="499110" y="1074420"/>
                    <a:pt x="499110" y="1050290"/>
                  </a:cubicBezTo>
                  <a:lnTo>
                    <a:pt x="499110" y="181610"/>
                  </a:lnTo>
                  <a:cubicBezTo>
                    <a:pt x="499110" y="115570"/>
                    <a:pt x="542290" y="86360"/>
                    <a:pt x="585470" y="86360"/>
                  </a:cubicBezTo>
                  <a:cubicBezTo>
                    <a:pt x="626110" y="86360"/>
                    <a:pt x="674370" y="113030"/>
                    <a:pt x="674370" y="190500"/>
                  </a:cubicBezTo>
                  <a:lnTo>
                    <a:pt x="674370" y="791210"/>
                  </a:lnTo>
                  <a:cubicBezTo>
                    <a:pt x="674370" y="815340"/>
                    <a:pt x="694690" y="835660"/>
                    <a:pt x="718820" y="835660"/>
                  </a:cubicBezTo>
                  <a:cubicBezTo>
                    <a:pt x="742950" y="835660"/>
                    <a:pt x="763270" y="815340"/>
                    <a:pt x="763270" y="791210"/>
                  </a:cubicBezTo>
                  <a:lnTo>
                    <a:pt x="763270" y="508000"/>
                  </a:lnTo>
                  <a:cubicBezTo>
                    <a:pt x="822960" y="505460"/>
                    <a:pt x="895350" y="511810"/>
                    <a:pt x="923290" y="535940"/>
                  </a:cubicBezTo>
                  <a:cubicBezTo>
                    <a:pt x="929640" y="542290"/>
                    <a:pt x="932180" y="548640"/>
                    <a:pt x="932180" y="557530"/>
                  </a:cubicBezTo>
                  <a:lnTo>
                    <a:pt x="932180" y="802640"/>
                  </a:lnTo>
                  <a:cubicBezTo>
                    <a:pt x="932180" y="826770"/>
                    <a:pt x="952500" y="847090"/>
                    <a:pt x="976630" y="847090"/>
                  </a:cubicBezTo>
                  <a:cubicBezTo>
                    <a:pt x="1000760" y="847090"/>
                    <a:pt x="1021080" y="826770"/>
                    <a:pt x="1021080" y="802640"/>
                  </a:cubicBezTo>
                  <a:lnTo>
                    <a:pt x="1021080" y="601980"/>
                  </a:lnTo>
                  <a:cubicBezTo>
                    <a:pt x="1069340" y="601980"/>
                    <a:pt x="1143000" y="607060"/>
                    <a:pt x="1170940" y="633730"/>
                  </a:cubicBezTo>
                  <a:cubicBezTo>
                    <a:pt x="1177290" y="640080"/>
                    <a:pt x="1179830" y="646430"/>
                    <a:pt x="1179830" y="655320"/>
                  </a:cubicBezTo>
                  <a:lnTo>
                    <a:pt x="1179830" y="894080"/>
                  </a:lnTo>
                  <a:cubicBezTo>
                    <a:pt x="1179830" y="918210"/>
                    <a:pt x="1200150" y="938530"/>
                    <a:pt x="1224280" y="938530"/>
                  </a:cubicBezTo>
                  <a:cubicBezTo>
                    <a:pt x="1248410" y="938530"/>
                    <a:pt x="1268730" y="918210"/>
                    <a:pt x="1268730" y="894080"/>
                  </a:cubicBezTo>
                  <a:lnTo>
                    <a:pt x="1268730" y="684530"/>
                  </a:lnTo>
                  <a:cubicBezTo>
                    <a:pt x="1318260" y="697230"/>
                    <a:pt x="1391920" y="731520"/>
                    <a:pt x="1395730" y="830580"/>
                  </a:cubicBezTo>
                  <a:lnTo>
                    <a:pt x="1397000" y="866140"/>
                  </a:lnTo>
                  <a:cubicBezTo>
                    <a:pt x="1402080" y="999490"/>
                    <a:pt x="1405890" y="1104900"/>
                    <a:pt x="1395730" y="1160780"/>
                  </a:cubicBezTo>
                  <a:close/>
                </a:path>
              </a:pathLst>
            </a:custGeom>
            <a:solidFill>
              <a:srgbClr val="1B14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53" name="Google Shape;253;p21"/>
          <p:cNvGrpSpPr/>
          <p:nvPr/>
        </p:nvGrpSpPr>
        <p:grpSpPr>
          <a:xfrm>
            <a:off x="418045" y="4821827"/>
            <a:ext cx="5713893" cy="4150315"/>
            <a:chOff x="0" y="0"/>
            <a:chExt cx="7629538" cy="5533755"/>
          </a:xfrm>
        </p:grpSpPr>
        <p:grpSp>
          <p:nvGrpSpPr>
            <p:cNvPr id="254" name="Google Shape;254;p21"/>
            <p:cNvGrpSpPr/>
            <p:nvPr/>
          </p:nvGrpSpPr>
          <p:grpSpPr>
            <a:xfrm>
              <a:off x="0" y="0"/>
              <a:ext cx="7369854" cy="5533755"/>
              <a:chOff x="0" y="0"/>
              <a:chExt cx="8456930" cy="6350000"/>
            </a:xfrm>
          </p:grpSpPr>
          <p:sp>
            <p:nvSpPr>
              <p:cNvPr id="255" name="Google Shape;255;p21"/>
              <p:cNvSpPr/>
              <p:nvPr/>
            </p:nvSpPr>
            <p:spPr>
              <a:xfrm>
                <a:off x="0" y="0"/>
                <a:ext cx="8456930" cy="6350000"/>
              </a:xfrm>
              <a:custGeom>
                <a:rect b="b" l="l" r="r" t="t"/>
                <a:pathLst>
                  <a:path extrusionOk="0" h="6350000" w="8456930">
                    <a:moveTo>
                      <a:pt x="8456930" y="355600"/>
                    </a:moveTo>
                    <a:lnTo>
                      <a:pt x="8456930" y="637540"/>
                    </a:lnTo>
                    <a:lnTo>
                      <a:pt x="8455661" y="5728970"/>
                    </a:lnTo>
                    <a:lnTo>
                      <a:pt x="8455661" y="5994400"/>
                    </a:lnTo>
                    <a:cubicBezTo>
                      <a:pt x="8455661" y="6189980"/>
                      <a:pt x="8295641" y="6350000"/>
                      <a:pt x="8100061" y="6350000"/>
                    </a:cubicBezTo>
                    <a:lnTo>
                      <a:pt x="355600" y="6350000"/>
                    </a:lnTo>
                    <a:cubicBezTo>
                      <a:pt x="160020" y="6350000"/>
                      <a:pt x="0" y="6189980"/>
                      <a:pt x="0" y="5994400"/>
                    </a:cubicBezTo>
                    <a:lnTo>
                      <a:pt x="0" y="638810"/>
                    </a:lnTo>
                    <a:cubicBezTo>
                      <a:pt x="0" y="637540"/>
                      <a:pt x="0" y="638810"/>
                      <a:pt x="0" y="637540"/>
                    </a:cubicBezTo>
                    <a:cubicBezTo>
                      <a:pt x="0" y="636270"/>
                      <a:pt x="0" y="636270"/>
                      <a:pt x="0" y="636270"/>
                    </a:cubicBezTo>
                    <a:lnTo>
                      <a:pt x="0" y="355600"/>
                    </a:lnTo>
                    <a:cubicBezTo>
                      <a:pt x="0" y="160020"/>
                      <a:pt x="160020" y="0"/>
                      <a:pt x="355600" y="0"/>
                    </a:cubicBezTo>
                    <a:lnTo>
                      <a:pt x="8101330" y="0"/>
                    </a:lnTo>
                    <a:cubicBezTo>
                      <a:pt x="8296910" y="0"/>
                      <a:pt x="8456930" y="160020"/>
                      <a:pt x="8456930" y="355600"/>
                    </a:cubicBezTo>
                    <a:close/>
                  </a:path>
                </a:pathLst>
              </a:custGeom>
              <a:solidFill>
                <a:srgbClr val="1B14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6" name="Google Shape;256;p21"/>
              <p:cNvSpPr/>
              <p:nvPr/>
            </p:nvSpPr>
            <p:spPr>
              <a:xfrm>
                <a:off x="828040" y="265430"/>
                <a:ext cx="175260" cy="196850"/>
              </a:xfrm>
              <a:custGeom>
                <a:rect b="b" l="l" r="r" t="t"/>
                <a:pathLst>
                  <a:path extrusionOk="0" h="196850" w="175260">
                    <a:moveTo>
                      <a:pt x="0" y="196850"/>
                    </a:moveTo>
                    <a:lnTo>
                      <a:pt x="175260" y="196850"/>
                    </a:lnTo>
                    <a:lnTo>
                      <a:pt x="175260" y="0"/>
                    </a:lnTo>
                    <a:lnTo>
                      <a:pt x="165100" y="0"/>
                    </a:lnTo>
                    <a:lnTo>
                      <a:pt x="165100" y="171450"/>
                    </a:lnTo>
                    <a:cubicBezTo>
                      <a:pt x="165100" y="179070"/>
                      <a:pt x="158750" y="186690"/>
                      <a:pt x="149860" y="186690"/>
                    </a:cubicBezTo>
                    <a:lnTo>
                      <a:pt x="0" y="186690"/>
                    </a:lnTo>
                    <a:lnTo>
                      <a:pt x="0" y="196850"/>
                    </a:ln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7" name="Google Shape;257;p21"/>
              <p:cNvSpPr/>
              <p:nvPr/>
            </p:nvSpPr>
            <p:spPr>
              <a:xfrm>
                <a:off x="786130" y="224790"/>
                <a:ext cx="175260" cy="196850"/>
              </a:xfrm>
              <a:custGeom>
                <a:rect b="b" l="l" r="r" t="t"/>
                <a:pathLst>
                  <a:path extrusionOk="0" h="196850" w="175260">
                    <a:moveTo>
                      <a:pt x="0" y="0"/>
                    </a:moveTo>
                    <a:lnTo>
                      <a:pt x="175260" y="0"/>
                    </a:lnTo>
                    <a:lnTo>
                      <a:pt x="175260" y="196850"/>
                    </a:lnTo>
                    <a:lnTo>
                      <a:pt x="0" y="196850"/>
                    </a:ln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</p:sp>
          <p:sp>
            <p:nvSpPr>
              <p:cNvPr id="258" name="Google Shape;258;p21"/>
              <p:cNvSpPr/>
              <p:nvPr/>
            </p:nvSpPr>
            <p:spPr>
              <a:xfrm>
                <a:off x="683260" y="5888990"/>
                <a:ext cx="2155190" cy="287020"/>
              </a:xfrm>
              <a:custGeom>
                <a:rect b="b" l="l" r="r" t="t"/>
                <a:pathLst>
                  <a:path extrusionOk="0" h="287020" w="2155190">
                    <a:moveTo>
                      <a:pt x="2011680" y="0"/>
                    </a:moveTo>
                    <a:lnTo>
                      <a:pt x="143510" y="0"/>
                    </a:lnTo>
                    <a:cubicBezTo>
                      <a:pt x="64770" y="0"/>
                      <a:pt x="0" y="64770"/>
                      <a:pt x="0" y="143510"/>
                    </a:cubicBezTo>
                    <a:cubicBezTo>
                      <a:pt x="0" y="222250"/>
                      <a:pt x="64770" y="287020"/>
                      <a:pt x="143510" y="287020"/>
                    </a:cubicBezTo>
                    <a:lnTo>
                      <a:pt x="2012950" y="287020"/>
                    </a:lnTo>
                    <a:cubicBezTo>
                      <a:pt x="2091690" y="287020"/>
                      <a:pt x="2155190" y="222250"/>
                      <a:pt x="2155190" y="143510"/>
                    </a:cubicBezTo>
                    <a:cubicBezTo>
                      <a:pt x="2155190" y="64770"/>
                      <a:pt x="2090420" y="0"/>
                      <a:pt x="2011680" y="0"/>
                    </a:cubicBez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9" name="Google Shape;259;p21"/>
              <p:cNvSpPr/>
              <p:nvPr/>
            </p:nvSpPr>
            <p:spPr>
              <a:xfrm>
                <a:off x="31750" y="31750"/>
                <a:ext cx="8392160" cy="590550"/>
              </a:xfrm>
              <a:custGeom>
                <a:rect b="b" l="l" r="r" t="t"/>
                <a:pathLst>
                  <a:path extrusionOk="0" h="590550" w="8392160">
                    <a:moveTo>
                      <a:pt x="0" y="590550"/>
                    </a:moveTo>
                    <a:lnTo>
                      <a:pt x="8392160" y="590550"/>
                    </a:lnTo>
                    <a:lnTo>
                      <a:pt x="8392160" y="323850"/>
                    </a:lnTo>
                    <a:cubicBezTo>
                      <a:pt x="8392160" y="146050"/>
                      <a:pt x="8247380" y="0"/>
                      <a:pt x="8068310" y="0"/>
                    </a:cubicBezTo>
                    <a:lnTo>
                      <a:pt x="323850" y="0"/>
                    </a:lnTo>
                    <a:cubicBezTo>
                      <a:pt x="144780" y="0"/>
                      <a:pt x="0" y="144780"/>
                      <a:pt x="0" y="323850"/>
                    </a:cubicBezTo>
                    <a:lnTo>
                      <a:pt x="0" y="590550"/>
                    </a:lnTo>
                    <a:close/>
                    <a:moveTo>
                      <a:pt x="1182370" y="297180"/>
                    </a:moveTo>
                    <a:lnTo>
                      <a:pt x="1426210" y="297180"/>
                    </a:lnTo>
                    <a:cubicBezTo>
                      <a:pt x="1435100" y="297180"/>
                      <a:pt x="1441450" y="304800"/>
                      <a:pt x="1441450" y="312420"/>
                    </a:cubicBezTo>
                    <a:cubicBezTo>
                      <a:pt x="1441450" y="321310"/>
                      <a:pt x="1433830" y="327660"/>
                      <a:pt x="1426210" y="327660"/>
                    </a:cubicBezTo>
                    <a:lnTo>
                      <a:pt x="1182370" y="327660"/>
                    </a:lnTo>
                    <a:cubicBezTo>
                      <a:pt x="1173480" y="327660"/>
                      <a:pt x="1167130" y="320040"/>
                      <a:pt x="1167130" y="312420"/>
                    </a:cubicBezTo>
                    <a:cubicBezTo>
                      <a:pt x="1167130" y="303530"/>
                      <a:pt x="1174750" y="297180"/>
                      <a:pt x="1182370" y="297180"/>
                    </a:cubicBezTo>
                    <a:close/>
                    <a:moveTo>
                      <a:pt x="723900" y="177800"/>
                    </a:moveTo>
                    <a:cubicBezTo>
                      <a:pt x="723900" y="170180"/>
                      <a:pt x="730250" y="162560"/>
                      <a:pt x="739140" y="162560"/>
                    </a:cubicBezTo>
                    <a:lnTo>
                      <a:pt x="946150" y="162560"/>
                    </a:lnTo>
                    <a:cubicBezTo>
                      <a:pt x="953770" y="162560"/>
                      <a:pt x="961390" y="168910"/>
                      <a:pt x="961390" y="177800"/>
                    </a:cubicBezTo>
                    <a:lnTo>
                      <a:pt x="961390" y="203200"/>
                    </a:lnTo>
                    <a:lnTo>
                      <a:pt x="986790" y="203200"/>
                    </a:lnTo>
                    <a:cubicBezTo>
                      <a:pt x="994410" y="203200"/>
                      <a:pt x="1002030" y="209550"/>
                      <a:pt x="1002030" y="218440"/>
                    </a:cubicBezTo>
                    <a:lnTo>
                      <a:pt x="1002030" y="445770"/>
                    </a:lnTo>
                    <a:cubicBezTo>
                      <a:pt x="1002030" y="453390"/>
                      <a:pt x="995680" y="461010"/>
                      <a:pt x="986790" y="461010"/>
                    </a:cubicBezTo>
                    <a:lnTo>
                      <a:pt x="779780" y="461010"/>
                    </a:lnTo>
                    <a:cubicBezTo>
                      <a:pt x="772160" y="461010"/>
                      <a:pt x="764540" y="454660"/>
                      <a:pt x="764540" y="445770"/>
                    </a:cubicBezTo>
                    <a:lnTo>
                      <a:pt x="764540" y="420370"/>
                    </a:lnTo>
                    <a:lnTo>
                      <a:pt x="739140" y="420370"/>
                    </a:lnTo>
                    <a:cubicBezTo>
                      <a:pt x="730250" y="420370"/>
                      <a:pt x="723900" y="414020"/>
                      <a:pt x="723900" y="405130"/>
                    </a:cubicBezTo>
                    <a:lnTo>
                      <a:pt x="723900" y="177800"/>
                    </a:lnTo>
                    <a:close/>
                    <a:moveTo>
                      <a:pt x="289560" y="165100"/>
                    </a:moveTo>
                    <a:cubicBezTo>
                      <a:pt x="295910" y="158750"/>
                      <a:pt x="306070" y="160020"/>
                      <a:pt x="311150" y="166370"/>
                    </a:cubicBezTo>
                    <a:lnTo>
                      <a:pt x="421640" y="288290"/>
                    </a:lnTo>
                    <a:lnTo>
                      <a:pt x="532130" y="166370"/>
                    </a:lnTo>
                    <a:cubicBezTo>
                      <a:pt x="538480" y="160020"/>
                      <a:pt x="547370" y="160020"/>
                      <a:pt x="553720" y="165100"/>
                    </a:cubicBezTo>
                    <a:cubicBezTo>
                      <a:pt x="560070" y="171450"/>
                      <a:pt x="560070" y="180340"/>
                      <a:pt x="554990" y="186690"/>
                    </a:cubicBezTo>
                    <a:lnTo>
                      <a:pt x="441960" y="311150"/>
                    </a:lnTo>
                    <a:lnTo>
                      <a:pt x="554990" y="435610"/>
                    </a:lnTo>
                    <a:cubicBezTo>
                      <a:pt x="561340" y="441960"/>
                      <a:pt x="560070" y="452120"/>
                      <a:pt x="553720" y="457200"/>
                    </a:cubicBezTo>
                    <a:cubicBezTo>
                      <a:pt x="551180" y="459740"/>
                      <a:pt x="547370" y="461010"/>
                      <a:pt x="543560" y="461010"/>
                    </a:cubicBezTo>
                    <a:cubicBezTo>
                      <a:pt x="539750" y="461010"/>
                      <a:pt x="534670" y="459740"/>
                      <a:pt x="532130" y="455930"/>
                    </a:cubicBezTo>
                    <a:lnTo>
                      <a:pt x="421640" y="334010"/>
                    </a:lnTo>
                    <a:lnTo>
                      <a:pt x="311150" y="457200"/>
                    </a:lnTo>
                    <a:cubicBezTo>
                      <a:pt x="308610" y="461010"/>
                      <a:pt x="303530" y="462280"/>
                      <a:pt x="299720" y="462280"/>
                    </a:cubicBezTo>
                    <a:cubicBezTo>
                      <a:pt x="295910" y="462280"/>
                      <a:pt x="292100" y="461010"/>
                      <a:pt x="289560" y="458470"/>
                    </a:cubicBezTo>
                    <a:cubicBezTo>
                      <a:pt x="283210" y="452120"/>
                      <a:pt x="283210" y="441960"/>
                      <a:pt x="288290" y="435610"/>
                    </a:cubicBezTo>
                    <a:lnTo>
                      <a:pt x="401320" y="311150"/>
                    </a:lnTo>
                    <a:lnTo>
                      <a:pt x="288290" y="186690"/>
                    </a:lnTo>
                    <a:cubicBezTo>
                      <a:pt x="281940" y="180340"/>
                      <a:pt x="283210" y="170180"/>
                      <a:pt x="289560" y="165100"/>
                    </a:cubicBez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0" name="Google Shape;260;p21"/>
              <p:cNvSpPr/>
              <p:nvPr/>
            </p:nvSpPr>
            <p:spPr>
              <a:xfrm>
                <a:off x="31750" y="652780"/>
                <a:ext cx="8393430" cy="5059680"/>
              </a:xfrm>
              <a:custGeom>
                <a:rect b="b" l="l" r="r" t="t"/>
                <a:pathLst>
                  <a:path extrusionOk="0" h="5059680" w="8393430">
                    <a:moveTo>
                      <a:pt x="0" y="0"/>
                    </a:moveTo>
                    <a:lnTo>
                      <a:pt x="8393430" y="0"/>
                    </a:lnTo>
                    <a:lnTo>
                      <a:pt x="8393430" y="5059680"/>
                    </a:lnTo>
                    <a:lnTo>
                      <a:pt x="0" y="50596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261" name="Google Shape;261;p21"/>
              <p:cNvSpPr/>
              <p:nvPr/>
            </p:nvSpPr>
            <p:spPr>
              <a:xfrm>
                <a:off x="31750" y="5744210"/>
                <a:ext cx="8393430" cy="574040"/>
              </a:xfrm>
              <a:custGeom>
                <a:rect b="b" l="l" r="r" t="t"/>
                <a:pathLst>
                  <a:path extrusionOk="0" h="574040" w="8393430">
                    <a:moveTo>
                      <a:pt x="8393430" y="0"/>
                    </a:moveTo>
                    <a:lnTo>
                      <a:pt x="0" y="0"/>
                    </a:lnTo>
                    <a:cubicBezTo>
                      <a:pt x="0" y="68580"/>
                      <a:pt x="0" y="157480"/>
                      <a:pt x="0" y="250190"/>
                    </a:cubicBezTo>
                    <a:cubicBezTo>
                      <a:pt x="0" y="427990"/>
                      <a:pt x="144780" y="574040"/>
                      <a:pt x="323850" y="574040"/>
                    </a:cubicBezTo>
                    <a:lnTo>
                      <a:pt x="8068310" y="574040"/>
                    </a:lnTo>
                    <a:cubicBezTo>
                      <a:pt x="8247380" y="574040"/>
                      <a:pt x="8393430" y="429260"/>
                      <a:pt x="8393430" y="250190"/>
                    </a:cubicBezTo>
                    <a:lnTo>
                      <a:pt x="8393430" y="0"/>
                    </a:lnTo>
                    <a:close/>
                    <a:moveTo>
                      <a:pt x="435610" y="401320"/>
                    </a:moveTo>
                    <a:cubicBezTo>
                      <a:pt x="433070" y="406400"/>
                      <a:pt x="426720" y="410210"/>
                      <a:pt x="421640" y="410210"/>
                    </a:cubicBezTo>
                    <a:cubicBezTo>
                      <a:pt x="419100" y="410210"/>
                      <a:pt x="416560" y="410210"/>
                      <a:pt x="414020" y="408940"/>
                    </a:cubicBezTo>
                    <a:lnTo>
                      <a:pt x="199390" y="300990"/>
                    </a:lnTo>
                    <a:cubicBezTo>
                      <a:pt x="194310" y="298450"/>
                      <a:pt x="190500" y="293370"/>
                      <a:pt x="190500" y="287020"/>
                    </a:cubicBezTo>
                    <a:cubicBezTo>
                      <a:pt x="190500" y="280670"/>
                      <a:pt x="194310" y="275590"/>
                      <a:pt x="199390" y="273050"/>
                    </a:cubicBezTo>
                    <a:lnTo>
                      <a:pt x="414020" y="166370"/>
                    </a:lnTo>
                    <a:cubicBezTo>
                      <a:pt x="421640" y="162560"/>
                      <a:pt x="430530" y="165100"/>
                      <a:pt x="435610" y="173990"/>
                    </a:cubicBezTo>
                    <a:cubicBezTo>
                      <a:pt x="438150" y="180340"/>
                      <a:pt x="435610" y="190500"/>
                      <a:pt x="427990" y="194310"/>
                    </a:cubicBezTo>
                    <a:lnTo>
                      <a:pt x="241300" y="287020"/>
                    </a:lnTo>
                    <a:lnTo>
                      <a:pt x="427990" y="379730"/>
                    </a:lnTo>
                    <a:cubicBezTo>
                      <a:pt x="435610" y="383540"/>
                      <a:pt x="439420" y="392430"/>
                      <a:pt x="435610" y="401320"/>
                    </a:cubicBezTo>
                    <a:close/>
                    <a:moveTo>
                      <a:pt x="2663190" y="462280"/>
                    </a:moveTo>
                    <a:lnTo>
                      <a:pt x="795020" y="462280"/>
                    </a:lnTo>
                    <a:cubicBezTo>
                      <a:pt x="698500" y="462280"/>
                      <a:pt x="619760" y="383540"/>
                      <a:pt x="619760" y="287020"/>
                    </a:cubicBezTo>
                    <a:cubicBezTo>
                      <a:pt x="619760" y="190501"/>
                      <a:pt x="698500" y="111760"/>
                      <a:pt x="795020" y="111760"/>
                    </a:cubicBezTo>
                    <a:lnTo>
                      <a:pt x="2664460" y="111760"/>
                    </a:lnTo>
                    <a:cubicBezTo>
                      <a:pt x="2760980" y="111760"/>
                      <a:pt x="2838450" y="190501"/>
                      <a:pt x="2838450" y="287020"/>
                    </a:cubicBezTo>
                    <a:cubicBezTo>
                      <a:pt x="2838450" y="383540"/>
                      <a:pt x="2759710" y="462280"/>
                      <a:pt x="2663190" y="462280"/>
                    </a:cubicBezTo>
                    <a:close/>
                    <a:moveTo>
                      <a:pt x="8194040" y="300990"/>
                    </a:moveTo>
                    <a:lnTo>
                      <a:pt x="7979410" y="407670"/>
                    </a:lnTo>
                    <a:cubicBezTo>
                      <a:pt x="7976870" y="408940"/>
                      <a:pt x="7974330" y="408940"/>
                      <a:pt x="7971790" y="408940"/>
                    </a:cubicBezTo>
                    <a:cubicBezTo>
                      <a:pt x="7965440" y="408940"/>
                      <a:pt x="7960360" y="405130"/>
                      <a:pt x="7957820" y="400050"/>
                    </a:cubicBezTo>
                    <a:cubicBezTo>
                      <a:pt x="7954011" y="392430"/>
                      <a:pt x="7956551" y="382270"/>
                      <a:pt x="7965440" y="378460"/>
                    </a:cubicBezTo>
                    <a:lnTo>
                      <a:pt x="8152130" y="285750"/>
                    </a:lnTo>
                    <a:lnTo>
                      <a:pt x="7965440" y="193040"/>
                    </a:lnTo>
                    <a:cubicBezTo>
                      <a:pt x="7957820" y="189230"/>
                      <a:pt x="7954010" y="180340"/>
                      <a:pt x="7957820" y="171450"/>
                    </a:cubicBezTo>
                    <a:cubicBezTo>
                      <a:pt x="7961630" y="163830"/>
                      <a:pt x="7970520" y="160020"/>
                      <a:pt x="7979411" y="163830"/>
                    </a:cubicBezTo>
                    <a:lnTo>
                      <a:pt x="8194041" y="270510"/>
                    </a:lnTo>
                    <a:cubicBezTo>
                      <a:pt x="8199121" y="275590"/>
                      <a:pt x="8202931" y="281940"/>
                      <a:pt x="8202931" y="287020"/>
                    </a:cubicBezTo>
                    <a:cubicBezTo>
                      <a:pt x="8202930" y="293370"/>
                      <a:pt x="8199120" y="298450"/>
                      <a:pt x="8194040" y="3009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62" name="Google Shape;262;p21"/>
            <p:cNvSpPr txBox="1"/>
            <p:nvPr/>
          </p:nvSpPr>
          <p:spPr>
            <a:xfrm>
              <a:off x="0" y="1451733"/>
              <a:ext cx="7629538" cy="2515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59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3A2812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Phép nâng </a:t>
              </a:r>
              <a:endParaRPr/>
            </a:p>
            <a:p>
              <a:pPr indent="0" lvl="0" marL="0" marR="0" rtl="0" algn="ctr">
                <a:lnSpc>
                  <a:spcPct val="1259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3A2812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lên lũy thừa</a:t>
              </a:r>
              <a:endParaRPr b="1" sz="6000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63" name="Google Shape;263;p21"/>
          <p:cNvGrpSpPr/>
          <p:nvPr/>
        </p:nvGrpSpPr>
        <p:grpSpPr>
          <a:xfrm>
            <a:off x="12279916" y="4821827"/>
            <a:ext cx="5722154" cy="4197524"/>
            <a:chOff x="-82084" y="0"/>
            <a:chExt cx="7629538" cy="5533755"/>
          </a:xfrm>
        </p:grpSpPr>
        <p:grpSp>
          <p:nvGrpSpPr>
            <p:cNvPr id="264" name="Google Shape;264;p21"/>
            <p:cNvGrpSpPr/>
            <p:nvPr/>
          </p:nvGrpSpPr>
          <p:grpSpPr>
            <a:xfrm>
              <a:off x="0" y="0"/>
              <a:ext cx="7369854" cy="5533755"/>
              <a:chOff x="0" y="0"/>
              <a:chExt cx="8456930" cy="6350000"/>
            </a:xfrm>
          </p:grpSpPr>
          <p:sp>
            <p:nvSpPr>
              <p:cNvPr id="265" name="Google Shape;265;p21"/>
              <p:cNvSpPr/>
              <p:nvPr/>
            </p:nvSpPr>
            <p:spPr>
              <a:xfrm>
                <a:off x="0" y="0"/>
                <a:ext cx="8456930" cy="6350000"/>
              </a:xfrm>
              <a:custGeom>
                <a:rect b="b" l="l" r="r" t="t"/>
                <a:pathLst>
                  <a:path extrusionOk="0" h="6350000" w="8456930">
                    <a:moveTo>
                      <a:pt x="8456930" y="355600"/>
                    </a:moveTo>
                    <a:lnTo>
                      <a:pt x="8456930" y="637540"/>
                    </a:lnTo>
                    <a:lnTo>
                      <a:pt x="8455661" y="5728970"/>
                    </a:lnTo>
                    <a:lnTo>
                      <a:pt x="8455661" y="5994400"/>
                    </a:lnTo>
                    <a:cubicBezTo>
                      <a:pt x="8455661" y="6189980"/>
                      <a:pt x="8295641" y="6350000"/>
                      <a:pt x="8100061" y="6350000"/>
                    </a:cubicBezTo>
                    <a:lnTo>
                      <a:pt x="355600" y="6350000"/>
                    </a:lnTo>
                    <a:cubicBezTo>
                      <a:pt x="160020" y="6350000"/>
                      <a:pt x="0" y="6189980"/>
                      <a:pt x="0" y="5994400"/>
                    </a:cubicBezTo>
                    <a:lnTo>
                      <a:pt x="0" y="638810"/>
                    </a:lnTo>
                    <a:cubicBezTo>
                      <a:pt x="0" y="637540"/>
                      <a:pt x="0" y="638810"/>
                      <a:pt x="0" y="637540"/>
                    </a:cubicBezTo>
                    <a:cubicBezTo>
                      <a:pt x="0" y="636270"/>
                      <a:pt x="0" y="636270"/>
                      <a:pt x="0" y="636270"/>
                    </a:cubicBezTo>
                    <a:lnTo>
                      <a:pt x="0" y="355600"/>
                    </a:lnTo>
                    <a:cubicBezTo>
                      <a:pt x="0" y="160020"/>
                      <a:pt x="160020" y="0"/>
                      <a:pt x="355600" y="0"/>
                    </a:cubicBezTo>
                    <a:lnTo>
                      <a:pt x="8101330" y="0"/>
                    </a:lnTo>
                    <a:cubicBezTo>
                      <a:pt x="8296910" y="0"/>
                      <a:pt x="8456930" y="160020"/>
                      <a:pt x="8456930" y="355600"/>
                    </a:cubicBezTo>
                    <a:close/>
                  </a:path>
                </a:pathLst>
              </a:custGeom>
              <a:solidFill>
                <a:srgbClr val="1B14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6" name="Google Shape;266;p21"/>
              <p:cNvSpPr/>
              <p:nvPr/>
            </p:nvSpPr>
            <p:spPr>
              <a:xfrm>
                <a:off x="828040" y="265430"/>
                <a:ext cx="175260" cy="196850"/>
              </a:xfrm>
              <a:custGeom>
                <a:rect b="b" l="l" r="r" t="t"/>
                <a:pathLst>
                  <a:path extrusionOk="0" h="196850" w="175260">
                    <a:moveTo>
                      <a:pt x="0" y="196850"/>
                    </a:moveTo>
                    <a:lnTo>
                      <a:pt x="175260" y="196850"/>
                    </a:lnTo>
                    <a:lnTo>
                      <a:pt x="175260" y="0"/>
                    </a:lnTo>
                    <a:lnTo>
                      <a:pt x="165100" y="0"/>
                    </a:lnTo>
                    <a:lnTo>
                      <a:pt x="165100" y="171450"/>
                    </a:lnTo>
                    <a:cubicBezTo>
                      <a:pt x="165100" y="179070"/>
                      <a:pt x="158750" y="186690"/>
                      <a:pt x="149860" y="186690"/>
                    </a:cubicBezTo>
                    <a:lnTo>
                      <a:pt x="0" y="186690"/>
                    </a:lnTo>
                    <a:lnTo>
                      <a:pt x="0" y="196850"/>
                    </a:ln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7" name="Google Shape;267;p21"/>
              <p:cNvSpPr/>
              <p:nvPr/>
            </p:nvSpPr>
            <p:spPr>
              <a:xfrm>
                <a:off x="786130" y="224790"/>
                <a:ext cx="175260" cy="196850"/>
              </a:xfrm>
              <a:custGeom>
                <a:rect b="b" l="l" r="r" t="t"/>
                <a:pathLst>
                  <a:path extrusionOk="0" h="196850" w="175260">
                    <a:moveTo>
                      <a:pt x="0" y="0"/>
                    </a:moveTo>
                    <a:lnTo>
                      <a:pt x="175260" y="0"/>
                    </a:lnTo>
                    <a:lnTo>
                      <a:pt x="175260" y="196850"/>
                    </a:lnTo>
                    <a:lnTo>
                      <a:pt x="0" y="196850"/>
                    </a:ln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</p:sp>
          <p:sp>
            <p:nvSpPr>
              <p:cNvPr id="268" name="Google Shape;268;p21"/>
              <p:cNvSpPr/>
              <p:nvPr/>
            </p:nvSpPr>
            <p:spPr>
              <a:xfrm>
                <a:off x="683260" y="5888990"/>
                <a:ext cx="2155190" cy="287020"/>
              </a:xfrm>
              <a:custGeom>
                <a:rect b="b" l="l" r="r" t="t"/>
                <a:pathLst>
                  <a:path extrusionOk="0" h="287020" w="2155190">
                    <a:moveTo>
                      <a:pt x="2011680" y="0"/>
                    </a:moveTo>
                    <a:lnTo>
                      <a:pt x="143510" y="0"/>
                    </a:lnTo>
                    <a:cubicBezTo>
                      <a:pt x="64770" y="0"/>
                      <a:pt x="0" y="64770"/>
                      <a:pt x="0" y="143510"/>
                    </a:cubicBezTo>
                    <a:cubicBezTo>
                      <a:pt x="0" y="222250"/>
                      <a:pt x="64770" y="287020"/>
                      <a:pt x="143510" y="287020"/>
                    </a:cubicBezTo>
                    <a:lnTo>
                      <a:pt x="2012950" y="287020"/>
                    </a:lnTo>
                    <a:cubicBezTo>
                      <a:pt x="2091690" y="287020"/>
                      <a:pt x="2155190" y="222250"/>
                      <a:pt x="2155190" y="143510"/>
                    </a:cubicBezTo>
                    <a:cubicBezTo>
                      <a:pt x="2155190" y="64770"/>
                      <a:pt x="2090420" y="0"/>
                      <a:pt x="2011680" y="0"/>
                    </a:cubicBez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69" name="Google Shape;269;p21"/>
              <p:cNvSpPr/>
              <p:nvPr/>
            </p:nvSpPr>
            <p:spPr>
              <a:xfrm>
                <a:off x="31750" y="31750"/>
                <a:ext cx="8392160" cy="590550"/>
              </a:xfrm>
              <a:custGeom>
                <a:rect b="b" l="l" r="r" t="t"/>
                <a:pathLst>
                  <a:path extrusionOk="0" h="590550" w="8392160">
                    <a:moveTo>
                      <a:pt x="0" y="590550"/>
                    </a:moveTo>
                    <a:lnTo>
                      <a:pt x="8392160" y="590550"/>
                    </a:lnTo>
                    <a:lnTo>
                      <a:pt x="8392160" y="323850"/>
                    </a:lnTo>
                    <a:cubicBezTo>
                      <a:pt x="8392160" y="146050"/>
                      <a:pt x="8247380" y="0"/>
                      <a:pt x="8068310" y="0"/>
                    </a:cubicBezTo>
                    <a:lnTo>
                      <a:pt x="323850" y="0"/>
                    </a:lnTo>
                    <a:cubicBezTo>
                      <a:pt x="144780" y="0"/>
                      <a:pt x="0" y="144780"/>
                      <a:pt x="0" y="323850"/>
                    </a:cubicBezTo>
                    <a:lnTo>
                      <a:pt x="0" y="590550"/>
                    </a:lnTo>
                    <a:close/>
                    <a:moveTo>
                      <a:pt x="1182370" y="297180"/>
                    </a:moveTo>
                    <a:lnTo>
                      <a:pt x="1426210" y="297180"/>
                    </a:lnTo>
                    <a:cubicBezTo>
                      <a:pt x="1435100" y="297180"/>
                      <a:pt x="1441450" y="304800"/>
                      <a:pt x="1441450" y="312420"/>
                    </a:cubicBezTo>
                    <a:cubicBezTo>
                      <a:pt x="1441450" y="321310"/>
                      <a:pt x="1433830" y="327660"/>
                      <a:pt x="1426210" y="327660"/>
                    </a:cubicBezTo>
                    <a:lnTo>
                      <a:pt x="1182370" y="327660"/>
                    </a:lnTo>
                    <a:cubicBezTo>
                      <a:pt x="1173480" y="327660"/>
                      <a:pt x="1167130" y="320040"/>
                      <a:pt x="1167130" y="312420"/>
                    </a:cubicBezTo>
                    <a:cubicBezTo>
                      <a:pt x="1167130" y="303530"/>
                      <a:pt x="1174750" y="297180"/>
                      <a:pt x="1182370" y="297180"/>
                    </a:cubicBezTo>
                    <a:close/>
                    <a:moveTo>
                      <a:pt x="723900" y="177800"/>
                    </a:moveTo>
                    <a:cubicBezTo>
                      <a:pt x="723900" y="170180"/>
                      <a:pt x="730250" y="162560"/>
                      <a:pt x="739140" y="162560"/>
                    </a:cubicBezTo>
                    <a:lnTo>
                      <a:pt x="946150" y="162560"/>
                    </a:lnTo>
                    <a:cubicBezTo>
                      <a:pt x="953770" y="162560"/>
                      <a:pt x="961390" y="168910"/>
                      <a:pt x="961390" y="177800"/>
                    </a:cubicBezTo>
                    <a:lnTo>
                      <a:pt x="961390" y="203200"/>
                    </a:lnTo>
                    <a:lnTo>
                      <a:pt x="986790" y="203200"/>
                    </a:lnTo>
                    <a:cubicBezTo>
                      <a:pt x="994410" y="203200"/>
                      <a:pt x="1002030" y="209550"/>
                      <a:pt x="1002030" y="218440"/>
                    </a:cubicBezTo>
                    <a:lnTo>
                      <a:pt x="1002030" y="445770"/>
                    </a:lnTo>
                    <a:cubicBezTo>
                      <a:pt x="1002030" y="453390"/>
                      <a:pt x="995680" y="461010"/>
                      <a:pt x="986790" y="461010"/>
                    </a:cubicBezTo>
                    <a:lnTo>
                      <a:pt x="779780" y="461010"/>
                    </a:lnTo>
                    <a:cubicBezTo>
                      <a:pt x="772160" y="461010"/>
                      <a:pt x="764540" y="454660"/>
                      <a:pt x="764540" y="445770"/>
                    </a:cubicBezTo>
                    <a:lnTo>
                      <a:pt x="764540" y="420370"/>
                    </a:lnTo>
                    <a:lnTo>
                      <a:pt x="739140" y="420370"/>
                    </a:lnTo>
                    <a:cubicBezTo>
                      <a:pt x="730250" y="420370"/>
                      <a:pt x="723900" y="414020"/>
                      <a:pt x="723900" y="405130"/>
                    </a:cubicBezTo>
                    <a:lnTo>
                      <a:pt x="723900" y="177800"/>
                    </a:lnTo>
                    <a:close/>
                    <a:moveTo>
                      <a:pt x="289560" y="165100"/>
                    </a:moveTo>
                    <a:cubicBezTo>
                      <a:pt x="295910" y="158750"/>
                      <a:pt x="306070" y="160020"/>
                      <a:pt x="311150" y="166370"/>
                    </a:cubicBezTo>
                    <a:lnTo>
                      <a:pt x="421640" y="288290"/>
                    </a:lnTo>
                    <a:lnTo>
                      <a:pt x="532130" y="166370"/>
                    </a:lnTo>
                    <a:cubicBezTo>
                      <a:pt x="538480" y="160020"/>
                      <a:pt x="547370" y="160020"/>
                      <a:pt x="553720" y="165100"/>
                    </a:cubicBezTo>
                    <a:cubicBezTo>
                      <a:pt x="560070" y="171450"/>
                      <a:pt x="560070" y="180340"/>
                      <a:pt x="554990" y="186690"/>
                    </a:cubicBezTo>
                    <a:lnTo>
                      <a:pt x="441960" y="311150"/>
                    </a:lnTo>
                    <a:lnTo>
                      <a:pt x="554990" y="435610"/>
                    </a:lnTo>
                    <a:cubicBezTo>
                      <a:pt x="561340" y="441960"/>
                      <a:pt x="560070" y="452120"/>
                      <a:pt x="553720" y="457200"/>
                    </a:cubicBezTo>
                    <a:cubicBezTo>
                      <a:pt x="551180" y="459740"/>
                      <a:pt x="547370" y="461010"/>
                      <a:pt x="543560" y="461010"/>
                    </a:cubicBezTo>
                    <a:cubicBezTo>
                      <a:pt x="539750" y="461010"/>
                      <a:pt x="534670" y="459740"/>
                      <a:pt x="532130" y="455930"/>
                    </a:cubicBezTo>
                    <a:lnTo>
                      <a:pt x="421640" y="334010"/>
                    </a:lnTo>
                    <a:lnTo>
                      <a:pt x="311150" y="457200"/>
                    </a:lnTo>
                    <a:cubicBezTo>
                      <a:pt x="308610" y="461010"/>
                      <a:pt x="303530" y="462280"/>
                      <a:pt x="299720" y="462280"/>
                    </a:cubicBezTo>
                    <a:cubicBezTo>
                      <a:pt x="295910" y="462280"/>
                      <a:pt x="292100" y="461010"/>
                      <a:pt x="289560" y="458470"/>
                    </a:cubicBezTo>
                    <a:cubicBezTo>
                      <a:pt x="283210" y="452120"/>
                      <a:pt x="283210" y="441960"/>
                      <a:pt x="288290" y="435610"/>
                    </a:cubicBezTo>
                    <a:lnTo>
                      <a:pt x="401320" y="311150"/>
                    </a:lnTo>
                    <a:lnTo>
                      <a:pt x="288290" y="186690"/>
                    </a:lnTo>
                    <a:cubicBezTo>
                      <a:pt x="281940" y="180340"/>
                      <a:pt x="283210" y="170180"/>
                      <a:pt x="289560" y="165100"/>
                    </a:cubicBez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0" name="Google Shape;270;p21"/>
              <p:cNvSpPr/>
              <p:nvPr/>
            </p:nvSpPr>
            <p:spPr>
              <a:xfrm>
                <a:off x="31750" y="652780"/>
                <a:ext cx="8393430" cy="5059680"/>
              </a:xfrm>
              <a:custGeom>
                <a:rect b="b" l="l" r="r" t="t"/>
                <a:pathLst>
                  <a:path extrusionOk="0" h="5059680" w="8393430">
                    <a:moveTo>
                      <a:pt x="0" y="0"/>
                    </a:moveTo>
                    <a:lnTo>
                      <a:pt x="8393430" y="0"/>
                    </a:lnTo>
                    <a:lnTo>
                      <a:pt x="8393430" y="5059680"/>
                    </a:lnTo>
                    <a:lnTo>
                      <a:pt x="0" y="50596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271" name="Google Shape;271;p21"/>
              <p:cNvSpPr/>
              <p:nvPr/>
            </p:nvSpPr>
            <p:spPr>
              <a:xfrm>
                <a:off x="31750" y="5744210"/>
                <a:ext cx="8393430" cy="574040"/>
              </a:xfrm>
              <a:custGeom>
                <a:rect b="b" l="l" r="r" t="t"/>
                <a:pathLst>
                  <a:path extrusionOk="0" h="574040" w="8393430">
                    <a:moveTo>
                      <a:pt x="8393430" y="0"/>
                    </a:moveTo>
                    <a:lnTo>
                      <a:pt x="0" y="0"/>
                    </a:lnTo>
                    <a:cubicBezTo>
                      <a:pt x="0" y="68580"/>
                      <a:pt x="0" y="157480"/>
                      <a:pt x="0" y="250190"/>
                    </a:cubicBezTo>
                    <a:cubicBezTo>
                      <a:pt x="0" y="427990"/>
                      <a:pt x="144780" y="574040"/>
                      <a:pt x="323850" y="574040"/>
                    </a:cubicBezTo>
                    <a:lnTo>
                      <a:pt x="8068310" y="574040"/>
                    </a:lnTo>
                    <a:cubicBezTo>
                      <a:pt x="8247380" y="574040"/>
                      <a:pt x="8393430" y="429260"/>
                      <a:pt x="8393430" y="250190"/>
                    </a:cubicBezTo>
                    <a:lnTo>
                      <a:pt x="8393430" y="0"/>
                    </a:lnTo>
                    <a:close/>
                    <a:moveTo>
                      <a:pt x="435610" y="401320"/>
                    </a:moveTo>
                    <a:cubicBezTo>
                      <a:pt x="433070" y="406400"/>
                      <a:pt x="426720" y="410210"/>
                      <a:pt x="421640" y="410210"/>
                    </a:cubicBezTo>
                    <a:cubicBezTo>
                      <a:pt x="419100" y="410210"/>
                      <a:pt x="416560" y="410210"/>
                      <a:pt x="414020" y="408940"/>
                    </a:cubicBezTo>
                    <a:lnTo>
                      <a:pt x="199390" y="300990"/>
                    </a:lnTo>
                    <a:cubicBezTo>
                      <a:pt x="194310" y="298450"/>
                      <a:pt x="190500" y="293370"/>
                      <a:pt x="190500" y="287020"/>
                    </a:cubicBezTo>
                    <a:cubicBezTo>
                      <a:pt x="190500" y="280670"/>
                      <a:pt x="194310" y="275590"/>
                      <a:pt x="199390" y="273050"/>
                    </a:cubicBezTo>
                    <a:lnTo>
                      <a:pt x="414020" y="166370"/>
                    </a:lnTo>
                    <a:cubicBezTo>
                      <a:pt x="421640" y="162560"/>
                      <a:pt x="430530" y="165100"/>
                      <a:pt x="435610" y="173990"/>
                    </a:cubicBezTo>
                    <a:cubicBezTo>
                      <a:pt x="438150" y="180340"/>
                      <a:pt x="435610" y="190500"/>
                      <a:pt x="427990" y="194310"/>
                    </a:cubicBezTo>
                    <a:lnTo>
                      <a:pt x="241300" y="287020"/>
                    </a:lnTo>
                    <a:lnTo>
                      <a:pt x="427990" y="379730"/>
                    </a:lnTo>
                    <a:cubicBezTo>
                      <a:pt x="435610" y="383540"/>
                      <a:pt x="439420" y="392430"/>
                      <a:pt x="435610" y="401320"/>
                    </a:cubicBezTo>
                    <a:close/>
                    <a:moveTo>
                      <a:pt x="2663190" y="462280"/>
                    </a:moveTo>
                    <a:lnTo>
                      <a:pt x="795020" y="462280"/>
                    </a:lnTo>
                    <a:cubicBezTo>
                      <a:pt x="698500" y="462280"/>
                      <a:pt x="619760" y="383540"/>
                      <a:pt x="619760" y="287020"/>
                    </a:cubicBezTo>
                    <a:cubicBezTo>
                      <a:pt x="619760" y="190501"/>
                      <a:pt x="698500" y="111760"/>
                      <a:pt x="795020" y="111760"/>
                    </a:cubicBezTo>
                    <a:lnTo>
                      <a:pt x="2664460" y="111760"/>
                    </a:lnTo>
                    <a:cubicBezTo>
                      <a:pt x="2760980" y="111760"/>
                      <a:pt x="2838450" y="190501"/>
                      <a:pt x="2838450" y="287020"/>
                    </a:cubicBezTo>
                    <a:cubicBezTo>
                      <a:pt x="2838450" y="383540"/>
                      <a:pt x="2759710" y="462280"/>
                      <a:pt x="2663190" y="462280"/>
                    </a:cubicBezTo>
                    <a:close/>
                    <a:moveTo>
                      <a:pt x="8194040" y="300990"/>
                    </a:moveTo>
                    <a:lnTo>
                      <a:pt x="7979410" y="407670"/>
                    </a:lnTo>
                    <a:cubicBezTo>
                      <a:pt x="7976870" y="408940"/>
                      <a:pt x="7974330" y="408940"/>
                      <a:pt x="7971790" y="408940"/>
                    </a:cubicBezTo>
                    <a:cubicBezTo>
                      <a:pt x="7965440" y="408940"/>
                      <a:pt x="7960360" y="405130"/>
                      <a:pt x="7957820" y="400050"/>
                    </a:cubicBezTo>
                    <a:cubicBezTo>
                      <a:pt x="7954011" y="392430"/>
                      <a:pt x="7956551" y="382270"/>
                      <a:pt x="7965440" y="378460"/>
                    </a:cubicBezTo>
                    <a:lnTo>
                      <a:pt x="8152130" y="285750"/>
                    </a:lnTo>
                    <a:lnTo>
                      <a:pt x="7965440" y="193040"/>
                    </a:lnTo>
                    <a:cubicBezTo>
                      <a:pt x="7957820" y="189230"/>
                      <a:pt x="7954010" y="180340"/>
                      <a:pt x="7957820" y="171450"/>
                    </a:cubicBezTo>
                    <a:cubicBezTo>
                      <a:pt x="7961630" y="163830"/>
                      <a:pt x="7970520" y="160020"/>
                      <a:pt x="7979411" y="163830"/>
                    </a:cubicBezTo>
                    <a:lnTo>
                      <a:pt x="8194041" y="270510"/>
                    </a:lnTo>
                    <a:cubicBezTo>
                      <a:pt x="8199121" y="275590"/>
                      <a:pt x="8202931" y="281940"/>
                      <a:pt x="8202931" y="287020"/>
                    </a:cubicBezTo>
                    <a:cubicBezTo>
                      <a:pt x="8202930" y="293370"/>
                      <a:pt x="8199120" y="298450"/>
                      <a:pt x="8194040" y="3009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72" name="Google Shape;272;p21"/>
            <p:cNvSpPr txBox="1"/>
            <p:nvPr/>
          </p:nvSpPr>
          <p:spPr>
            <a:xfrm>
              <a:off x="-82084" y="1365944"/>
              <a:ext cx="7629538" cy="37711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59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3A2812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Chia hai lũy </a:t>
              </a:r>
              <a:endParaRPr/>
            </a:p>
            <a:p>
              <a:pPr indent="0" lvl="0" marL="0" marR="0" rtl="0" algn="ctr">
                <a:lnSpc>
                  <a:spcPct val="1259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3A2812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thừa cùng cơ số</a:t>
              </a:r>
              <a:endParaRPr b="1" sz="6000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ctr">
                <a:lnSpc>
                  <a:spcPct val="1259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6000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73" name="Google Shape;273;p21"/>
          <p:cNvGrpSpPr/>
          <p:nvPr/>
        </p:nvGrpSpPr>
        <p:grpSpPr>
          <a:xfrm>
            <a:off x="6260236" y="4871051"/>
            <a:ext cx="5722154" cy="4150316"/>
            <a:chOff x="-88623" y="0"/>
            <a:chExt cx="7629538" cy="5533755"/>
          </a:xfrm>
        </p:grpSpPr>
        <p:grpSp>
          <p:nvGrpSpPr>
            <p:cNvPr id="274" name="Google Shape;274;p21"/>
            <p:cNvGrpSpPr/>
            <p:nvPr/>
          </p:nvGrpSpPr>
          <p:grpSpPr>
            <a:xfrm>
              <a:off x="0" y="0"/>
              <a:ext cx="7369854" cy="5533755"/>
              <a:chOff x="0" y="0"/>
              <a:chExt cx="8456930" cy="6350000"/>
            </a:xfrm>
          </p:grpSpPr>
          <p:sp>
            <p:nvSpPr>
              <p:cNvPr id="275" name="Google Shape;275;p21"/>
              <p:cNvSpPr/>
              <p:nvPr/>
            </p:nvSpPr>
            <p:spPr>
              <a:xfrm>
                <a:off x="0" y="0"/>
                <a:ext cx="8456930" cy="6350000"/>
              </a:xfrm>
              <a:custGeom>
                <a:rect b="b" l="l" r="r" t="t"/>
                <a:pathLst>
                  <a:path extrusionOk="0" h="6350000" w="8456930">
                    <a:moveTo>
                      <a:pt x="8456930" y="355600"/>
                    </a:moveTo>
                    <a:lnTo>
                      <a:pt x="8456930" y="637540"/>
                    </a:lnTo>
                    <a:lnTo>
                      <a:pt x="8455661" y="5728970"/>
                    </a:lnTo>
                    <a:lnTo>
                      <a:pt x="8455661" y="5994400"/>
                    </a:lnTo>
                    <a:cubicBezTo>
                      <a:pt x="8455661" y="6189980"/>
                      <a:pt x="8295641" y="6350000"/>
                      <a:pt x="8100061" y="6350000"/>
                    </a:cubicBezTo>
                    <a:lnTo>
                      <a:pt x="355600" y="6350000"/>
                    </a:lnTo>
                    <a:cubicBezTo>
                      <a:pt x="160020" y="6350000"/>
                      <a:pt x="0" y="6189980"/>
                      <a:pt x="0" y="5994400"/>
                    </a:cubicBezTo>
                    <a:lnTo>
                      <a:pt x="0" y="638810"/>
                    </a:lnTo>
                    <a:cubicBezTo>
                      <a:pt x="0" y="637540"/>
                      <a:pt x="0" y="638810"/>
                      <a:pt x="0" y="637540"/>
                    </a:cubicBezTo>
                    <a:cubicBezTo>
                      <a:pt x="0" y="636270"/>
                      <a:pt x="0" y="636270"/>
                      <a:pt x="0" y="636270"/>
                    </a:cubicBezTo>
                    <a:lnTo>
                      <a:pt x="0" y="355600"/>
                    </a:lnTo>
                    <a:cubicBezTo>
                      <a:pt x="0" y="160020"/>
                      <a:pt x="160020" y="0"/>
                      <a:pt x="355600" y="0"/>
                    </a:cubicBezTo>
                    <a:lnTo>
                      <a:pt x="8101330" y="0"/>
                    </a:lnTo>
                    <a:cubicBezTo>
                      <a:pt x="8296910" y="0"/>
                      <a:pt x="8456930" y="160020"/>
                      <a:pt x="8456930" y="355600"/>
                    </a:cubicBezTo>
                    <a:close/>
                  </a:path>
                </a:pathLst>
              </a:custGeom>
              <a:solidFill>
                <a:srgbClr val="1B146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6" name="Google Shape;276;p21"/>
              <p:cNvSpPr/>
              <p:nvPr/>
            </p:nvSpPr>
            <p:spPr>
              <a:xfrm>
                <a:off x="828040" y="265430"/>
                <a:ext cx="175260" cy="196850"/>
              </a:xfrm>
              <a:custGeom>
                <a:rect b="b" l="l" r="r" t="t"/>
                <a:pathLst>
                  <a:path extrusionOk="0" h="196850" w="175260">
                    <a:moveTo>
                      <a:pt x="0" y="196850"/>
                    </a:moveTo>
                    <a:lnTo>
                      <a:pt x="175260" y="196850"/>
                    </a:lnTo>
                    <a:lnTo>
                      <a:pt x="175260" y="0"/>
                    </a:lnTo>
                    <a:lnTo>
                      <a:pt x="165100" y="0"/>
                    </a:lnTo>
                    <a:lnTo>
                      <a:pt x="165100" y="171450"/>
                    </a:lnTo>
                    <a:cubicBezTo>
                      <a:pt x="165100" y="179070"/>
                      <a:pt x="158750" y="186690"/>
                      <a:pt x="149860" y="186690"/>
                    </a:cubicBezTo>
                    <a:lnTo>
                      <a:pt x="0" y="186690"/>
                    </a:lnTo>
                    <a:lnTo>
                      <a:pt x="0" y="196850"/>
                    </a:ln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7" name="Google Shape;277;p21"/>
              <p:cNvSpPr/>
              <p:nvPr/>
            </p:nvSpPr>
            <p:spPr>
              <a:xfrm>
                <a:off x="786130" y="224790"/>
                <a:ext cx="175260" cy="196850"/>
              </a:xfrm>
              <a:custGeom>
                <a:rect b="b" l="l" r="r" t="t"/>
                <a:pathLst>
                  <a:path extrusionOk="0" h="196850" w="175260">
                    <a:moveTo>
                      <a:pt x="0" y="0"/>
                    </a:moveTo>
                    <a:lnTo>
                      <a:pt x="175260" y="0"/>
                    </a:lnTo>
                    <a:lnTo>
                      <a:pt x="175260" y="196850"/>
                    </a:lnTo>
                    <a:lnTo>
                      <a:pt x="0" y="196850"/>
                    </a:ln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</p:sp>
          <p:sp>
            <p:nvSpPr>
              <p:cNvPr id="278" name="Google Shape;278;p21"/>
              <p:cNvSpPr/>
              <p:nvPr/>
            </p:nvSpPr>
            <p:spPr>
              <a:xfrm>
                <a:off x="683260" y="5888990"/>
                <a:ext cx="2155190" cy="287020"/>
              </a:xfrm>
              <a:custGeom>
                <a:rect b="b" l="l" r="r" t="t"/>
                <a:pathLst>
                  <a:path extrusionOk="0" h="287020" w="2155190">
                    <a:moveTo>
                      <a:pt x="2011680" y="0"/>
                    </a:moveTo>
                    <a:lnTo>
                      <a:pt x="143510" y="0"/>
                    </a:lnTo>
                    <a:cubicBezTo>
                      <a:pt x="64770" y="0"/>
                      <a:pt x="0" y="64770"/>
                      <a:pt x="0" y="143510"/>
                    </a:cubicBezTo>
                    <a:cubicBezTo>
                      <a:pt x="0" y="222250"/>
                      <a:pt x="64770" y="287020"/>
                      <a:pt x="143510" y="287020"/>
                    </a:cubicBezTo>
                    <a:lnTo>
                      <a:pt x="2012950" y="287020"/>
                    </a:lnTo>
                    <a:cubicBezTo>
                      <a:pt x="2091690" y="287020"/>
                      <a:pt x="2155190" y="222250"/>
                      <a:pt x="2155190" y="143510"/>
                    </a:cubicBezTo>
                    <a:cubicBezTo>
                      <a:pt x="2155190" y="64770"/>
                      <a:pt x="2090420" y="0"/>
                      <a:pt x="2011680" y="0"/>
                    </a:cubicBez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9" name="Google Shape;279;p21"/>
              <p:cNvSpPr/>
              <p:nvPr/>
            </p:nvSpPr>
            <p:spPr>
              <a:xfrm>
                <a:off x="31751" y="31751"/>
                <a:ext cx="8392160" cy="590549"/>
              </a:xfrm>
              <a:custGeom>
                <a:rect b="b" l="l" r="r" t="t"/>
                <a:pathLst>
                  <a:path extrusionOk="0" h="590550" w="8392160">
                    <a:moveTo>
                      <a:pt x="0" y="590550"/>
                    </a:moveTo>
                    <a:lnTo>
                      <a:pt x="8392160" y="590550"/>
                    </a:lnTo>
                    <a:lnTo>
                      <a:pt x="8392160" y="323850"/>
                    </a:lnTo>
                    <a:cubicBezTo>
                      <a:pt x="8392160" y="146050"/>
                      <a:pt x="8247380" y="0"/>
                      <a:pt x="8068310" y="0"/>
                    </a:cubicBezTo>
                    <a:lnTo>
                      <a:pt x="323850" y="0"/>
                    </a:lnTo>
                    <a:cubicBezTo>
                      <a:pt x="144780" y="0"/>
                      <a:pt x="0" y="144780"/>
                      <a:pt x="0" y="323850"/>
                    </a:cubicBezTo>
                    <a:lnTo>
                      <a:pt x="0" y="590550"/>
                    </a:lnTo>
                    <a:close/>
                    <a:moveTo>
                      <a:pt x="1182370" y="297180"/>
                    </a:moveTo>
                    <a:lnTo>
                      <a:pt x="1426210" y="297180"/>
                    </a:lnTo>
                    <a:cubicBezTo>
                      <a:pt x="1435100" y="297180"/>
                      <a:pt x="1441450" y="304800"/>
                      <a:pt x="1441450" y="312420"/>
                    </a:cubicBezTo>
                    <a:cubicBezTo>
                      <a:pt x="1441450" y="321310"/>
                      <a:pt x="1433830" y="327660"/>
                      <a:pt x="1426210" y="327660"/>
                    </a:cubicBezTo>
                    <a:lnTo>
                      <a:pt x="1182370" y="327660"/>
                    </a:lnTo>
                    <a:cubicBezTo>
                      <a:pt x="1173480" y="327660"/>
                      <a:pt x="1167130" y="320040"/>
                      <a:pt x="1167130" y="312420"/>
                    </a:cubicBezTo>
                    <a:cubicBezTo>
                      <a:pt x="1167130" y="303530"/>
                      <a:pt x="1174750" y="297180"/>
                      <a:pt x="1182370" y="297180"/>
                    </a:cubicBezTo>
                    <a:close/>
                    <a:moveTo>
                      <a:pt x="723900" y="177800"/>
                    </a:moveTo>
                    <a:cubicBezTo>
                      <a:pt x="723900" y="170180"/>
                      <a:pt x="730250" y="162560"/>
                      <a:pt x="739140" y="162560"/>
                    </a:cubicBezTo>
                    <a:lnTo>
                      <a:pt x="946150" y="162560"/>
                    </a:lnTo>
                    <a:cubicBezTo>
                      <a:pt x="953770" y="162560"/>
                      <a:pt x="961390" y="168910"/>
                      <a:pt x="961390" y="177800"/>
                    </a:cubicBezTo>
                    <a:lnTo>
                      <a:pt x="961390" y="203200"/>
                    </a:lnTo>
                    <a:lnTo>
                      <a:pt x="986790" y="203200"/>
                    </a:lnTo>
                    <a:cubicBezTo>
                      <a:pt x="994410" y="203200"/>
                      <a:pt x="1002030" y="209550"/>
                      <a:pt x="1002030" y="218440"/>
                    </a:cubicBezTo>
                    <a:lnTo>
                      <a:pt x="1002030" y="445770"/>
                    </a:lnTo>
                    <a:cubicBezTo>
                      <a:pt x="1002030" y="453390"/>
                      <a:pt x="995680" y="461010"/>
                      <a:pt x="986790" y="461010"/>
                    </a:cubicBezTo>
                    <a:lnTo>
                      <a:pt x="779780" y="461010"/>
                    </a:lnTo>
                    <a:cubicBezTo>
                      <a:pt x="772160" y="461010"/>
                      <a:pt x="764540" y="454660"/>
                      <a:pt x="764540" y="445770"/>
                    </a:cubicBezTo>
                    <a:lnTo>
                      <a:pt x="764540" y="420370"/>
                    </a:lnTo>
                    <a:lnTo>
                      <a:pt x="739140" y="420370"/>
                    </a:lnTo>
                    <a:cubicBezTo>
                      <a:pt x="730250" y="420370"/>
                      <a:pt x="723900" y="414020"/>
                      <a:pt x="723900" y="405130"/>
                    </a:cubicBezTo>
                    <a:lnTo>
                      <a:pt x="723900" y="177800"/>
                    </a:lnTo>
                    <a:close/>
                    <a:moveTo>
                      <a:pt x="289560" y="165100"/>
                    </a:moveTo>
                    <a:cubicBezTo>
                      <a:pt x="295910" y="158750"/>
                      <a:pt x="306070" y="160020"/>
                      <a:pt x="311150" y="166370"/>
                    </a:cubicBezTo>
                    <a:lnTo>
                      <a:pt x="421640" y="288290"/>
                    </a:lnTo>
                    <a:lnTo>
                      <a:pt x="532130" y="166370"/>
                    </a:lnTo>
                    <a:cubicBezTo>
                      <a:pt x="538480" y="160020"/>
                      <a:pt x="547370" y="160020"/>
                      <a:pt x="553720" y="165100"/>
                    </a:cubicBezTo>
                    <a:cubicBezTo>
                      <a:pt x="560070" y="171450"/>
                      <a:pt x="560070" y="180340"/>
                      <a:pt x="554990" y="186690"/>
                    </a:cubicBezTo>
                    <a:lnTo>
                      <a:pt x="441960" y="311150"/>
                    </a:lnTo>
                    <a:lnTo>
                      <a:pt x="554990" y="435610"/>
                    </a:lnTo>
                    <a:cubicBezTo>
                      <a:pt x="561340" y="441960"/>
                      <a:pt x="560070" y="452120"/>
                      <a:pt x="553720" y="457200"/>
                    </a:cubicBezTo>
                    <a:cubicBezTo>
                      <a:pt x="551180" y="459740"/>
                      <a:pt x="547370" y="461010"/>
                      <a:pt x="543560" y="461010"/>
                    </a:cubicBezTo>
                    <a:cubicBezTo>
                      <a:pt x="539750" y="461010"/>
                      <a:pt x="534670" y="459740"/>
                      <a:pt x="532130" y="455930"/>
                    </a:cubicBezTo>
                    <a:lnTo>
                      <a:pt x="421640" y="334010"/>
                    </a:lnTo>
                    <a:lnTo>
                      <a:pt x="311150" y="457200"/>
                    </a:lnTo>
                    <a:cubicBezTo>
                      <a:pt x="308610" y="461010"/>
                      <a:pt x="303530" y="462280"/>
                      <a:pt x="299720" y="462280"/>
                    </a:cubicBezTo>
                    <a:cubicBezTo>
                      <a:pt x="295910" y="462280"/>
                      <a:pt x="292100" y="461010"/>
                      <a:pt x="289560" y="458470"/>
                    </a:cubicBezTo>
                    <a:cubicBezTo>
                      <a:pt x="283210" y="452120"/>
                      <a:pt x="283210" y="441960"/>
                      <a:pt x="288290" y="435610"/>
                    </a:cubicBezTo>
                    <a:lnTo>
                      <a:pt x="401320" y="311150"/>
                    </a:lnTo>
                    <a:lnTo>
                      <a:pt x="288290" y="186690"/>
                    </a:lnTo>
                    <a:cubicBezTo>
                      <a:pt x="281940" y="180340"/>
                      <a:pt x="283210" y="170180"/>
                      <a:pt x="289560" y="165100"/>
                    </a:cubicBezTo>
                    <a:close/>
                  </a:path>
                </a:pathLst>
              </a:custGeom>
              <a:solidFill>
                <a:srgbClr val="FFC5DE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" name="Google Shape;280;p21"/>
              <p:cNvSpPr/>
              <p:nvPr/>
            </p:nvSpPr>
            <p:spPr>
              <a:xfrm>
                <a:off x="31750" y="652780"/>
                <a:ext cx="8393430" cy="5059680"/>
              </a:xfrm>
              <a:custGeom>
                <a:rect b="b" l="l" r="r" t="t"/>
                <a:pathLst>
                  <a:path extrusionOk="0" h="5059680" w="8393430">
                    <a:moveTo>
                      <a:pt x="0" y="0"/>
                    </a:moveTo>
                    <a:lnTo>
                      <a:pt x="8393430" y="0"/>
                    </a:lnTo>
                    <a:lnTo>
                      <a:pt x="8393430" y="5059680"/>
                    </a:lnTo>
                    <a:lnTo>
                      <a:pt x="0" y="50596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</p:sp>
          <p:sp>
            <p:nvSpPr>
              <p:cNvPr id="281" name="Google Shape;281;p21"/>
              <p:cNvSpPr/>
              <p:nvPr/>
            </p:nvSpPr>
            <p:spPr>
              <a:xfrm>
                <a:off x="31750" y="5744210"/>
                <a:ext cx="8393430" cy="574040"/>
              </a:xfrm>
              <a:custGeom>
                <a:rect b="b" l="l" r="r" t="t"/>
                <a:pathLst>
                  <a:path extrusionOk="0" h="574040" w="8393430">
                    <a:moveTo>
                      <a:pt x="8393430" y="0"/>
                    </a:moveTo>
                    <a:lnTo>
                      <a:pt x="0" y="0"/>
                    </a:lnTo>
                    <a:cubicBezTo>
                      <a:pt x="0" y="68580"/>
                      <a:pt x="0" y="157480"/>
                      <a:pt x="0" y="250190"/>
                    </a:cubicBezTo>
                    <a:cubicBezTo>
                      <a:pt x="0" y="427990"/>
                      <a:pt x="144780" y="574040"/>
                      <a:pt x="323850" y="574040"/>
                    </a:cubicBezTo>
                    <a:lnTo>
                      <a:pt x="8068310" y="574040"/>
                    </a:lnTo>
                    <a:cubicBezTo>
                      <a:pt x="8247380" y="574040"/>
                      <a:pt x="8393430" y="429260"/>
                      <a:pt x="8393430" y="250190"/>
                    </a:cubicBezTo>
                    <a:lnTo>
                      <a:pt x="8393430" y="0"/>
                    </a:lnTo>
                    <a:close/>
                    <a:moveTo>
                      <a:pt x="435610" y="401320"/>
                    </a:moveTo>
                    <a:cubicBezTo>
                      <a:pt x="433070" y="406400"/>
                      <a:pt x="426720" y="410210"/>
                      <a:pt x="421640" y="410210"/>
                    </a:cubicBezTo>
                    <a:cubicBezTo>
                      <a:pt x="419100" y="410210"/>
                      <a:pt x="416560" y="410210"/>
                      <a:pt x="414020" y="408940"/>
                    </a:cubicBezTo>
                    <a:lnTo>
                      <a:pt x="199390" y="300990"/>
                    </a:lnTo>
                    <a:cubicBezTo>
                      <a:pt x="194310" y="298450"/>
                      <a:pt x="190500" y="293370"/>
                      <a:pt x="190500" y="287020"/>
                    </a:cubicBezTo>
                    <a:cubicBezTo>
                      <a:pt x="190500" y="280670"/>
                      <a:pt x="194310" y="275590"/>
                      <a:pt x="199390" y="273050"/>
                    </a:cubicBezTo>
                    <a:lnTo>
                      <a:pt x="414020" y="166370"/>
                    </a:lnTo>
                    <a:cubicBezTo>
                      <a:pt x="421640" y="162560"/>
                      <a:pt x="430530" y="165100"/>
                      <a:pt x="435610" y="173990"/>
                    </a:cubicBezTo>
                    <a:cubicBezTo>
                      <a:pt x="438150" y="180340"/>
                      <a:pt x="435610" y="190500"/>
                      <a:pt x="427990" y="194310"/>
                    </a:cubicBezTo>
                    <a:lnTo>
                      <a:pt x="241300" y="287020"/>
                    </a:lnTo>
                    <a:lnTo>
                      <a:pt x="427990" y="379730"/>
                    </a:lnTo>
                    <a:cubicBezTo>
                      <a:pt x="435610" y="383540"/>
                      <a:pt x="439420" y="392430"/>
                      <a:pt x="435610" y="401320"/>
                    </a:cubicBezTo>
                    <a:close/>
                    <a:moveTo>
                      <a:pt x="2663190" y="462280"/>
                    </a:moveTo>
                    <a:lnTo>
                      <a:pt x="795020" y="462280"/>
                    </a:lnTo>
                    <a:cubicBezTo>
                      <a:pt x="698500" y="462280"/>
                      <a:pt x="619760" y="383540"/>
                      <a:pt x="619760" y="287020"/>
                    </a:cubicBezTo>
                    <a:cubicBezTo>
                      <a:pt x="619760" y="190501"/>
                      <a:pt x="698500" y="111760"/>
                      <a:pt x="795020" y="111760"/>
                    </a:cubicBezTo>
                    <a:lnTo>
                      <a:pt x="2664460" y="111760"/>
                    </a:lnTo>
                    <a:cubicBezTo>
                      <a:pt x="2760980" y="111760"/>
                      <a:pt x="2838450" y="190501"/>
                      <a:pt x="2838450" y="287020"/>
                    </a:cubicBezTo>
                    <a:cubicBezTo>
                      <a:pt x="2838450" y="383540"/>
                      <a:pt x="2759710" y="462280"/>
                      <a:pt x="2663190" y="462280"/>
                    </a:cubicBezTo>
                    <a:close/>
                    <a:moveTo>
                      <a:pt x="8194040" y="300990"/>
                    </a:moveTo>
                    <a:lnTo>
                      <a:pt x="7979410" y="407670"/>
                    </a:lnTo>
                    <a:cubicBezTo>
                      <a:pt x="7976870" y="408940"/>
                      <a:pt x="7974330" y="408940"/>
                      <a:pt x="7971790" y="408940"/>
                    </a:cubicBezTo>
                    <a:cubicBezTo>
                      <a:pt x="7965440" y="408940"/>
                      <a:pt x="7960360" y="405130"/>
                      <a:pt x="7957820" y="400050"/>
                    </a:cubicBezTo>
                    <a:cubicBezTo>
                      <a:pt x="7954011" y="392430"/>
                      <a:pt x="7956551" y="382270"/>
                      <a:pt x="7965440" y="378460"/>
                    </a:cubicBezTo>
                    <a:lnTo>
                      <a:pt x="8152130" y="285750"/>
                    </a:lnTo>
                    <a:lnTo>
                      <a:pt x="7965440" y="193040"/>
                    </a:lnTo>
                    <a:cubicBezTo>
                      <a:pt x="7957820" y="189230"/>
                      <a:pt x="7954010" y="180340"/>
                      <a:pt x="7957820" y="171450"/>
                    </a:cubicBezTo>
                    <a:cubicBezTo>
                      <a:pt x="7961630" y="163830"/>
                      <a:pt x="7970520" y="160020"/>
                      <a:pt x="7979411" y="163830"/>
                    </a:cubicBezTo>
                    <a:lnTo>
                      <a:pt x="8194041" y="270510"/>
                    </a:lnTo>
                    <a:cubicBezTo>
                      <a:pt x="8199121" y="275590"/>
                      <a:pt x="8202931" y="281940"/>
                      <a:pt x="8202931" y="287020"/>
                    </a:cubicBezTo>
                    <a:cubicBezTo>
                      <a:pt x="8202930" y="293370"/>
                      <a:pt x="8199120" y="298450"/>
                      <a:pt x="8194040" y="3009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82" name="Google Shape;282;p21"/>
            <p:cNvSpPr txBox="1"/>
            <p:nvPr/>
          </p:nvSpPr>
          <p:spPr>
            <a:xfrm>
              <a:off x="-88623" y="1435991"/>
              <a:ext cx="7629538" cy="38141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259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6000">
                  <a:solidFill>
                    <a:srgbClr val="3A2812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Nhân hai lũy thừa cùng cơ số</a:t>
              </a:r>
              <a:endParaRPr b="1" sz="6000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  <a:p>
              <a:pPr indent="0" lvl="0" marL="0" marR="0" rtl="0" algn="ctr">
                <a:lnSpc>
                  <a:spcPct val="1259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6000">
                <a:solidFill>
                  <a:srgbClr val="3A2812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83" name="Google Shape;283;p21"/>
          <p:cNvGrpSpPr/>
          <p:nvPr/>
        </p:nvGrpSpPr>
        <p:grpSpPr>
          <a:xfrm>
            <a:off x="3043972" y="2083858"/>
            <a:ext cx="11820186" cy="2503128"/>
            <a:chOff x="0" y="-76200"/>
            <a:chExt cx="15760248" cy="3337504"/>
          </a:xfrm>
        </p:grpSpPr>
        <p:cxnSp>
          <p:nvCxnSpPr>
            <p:cNvPr id="284" name="Google Shape;284;p21"/>
            <p:cNvCxnSpPr/>
            <p:nvPr/>
          </p:nvCxnSpPr>
          <p:spPr>
            <a:xfrm>
              <a:off x="0" y="855916"/>
              <a:ext cx="15703098" cy="0"/>
            </a:xfrm>
            <a:prstGeom prst="straightConnector1">
              <a:avLst/>
            </a:prstGeom>
            <a:noFill/>
            <a:ln cap="rnd" cmpd="sng" w="1778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5" name="Google Shape;285;p21"/>
            <p:cNvCxnSpPr/>
            <p:nvPr/>
          </p:nvCxnSpPr>
          <p:spPr>
            <a:xfrm rot="5400000">
              <a:off x="7368605" y="397046"/>
              <a:ext cx="946492" cy="0"/>
            </a:xfrm>
            <a:prstGeom prst="straightConnector1">
              <a:avLst/>
            </a:prstGeom>
            <a:noFill/>
            <a:ln cap="rnd" cmpd="sng" w="1524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6" name="Google Shape;286;p21"/>
            <p:cNvCxnSpPr/>
            <p:nvPr/>
          </p:nvCxnSpPr>
          <p:spPr>
            <a:xfrm rot="-5400000">
              <a:off x="-1133304" y="1989198"/>
              <a:ext cx="2380907" cy="0"/>
            </a:xfrm>
            <a:prstGeom prst="straightConnector1">
              <a:avLst/>
            </a:prstGeom>
            <a:noFill/>
            <a:ln cap="rnd" cmpd="sng" w="114300">
              <a:solidFill>
                <a:srgbClr val="000000"/>
              </a:solidFill>
              <a:prstDash val="solid"/>
              <a:round/>
              <a:headEnd len="lg" w="lg" type="oval"/>
              <a:tailEnd len="lg" w="lg" type="oval"/>
            </a:ln>
          </p:spPr>
        </p:cxnSp>
        <p:cxnSp>
          <p:nvCxnSpPr>
            <p:cNvPr id="287" name="Google Shape;287;p21"/>
            <p:cNvCxnSpPr/>
            <p:nvPr/>
          </p:nvCxnSpPr>
          <p:spPr>
            <a:xfrm rot="-5400000">
              <a:off x="6610571" y="2030024"/>
              <a:ext cx="2462559" cy="0"/>
            </a:xfrm>
            <a:prstGeom prst="straightConnector1">
              <a:avLst/>
            </a:prstGeom>
            <a:noFill/>
            <a:ln cap="rnd" cmpd="sng" w="114300">
              <a:solidFill>
                <a:srgbClr val="000000"/>
              </a:solidFill>
              <a:prstDash val="solid"/>
              <a:round/>
              <a:headEnd len="lg" w="lg" type="oval"/>
              <a:tailEnd len="lg" w="lg" type="oval"/>
            </a:ln>
          </p:spPr>
        </p:cxnSp>
        <p:cxnSp>
          <p:nvCxnSpPr>
            <p:cNvPr id="288" name="Google Shape;288;p21"/>
            <p:cNvCxnSpPr/>
            <p:nvPr/>
          </p:nvCxnSpPr>
          <p:spPr>
            <a:xfrm rot="-5400000">
              <a:off x="14569805" y="1989209"/>
              <a:ext cx="2380886" cy="0"/>
            </a:xfrm>
            <a:prstGeom prst="straightConnector1">
              <a:avLst/>
            </a:prstGeom>
            <a:noFill/>
            <a:ln cap="rnd" cmpd="sng" w="114300">
              <a:solidFill>
                <a:srgbClr val="000000"/>
              </a:solidFill>
              <a:prstDash val="solid"/>
              <a:round/>
              <a:headEnd len="lg" w="lg" type="oval"/>
              <a:tailEnd len="lg" w="lg" type="oval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8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822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