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79" r:id="rId2"/>
    <p:sldId id="434" r:id="rId3"/>
    <p:sldId id="428" r:id="rId4"/>
    <p:sldId id="430" r:id="rId5"/>
    <p:sldId id="482" r:id="rId6"/>
    <p:sldId id="271" r:id="rId7"/>
    <p:sldId id="316" r:id="rId8"/>
    <p:sldId id="272" r:id="rId9"/>
    <p:sldId id="275" r:id="rId10"/>
    <p:sldId id="315" r:id="rId11"/>
    <p:sldId id="276" r:id="rId12"/>
    <p:sldId id="317" r:id="rId13"/>
    <p:sldId id="318" r:id="rId14"/>
    <p:sldId id="283" r:id="rId15"/>
    <p:sldId id="286" r:id="rId16"/>
    <p:sldId id="319" r:id="rId17"/>
    <p:sldId id="287" r:id="rId18"/>
    <p:sldId id="322" r:id="rId19"/>
  </p:sldIdLst>
  <p:sldSz cx="18288000" cy="10287000"/>
  <p:notesSz cx="6858000" cy="9144000"/>
  <p:embeddedFontLst>
    <p:embeddedFont>
      <p:font typeface="#9Slide03 Arima Madurai Black" panose="020B0604020202020204" charset="0"/>
      <p:bold r:id="rId21"/>
    </p:embeddedFont>
    <p:embeddedFont>
      <p:font typeface="#9Slide04 NewParis Headline" panose="020B0604020202020204" charset="0"/>
      <p:regular r:id="rId22"/>
    </p:embeddedFont>
    <p:embeddedFont>
      <p:font typeface="VNI-Helve-Condense"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EDED"/>
    <a:srgbClr val="E83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8" autoAdjust="0"/>
    <p:restoredTop sz="94622" autoAdjust="0"/>
  </p:normalViewPr>
  <p:slideViewPr>
    <p:cSldViewPr>
      <p:cViewPr varScale="1">
        <p:scale>
          <a:sx n="37" d="100"/>
          <a:sy n="37" d="100"/>
        </p:scale>
        <p:origin x="96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2A9CE-F045-4854-9032-CAAB571215BE}"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6F4B8-03DA-4211-8854-53F644A4586D}" type="slidenum">
              <a:rPr lang="en-US" smtClean="0"/>
              <a:t>‹#›</a:t>
            </a:fld>
            <a:endParaRPr lang="en-US"/>
          </a:p>
        </p:txBody>
      </p:sp>
    </p:spTree>
    <p:extLst>
      <p:ext uri="{BB962C8B-B14F-4D97-AF65-F5344CB8AC3E}">
        <p14:creationId xmlns:p14="http://schemas.microsoft.com/office/powerpoint/2010/main" val="330342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a:t>
            </a:fld>
            <a:endParaRPr lang="en-US"/>
          </a:p>
        </p:txBody>
      </p:sp>
    </p:spTree>
    <p:extLst>
      <p:ext uri="{BB962C8B-B14F-4D97-AF65-F5344CB8AC3E}">
        <p14:creationId xmlns:p14="http://schemas.microsoft.com/office/powerpoint/2010/main" val="1268395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14</a:t>
            </a:fld>
            <a:endParaRPr lang="en-US"/>
          </a:p>
        </p:txBody>
      </p:sp>
    </p:spTree>
    <p:extLst>
      <p:ext uri="{BB962C8B-B14F-4D97-AF65-F5344CB8AC3E}">
        <p14:creationId xmlns:p14="http://schemas.microsoft.com/office/powerpoint/2010/main" val="397814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15</a:t>
            </a:fld>
            <a:endParaRPr lang="en-US"/>
          </a:p>
        </p:txBody>
      </p:sp>
    </p:spTree>
    <p:extLst>
      <p:ext uri="{BB962C8B-B14F-4D97-AF65-F5344CB8AC3E}">
        <p14:creationId xmlns:p14="http://schemas.microsoft.com/office/powerpoint/2010/main" val="2253877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16</a:t>
            </a:fld>
            <a:endParaRPr lang="en-US"/>
          </a:p>
        </p:txBody>
      </p:sp>
    </p:spTree>
    <p:extLst>
      <p:ext uri="{BB962C8B-B14F-4D97-AF65-F5344CB8AC3E}">
        <p14:creationId xmlns:p14="http://schemas.microsoft.com/office/powerpoint/2010/main" val="237026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17</a:t>
            </a:fld>
            <a:endParaRPr lang="en-US"/>
          </a:p>
        </p:txBody>
      </p:sp>
    </p:spTree>
    <p:extLst>
      <p:ext uri="{BB962C8B-B14F-4D97-AF65-F5344CB8AC3E}">
        <p14:creationId xmlns:p14="http://schemas.microsoft.com/office/powerpoint/2010/main" val="327191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6F4B8-03DA-4211-8854-53F644A458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3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6</a:t>
            </a:fld>
            <a:endParaRPr lang="en-US"/>
          </a:p>
        </p:txBody>
      </p:sp>
    </p:spTree>
    <p:extLst>
      <p:ext uri="{BB962C8B-B14F-4D97-AF65-F5344CB8AC3E}">
        <p14:creationId xmlns:p14="http://schemas.microsoft.com/office/powerpoint/2010/main" val="339630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7</a:t>
            </a:fld>
            <a:endParaRPr lang="en-US"/>
          </a:p>
        </p:txBody>
      </p:sp>
    </p:spTree>
    <p:extLst>
      <p:ext uri="{BB962C8B-B14F-4D97-AF65-F5344CB8AC3E}">
        <p14:creationId xmlns:p14="http://schemas.microsoft.com/office/powerpoint/2010/main" val="360878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8</a:t>
            </a:fld>
            <a:endParaRPr lang="en-US"/>
          </a:p>
        </p:txBody>
      </p:sp>
    </p:spTree>
    <p:extLst>
      <p:ext uri="{BB962C8B-B14F-4D97-AF65-F5344CB8AC3E}">
        <p14:creationId xmlns:p14="http://schemas.microsoft.com/office/powerpoint/2010/main" val="248287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9</a:t>
            </a:fld>
            <a:endParaRPr lang="en-US"/>
          </a:p>
        </p:txBody>
      </p:sp>
    </p:spTree>
    <p:extLst>
      <p:ext uri="{BB962C8B-B14F-4D97-AF65-F5344CB8AC3E}">
        <p14:creationId xmlns:p14="http://schemas.microsoft.com/office/powerpoint/2010/main" val="122909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10</a:t>
            </a:fld>
            <a:endParaRPr lang="en-US"/>
          </a:p>
        </p:txBody>
      </p:sp>
    </p:spTree>
    <p:extLst>
      <p:ext uri="{BB962C8B-B14F-4D97-AF65-F5344CB8AC3E}">
        <p14:creationId xmlns:p14="http://schemas.microsoft.com/office/powerpoint/2010/main" val="112417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11</a:t>
            </a:fld>
            <a:endParaRPr lang="en-US"/>
          </a:p>
        </p:txBody>
      </p:sp>
    </p:spTree>
    <p:extLst>
      <p:ext uri="{BB962C8B-B14F-4D97-AF65-F5344CB8AC3E}">
        <p14:creationId xmlns:p14="http://schemas.microsoft.com/office/powerpoint/2010/main" val="225339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12</a:t>
            </a:fld>
            <a:endParaRPr lang="en-US"/>
          </a:p>
        </p:txBody>
      </p:sp>
    </p:spTree>
    <p:extLst>
      <p:ext uri="{BB962C8B-B14F-4D97-AF65-F5344CB8AC3E}">
        <p14:creationId xmlns:p14="http://schemas.microsoft.com/office/powerpoint/2010/main" val="369861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13</a:t>
            </a:fld>
            <a:endParaRPr lang="en-US"/>
          </a:p>
        </p:txBody>
      </p:sp>
    </p:spTree>
    <p:extLst>
      <p:ext uri="{BB962C8B-B14F-4D97-AF65-F5344CB8AC3E}">
        <p14:creationId xmlns:p14="http://schemas.microsoft.com/office/powerpoint/2010/main" val="170683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DED">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B48A32A-3E10-49E2-19D8-690EADDA7959}"/>
              </a:ext>
            </a:extLst>
          </p:cNvPr>
          <p:cNvSpPr/>
          <p:nvPr/>
        </p:nvSpPr>
        <p:spPr>
          <a:xfrm rot="5579624">
            <a:off x="4383774" y="202107"/>
            <a:ext cx="8743491" cy="11278589"/>
          </a:xfrm>
          <a:custGeom>
            <a:avLst/>
            <a:gdLst/>
            <a:ahLst/>
            <a:cxnLst/>
            <a:rect l="l" t="t" r="r" b="b"/>
            <a:pathLst>
              <a:path w="7458075" h="8229600">
                <a:moveTo>
                  <a:pt x="0" y="0"/>
                </a:moveTo>
                <a:lnTo>
                  <a:pt x="7458075" y="0"/>
                </a:lnTo>
                <a:lnTo>
                  <a:pt x="7458075" y="8229600"/>
                </a:lnTo>
                <a:lnTo>
                  <a:pt x="0" y="8229600"/>
                </a:lnTo>
                <a:lnTo>
                  <a:pt x="0" y="0"/>
                </a:lnTo>
                <a:close/>
              </a:path>
            </a:pathLst>
          </a:custGeom>
          <a: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a:blipFill>
        </p:spPr>
        <p:txBody>
          <a:bodyPr/>
          <a:lstStyle/>
          <a:p>
            <a:endParaRPr lang="en-US"/>
          </a:p>
        </p:txBody>
      </p:sp>
      <p:sp>
        <p:nvSpPr>
          <p:cNvPr id="5" name="TextBox 26"/>
          <p:cNvSpPr txBox="1"/>
          <p:nvPr/>
        </p:nvSpPr>
        <p:spPr>
          <a:xfrm>
            <a:off x="4936023" y="4152900"/>
            <a:ext cx="7638992" cy="2954655"/>
          </a:xfrm>
          <a:prstGeom prst="rect">
            <a:avLst/>
          </a:prstGeom>
        </p:spPr>
        <p:txBody>
          <a:bodyPr wrap="square" lIns="0" tIns="0" rIns="0" bIns="0" rtlCol="0" anchor="t">
            <a:spAutoFit/>
          </a:bodyPr>
          <a:lstStyle/>
          <a:p>
            <a:pPr algn="ctr"/>
            <a:r>
              <a:rPr lang="en-US" sz="9600" b="1" spc="-137" dirty="0" err="1">
                <a:solidFill>
                  <a:srgbClr val="FF0000"/>
                </a:solidFill>
                <a:latin typeface="#9Slide04 NewParis Headline" panose="02070500080000000003" pitchFamily="18" charset="0"/>
                <a:cs typeface="Times New Roman" pitchFamily="18" charset="0"/>
              </a:rPr>
              <a:t>Thực</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hành</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tiếng</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Việt</a:t>
            </a:r>
            <a:endParaRPr lang="en-US" sz="9600" b="1" spc="-137" dirty="0">
              <a:solidFill>
                <a:srgbClr val="FF0000"/>
              </a:solidFill>
              <a:latin typeface="#9Slide04 NewParis Headline" panose="02070500080000000003" pitchFamily="18" charset="0"/>
              <a:cs typeface="Times New Roman" pitchFamily="18" charset="0"/>
            </a:endParaRPr>
          </a:p>
        </p:txBody>
      </p:sp>
      <p:sp>
        <p:nvSpPr>
          <p:cNvPr id="3" name="TextBox 14">
            <a:extLst>
              <a:ext uri="{FF2B5EF4-FFF2-40B4-BE49-F238E27FC236}">
                <a16:creationId xmlns:a16="http://schemas.microsoft.com/office/drawing/2014/main" id="{748CD2A2-C645-C708-B13E-444C30880118}"/>
              </a:ext>
            </a:extLst>
          </p:cNvPr>
          <p:cNvSpPr txBox="1"/>
          <p:nvPr/>
        </p:nvSpPr>
        <p:spPr>
          <a:xfrm>
            <a:off x="3668247" y="673268"/>
            <a:ext cx="9524999" cy="101566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6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107</a:t>
            </a:r>
            <a:endParaRPr kumimoji="0" lang="en-US" sz="7200" b="0" i="0" u="none" strike="noStrike" kern="1200" cap="none" spc="0" normalizeH="0" baseline="0" noProof="0" dirty="0">
              <a:ln>
                <a:noFill/>
              </a:ln>
              <a:solidFill>
                <a:srgbClr val="9B1D1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7383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56715A-32C8-B7FB-4BB4-72E7976ECF46}"/>
              </a:ext>
            </a:extLst>
          </p:cNvPr>
          <p:cNvSpPr/>
          <p:nvPr/>
        </p:nvSpPr>
        <p:spPr>
          <a:xfrm>
            <a:off x="1219200" y="1908464"/>
            <a:ext cx="16383000" cy="1446550"/>
          </a:xfrm>
          <a:prstGeom prst="rect">
            <a:avLst/>
          </a:prstGeom>
        </p:spPr>
        <p:txBody>
          <a:bodyPr wrap="square">
            <a:spAutoFit/>
          </a:bodyPr>
          <a:lstStyle/>
          <a:p>
            <a:pPr lvl="0"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hẹp</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27DA748-BD45-A9F1-5D8C-AED5F1DCEB77}"/>
              </a:ext>
            </a:extLst>
          </p:cNvPr>
          <p:cNvSpPr/>
          <p:nvPr/>
        </p:nvSpPr>
        <p:spPr>
          <a:xfrm>
            <a:off x="3048000" y="3883981"/>
            <a:ext cx="14478000" cy="2800767"/>
          </a:xfrm>
          <a:prstGeom prst="rect">
            <a:avLst/>
          </a:prstGeom>
        </p:spPr>
        <p:txBody>
          <a:bodyPr wrap="square">
            <a:spAutoFit/>
          </a:bodyPr>
          <a:lstStyle/>
          <a:p>
            <a:pPr lvl="0"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tựu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82F7BFC0-6CB0-5F5B-E955-6F018F7F0CCC}"/>
              </a:ext>
            </a:extLst>
          </p:cNvPr>
          <p:cNvSpPr/>
          <p:nvPr/>
        </p:nvSpPr>
        <p:spPr>
          <a:xfrm>
            <a:off x="3048001" y="7156786"/>
            <a:ext cx="7543800" cy="1446550"/>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chêm</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xen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phụ</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chú</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4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id="{1033E859-E6BF-2BFD-30F2-D3BDAAA7315A}"/>
              </a:ext>
            </a:extLst>
          </p:cNvPr>
          <p:cNvSpPr/>
          <p:nvPr/>
        </p:nvSpPr>
        <p:spPr>
          <a:xfrm rot="5878305">
            <a:off x="-76200" y="5551607"/>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asvg="http://schemas.microsoft.com/office/drawing/2016/SVG/main" r:embed="rId4"/>
                </a:ext>
              </a:extLst>
            </a:blip>
            <a:stretch>
              <a:fillRect t="-232761" r="-499472" b="-229128"/>
            </a:stretch>
          </a:blipFill>
        </p:spPr>
        <p:txBody>
          <a:bodyPr/>
          <a:lstStyle/>
          <a:p>
            <a:endParaRPr lang="en-US"/>
          </a:p>
        </p:txBody>
      </p:sp>
      <p:pic>
        <p:nvPicPr>
          <p:cNvPr id="1026" name="Picture 2" descr="Tôi đi học: Áng văn xuôi đẫm chất thơ | Sở GDĐT Vĩnh Phúc">
            <a:extLst>
              <a:ext uri="{FF2B5EF4-FFF2-40B4-BE49-F238E27FC236}">
                <a16:creationId xmlns:a16="http://schemas.microsoft.com/office/drawing/2014/main" id="{C1F1CA0E-C031-FE15-7429-4FBCF51D1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0" y="6441473"/>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
            <a:extLst>
              <a:ext uri="{FF2B5EF4-FFF2-40B4-BE49-F238E27FC236}">
                <a16:creationId xmlns:a16="http://schemas.microsoft.com/office/drawing/2014/main" id="{FEF3FB61-FF72-DFCB-1D20-9B0EC8E320A2}"/>
              </a:ext>
            </a:extLst>
          </p:cNvPr>
          <p:cNvSpPr/>
          <p:nvPr/>
        </p:nvSpPr>
        <p:spPr>
          <a:xfrm>
            <a:off x="1371600" y="24765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Rectangle 6">
            <a:extLst>
              <a:ext uri="{FF2B5EF4-FFF2-40B4-BE49-F238E27FC236}">
                <a16:creationId xmlns:a16="http://schemas.microsoft.com/office/drawing/2014/main" id="{C442555C-6341-815B-59A4-85DFCF46A502}"/>
              </a:ext>
            </a:extLst>
          </p:cNvPr>
          <p:cNvSpPr/>
          <p:nvPr/>
        </p:nvSpPr>
        <p:spPr>
          <a:xfrm>
            <a:off x="6781800" y="4229100"/>
            <a:ext cx="10007540" cy="4296048"/>
          </a:xfrm>
          <a:prstGeom prst="rect">
            <a:avLst/>
          </a:prstGeom>
        </p:spPr>
        <p:txBody>
          <a:bodyPr wrap="square">
            <a:spAutoFit/>
          </a:bodyPr>
          <a:lstStyle/>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9">
            <a:extLst>
              <a:ext uri="{FF2B5EF4-FFF2-40B4-BE49-F238E27FC236}">
                <a16:creationId xmlns:a16="http://schemas.microsoft.com/office/drawing/2014/main" id="{2BAA7050-555E-69E5-8594-901342E54BBA}"/>
              </a:ext>
            </a:extLst>
          </p:cNvPr>
          <p:cNvSpPr/>
          <p:nvPr/>
        </p:nvSpPr>
        <p:spPr>
          <a:xfrm>
            <a:off x="7467600" y="2146653"/>
            <a:ext cx="8382000" cy="1905000"/>
          </a:xfrm>
          <a:prstGeom prst="roundRect">
            <a:avLst>
              <a:gd name="adj" fmla="val 50000"/>
            </a:avLst>
          </a:prstGeom>
          <a:solidFill>
            <a:srgbClr val="F8E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defTabSz="913491">
              <a:lnSpc>
                <a:spcPct val="150000"/>
              </a:lnSpc>
            </a:pPr>
            <a:r>
              <a:rPr lang="en-US" altLang="ko-KR" sz="4400" b="1"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rPr>
              <a:t>THÀNH PHẦN CHÊM XEN (PHỤ CHÚ)</a:t>
            </a:r>
            <a:endParaRPr lang="ko-KR" altLang="en-US" sz="4400" b="1"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0245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F9D5A3-90DD-3CDE-A8B3-E5E925E1E467}"/>
              </a:ext>
            </a:extLst>
          </p:cNvPr>
          <p:cNvGraphicFramePr>
            <a:graphicFrameLocks noGrp="1"/>
          </p:cNvGraphicFramePr>
          <p:nvPr>
            <p:extLst>
              <p:ext uri="{D42A27DB-BD31-4B8C-83A1-F6EECF244321}">
                <p14:modId xmlns:p14="http://schemas.microsoft.com/office/powerpoint/2010/main" val="2644930176"/>
              </p:ext>
            </p:extLst>
          </p:nvPr>
        </p:nvGraphicFramePr>
        <p:xfrm>
          <a:off x="152400" y="114300"/>
          <a:ext cx="17983200" cy="9906000"/>
        </p:xfrm>
        <a:graphic>
          <a:graphicData uri="http://schemas.openxmlformats.org/drawingml/2006/table">
            <a:tbl>
              <a:tblPr firstRow="1" bandRow="1">
                <a:tableStyleId>{5C22544A-7EE6-4342-B048-85BDC9FD1C3A}</a:tableStyleId>
              </a:tblPr>
              <a:tblGrid>
                <a:gridCol w="1663106">
                  <a:extLst>
                    <a:ext uri="{9D8B030D-6E8A-4147-A177-3AD203B41FA5}">
                      <a16:colId xmlns:a16="http://schemas.microsoft.com/office/drawing/2014/main" val="498371535"/>
                    </a:ext>
                  </a:extLst>
                </a:gridCol>
                <a:gridCol w="5575894">
                  <a:extLst>
                    <a:ext uri="{9D8B030D-6E8A-4147-A177-3AD203B41FA5}">
                      <a16:colId xmlns:a16="http://schemas.microsoft.com/office/drawing/2014/main" val="135795634"/>
                    </a:ext>
                  </a:extLst>
                </a:gridCol>
                <a:gridCol w="3968866">
                  <a:extLst>
                    <a:ext uri="{9D8B030D-6E8A-4147-A177-3AD203B41FA5}">
                      <a16:colId xmlns:a16="http://schemas.microsoft.com/office/drawing/2014/main" val="994265182"/>
                    </a:ext>
                  </a:extLst>
                </a:gridCol>
                <a:gridCol w="6775334">
                  <a:extLst>
                    <a:ext uri="{9D8B030D-6E8A-4147-A177-3AD203B41FA5}">
                      <a16:colId xmlns:a16="http://schemas.microsoft.com/office/drawing/2014/main" val="1049190853"/>
                    </a:ext>
                  </a:extLst>
                </a:gridCol>
              </a:tblGrid>
              <a:tr h="1275653">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Tên</a:t>
                      </a:r>
                      <a:r>
                        <a:rPr lang="en-US" sz="3200" baseline="0" dirty="0">
                          <a:solidFill>
                            <a:schemeClr val="tx1"/>
                          </a:solidFill>
                          <a:latin typeface="Times New Roman" panose="02020603050405020304" pitchFamily="18" charset="0"/>
                          <a:cs typeface="Times New Roman" panose="02020603050405020304" pitchFamily="18" charset="0"/>
                        </a:rPr>
                        <a:t> TPBL</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năng</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ngữ</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thường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dùng</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Vị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trí</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trong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câu</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85926792"/>
                  </a:ext>
                </a:extLst>
              </a:tr>
              <a:tr h="2157587">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Tình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thái</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endPar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chắn</a:t>
                      </a:r>
                      <a:r>
                        <a:rPr lang="en-US" sz="3200" dirty="0">
                          <a:latin typeface="Times New Roman" panose="02020603050405020304" pitchFamily="18" charset="0"/>
                          <a:cs typeface="Times New Roman" panose="02020603050405020304" pitchFamily="18" charset="0"/>
                        </a:rPr>
                        <a: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hẳn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ngộ</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nhỡ</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như</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chẳng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lẽ</a:t>
                      </a:r>
                      <a:r>
                        <a:rPr lang="en-US" sz="3200" baseline="0" dirty="0">
                          <a:latin typeface="Times New Roman" panose="02020603050405020304" pitchFamily="18" charset="0"/>
                          <a:cs typeface="Times New Roman" panose="02020603050405020304" pitchFamily="18" charset="0"/>
                        </a:rPr>
                        <a:t>, hay </a:t>
                      </a:r>
                      <a:r>
                        <a:rPr lang="en-US" sz="3200" baseline="0" dirty="0" err="1">
                          <a:latin typeface="Times New Roman" panose="02020603050405020304" pitchFamily="18" charset="0"/>
                          <a:cs typeface="Times New Roman" panose="02020603050405020304" pitchFamily="18" charset="0"/>
                        </a:rPr>
                        <a:t>là</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75430"/>
                  </a:ext>
                </a:extLst>
              </a:tr>
              <a:tr h="1653625">
                <a:tc>
                  <a:txBody>
                    <a:bodyPr/>
                    <a:lstStyle/>
                    <a:p>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defTabSz="1371600">
                        <a:spcAft>
                          <a:spcPts val="1125"/>
                        </a:spcAf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err="1">
                          <a:latin typeface="Times New Roman" panose="02020603050405020304" pitchFamily="18" charset="0"/>
                          <a:cs typeface="Times New Roman" panose="02020603050405020304" pitchFamily="18" charset="0"/>
                        </a:rPr>
                        <a:t>Ôi</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ối</a:t>
                      </a:r>
                      <a:r>
                        <a:rPr lang="en-US" sz="3200" dirty="0">
                          <a:latin typeface="Times New Roman" panose="02020603050405020304" pitchFamily="18" charset="0"/>
                          <a:cs typeface="Times New Roman" panose="02020603050405020304" pitchFamily="18" charset="0"/>
                        </a:rPr>
                        <a: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lạy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 than </a:t>
                      </a:r>
                      <a:r>
                        <a:rPr lang="en-US" sz="3200" baseline="0" dirty="0" err="1">
                          <a:latin typeface="Times New Roman" panose="02020603050405020304" pitchFamily="18" charset="0"/>
                          <a:cs typeface="Times New Roman" panose="02020603050405020304" pitchFamily="18" charset="0"/>
                        </a:rPr>
                        <a:t>ôi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err="1">
                          <a:latin typeface="Times New Roman" panose="02020603050405020304" pitchFamily="18" charset="0"/>
                          <a:cs typeface="Times New Roman" panose="02020603050405020304" pitchFamily="18" charset="0"/>
                        </a:rPr>
                        <a:t>Thường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đứng</a:t>
                      </a:r>
                      <a:r>
                        <a:rPr lang="en-US" sz="3200" baseline="0" dirty="0">
                          <a:latin typeface="Times New Roman" panose="02020603050405020304" pitchFamily="18" charset="0"/>
                          <a:cs typeface="Times New Roman" panose="02020603050405020304" pitchFamily="18" charset="0"/>
                        </a:rPr>
                        <a:t> ở </a:t>
                      </a:r>
                      <a:r>
                        <a:rPr lang="en-US" sz="3200" baseline="0" dirty="0" err="1">
                          <a:latin typeface="Times New Roman" panose="02020603050405020304" pitchFamily="18" charset="0"/>
                          <a:cs typeface="Times New Roman" panose="02020603050405020304" pitchFamily="18" charset="0"/>
                        </a:rPr>
                        <a:t>đầu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câu</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5382689"/>
                  </a:ext>
                </a:extLst>
              </a:tr>
              <a:tr h="3669472">
                <a:tc>
                  <a:txBody>
                    <a:bodyPr/>
                    <a:lstStyle/>
                    <a:p>
                      <a:r>
                        <a:rPr lang="en-US" sz="3200" dirty="0" err="1">
                          <a:latin typeface="Times New Roman" panose="02020603050405020304" pitchFamily="18" charset="0"/>
                          <a:cs typeface="Times New Roman" panose="02020603050405020304" pitchFamily="18" charset="0"/>
                        </a:rPr>
                        <a:t>Chêm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xen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phụ</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chú</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defTabSz="1371600">
                        <a:spcAft>
                          <a:spcPts val="1125"/>
                        </a:spcAf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đơn</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34286"/>
                  </a:ext>
                </a:extLst>
              </a:tr>
              <a:tr h="1149663">
                <a:tc>
                  <a:txBody>
                    <a:bodyPr/>
                    <a:lstStyle/>
                    <a:p>
                      <a:r>
                        <a:rPr lang="en-US" sz="3200" dirty="0" err="1">
                          <a:latin typeface="Times New Roman" panose="02020603050405020304" pitchFamily="18" charset="0"/>
                          <a:cs typeface="Times New Roman" panose="02020603050405020304" pitchFamily="18" charset="0"/>
                        </a:rPr>
                        <a:t>Gọi</a:t>
                      </a:r>
                      <a:r>
                        <a:rPr lang="en-US" sz="3200" baseline="0" dirty="0">
                          <a:latin typeface="Times New Roman" panose="02020603050405020304" pitchFamily="18" charset="0"/>
                          <a:cs typeface="Times New Roman" panose="02020603050405020304" pitchFamily="18" charset="0"/>
                        </a:rPr>
                        <a:t> - </a:t>
                      </a:r>
                      <a:r>
                        <a:rPr lang="en-US" sz="3200" baseline="0" dirty="0" err="1">
                          <a:latin typeface="Times New Roman" panose="02020603050405020304" pitchFamily="18" charset="0"/>
                          <a:cs typeface="Times New Roman" panose="02020603050405020304" pitchFamily="18" charset="0"/>
                        </a:rPr>
                        <a:t>đáp</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2647127"/>
                  </a:ext>
                </a:extLst>
              </a:tr>
            </a:tbl>
          </a:graphicData>
        </a:graphic>
      </p:graphicFrame>
    </p:spTree>
    <p:extLst>
      <p:ext uri="{BB962C8B-B14F-4D97-AF65-F5344CB8AC3E}">
        <p14:creationId xmlns:p14="http://schemas.microsoft.com/office/powerpoint/2010/main" val="104825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67F7B-5BA5-8357-7D81-453B9C72D4D4}"/>
              </a:ext>
            </a:extLst>
          </p:cNvPr>
          <p:cNvPicPr>
            <a:picLocks noChangeAspect="1"/>
          </p:cNvPicPr>
          <p:nvPr/>
        </p:nvPicPr>
        <p:blipFill>
          <a:blip r:embed="rId3"/>
          <a:stretch>
            <a:fillRect/>
          </a:stretch>
        </p:blipFill>
        <p:spPr>
          <a:xfrm>
            <a:off x="304800" y="539262"/>
            <a:ext cx="5924266" cy="8461710"/>
          </a:xfrm>
          <a:prstGeom prst="rect">
            <a:avLst/>
          </a:prstGeom>
        </p:spPr>
      </p:pic>
      <p:pic>
        <p:nvPicPr>
          <p:cNvPr id="7" name="Picture 6">
            <a:extLst>
              <a:ext uri="{FF2B5EF4-FFF2-40B4-BE49-F238E27FC236}">
                <a16:creationId xmlns:a16="http://schemas.microsoft.com/office/drawing/2014/main" id="{C970E422-72A3-A103-27DC-C5365F6B152E}"/>
              </a:ext>
            </a:extLst>
          </p:cNvPr>
          <p:cNvPicPr>
            <a:picLocks noChangeAspect="1"/>
          </p:cNvPicPr>
          <p:nvPr/>
        </p:nvPicPr>
        <p:blipFill>
          <a:blip r:embed="rId4"/>
          <a:stretch>
            <a:fillRect/>
          </a:stretch>
        </p:blipFill>
        <p:spPr>
          <a:xfrm>
            <a:off x="6229066" y="1562100"/>
            <a:ext cx="5943600" cy="8461710"/>
          </a:xfrm>
          <a:prstGeom prst="rect">
            <a:avLst/>
          </a:prstGeom>
        </p:spPr>
      </p:pic>
      <p:pic>
        <p:nvPicPr>
          <p:cNvPr id="9" name="Picture 8">
            <a:extLst>
              <a:ext uri="{FF2B5EF4-FFF2-40B4-BE49-F238E27FC236}">
                <a16:creationId xmlns:a16="http://schemas.microsoft.com/office/drawing/2014/main" id="{F386E8E0-5823-9412-28F8-998F374E52F8}"/>
              </a:ext>
            </a:extLst>
          </p:cNvPr>
          <p:cNvPicPr>
            <a:picLocks noChangeAspect="1"/>
          </p:cNvPicPr>
          <p:nvPr/>
        </p:nvPicPr>
        <p:blipFill>
          <a:blip r:embed="rId5"/>
          <a:stretch>
            <a:fillRect/>
          </a:stretch>
        </p:blipFill>
        <p:spPr>
          <a:xfrm>
            <a:off x="12326815" y="647700"/>
            <a:ext cx="5867400" cy="8388053"/>
          </a:xfrm>
          <a:prstGeom prst="rect">
            <a:avLst/>
          </a:prstGeom>
        </p:spPr>
      </p:pic>
    </p:spTree>
    <p:extLst>
      <p:ext uri="{BB962C8B-B14F-4D97-AF65-F5344CB8AC3E}">
        <p14:creationId xmlns:p14="http://schemas.microsoft.com/office/powerpoint/2010/main" val="1890953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BC7273-79B2-706A-A168-9EDEA19C00D3}"/>
              </a:ext>
            </a:extLst>
          </p:cNvPr>
          <p:cNvGrpSpPr/>
          <p:nvPr/>
        </p:nvGrpSpPr>
        <p:grpSpPr>
          <a:xfrm>
            <a:off x="-381000" y="381087"/>
            <a:ext cx="4466165" cy="1211822"/>
            <a:chOff x="-381000" y="381087"/>
            <a:chExt cx="4466165" cy="1211822"/>
          </a:xfrm>
        </p:grpSpPr>
        <p:sp>
          <p:nvSpPr>
            <p:cNvPr id="3" name="Freeform 6">
              <a:extLst>
                <a:ext uri="{FF2B5EF4-FFF2-40B4-BE49-F238E27FC236}">
                  <a16:creationId xmlns:a16="http://schemas.microsoft.com/office/drawing/2014/main" id="{524EFA22-07F6-6AD9-6EB6-C345616A0C9A}"/>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Rectangle 4">
              <a:extLst>
                <a:ext uri="{FF2B5EF4-FFF2-40B4-BE49-F238E27FC236}">
                  <a16:creationId xmlns:a16="http://schemas.microsoft.com/office/drawing/2014/main" id="{8C60950B-EA57-7F1C-13FA-6BD610A2DC13}"/>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vi-VN"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1</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aphicFrame>
        <p:nvGraphicFramePr>
          <p:cNvPr id="4" name="Table 3">
            <a:extLst>
              <a:ext uri="{FF2B5EF4-FFF2-40B4-BE49-F238E27FC236}">
                <a16:creationId xmlns:a16="http://schemas.microsoft.com/office/drawing/2014/main" id="{ADD9CAD3-76C5-5BC9-007C-458EA88F14DA}"/>
              </a:ext>
            </a:extLst>
          </p:cNvPr>
          <p:cNvGraphicFramePr>
            <a:graphicFrameLocks noGrp="1"/>
          </p:cNvGraphicFramePr>
          <p:nvPr>
            <p:extLst>
              <p:ext uri="{D42A27DB-BD31-4B8C-83A1-F6EECF244321}">
                <p14:modId xmlns:p14="http://schemas.microsoft.com/office/powerpoint/2010/main" val="3319838159"/>
              </p:ext>
            </p:extLst>
          </p:nvPr>
        </p:nvGraphicFramePr>
        <p:xfrm>
          <a:off x="228600" y="1653655"/>
          <a:ext cx="17754600" cy="8473440"/>
        </p:xfrm>
        <a:graphic>
          <a:graphicData uri="http://schemas.openxmlformats.org/drawingml/2006/table">
            <a:tbl>
              <a:tblPr firstRow="1" bandRow="1">
                <a:tableStyleId>{5940675A-B579-460E-94D1-54222C63F5DA}</a:tableStyleId>
              </a:tblPr>
              <a:tblGrid>
                <a:gridCol w="7397750">
                  <a:extLst>
                    <a:ext uri="{9D8B030D-6E8A-4147-A177-3AD203B41FA5}">
                      <a16:colId xmlns:a16="http://schemas.microsoft.com/office/drawing/2014/main" val="628365876"/>
                    </a:ext>
                  </a:extLst>
                </a:gridCol>
                <a:gridCol w="3079063">
                  <a:extLst>
                    <a:ext uri="{9D8B030D-6E8A-4147-A177-3AD203B41FA5}">
                      <a16:colId xmlns:a16="http://schemas.microsoft.com/office/drawing/2014/main" val="1307534685"/>
                    </a:ext>
                  </a:extLst>
                </a:gridCol>
                <a:gridCol w="7277787">
                  <a:extLst>
                    <a:ext uri="{9D8B030D-6E8A-4147-A177-3AD203B41FA5}">
                      <a16:colId xmlns:a16="http://schemas.microsoft.com/office/drawing/2014/main" val="2810676888"/>
                    </a:ext>
                  </a:extLst>
                </a:gridCol>
              </a:tblGrid>
              <a:tr h="370840">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gọi</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đáp</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686504254"/>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 Sợ gì? Mày bảo tao sợ cái gì? Mày bảo tao còn biết sợ ai hơn tao nữa?</a:t>
                      </a:r>
                    </a:p>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 Thưa anh, thế thì, … hừ hừ … em xin sợ. Mời anh cứ đùa một mình thôi.</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Thưa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anh</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đáp</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Dế</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Choắt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dùng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Dế</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Mèn</a:t>
                      </a:r>
                      <a:r>
                        <a:rPr lang="en-US" sz="3800" baseline="0" dirty="0">
                          <a:latin typeface="Times New Roman" panose="02020603050405020304" pitchFamily="18" charset="0"/>
                          <a:cs typeface="Times New Roman" panose="02020603050405020304" pitchFamily="18" charset="0"/>
                        </a:rPr>
                        <a:t>.</a:t>
                      </a: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sự</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tôn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kính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kẻ</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dưới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trên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0136510"/>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Ê, đồ quỷ! – Nét Len vừa quát vừa nện chân xuống vỏ tàu.</a:t>
                      </a:r>
                    </a:p>
                  </a:txBody>
                  <a:tcPr>
                    <a:solidFill>
                      <a:schemeClr val="bg1"/>
                    </a:solidFill>
                  </a:tcPr>
                </a:tc>
                <a:tc>
                  <a:txBody>
                    <a:bodyPr/>
                    <a:lstStyle/>
                    <a:p>
                      <a:pPr algn="ctr"/>
                      <a:r>
                        <a:rPr lang="en-US" sz="3800" baseline="0" dirty="0">
                          <a:latin typeface="Times New Roman" panose="02020603050405020304" pitchFamily="18" charset="0"/>
                          <a:cs typeface="Times New Roman" panose="02020603050405020304" pitchFamily="18" charset="0"/>
                        </a:rPr>
                        <a:t>Ê</a:t>
                      </a: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Nét</a:t>
                      </a:r>
                      <a:r>
                        <a:rPr lang="en-US" sz="3800" baseline="0" dirty="0">
                          <a:latin typeface="Times New Roman" panose="02020603050405020304" pitchFamily="18" charset="0"/>
                          <a:cs typeface="Times New Roman" panose="02020603050405020304" pitchFamily="18" charset="0"/>
                        </a:rPr>
                        <a:t> Len</a:t>
                      </a: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độ</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suồng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Nét</a:t>
                      </a:r>
                      <a:r>
                        <a:rPr lang="en-US" sz="3800" baseline="0" dirty="0">
                          <a:latin typeface="Times New Roman" panose="02020603050405020304" pitchFamily="18" charset="0"/>
                          <a:cs typeface="Times New Roman" panose="02020603050405020304" pitchFamily="18" charset="0"/>
                        </a:rPr>
                        <a:t> Len </a:t>
                      </a:r>
                      <a:r>
                        <a:rPr lang="en-US" sz="3800" baseline="0" dirty="0" err="1">
                          <a:latin typeface="Times New Roman" panose="02020603050405020304" pitchFamily="18" charset="0"/>
                          <a:cs typeface="Times New Roman" panose="02020603050405020304" pitchFamily="18" charset="0"/>
                        </a:rPr>
                        <a:t>với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được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88816226"/>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Cậu bé ơi, ở đây ngày nào người ta chẳng bán đến hàng nghìn con lạc đà!</a:t>
                      </a:r>
                    </a:p>
                  </a:txBody>
                  <a:tcPr>
                    <a:solidFill>
                      <a:schemeClr val="bg1"/>
                    </a:solidFill>
                  </a:tcPr>
                </a:tc>
                <a:tc>
                  <a:txBody>
                    <a:bodyPr/>
                    <a:lstStyle/>
                    <a:p>
                      <a:pPr algn="ctr"/>
                      <a:r>
                        <a:rPr lang="vi-VN" sz="3800" dirty="0">
                          <a:latin typeface="Times New Roman" panose="02020603050405020304" pitchFamily="18" charset="0"/>
                          <a:cs typeface="Times New Roman" panose="02020603050405020304" pitchFamily="18" charset="0"/>
                        </a:rPr>
                        <a:t>Ơ</a:t>
                      </a:r>
                      <a:r>
                        <a:rPr lang="en-US" sz="3800" dirty="0" err="1">
                          <a:latin typeface="Times New Roman" panose="02020603050405020304" pitchFamily="18" charset="0"/>
                          <a:cs typeface="Times New Roman" panose="02020603050405020304" pitchFamily="18" charset="0"/>
                        </a:rPr>
                        <a:t>i</a:t>
                      </a:r>
                      <a:r>
                        <a:rPr lang="en-US" sz="3800" baseline="0" dirty="0">
                          <a:latin typeface="Times New Roman" panose="02020603050405020304" pitchFamily="18" charset="0"/>
                          <a:cs typeface="Times New Roman" panose="02020603050405020304" pitchFamily="18" charset="0"/>
                        </a:rPr>
                        <a:t> </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đáp</a:t>
                      </a:r>
                      <a:endParaRPr lang="en-US" sz="3800" baseline="0" dirty="0">
                        <a:latin typeface="Times New Roman" panose="02020603050405020304" pitchFamily="18" charset="0"/>
                        <a:cs typeface="Times New Roman" panose="02020603050405020304" pitchFamily="18" charset="0"/>
                      </a:endParaRP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những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qua </a:t>
                      </a:r>
                      <a:r>
                        <a:rPr lang="en-US" sz="3800" baseline="0" dirty="0" err="1">
                          <a:latin typeface="Times New Roman" panose="02020603050405020304" pitchFamily="18" charset="0"/>
                          <a:cs typeface="Times New Roman" panose="02020603050405020304" pitchFamily="18" charset="0"/>
                        </a:rPr>
                        <a:t>đường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cậu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bé</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90219827"/>
                  </a:ext>
                </a:extLst>
              </a:tr>
            </a:tbl>
          </a:graphicData>
        </a:graphic>
      </p:graphicFrame>
    </p:spTree>
    <p:extLst>
      <p:ext uri="{BB962C8B-B14F-4D97-AF65-F5344CB8AC3E}">
        <p14:creationId xmlns:p14="http://schemas.microsoft.com/office/powerpoint/2010/main" val="141486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59DC5-21F6-98B7-6683-9E78DDB5748B}"/>
              </a:ext>
            </a:extLst>
          </p:cNvPr>
          <p:cNvGrpSpPr/>
          <p:nvPr/>
        </p:nvGrpSpPr>
        <p:grpSpPr>
          <a:xfrm>
            <a:off x="-381000" y="381087"/>
            <a:ext cx="4466165" cy="1211822"/>
            <a:chOff x="-381000" y="381087"/>
            <a:chExt cx="4466165" cy="1211822"/>
          </a:xfrm>
        </p:grpSpPr>
        <p:sp>
          <p:nvSpPr>
            <p:cNvPr id="8" name="Freeform 6">
              <a:extLst>
                <a:ext uri="{FF2B5EF4-FFF2-40B4-BE49-F238E27FC236}">
                  <a16:creationId xmlns:a16="http://schemas.microsoft.com/office/drawing/2014/main" id="{3FA7EDCB-7996-0285-9951-8A8F21757FEE}"/>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DF124CD3-A2ED-D3C0-CC09-BC476C80475E}"/>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lang="en-US" sz="4800" b="1" dirty="0">
                  <a:solidFill>
                    <a:prstClr val="black"/>
                  </a:solidFill>
                  <a:latin typeface="Times New Roman" pitchFamily="18" charset="0"/>
                  <a:cs typeface="Times New Roman" pitchFamily="18" charset="0"/>
                </a:rPr>
                <a:t>2</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10" name="Freeform 5">
            <a:extLst>
              <a:ext uri="{FF2B5EF4-FFF2-40B4-BE49-F238E27FC236}">
                <a16:creationId xmlns:a16="http://schemas.microsoft.com/office/drawing/2014/main"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aphicFrame>
        <p:nvGraphicFramePr>
          <p:cNvPr id="4" name="Table 3">
            <a:extLst>
              <a:ext uri="{FF2B5EF4-FFF2-40B4-BE49-F238E27FC236}">
                <a16:creationId xmlns:a16="http://schemas.microsoft.com/office/drawing/2014/main" id="{AA67C258-C1B7-AC45-52EB-1AF0FD00C49D}"/>
              </a:ext>
            </a:extLst>
          </p:cNvPr>
          <p:cNvGraphicFramePr>
            <a:graphicFrameLocks noGrp="1"/>
          </p:cNvGraphicFramePr>
          <p:nvPr>
            <p:extLst>
              <p:ext uri="{D42A27DB-BD31-4B8C-83A1-F6EECF244321}">
                <p14:modId xmlns:p14="http://schemas.microsoft.com/office/powerpoint/2010/main" val="2243698521"/>
              </p:ext>
            </p:extLst>
          </p:nvPr>
        </p:nvGraphicFramePr>
        <p:xfrm>
          <a:off x="381000" y="1638300"/>
          <a:ext cx="17602200" cy="7802880"/>
        </p:xfrm>
        <a:graphic>
          <a:graphicData uri="http://schemas.openxmlformats.org/drawingml/2006/table">
            <a:tbl>
              <a:tblPr firstRow="1" bandRow="1">
                <a:tableStyleId>{5940675A-B579-460E-94D1-54222C63F5DA}</a:tableStyleId>
              </a:tblPr>
              <a:tblGrid>
                <a:gridCol w="7391400">
                  <a:extLst>
                    <a:ext uri="{9D8B030D-6E8A-4147-A177-3AD203B41FA5}">
                      <a16:colId xmlns:a16="http://schemas.microsoft.com/office/drawing/2014/main" val="628365876"/>
                    </a:ext>
                  </a:extLst>
                </a:gridCol>
                <a:gridCol w="3202517">
                  <a:extLst>
                    <a:ext uri="{9D8B030D-6E8A-4147-A177-3AD203B41FA5}">
                      <a16:colId xmlns:a16="http://schemas.microsoft.com/office/drawing/2014/main" val="1307534685"/>
                    </a:ext>
                  </a:extLst>
                </a:gridCol>
                <a:gridCol w="7008283">
                  <a:extLst>
                    <a:ext uri="{9D8B030D-6E8A-4147-A177-3AD203B41FA5}">
                      <a16:colId xmlns:a16="http://schemas.microsoft.com/office/drawing/2014/main" val="2810676888"/>
                    </a:ext>
                  </a:extLst>
                </a:gridCol>
              </a:tblGrid>
              <a:tr h="841322">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chêm</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xen</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686504254"/>
                  </a:ext>
                </a:extLst>
              </a:tr>
              <a:tr h="1215243">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Hàng vạn người đọc rất tinh, đã thuộc ba bài thu này, mà không thuộc được các bài thu khác (của các tác giả khác)</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Của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bài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thơ</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Diệu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muốn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chứ</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Nguyễn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Khuyến</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0136510"/>
                  </a:ext>
                </a:extLst>
              </a:tr>
              <a:tr h="2710927">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Có về thăm “Vườn Bùi chốn cũ” – đây là “xứ Vườn Bùi” theo đồng bào gọi cả vùng Trung Lương nằm trong xã Yên Đổ cũ, chứ không phải chỉ là khu vườn của nhà ở cụ Nguyễn Khuyến – mới càng hiểu rõ bài “Ao thu lạnh lẽo nước trong veo”</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đây là “xứ Vườn Bùi” </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cụ Nguyễn Khuyến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Giải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cụm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từ</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Vườn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bùi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chốn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cũ</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hiểu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nhầm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phạm</a:t>
                      </a:r>
                      <a:r>
                        <a:rPr lang="en-US" sz="3800" baseline="0" dirty="0">
                          <a:latin typeface="Times New Roman" panose="02020603050405020304" pitchFamily="18" charset="0"/>
                          <a:cs typeface="Times New Roman" panose="02020603050405020304" pitchFamily="18" charset="0"/>
                        </a:rPr>
                        <a:t> vi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gian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được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88816226"/>
                  </a:ext>
                </a:extLst>
              </a:tr>
            </a:tbl>
          </a:graphicData>
        </a:graphic>
      </p:graphicFrame>
    </p:spTree>
    <p:extLst>
      <p:ext uri="{BB962C8B-B14F-4D97-AF65-F5344CB8AC3E}">
        <p14:creationId xmlns:p14="http://schemas.microsoft.com/office/powerpoint/2010/main" val="9797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59DC5-21F6-98B7-6683-9E78DDB5748B}"/>
              </a:ext>
            </a:extLst>
          </p:cNvPr>
          <p:cNvGrpSpPr/>
          <p:nvPr/>
        </p:nvGrpSpPr>
        <p:grpSpPr>
          <a:xfrm>
            <a:off x="-381000" y="381087"/>
            <a:ext cx="4466165" cy="1211822"/>
            <a:chOff x="-381000" y="381087"/>
            <a:chExt cx="4466165" cy="1211822"/>
          </a:xfrm>
        </p:grpSpPr>
        <p:sp>
          <p:nvSpPr>
            <p:cNvPr id="8" name="Freeform 6">
              <a:extLst>
                <a:ext uri="{FF2B5EF4-FFF2-40B4-BE49-F238E27FC236}">
                  <a16:creationId xmlns:a16="http://schemas.microsoft.com/office/drawing/2014/main" id="{3FA7EDCB-7996-0285-9951-8A8F21757FEE}"/>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DF124CD3-A2ED-D3C0-CC09-BC476C80475E}"/>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lang="en-US" sz="4800" b="1" dirty="0">
                  <a:solidFill>
                    <a:prstClr val="black"/>
                  </a:solidFill>
                  <a:latin typeface="Times New Roman" pitchFamily="18" charset="0"/>
                  <a:cs typeface="Times New Roman" pitchFamily="18" charset="0"/>
                </a:rPr>
                <a:t>2</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10" name="Freeform 5">
            <a:extLst>
              <a:ext uri="{FF2B5EF4-FFF2-40B4-BE49-F238E27FC236}">
                <a16:creationId xmlns:a16="http://schemas.microsoft.com/office/drawing/2014/main"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aphicFrame>
        <p:nvGraphicFramePr>
          <p:cNvPr id="2" name="Table 1">
            <a:extLst>
              <a:ext uri="{FF2B5EF4-FFF2-40B4-BE49-F238E27FC236}">
                <a16:creationId xmlns:a16="http://schemas.microsoft.com/office/drawing/2014/main" id="{B6853D8A-B52E-E754-4A43-42ADAFA2E19D}"/>
              </a:ext>
            </a:extLst>
          </p:cNvPr>
          <p:cNvGraphicFramePr>
            <a:graphicFrameLocks noGrp="1"/>
          </p:cNvGraphicFramePr>
          <p:nvPr>
            <p:extLst>
              <p:ext uri="{D42A27DB-BD31-4B8C-83A1-F6EECF244321}">
                <p14:modId xmlns:p14="http://schemas.microsoft.com/office/powerpoint/2010/main" val="1311806739"/>
              </p:ext>
            </p:extLst>
          </p:nvPr>
        </p:nvGraphicFramePr>
        <p:xfrm>
          <a:off x="838200" y="1943100"/>
          <a:ext cx="16459200" cy="7223760"/>
        </p:xfrm>
        <a:graphic>
          <a:graphicData uri="http://schemas.openxmlformats.org/drawingml/2006/table">
            <a:tbl>
              <a:tblPr firstRow="1" bandRow="1">
                <a:tableStyleId>{5940675A-B579-460E-94D1-54222C63F5DA}</a:tableStyleId>
              </a:tblPr>
              <a:tblGrid>
                <a:gridCol w="6705600">
                  <a:extLst>
                    <a:ext uri="{9D8B030D-6E8A-4147-A177-3AD203B41FA5}">
                      <a16:colId xmlns:a16="http://schemas.microsoft.com/office/drawing/2014/main" val="628365876"/>
                    </a:ext>
                  </a:extLst>
                </a:gridCol>
                <a:gridCol w="3200400">
                  <a:extLst>
                    <a:ext uri="{9D8B030D-6E8A-4147-A177-3AD203B41FA5}">
                      <a16:colId xmlns:a16="http://schemas.microsoft.com/office/drawing/2014/main" val="1307534685"/>
                    </a:ext>
                  </a:extLst>
                </a:gridCol>
                <a:gridCol w="6553200">
                  <a:extLst>
                    <a:ext uri="{9D8B030D-6E8A-4147-A177-3AD203B41FA5}">
                      <a16:colId xmlns:a16="http://schemas.microsoft.com/office/drawing/2014/main" val="2810676888"/>
                    </a:ext>
                  </a:extLst>
                </a:gridCol>
              </a:tblGrid>
              <a:tr h="841322">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chêm</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xen</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686504254"/>
                  </a:ext>
                </a:extLst>
              </a:tr>
              <a:tr h="1698224">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Chiều hôm đó, bọn mèo ngạc nhiên khi không thấy con hải âu xuất hiện để xơi món yêu thích – món mực ống mà Xe-cret-ta-ri-ô chôm được từ bếp nhà hàng.</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món mực ống mà Xe-cret-ta-ri-ô chôm được từ bếp nhà hàng</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món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yêu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con </a:t>
                      </a:r>
                      <a:r>
                        <a:rPr lang="en-US" sz="3800" baseline="0" dirty="0" err="1">
                          <a:latin typeface="Times New Roman" panose="02020603050405020304" pitchFamily="18" charset="0"/>
                          <a:cs typeface="Times New Roman" panose="02020603050405020304" pitchFamily="18" charset="0"/>
                        </a:rPr>
                        <a:t>hải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âu</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011003752"/>
                  </a:ext>
                </a:extLst>
              </a:tr>
              <a:tr h="1215243">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d. Đọc văn (phân tích, bình giảng, bình luận) tất yếu phải tôn trọng văn bản, từ ngôn từ đến hình tượng.</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phân tích, bình giảng, bình luận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hơn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hoạt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động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có</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liên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quan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văn</a:t>
                      </a:r>
                      <a:r>
                        <a:rPr lang="en-US" sz="3800" baseline="0" dirty="0">
                          <a:latin typeface="Times New Roman" panose="02020603050405020304" pitchFamily="18" charset="0"/>
                          <a:cs typeface="Times New Roman" panose="02020603050405020304" pitchFamily="18" charset="0"/>
                        </a:rPr>
                        <a:t>”, ý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rằng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luận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cũng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kết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quả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việc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văn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89786698"/>
                  </a:ext>
                </a:extLst>
              </a:tr>
            </a:tbl>
          </a:graphicData>
        </a:graphic>
      </p:graphicFrame>
    </p:spTree>
    <p:extLst>
      <p:ext uri="{BB962C8B-B14F-4D97-AF65-F5344CB8AC3E}">
        <p14:creationId xmlns:p14="http://schemas.microsoft.com/office/powerpoint/2010/main" val="397708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6CC0559-F39A-3C3F-D45E-3414E892D68B}"/>
              </a:ext>
            </a:extLst>
          </p:cNvPr>
          <p:cNvGrpSpPr/>
          <p:nvPr/>
        </p:nvGrpSpPr>
        <p:grpSpPr>
          <a:xfrm>
            <a:off x="-381000" y="381087"/>
            <a:ext cx="4466165" cy="1211822"/>
            <a:chOff x="-381000" y="381087"/>
            <a:chExt cx="4466165" cy="1211822"/>
          </a:xfrm>
        </p:grpSpPr>
        <p:sp>
          <p:nvSpPr>
            <p:cNvPr id="7" name="Freeform 6">
              <a:extLst>
                <a:ext uri="{FF2B5EF4-FFF2-40B4-BE49-F238E27FC236}">
                  <a16:creationId xmlns:a16="http://schemas.microsoft.com/office/drawing/2014/main" id="{EEAFD9AE-D8A3-6E0D-A068-A793CF01E522}"/>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Rectangle 7">
              <a:extLst>
                <a:ext uri="{FF2B5EF4-FFF2-40B4-BE49-F238E27FC236}">
                  <a16:creationId xmlns:a16="http://schemas.microsoft.com/office/drawing/2014/main" id="{DF18804F-6B6A-743C-EC62-5E0CC9E08C4C}"/>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3</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9" name="Freeform 5">
            <a:extLst>
              <a:ext uri="{FF2B5EF4-FFF2-40B4-BE49-F238E27FC236}">
                <a16:creationId xmlns:a16="http://schemas.microsoft.com/office/drawing/2014/main" id="{390996D1-08FE-94C7-A61B-0C022F0CDD40}"/>
              </a:ext>
            </a:extLst>
          </p:cNvPr>
          <p:cNvSpPr/>
          <p:nvPr/>
        </p:nvSpPr>
        <p:spPr>
          <a:xfrm>
            <a:off x="15925800" y="-876300"/>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aphicFrame>
        <p:nvGraphicFramePr>
          <p:cNvPr id="5" name="Table 4">
            <a:extLst>
              <a:ext uri="{FF2B5EF4-FFF2-40B4-BE49-F238E27FC236}">
                <a16:creationId xmlns:a16="http://schemas.microsoft.com/office/drawing/2014/main" id="{45830CA2-E6E4-2D62-BD78-35C309B01E98}"/>
              </a:ext>
            </a:extLst>
          </p:cNvPr>
          <p:cNvGraphicFramePr>
            <a:graphicFrameLocks noGrp="1"/>
          </p:cNvGraphicFramePr>
          <p:nvPr>
            <p:extLst>
              <p:ext uri="{D42A27DB-BD31-4B8C-83A1-F6EECF244321}">
                <p14:modId xmlns:p14="http://schemas.microsoft.com/office/powerpoint/2010/main" val="3715648523"/>
              </p:ext>
            </p:extLst>
          </p:nvPr>
        </p:nvGraphicFramePr>
        <p:xfrm>
          <a:off x="876300" y="1866900"/>
          <a:ext cx="16535400" cy="7680960"/>
        </p:xfrm>
        <a:graphic>
          <a:graphicData uri="http://schemas.openxmlformats.org/drawingml/2006/table">
            <a:tbl>
              <a:tblPr firstRow="1" bandRow="1">
                <a:tableStyleId>{5940675A-B579-460E-94D1-54222C63F5DA}</a:tableStyleId>
              </a:tblPr>
              <a:tblGrid>
                <a:gridCol w="11758507">
                  <a:extLst>
                    <a:ext uri="{9D8B030D-6E8A-4147-A177-3AD203B41FA5}">
                      <a16:colId xmlns:a16="http://schemas.microsoft.com/office/drawing/2014/main" val="628365876"/>
                    </a:ext>
                  </a:extLst>
                </a:gridCol>
                <a:gridCol w="4776893">
                  <a:extLst>
                    <a:ext uri="{9D8B030D-6E8A-4147-A177-3AD203B41FA5}">
                      <a16:colId xmlns:a16="http://schemas.microsoft.com/office/drawing/2014/main" val="1307534685"/>
                    </a:ext>
                  </a:extLst>
                </a:gridCol>
              </a:tblGrid>
              <a:tr h="370840">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biệt</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lập</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686504254"/>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Và hẳn vì buồn nên Ánh Vàng muốn được nhìn thấy những điều mới mẻ.</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Hẳn</a:t>
                      </a:r>
                      <a:r>
                        <a:rPr lang="en-US" sz="3800" dirty="0">
                          <a:latin typeface="Times New Roman" panose="02020603050405020304" pitchFamily="18" charset="0"/>
                          <a:cs typeface="Times New Roman" panose="02020603050405020304" pitchFamily="18" charset="0"/>
                        </a:rPr>
                        <a:t> - </a:t>
                      </a:r>
                      <a:r>
                        <a:rPr lang="en-US" sz="380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thái</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0136510"/>
                  </a:ext>
                </a:extLst>
              </a:tr>
              <a:tr h="762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Mùa xuân của tôi – mùa xuân Bắc Việt, mùa xuân của Hà Nội – là mùa xuân có mưa riêu riêu, gió lành lạnh, có tiếng nhạn kêu trong đêm xanh, có tiếng trống chèo vọng lại từ những thôn xóm xa xa, có câu hát huê tình của cô gái đẹp như thơ mộng…</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Mùa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Bắc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Việt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mùa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Nội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xen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88816226"/>
                  </a:ext>
                </a:extLst>
              </a:tr>
              <a:tr h="1524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Này bác có lợn kia ơi! Từ lúc mặc cái áo mới này, tôi chẳng thấy con lợn nào chạy qua đây cả!</a:t>
                      </a:r>
                    </a:p>
                  </a:txBody>
                  <a:tcPr>
                    <a:solidFill>
                      <a:schemeClr val="bg1"/>
                    </a:solidFill>
                  </a:tcPr>
                </a:tc>
                <a:tc>
                  <a:txBody>
                    <a:bodyPr/>
                    <a:lstStyle/>
                    <a:p>
                      <a:pPr algn="ctr"/>
                      <a:r>
                        <a:rPr lang="vi-VN" sz="3800" dirty="0">
                          <a:latin typeface="Times New Roman" panose="02020603050405020304" pitchFamily="18" charset="0"/>
                          <a:cs typeface="Times New Roman" panose="02020603050405020304" pitchFamily="18" charset="0"/>
                        </a:rPr>
                        <a:t>Ơ</a:t>
                      </a:r>
                      <a:r>
                        <a:rPr lang="en-US" sz="3800" dirty="0" err="1">
                          <a:latin typeface="Times New Roman" panose="02020603050405020304" pitchFamily="18" charset="0"/>
                          <a:cs typeface="Times New Roman" panose="02020603050405020304" pitchFamily="18" charset="0"/>
                        </a:rPr>
                        <a:t>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đáp</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410331293"/>
                  </a:ext>
                </a:extLst>
              </a:tr>
              <a:tr h="762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d. Ôi những vạt ruộng vàng</a:t>
                      </a:r>
                    </a:p>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Chiều nay rung rinh lúa ngả.</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Ôi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cảm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09538323"/>
                  </a:ext>
                </a:extLst>
              </a:tr>
            </a:tbl>
          </a:graphicData>
        </a:graphic>
      </p:graphicFrame>
    </p:spTree>
    <p:extLst>
      <p:ext uri="{BB962C8B-B14F-4D97-AF65-F5344CB8AC3E}">
        <p14:creationId xmlns:p14="http://schemas.microsoft.com/office/powerpoint/2010/main" val="35227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0">
            <a:extLst>
              <a:ext uri="{FF2B5EF4-FFF2-40B4-BE49-F238E27FC236}">
                <a16:creationId xmlns:a16="http://schemas.microsoft.com/office/drawing/2014/main" id="{C519EE04-94B5-BC10-0EC4-2A1D277565AC}"/>
              </a:ext>
            </a:extLst>
          </p:cNvPr>
          <p:cNvSpPr/>
          <p:nvPr/>
        </p:nvSpPr>
        <p:spPr>
          <a:xfrm>
            <a:off x="13665236" y="6172200"/>
            <a:ext cx="4354286" cy="4114800"/>
          </a:xfrm>
          <a:custGeom>
            <a:avLst/>
            <a:gdLst/>
            <a:ahLst/>
            <a:cxnLst/>
            <a:rect l="l" t="t" r="r" b="b"/>
            <a:pathLst>
              <a:path w="4354286" h="4114800">
                <a:moveTo>
                  <a:pt x="0" y="0"/>
                </a:moveTo>
                <a:lnTo>
                  <a:pt x="4354285" y="0"/>
                </a:lnTo>
                <a:lnTo>
                  <a:pt x="435428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Rounded Rectangle 9">
            <a:extLst>
              <a:ext uri="{FF2B5EF4-FFF2-40B4-BE49-F238E27FC236}">
                <a16:creationId xmlns:a16="http://schemas.microsoft.com/office/drawing/2014/main" id="{FAE9044B-24B1-2726-87BB-CD9BDDA55903}"/>
              </a:ext>
            </a:extLst>
          </p:cNvPr>
          <p:cNvSpPr/>
          <p:nvPr/>
        </p:nvSpPr>
        <p:spPr>
          <a:xfrm>
            <a:off x="3581400" y="1028700"/>
            <a:ext cx="10744200" cy="101505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1370237" rtl="0" eaLnBrk="1" fontAlgn="auto" latinLnBrk="0" hangingPunct="1">
              <a:lnSpc>
                <a:spcPct val="150000"/>
              </a:lnSpc>
              <a:spcBef>
                <a:spcPts val="0"/>
              </a:spcBef>
              <a:spcAft>
                <a:spcPts val="0"/>
              </a:spcAft>
              <a:buClrTx/>
              <a:buSzTx/>
              <a:buFontTx/>
              <a:buNone/>
              <a:tabLst/>
              <a:defRPr/>
            </a:pPr>
            <a:r>
              <a:rPr kumimoji="0" lang="en-US" altLang="ko-KR" sz="72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Xây</a:t>
            </a:r>
            <a:r>
              <a:rPr kumimoji="0" lang="en-US" altLang="ko-KR" sz="7200" b="0" i="0" u="none" strike="noStrike" kern="1200" cap="none" spc="0" normalizeH="0" baseline="0" noProof="0" dirty="0">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 </a:t>
            </a:r>
            <a:r>
              <a:rPr kumimoji="0" lang="en-US" altLang="ko-KR" sz="72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dựng</a:t>
            </a:r>
            <a:r>
              <a:rPr kumimoji="0" lang="en-US" altLang="ko-KR" sz="7200" b="0" i="0" u="none" strike="noStrike" kern="1200" cap="none" spc="0" normalizeH="0" baseline="0" noProof="0" dirty="0">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 </a:t>
            </a:r>
            <a:r>
              <a:rPr kumimoji="0" lang="en-US" altLang="ko-KR" sz="72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hội</a:t>
            </a:r>
            <a:r>
              <a:rPr kumimoji="0" lang="en-US" altLang="ko-KR" sz="7200" b="0" i="0" u="none" strike="noStrike" kern="1200" cap="none" spc="0" normalizeH="0" baseline="0" noProof="0" dirty="0">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 </a:t>
            </a:r>
            <a:r>
              <a:rPr kumimoji="0" lang="en-US" altLang="ko-KR" sz="72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thoại</a:t>
            </a:r>
            <a:endParaRPr kumimoji="0" lang="ko-KR" altLang="en-US" sz="7200" b="0" i="0" u="none" strike="noStrike" kern="1200" cap="none" spc="0" normalizeH="0" baseline="0" noProof="0" dirty="0">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endParaRPr>
          </a:p>
        </p:txBody>
      </p:sp>
      <p:sp>
        <p:nvSpPr>
          <p:cNvPr id="15" name="Rectangle 14">
            <a:extLst>
              <a:ext uri="{FF2B5EF4-FFF2-40B4-BE49-F238E27FC236}">
                <a16:creationId xmlns:a16="http://schemas.microsoft.com/office/drawing/2014/main" id="{18B3B871-F34C-FF2C-571E-BB47D3CB57D9}"/>
              </a:ext>
            </a:extLst>
          </p:cNvPr>
          <p:cNvSpPr/>
          <p:nvPr/>
        </p:nvSpPr>
        <p:spPr>
          <a:xfrm>
            <a:off x="1905000" y="3133516"/>
            <a:ext cx="134874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cặp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đôi</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gọi</a:t>
            </a:r>
            <a:r>
              <a:rPr lang="en-US" sz="4400" dirty="0">
                <a:solidFill>
                  <a:prstClr val="black"/>
                </a:solidFill>
                <a:latin typeface="Times New Roman" panose="02020603050405020304" pitchFamily="18" charset="0"/>
                <a:cs typeface="Times New Roman" panose="02020603050405020304" pitchFamily="18" charset="0"/>
              </a:rPr>
              <a:t> - </a:t>
            </a:r>
            <a:r>
              <a:rPr lang="en-US" sz="4400" dirty="0" err="1">
                <a:solidFill>
                  <a:prstClr val="black"/>
                </a:solidFill>
                <a:latin typeface="Times New Roman" panose="02020603050405020304" pitchFamily="18" charset="0"/>
                <a:cs typeface="Times New Roman" panose="02020603050405020304" pitchFamily="18" charset="0"/>
              </a:rPr>
              <a:t>đáp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chêm</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556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278859" y="2288384"/>
            <a:ext cx="2269331" cy="202406"/>
            <a:chOff x="0" y="1896"/>
            <a:chExt cx="5760" cy="120"/>
          </a:xfrm>
        </p:grpSpPr>
        <p:sp>
          <p:nvSpPr>
            <p:cNvPr id="38915" name="Rectangle 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38916" name="Rectangle 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sp>
        <p:nvSpPr>
          <p:cNvPr id="38917" name="AutoShape 5"/>
          <p:cNvSpPr>
            <a:spLocks noChangeArrowheads="1"/>
          </p:cNvSpPr>
          <p:nvPr/>
        </p:nvSpPr>
        <p:spPr bwMode="gray">
          <a:xfrm>
            <a:off x="2971800" y="879242"/>
            <a:ext cx="13030200" cy="1835945"/>
          </a:xfrm>
          <a:prstGeom prst="roundRect">
            <a:avLst>
              <a:gd name="adj" fmla="val 50000"/>
            </a:avLst>
          </a:prstGeom>
          <a:solidFill>
            <a:srgbClr val="00FF00"/>
          </a:solidFill>
          <a:ln w="38100" algn="ctr">
            <a:solidFill>
              <a:srgbClr val="FFFFFF"/>
            </a:solidFill>
            <a:round/>
            <a:headEnd/>
            <a:tailEnd/>
          </a:ln>
          <a:effectLst>
            <a:outerShdw dist="63500" dir="3187806" algn="ctr" rotWithShape="0">
              <a:srgbClr val="001D3A"/>
            </a:outerShdw>
          </a:effectLst>
        </p:spPr>
        <p:txBody>
          <a:bodyPr wrap="none" anchor="ctr"/>
          <a:lstStyle/>
          <a:p>
            <a:pPr algn="just"/>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1 :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lập</a:t>
            </a:r>
            <a:r>
              <a:rPr lang="en-US" sz="3600" b="1" dirty="0">
                <a:latin typeface="Times New Roman" pitchFamily="18" charset="0"/>
                <a:cs typeface="Times New Roman" pitchFamily="18" charset="0"/>
              </a:rPr>
              <a:t> </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thái</a:t>
            </a:r>
            <a:r>
              <a:rPr lang="en-US" sz="3600" b="1" dirty="0">
                <a:latin typeface="Times New Roman" pitchFamily="18" charset="0"/>
                <a:cs typeface="Times New Roman" pitchFamily="18" charset="0"/>
              </a:rPr>
              <a:t> ?</a:t>
            </a:r>
            <a:endParaRPr lang="en-US" sz="36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grpSp>
        <p:nvGrpSpPr>
          <p:cNvPr id="3" name="Group 6"/>
          <p:cNvGrpSpPr>
            <a:grpSpLocks/>
          </p:cNvGrpSpPr>
          <p:nvPr/>
        </p:nvGrpSpPr>
        <p:grpSpPr bwMode="auto">
          <a:xfrm>
            <a:off x="3095625" y="2874173"/>
            <a:ext cx="12430125" cy="1078706"/>
            <a:chOff x="384" y="1344"/>
            <a:chExt cx="3072" cy="381"/>
          </a:xfrm>
        </p:grpSpPr>
        <p:sp>
          <p:nvSpPr>
            <p:cNvPr id="38919" name="AutoShape 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38920"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38921" name="Freeform 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38922" name="Text Box 10"/>
            <p:cNvSpPr txBox="1">
              <a:spLocks noChangeArrowheads="1"/>
            </p:cNvSpPr>
            <p:nvPr/>
          </p:nvSpPr>
          <p:spPr bwMode="gray">
            <a:xfrm>
              <a:off x="719" y="1373"/>
              <a:ext cx="46" cy="261"/>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38923" name="Text Box 11"/>
            <p:cNvSpPr txBox="1">
              <a:spLocks noChangeArrowheads="1"/>
            </p:cNvSpPr>
            <p:nvPr/>
          </p:nvSpPr>
          <p:spPr bwMode="gray">
            <a:xfrm>
              <a:off x="1124" y="1404"/>
              <a:ext cx="2258" cy="228"/>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4" name="Group 12"/>
          <p:cNvGrpSpPr>
            <a:grpSpLocks/>
          </p:cNvGrpSpPr>
          <p:nvPr/>
        </p:nvGrpSpPr>
        <p:grpSpPr bwMode="auto">
          <a:xfrm rot="5400000">
            <a:off x="2251474" y="2584848"/>
            <a:ext cx="2012156" cy="1943100"/>
            <a:chOff x="1872" y="1824"/>
            <a:chExt cx="2014" cy="1821"/>
          </a:xfrm>
        </p:grpSpPr>
        <p:sp>
          <p:nvSpPr>
            <p:cNvPr id="38925" name="AutoShape 1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26" name="AutoShape 1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27" name="AutoShape 1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28" name="Oval 1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38929" name="Oval 1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38930" name="Oval 1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38931" name="Oval 1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38932" name="Oval 2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38933" name="Oval 2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38934" name="Text Box 22"/>
          <p:cNvSpPr txBox="1">
            <a:spLocks noChangeArrowheads="1"/>
          </p:cNvSpPr>
          <p:nvPr/>
        </p:nvSpPr>
        <p:spPr bwMode="auto">
          <a:xfrm>
            <a:off x="2378870" y="3028950"/>
            <a:ext cx="11934825"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dirty="0">
                <a:latin typeface="Times New Roman" pitchFamily="18" charset="0"/>
                <a:cs typeface="Times New Roman" pitchFamily="18" charset="0"/>
              </a:rPr>
              <a: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phút</a:t>
            </a:r>
            <a:r>
              <a:rPr lang="en-US" sz="3600" dirty="0">
                <a:latin typeface="Times New Roman" pitchFamily="18" charset="0"/>
                <a:cs typeface="Times New Roman" pitchFamily="18" charset="0"/>
              </a:rPr>
              <a:t> </a:t>
            </a:r>
            <a:r>
              <a:rPr lang="en-US" sz="3600" dirty="0"/>
              <a:t>.</a:t>
            </a:r>
          </a:p>
        </p:txBody>
      </p:sp>
      <p:grpSp>
        <p:nvGrpSpPr>
          <p:cNvPr id="5" name="Group 23"/>
          <p:cNvGrpSpPr>
            <a:grpSpLocks/>
          </p:cNvGrpSpPr>
          <p:nvPr/>
        </p:nvGrpSpPr>
        <p:grpSpPr bwMode="auto">
          <a:xfrm rot="5400000">
            <a:off x="2602709" y="4988722"/>
            <a:ext cx="1621631" cy="202406"/>
            <a:chOff x="0" y="1896"/>
            <a:chExt cx="5760" cy="120"/>
          </a:xfrm>
        </p:grpSpPr>
        <p:sp>
          <p:nvSpPr>
            <p:cNvPr id="38936"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38937"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6" name="Group 26"/>
          <p:cNvGrpSpPr>
            <a:grpSpLocks/>
          </p:cNvGrpSpPr>
          <p:nvPr/>
        </p:nvGrpSpPr>
        <p:grpSpPr bwMode="auto">
          <a:xfrm>
            <a:off x="2988470" y="4819650"/>
            <a:ext cx="12430125" cy="1209675"/>
            <a:chOff x="384" y="1344"/>
            <a:chExt cx="3072" cy="381"/>
          </a:xfrm>
        </p:grpSpPr>
        <p:sp>
          <p:nvSpPr>
            <p:cNvPr id="38939"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38940"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38941"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38942" name="Text Box 30"/>
            <p:cNvSpPr txBox="1">
              <a:spLocks noChangeArrowheads="1"/>
            </p:cNvSpPr>
            <p:nvPr/>
          </p:nvSpPr>
          <p:spPr bwMode="gray">
            <a:xfrm>
              <a:off x="719" y="1373"/>
              <a:ext cx="46"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38943" name="Text Box 31"/>
            <p:cNvSpPr txBox="1">
              <a:spLocks noChangeArrowheads="1"/>
            </p:cNvSpPr>
            <p:nvPr/>
          </p:nvSpPr>
          <p:spPr bwMode="gray">
            <a:xfrm>
              <a:off x="1124" y="1404"/>
              <a:ext cx="2258" cy="204"/>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7" name="Group 32"/>
          <p:cNvGrpSpPr>
            <a:grpSpLocks/>
          </p:cNvGrpSpPr>
          <p:nvPr/>
        </p:nvGrpSpPr>
        <p:grpSpPr bwMode="auto">
          <a:xfrm rot="5400000">
            <a:off x="2251472" y="4420791"/>
            <a:ext cx="2012157" cy="1943100"/>
            <a:chOff x="1872" y="1824"/>
            <a:chExt cx="2014" cy="1821"/>
          </a:xfrm>
        </p:grpSpPr>
        <p:sp>
          <p:nvSpPr>
            <p:cNvPr id="38945" name="AutoShape 3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46" name="AutoShape 3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47" name="AutoShape 3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48" name="Oval 3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38949" name="Oval 3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38950" name="Oval 3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38951" name="Oval 3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38952" name="Oval 4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38953" name="Oval 4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38954" name="Text Box 42"/>
          <p:cNvSpPr txBox="1">
            <a:spLocks noChangeArrowheads="1"/>
          </p:cNvSpPr>
          <p:nvPr/>
        </p:nvSpPr>
        <p:spPr bwMode="auto">
          <a:xfrm>
            <a:off x="2988472" y="4957763"/>
            <a:ext cx="11663363" cy="923330"/>
          </a:xfrm>
          <a:prstGeom prst="rect">
            <a:avLst/>
          </a:prstGeom>
          <a:noFill/>
          <a:ln w="9525">
            <a:noFill/>
            <a:miter lim="800000"/>
            <a:headEnd/>
            <a:tailEnd/>
          </a:ln>
          <a:effectLst/>
        </p:spPr>
        <p:txBody>
          <a:bodyPr>
            <a:spAutoFit/>
          </a:bodyPr>
          <a:lstStyle/>
          <a:p>
            <a:pPr>
              <a:spcBef>
                <a:spcPct val="50000"/>
              </a:spcBef>
            </a:pPr>
            <a:r>
              <a:rPr lang="en-US" sz="5400" b="1" dirty="0">
                <a:latin typeface="Times New Roman" pitchFamily="18" charset="0"/>
                <a:cs typeface="Times New Roman" pitchFamily="18" charset="0"/>
              </a:rPr>
              <a:t>B</a:t>
            </a:r>
            <a:r>
              <a:rPr lang="en-US" sz="3600" dirty="0">
                <a:latin typeface="Times New Roman" pitchFamily="18" charset="0"/>
                <a:cs typeface="Times New Roman" pitchFamily="18" charset="0"/>
              </a:rPr>
              <a:t>                      Ồ,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vui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t>.</a:t>
            </a:r>
          </a:p>
        </p:txBody>
      </p:sp>
      <p:grpSp>
        <p:nvGrpSpPr>
          <p:cNvPr id="8" name="Group 43"/>
          <p:cNvGrpSpPr>
            <a:grpSpLocks/>
          </p:cNvGrpSpPr>
          <p:nvPr/>
        </p:nvGrpSpPr>
        <p:grpSpPr bwMode="auto">
          <a:xfrm rot="5400000">
            <a:off x="2641999" y="6892530"/>
            <a:ext cx="1433513" cy="311943"/>
            <a:chOff x="0" y="1896"/>
            <a:chExt cx="5760" cy="120"/>
          </a:xfrm>
        </p:grpSpPr>
        <p:sp>
          <p:nvSpPr>
            <p:cNvPr id="38956" name="Rectangle 4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38957" name="Rectangle 4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9" name="Group 46"/>
          <p:cNvGrpSpPr>
            <a:grpSpLocks/>
          </p:cNvGrpSpPr>
          <p:nvPr/>
        </p:nvGrpSpPr>
        <p:grpSpPr bwMode="auto">
          <a:xfrm>
            <a:off x="3086100" y="6850860"/>
            <a:ext cx="12430125" cy="1116806"/>
            <a:chOff x="384" y="1344"/>
            <a:chExt cx="3072" cy="381"/>
          </a:xfrm>
        </p:grpSpPr>
        <p:sp>
          <p:nvSpPr>
            <p:cNvPr id="38959"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38960" name="AutoShape 4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38961" name="Freeform 4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38962" name="Text Box 50"/>
            <p:cNvSpPr txBox="1">
              <a:spLocks noChangeArrowheads="1"/>
            </p:cNvSpPr>
            <p:nvPr/>
          </p:nvSpPr>
          <p:spPr bwMode="gray">
            <a:xfrm>
              <a:off x="719" y="1373"/>
              <a:ext cx="46" cy="25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38963" name="Text Box 51"/>
            <p:cNvSpPr txBox="1">
              <a:spLocks noChangeArrowheads="1"/>
            </p:cNvSpPr>
            <p:nvPr/>
          </p:nvSpPr>
          <p:spPr bwMode="gray">
            <a:xfrm>
              <a:off x="1124" y="1404"/>
              <a:ext cx="2258" cy="220"/>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10" name="Group 52"/>
          <p:cNvGrpSpPr>
            <a:grpSpLocks/>
          </p:cNvGrpSpPr>
          <p:nvPr/>
        </p:nvGrpSpPr>
        <p:grpSpPr bwMode="auto">
          <a:xfrm rot="5400000">
            <a:off x="2251472" y="6473429"/>
            <a:ext cx="2012157" cy="1943100"/>
            <a:chOff x="1872" y="1824"/>
            <a:chExt cx="2014" cy="1821"/>
          </a:xfrm>
        </p:grpSpPr>
        <p:sp>
          <p:nvSpPr>
            <p:cNvPr id="38965"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66"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67"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68"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38969"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38970" name="Oval 5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38971" name="Oval 5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38972" name="Oval 6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38973" name="Oval 6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38974" name="Text Box 62"/>
          <p:cNvSpPr txBox="1">
            <a:spLocks noChangeArrowheads="1"/>
          </p:cNvSpPr>
          <p:nvPr/>
        </p:nvSpPr>
        <p:spPr bwMode="auto">
          <a:xfrm>
            <a:off x="2740820" y="6962775"/>
            <a:ext cx="14799468"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b="1" dirty="0"/>
              <a:t>C  </a:t>
            </a:r>
            <a:r>
              <a:rPr lang="en-US" sz="3600" dirty="0"/>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nữa</a:t>
            </a:r>
            <a:r>
              <a:rPr lang="en-US" sz="3600" dirty="0">
                <a:latin typeface="Times New Roman" pitchFamily="18" charset="0"/>
                <a:cs typeface="Times New Roman" pitchFamily="18" charset="0"/>
              </a:rPr>
              <a:t>”.</a:t>
            </a:r>
          </a:p>
        </p:txBody>
      </p:sp>
      <p:grpSp>
        <p:nvGrpSpPr>
          <p:cNvPr id="11" name="Group 63"/>
          <p:cNvGrpSpPr>
            <a:grpSpLocks/>
          </p:cNvGrpSpPr>
          <p:nvPr/>
        </p:nvGrpSpPr>
        <p:grpSpPr bwMode="auto">
          <a:xfrm rot="5400000">
            <a:off x="2587231" y="8728474"/>
            <a:ext cx="1433513" cy="311945"/>
            <a:chOff x="0" y="1896"/>
            <a:chExt cx="5760" cy="120"/>
          </a:xfrm>
        </p:grpSpPr>
        <p:sp>
          <p:nvSpPr>
            <p:cNvPr id="38976" name="Rectangle 6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38977" name="Rectangle 6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12" name="Group 66"/>
          <p:cNvGrpSpPr>
            <a:grpSpLocks/>
          </p:cNvGrpSpPr>
          <p:nvPr/>
        </p:nvGrpSpPr>
        <p:grpSpPr bwMode="auto">
          <a:xfrm>
            <a:off x="3031332" y="8796334"/>
            <a:ext cx="12430125" cy="1116806"/>
            <a:chOff x="384" y="1344"/>
            <a:chExt cx="3072" cy="381"/>
          </a:xfrm>
        </p:grpSpPr>
        <p:sp>
          <p:nvSpPr>
            <p:cNvPr id="38979" name="AutoShape 6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38980" name="AutoShape 6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38981" name="Freeform 6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38982" name="Text Box 70"/>
            <p:cNvSpPr txBox="1">
              <a:spLocks noChangeArrowheads="1"/>
            </p:cNvSpPr>
            <p:nvPr/>
          </p:nvSpPr>
          <p:spPr bwMode="gray">
            <a:xfrm>
              <a:off x="719" y="1373"/>
              <a:ext cx="46" cy="25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38983" name="Text Box 71"/>
            <p:cNvSpPr txBox="1">
              <a:spLocks noChangeArrowheads="1"/>
            </p:cNvSpPr>
            <p:nvPr/>
          </p:nvSpPr>
          <p:spPr bwMode="gray">
            <a:xfrm>
              <a:off x="1124" y="1404"/>
              <a:ext cx="2258" cy="220"/>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13" name="Group 72"/>
          <p:cNvGrpSpPr>
            <a:grpSpLocks/>
          </p:cNvGrpSpPr>
          <p:nvPr/>
        </p:nvGrpSpPr>
        <p:grpSpPr bwMode="auto">
          <a:xfrm rot="5400000">
            <a:off x="2196706" y="8418911"/>
            <a:ext cx="2012156" cy="1943102"/>
            <a:chOff x="1872" y="1824"/>
            <a:chExt cx="2014" cy="1821"/>
          </a:xfrm>
        </p:grpSpPr>
        <p:sp>
          <p:nvSpPr>
            <p:cNvPr id="38985" name="AutoShape 7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86" name="AutoShape 7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87" name="AutoShape 7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38988" name="Oval 7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38989" name="Oval 7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38990" name="Oval 7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38991" name="Oval 7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38992" name="Oval 8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38993" name="Oval 8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38994" name="Text Box 82"/>
          <p:cNvSpPr txBox="1">
            <a:spLocks noChangeArrowheads="1"/>
          </p:cNvSpPr>
          <p:nvPr/>
        </p:nvSpPr>
        <p:spPr bwMode="auto">
          <a:xfrm>
            <a:off x="2662238" y="8924925"/>
            <a:ext cx="13935075"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b="1" dirty="0"/>
              <a:t>D</a:t>
            </a:r>
            <a:r>
              <a:rPr lang="en-US" sz="3600" dirty="0"/>
              <a:t>                          </a:t>
            </a:r>
            <a:r>
              <a:rPr lang="en-US" sz="3600" dirty="0" err="1">
                <a:latin typeface="Times New Roman" pitchFamily="18" charset="0"/>
                <a:cs typeface="Times New Roman" pitchFamily="18" charset="0"/>
              </a:rPr>
              <a:t>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máu</a:t>
            </a:r>
            <a:r>
              <a:rPr lang="en-US" sz="3600" dirty="0">
                <a:latin typeface="Times New Roman" pitchFamily="18" charset="0"/>
                <a:cs typeface="Times New Roman" pitchFamily="18" charset="0"/>
              </a:rPr>
              <a:t>.</a:t>
            </a:r>
          </a:p>
        </p:txBody>
      </p:sp>
      <p:sp>
        <p:nvSpPr>
          <p:cNvPr id="38995" name="Oval 83">
            <a:hlinkClick r:id="" action="ppaction://noaction"/>
          </p:cNvPr>
          <p:cNvSpPr>
            <a:spLocks noChangeArrowheads="1"/>
          </p:cNvSpPr>
          <p:nvPr/>
        </p:nvSpPr>
        <p:spPr bwMode="auto">
          <a:xfrm>
            <a:off x="15409072" y="2"/>
            <a:ext cx="592931" cy="607220"/>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sz="2700"/>
          </a:p>
        </p:txBody>
      </p:sp>
    </p:spTree>
    <p:extLst>
      <p:ext uri="{BB962C8B-B14F-4D97-AF65-F5344CB8AC3E}">
        <p14:creationId xmlns:p14="http://schemas.microsoft.com/office/powerpoint/2010/main" val="3935648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1000"/>
                                        <p:tgtEl>
                                          <p:spTgt spid="38917"/>
                                        </p:tgtEl>
                                      </p:cBhvr>
                                    </p:animEffect>
                                    <p:anim calcmode="lin" valueType="num">
                                      <p:cBhvr>
                                        <p:cTn id="8" dur="1000" fill="hold"/>
                                        <p:tgtEl>
                                          <p:spTgt spid="38917"/>
                                        </p:tgtEl>
                                        <p:attrNameLst>
                                          <p:attrName>ppt_x</p:attrName>
                                        </p:attrNameLst>
                                      </p:cBhvr>
                                      <p:tavLst>
                                        <p:tav tm="0">
                                          <p:val>
                                            <p:strVal val="#ppt_x-.1"/>
                                          </p:val>
                                        </p:tav>
                                        <p:tav tm="100000">
                                          <p:val>
                                            <p:strVal val="#ppt_x"/>
                                          </p:val>
                                        </p:tav>
                                      </p:tavLst>
                                    </p:anim>
                                    <p:anim calcmode="lin" valueType="num">
                                      <p:cBhvr>
                                        <p:cTn id="9" dur="10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000"/>
                            </p:stCondLst>
                            <p:childTnLst>
                              <p:par>
                                <p:cTn id="23" presetID="17"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8934"/>
                                        </p:tgtEl>
                                        <p:attrNameLst>
                                          <p:attrName>style.visibility</p:attrName>
                                        </p:attrNameLst>
                                      </p:cBhvr>
                                      <p:to>
                                        <p:strVal val="visible"/>
                                      </p:to>
                                    </p:set>
                                    <p:anim calcmode="lin" valueType="num">
                                      <p:cBhvr>
                                        <p:cTn id="33" dur="500" fill="hold"/>
                                        <p:tgtEl>
                                          <p:spTgt spid="38934"/>
                                        </p:tgtEl>
                                        <p:attrNameLst>
                                          <p:attrName>ppt_w</p:attrName>
                                        </p:attrNameLst>
                                      </p:cBhvr>
                                      <p:tavLst>
                                        <p:tav tm="0">
                                          <p:val>
                                            <p:fltVal val="0"/>
                                          </p:val>
                                        </p:tav>
                                        <p:tav tm="100000">
                                          <p:val>
                                            <p:strVal val="#ppt_w"/>
                                          </p:val>
                                        </p:tav>
                                      </p:tavLst>
                                    </p:anim>
                                    <p:anim calcmode="lin" valueType="num">
                                      <p:cBhvr>
                                        <p:cTn id="34" dur="500" fill="hold"/>
                                        <p:tgtEl>
                                          <p:spTgt spid="3893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Top)">
                                      <p:cBhvr>
                                        <p:cTn id="39" dur="500"/>
                                        <p:tgtEl>
                                          <p:spTgt spid="5"/>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ppt_w/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wav"/>
                                        </p:tgtEl>
                                      </p:cMediaNode>
                                    </p:audio>
                                  </p:sub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38954"/>
                                        </p:tgtEl>
                                        <p:attrNameLst>
                                          <p:attrName>style.visibility</p:attrName>
                                        </p:attrNameLst>
                                      </p:cBhvr>
                                      <p:to>
                                        <p:strVal val="visible"/>
                                      </p:to>
                                    </p:set>
                                    <p:anim calcmode="lin" valueType="num">
                                      <p:cBhvr>
                                        <p:cTn id="58" dur="500" fill="hold"/>
                                        <p:tgtEl>
                                          <p:spTgt spid="38954"/>
                                        </p:tgtEl>
                                        <p:attrNameLst>
                                          <p:attrName>ppt_w</p:attrName>
                                        </p:attrNameLst>
                                      </p:cBhvr>
                                      <p:tavLst>
                                        <p:tav tm="0">
                                          <p:val>
                                            <p:fltVal val="0"/>
                                          </p:val>
                                        </p:tav>
                                        <p:tav tm="100000">
                                          <p:val>
                                            <p:strVal val="#ppt_w"/>
                                          </p:val>
                                        </p:tav>
                                      </p:tavLst>
                                    </p:anim>
                                    <p:anim calcmode="lin" valueType="num">
                                      <p:cBhvr>
                                        <p:cTn id="59" dur="500" fill="hold"/>
                                        <p:tgtEl>
                                          <p:spTgt spid="38954"/>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slide(fromTop)">
                                      <p:cBhvr>
                                        <p:cTn id="64" dur="500"/>
                                        <p:tgtEl>
                                          <p:spTgt spid="8"/>
                                        </p:tgtEl>
                                      </p:cBhvr>
                                    </p:animEffect>
                                  </p:childTnLst>
                                </p:cTn>
                              </p:par>
                            </p:childTnLst>
                          </p:cTn>
                        </p:par>
                        <p:par>
                          <p:cTn id="65" fill="hold">
                            <p:stCondLst>
                              <p:cond delay="500"/>
                            </p:stCondLst>
                            <p:childTnLst>
                              <p:par>
                                <p:cTn id="66" presetID="49" presetClass="entr" presetSubtype="0" decel="10000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 calcmode="lin" valueType="num">
                                      <p:cBhvr>
                                        <p:cTn id="70" dur="500" fill="hold"/>
                                        <p:tgtEl>
                                          <p:spTgt spid="10"/>
                                        </p:tgtEl>
                                        <p:attrNameLst>
                                          <p:attrName>style.rotation</p:attrName>
                                        </p:attrNameLst>
                                      </p:cBhvr>
                                      <p:tavLst>
                                        <p:tav tm="0">
                                          <p:val>
                                            <p:fltVal val="360"/>
                                          </p:val>
                                        </p:tav>
                                        <p:tav tm="100000">
                                          <p:val>
                                            <p:fltVal val="0"/>
                                          </p:val>
                                        </p:tav>
                                      </p:tavLst>
                                    </p:anim>
                                    <p:animEffect transition="in" filter="fade">
                                      <p:cBhvr>
                                        <p:cTn id="71" dur="500"/>
                                        <p:tgtEl>
                                          <p:spTgt spid="10"/>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ppt_w/2"/>
                                          </p:val>
                                        </p:tav>
                                        <p:tav tm="100000">
                                          <p:val>
                                            <p:strVal val="#ppt_x"/>
                                          </p:val>
                                        </p:tav>
                                      </p:tavLst>
                                    </p:anim>
                                    <p:anim calcmode="lin" valueType="num">
                                      <p:cBhvr>
                                        <p:cTn id="76" dur="500" fill="hold"/>
                                        <p:tgtEl>
                                          <p:spTgt spid="9"/>
                                        </p:tgtEl>
                                        <p:attrNameLst>
                                          <p:attrName>ppt_y</p:attrName>
                                        </p:attrNameLst>
                                      </p:cBhvr>
                                      <p:tavLst>
                                        <p:tav tm="0">
                                          <p:val>
                                            <p:strVal val="#ppt_y"/>
                                          </p:val>
                                        </p:tav>
                                        <p:tav tm="100000">
                                          <p:val>
                                            <p:strVal val="#ppt_y"/>
                                          </p:val>
                                        </p:tav>
                                      </p:tavLst>
                                    </p:anim>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iterate type="lt">
                                    <p:tmPct val="0"/>
                                  </p:iterate>
                                  <p:childTnLst>
                                    <p:set>
                                      <p:cBhvr>
                                        <p:cTn id="82" dur="1" fill="hold">
                                          <p:stCondLst>
                                            <p:cond delay="0"/>
                                          </p:stCondLst>
                                        </p:cTn>
                                        <p:tgtEl>
                                          <p:spTgt spid="38974"/>
                                        </p:tgtEl>
                                        <p:attrNameLst>
                                          <p:attrName>style.visibility</p:attrName>
                                        </p:attrNameLst>
                                      </p:cBhvr>
                                      <p:to>
                                        <p:strVal val="visible"/>
                                      </p:to>
                                    </p:set>
                                    <p:anim calcmode="lin" valueType="num">
                                      <p:cBhvr>
                                        <p:cTn id="83" dur="500" fill="hold"/>
                                        <p:tgtEl>
                                          <p:spTgt spid="38974"/>
                                        </p:tgtEl>
                                        <p:attrNameLst>
                                          <p:attrName>ppt_w</p:attrName>
                                        </p:attrNameLst>
                                      </p:cBhvr>
                                      <p:tavLst>
                                        <p:tav tm="0">
                                          <p:val>
                                            <p:fltVal val="0"/>
                                          </p:val>
                                        </p:tav>
                                        <p:tav tm="100000">
                                          <p:val>
                                            <p:strVal val="#ppt_w"/>
                                          </p:val>
                                        </p:tav>
                                      </p:tavLst>
                                    </p:anim>
                                    <p:anim calcmode="lin" valueType="num">
                                      <p:cBhvr>
                                        <p:cTn id="84" dur="500" fill="hold"/>
                                        <p:tgtEl>
                                          <p:spTgt spid="38974"/>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slide(fromTop)">
                                      <p:cBhvr>
                                        <p:cTn id="89" dur="500"/>
                                        <p:tgtEl>
                                          <p:spTgt spid="11"/>
                                        </p:tgtEl>
                                      </p:cBhvr>
                                    </p:animEffect>
                                  </p:childTnLst>
                                </p:cTn>
                              </p:par>
                            </p:childTnLst>
                          </p:cTn>
                        </p:par>
                        <p:par>
                          <p:cTn id="90" fill="hold">
                            <p:stCondLst>
                              <p:cond delay="500"/>
                            </p:stCondLst>
                            <p:childTnLst>
                              <p:par>
                                <p:cTn id="91" presetID="49" presetClass="entr" presetSubtype="0" decel="100000"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 calcmode="lin" valueType="num">
                                      <p:cBhvr>
                                        <p:cTn id="95" dur="500" fill="hold"/>
                                        <p:tgtEl>
                                          <p:spTgt spid="13"/>
                                        </p:tgtEl>
                                        <p:attrNameLst>
                                          <p:attrName>style.rotation</p:attrName>
                                        </p:attrNameLst>
                                      </p:cBhvr>
                                      <p:tavLst>
                                        <p:tav tm="0">
                                          <p:val>
                                            <p:fltVal val="360"/>
                                          </p:val>
                                        </p:tav>
                                        <p:tav tm="100000">
                                          <p:val>
                                            <p:fltVal val="0"/>
                                          </p:val>
                                        </p:tav>
                                      </p:tavLst>
                                    </p:anim>
                                    <p:animEffect transition="in" filter="fade">
                                      <p:cBhvr>
                                        <p:cTn id="96" dur="500"/>
                                        <p:tgtEl>
                                          <p:spTgt spid="13"/>
                                        </p:tgtEl>
                                      </p:cBhvr>
                                    </p:animEffect>
                                  </p:childTnLst>
                                </p:cTn>
                              </p:par>
                            </p:childTnLst>
                          </p:cTn>
                        </p:par>
                        <p:par>
                          <p:cTn id="97" fill="hold">
                            <p:stCondLst>
                              <p:cond delay="1000"/>
                            </p:stCondLst>
                            <p:childTnLst>
                              <p:par>
                                <p:cTn id="98" presetID="17" presetClass="entr" presetSubtype="8"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fill="hold"/>
                                        <p:tgtEl>
                                          <p:spTgt spid="12"/>
                                        </p:tgtEl>
                                        <p:attrNameLst>
                                          <p:attrName>ppt_x</p:attrName>
                                        </p:attrNameLst>
                                      </p:cBhvr>
                                      <p:tavLst>
                                        <p:tav tm="0">
                                          <p:val>
                                            <p:strVal val="#ppt_x-#ppt_w/2"/>
                                          </p:val>
                                        </p:tav>
                                        <p:tav tm="100000">
                                          <p:val>
                                            <p:strVal val="#ppt_x"/>
                                          </p:val>
                                        </p:tav>
                                      </p:tavLst>
                                    </p:anim>
                                    <p:anim calcmode="lin" valueType="num">
                                      <p:cBhvr>
                                        <p:cTn id="101" dur="500" fill="hold"/>
                                        <p:tgtEl>
                                          <p:spTgt spid="12"/>
                                        </p:tgtEl>
                                        <p:attrNameLst>
                                          <p:attrName>ppt_y</p:attrName>
                                        </p:attrNameLst>
                                      </p:cBhvr>
                                      <p:tavLst>
                                        <p:tav tm="0">
                                          <p:val>
                                            <p:strVal val="#ppt_y"/>
                                          </p:val>
                                        </p:tav>
                                        <p:tav tm="100000">
                                          <p:val>
                                            <p:strVal val="#ppt_y"/>
                                          </p:val>
                                        </p:tav>
                                      </p:tavLst>
                                    </p:anim>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2" name="whoosh.wav"/>
                                        </p:tgtEl>
                                      </p:cMediaNode>
                                    </p:audio>
                                  </p:subTnLst>
                                </p:cTn>
                              </p:par>
                            </p:childTnLst>
                          </p:cTn>
                        </p:par>
                      </p:childTnLst>
                    </p:cTn>
                  </p:par>
                  <p:par>
                    <p:cTn id="104" fill="hold">
                      <p:stCondLst>
                        <p:cond delay="indefinite"/>
                      </p:stCondLst>
                      <p:childTnLst>
                        <p:par>
                          <p:cTn id="105" fill="hold">
                            <p:stCondLst>
                              <p:cond delay="0"/>
                            </p:stCondLst>
                            <p:childTnLst>
                              <p:par>
                                <p:cTn id="106" presetID="17" presetClass="entr" presetSubtype="10" fill="hold" grpId="0" nodeType="clickEffect">
                                  <p:stCondLst>
                                    <p:cond delay="0"/>
                                  </p:stCondLst>
                                  <p:childTnLst>
                                    <p:set>
                                      <p:cBhvr>
                                        <p:cTn id="107" dur="1" fill="hold">
                                          <p:stCondLst>
                                            <p:cond delay="0"/>
                                          </p:stCondLst>
                                        </p:cTn>
                                        <p:tgtEl>
                                          <p:spTgt spid="38994"/>
                                        </p:tgtEl>
                                        <p:attrNameLst>
                                          <p:attrName>style.visibility</p:attrName>
                                        </p:attrNameLst>
                                      </p:cBhvr>
                                      <p:to>
                                        <p:strVal val="visible"/>
                                      </p:to>
                                    </p:set>
                                    <p:anim calcmode="lin" valueType="num">
                                      <p:cBhvr>
                                        <p:cTn id="108" dur="500" fill="hold"/>
                                        <p:tgtEl>
                                          <p:spTgt spid="38994"/>
                                        </p:tgtEl>
                                        <p:attrNameLst>
                                          <p:attrName>ppt_w</p:attrName>
                                        </p:attrNameLst>
                                      </p:cBhvr>
                                      <p:tavLst>
                                        <p:tav tm="0">
                                          <p:val>
                                            <p:fltVal val="0"/>
                                          </p:val>
                                        </p:tav>
                                        <p:tav tm="100000">
                                          <p:val>
                                            <p:strVal val="#ppt_w"/>
                                          </p:val>
                                        </p:tav>
                                      </p:tavLst>
                                    </p:anim>
                                    <p:anim calcmode="lin" valueType="num">
                                      <p:cBhvr>
                                        <p:cTn id="109" dur="500" fill="hold"/>
                                        <p:tgtEl>
                                          <p:spTgt spid="38994"/>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0" presetClass="emph" presetSubtype="0" fill="hold" grpId="1" nodeType="clickEffect">
                                  <p:stCondLst>
                                    <p:cond delay="0"/>
                                  </p:stCondLst>
                                  <p:iterate type="lt">
                                    <p:tmPct val="10000"/>
                                  </p:iterate>
                                  <p:childTnLst>
                                    <p:set>
                                      <p:cBhvr override="childStyle">
                                        <p:cTn id="113" dur="500" autoRev="1" fill="hold"/>
                                        <p:tgtEl>
                                          <p:spTgt spid="38974"/>
                                        </p:tgtEl>
                                        <p:attrNameLst>
                                          <p:attrName>style.color</p:attrName>
                                        </p:attrNameLst>
                                      </p:cBhvr>
                                      <p:to>
                                        <p:clrVal>
                                          <a:srgbClr val="FF0000"/>
                                        </p:clrVal>
                                      </p:to>
                                    </p:set>
                                    <p:set>
                                      <p:cBhvr>
                                        <p:cTn id="114" dur="500" autoRev="1" fill="hold"/>
                                        <p:tgtEl>
                                          <p:spTgt spid="38974"/>
                                        </p:tgtEl>
                                        <p:attrNameLst>
                                          <p:attrName>fillcolor</p:attrName>
                                        </p:attrNameLst>
                                      </p:cBhvr>
                                      <p:to>
                                        <p:clrVal>
                                          <a:srgbClr val="FF0000"/>
                                        </p:clrVal>
                                      </p:to>
                                    </p:set>
                                    <p:set>
                                      <p:cBhvr>
                                        <p:cTn id="115" dur="500" autoRev="1" fill="hold"/>
                                        <p:tgtEl>
                                          <p:spTgt spid="389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34" grpId="0"/>
      <p:bldP spid="38954" grpId="0"/>
      <p:bldP spid="38974" grpId="0"/>
      <p:bldP spid="38974" grpId="1"/>
      <p:bldP spid="389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185988" y="2243138"/>
            <a:ext cx="2269332" cy="202407"/>
            <a:chOff x="0" y="1896"/>
            <a:chExt cx="5760" cy="120"/>
          </a:xfrm>
        </p:grpSpPr>
        <p:sp>
          <p:nvSpPr>
            <p:cNvPr id="44035" name="Rectangle 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4036" name="Rectangle 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sp>
        <p:nvSpPr>
          <p:cNvPr id="44037" name="AutoShape 5"/>
          <p:cNvSpPr>
            <a:spLocks noChangeArrowheads="1"/>
          </p:cNvSpPr>
          <p:nvPr/>
        </p:nvSpPr>
        <p:spPr bwMode="gray">
          <a:xfrm>
            <a:off x="2971800" y="500065"/>
            <a:ext cx="12458700" cy="1835945"/>
          </a:xfrm>
          <a:prstGeom prst="roundRect">
            <a:avLst>
              <a:gd name="adj" fmla="val 50000"/>
            </a:avLst>
          </a:prstGeom>
          <a:solidFill>
            <a:srgbClr val="00FF00"/>
          </a:solidFill>
          <a:ln w="38100" algn="ctr">
            <a:solidFill>
              <a:srgbClr val="FFFFFF"/>
            </a:solidFill>
            <a:round/>
            <a:headEnd/>
            <a:tailEnd/>
          </a:ln>
          <a:effectLst>
            <a:outerShdw dist="63500" dir="3187806" algn="ctr" rotWithShape="0">
              <a:srgbClr val="001D3A"/>
            </a:outerShdw>
          </a:effectLst>
        </p:spPr>
        <p:txBody>
          <a:bodyPr wrap="none" anchor="ctr"/>
          <a:lstStyle/>
          <a:p>
            <a:pPr algn="ctr">
              <a:spcBef>
                <a:spcPct val="50000"/>
              </a:spcBef>
            </a:pPr>
            <a:endParaRPr lang="en-US" sz="3600" b="1" dirty="0"/>
          </a:p>
          <a:p>
            <a:pPr algn="ct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2:Câu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p>
          <a:p>
            <a:pPr algn="ctr"/>
            <a:r>
              <a:rPr lang="en-US" sz="3600" b="1" dirty="0" err="1">
                <a:latin typeface="Times New Roman" pitchFamily="18" charset="0"/>
                <a:cs typeface="Times New Roman" pitchFamily="18" charset="0"/>
              </a:rPr>
              <a:t>biệt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thán</a:t>
            </a:r>
            <a:r>
              <a:rPr lang="en-US" sz="3600" b="1" dirty="0">
                <a:latin typeface="Times New Roman" pitchFamily="18" charset="0"/>
                <a:cs typeface="Times New Roman" pitchFamily="18" charset="0"/>
              </a:rPr>
              <a:t> ?</a:t>
            </a:r>
          </a:p>
          <a:p>
            <a:pPr algn="ctr">
              <a:spcBef>
                <a:spcPct val="50000"/>
              </a:spcBef>
            </a:pPr>
            <a:endParaRPr lang="en-US" sz="3600" b="1" dirty="0">
              <a:solidFill>
                <a:srgbClr val="0000FF"/>
              </a:solidFill>
              <a:effectLst>
                <a:outerShdw blurRad="38100" dist="38100" dir="2700000" algn="tl">
                  <a:srgbClr val="000000"/>
                </a:outerShdw>
              </a:effectLst>
              <a:latin typeface="VNI-Helve-Condense" pitchFamily="2" charset="0"/>
            </a:endParaRPr>
          </a:p>
        </p:txBody>
      </p:sp>
      <p:grpSp>
        <p:nvGrpSpPr>
          <p:cNvPr id="3" name="Group 6"/>
          <p:cNvGrpSpPr>
            <a:grpSpLocks/>
          </p:cNvGrpSpPr>
          <p:nvPr/>
        </p:nvGrpSpPr>
        <p:grpSpPr bwMode="auto">
          <a:xfrm>
            <a:off x="3095625" y="2874173"/>
            <a:ext cx="12430125" cy="1078706"/>
            <a:chOff x="384" y="1344"/>
            <a:chExt cx="3072" cy="381"/>
          </a:xfrm>
        </p:grpSpPr>
        <p:sp>
          <p:nvSpPr>
            <p:cNvPr id="44039" name="AutoShape 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4040"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4041" name="Freeform 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4042" name="Text Box 10"/>
            <p:cNvSpPr txBox="1">
              <a:spLocks noChangeArrowheads="1"/>
            </p:cNvSpPr>
            <p:nvPr/>
          </p:nvSpPr>
          <p:spPr bwMode="gray">
            <a:xfrm>
              <a:off x="719" y="1373"/>
              <a:ext cx="46" cy="261"/>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4043" name="Text Box 11"/>
            <p:cNvSpPr txBox="1">
              <a:spLocks noChangeArrowheads="1"/>
            </p:cNvSpPr>
            <p:nvPr/>
          </p:nvSpPr>
          <p:spPr bwMode="gray">
            <a:xfrm>
              <a:off x="1124" y="1404"/>
              <a:ext cx="2258" cy="228"/>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4" name="Group 12"/>
          <p:cNvGrpSpPr>
            <a:grpSpLocks/>
          </p:cNvGrpSpPr>
          <p:nvPr/>
        </p:nvGrpSpPr>
        <p:grpSpPr bwMode="auto">
          <a:xfrm rot="5400000">
            <a:off x="2251474" y="2584848"/>
            <a:ext cx="2012156" cy="1943100"/>
            <a:chOff x="1872" y="1824"/>
            <a:chExt cx="2014" cy="1821"/>
          </a:xfrm>
        </p:grpSpPr>
        <p:sp>
          <p:nvSpPr>
            <p:cNvPr id="44045" name="AutoShape 1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46" name="AutoShape 1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47" name="AutoShape 1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48" name="Oval 1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4049" name="Oval 1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4050" name="Oval 1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4051" name="Oval 1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4052" name="Oval 2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4053" name="Oval 2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4054" name="Text Box 22"/>
          <p:cNvSpPr txBox="1">
            <a:spLocks noChangeArrowheads="1"/>
          </p:cNvSpPr>
          <p:nvPr/>
        </p:nvSpPr>
        <p:spPr bwMode="auto">
          <a:xfrm>
            <a:off x="2347913" y="3014663"/>
            <a:ext cx="12813507"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dirty="0"/>
              <a:t>A                </a:t>
            </a:r>
            <a:r>
              <a:rPr lang="en-US" sz="3600" dirty="0" err="1">
                <a:latin typeface="Times New Roman" panose="02020603050405020304" pitchFamily="18" charset="0"/>
                <a:cs typeface="Times New Roman" panose="02020603050405020304" pitchFamily="18" charset="0"/>
              </a:rPr>
              <a:t>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con.</a:t>
            </a:r>
          </a:p>
        </p:txBody>
      </p:sp>
      <p:grpSp>
        <p:nvGrpSpPr>
          <p:cNvPr id="5" name="Group 23"/>
          <p:cNvGrpSpPr>
            <a:grpSpLocks/>
          </p:cNvGrpSpPr>
          <p:nvPr/>
        </p:nvGrpSpPr>
        <p:grpSpPr bwMode="auto">
          <a:xfrm rot="5400000">
            <a:off x="2602709" y="4988722"/>
            <a:ext cx="1621631" cy="202406"/>
            <a:chOff x="0" y="1896"/>
            <a:chExt cx="5760" cy="120"/>
          </a:xfrm>
        </p:grpSpPr>
        <p:sp>
          <p:nvSpPr>
            <p:cNvPr id="44056"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4057"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6" name="Group 26"/>
          <p:cNvGrpSpPr>
            <a:grpSpLocks/>
          </p:cNvGrpSpPr>
          <p:nvPr/>
        </p:nvGrpSpPr>
        <p:grpSpPr bwMode="auto">
          <a:xfrm>
            <a:off x="2988470" y="4819650"/>
            <a:ext cx="12430125" cy="1209675"/>
            <a:chOff x="384" y="1344"/>
            <a:chExt cx="3072" cy="381"/>
          </a:xfrm>
        </p:grpSpPr>
        <p:sp>
          <p:nvSpPr>
            <p:cNvPr id="44059"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4060"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4061"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4062" name="Text Box 30"/>
            <p:cNvSpPr txBox="1">
              <a:spLocks noChangeArrowheads="1"/>
            </p:cNvSpPr>
            <p:nvPr/>
          </p:nvSpPr>
          <p:spPr bwMode="gray">
            <a:xfrm>
              <a:off x="719" y="1373"/>
              <a:ext cx="46"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4063" name="Text Box 31"/>
            <p:cNvSpPr txBox="1">
              <a:spLocks noChangeArrowheads="1"/>
            </p:cNvSpPr>
            <p:nvPr/>
          </p:nvSpPr>
          <p:spPr bwMode="gray">
            <a:xfrm>
              <a:off x="1124" y="1404"/>
              <a:ext cx="2258" cy="204"/>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7" name="Group 32"/>
          <p:cNvGrpSpPr>
            <a:grpSpLocks/>
          </p:cNvGrpSpPr>
          <p:nvPr/>
        </p:nvGrpSpPr>
        <p:grpSpPr bwMode="auto">
          <a:xfrm rot="5400000">
            <a:off x="2251472" y="4506516"/>
            <a:ext cx="2012157" cy="1943100"/>
            <a:chOff x="1872" y="1824"/>
            <a:chExt cx="2014" cy="1821"/>
          </a:xfrm>
        </p:grpSpPr>
        <p:sp>
          <p:nvSpPr>
            <p:cNvPr id="44065" name="AutoShape 3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66" name="AutoShape 3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67" name="AutoShape 3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68" name="Oval 3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4069" name="Oval 3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4070" name="Oval 3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4071" name="Oval 3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4072" name="Oval 4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4073" name="Oval 4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4074" name="Rectangle 42"/>
          <p:cNvSpPr>
            <a:spLocks noChangeArrowheads="1"/>
          </p:cNvSpPr>
          <p:nvPr/>
        </p:nvSpPr>
        <p:spPr bwMode="auto">
          <a:xfrm>
            <a:off x="2997997" y="4900613"/>
            <a:ext cx="11546681" cy="923330"/>
          </a:xfrm>
          <a:prstGeom prst="rect">
            <a:avLst/>
          </a:prstGeom>
          <a:noFill/>
          <a:ln w="9525">
            <a:noFill/>
            <a:miter lim="800000"/>
            <a:headEnd/>
            <a:tailEnd/>
          </a:ln>
          <a:effectLst/>
        </p:spPr>
        <p:txBody>
          <a:bodyPr>
            <a:spAutoFit/>
          </a:bodyPr>
          <a:lstStyle/>
          <a:p>
            <a:pPr marL="514350" indent="-514350">
              <a:spcBef>
                <a:spcPct val="50000"/>
              </a:spcBef>
            </a:pPr>
            <a:r>
              <a:rPr lang="en-US" sz="5400" b="1" dirty="0"/>
              <a:t>B               </a:t>
            </a:r>
            <a:r>
              <a:rPr lang="en-US" sz="3600" dirty="0">
                <a:latin typeface="Times New Roman" panose="02020603050405020304" pitchFamily="18" charset="0"/>
                <a:cs typeface="Times New Roman" panose="02020603050405020304" pitchFamily="18" charset="0"/>
              </a:rPr>
              <a:t>Chao </a:t>
            </a:r>
            <a:r>
              <a:rPr lang="en-US" sz="3600" dirty="0" err="1">
                <a:latin typeface="Times New Roman" panose="02020603050405020304" pitchFamily="18" charset="0"/>
                <a:cs typeface="Times New Roman" panose="02020603050405020304" pitchFamily="18" charset="0"/>
              </a:rPr>
              <a:t>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a:t>
            </a:r>
          </a:p>
        </p:txBody>
      </p:sp>
      <p:grpSp>
        <p:nvGrpSpPr>
          <p:cNvPr id="8" name="Group 43"/>
          <p:cNvGrpSpPr>
            <a:grpSpLocks/>
          </p:cNvGrpSpPr>
          <p:nvPr/>
        </p:nvGrpSpPr>
        <p:grpSpPr bwMode="auto">
          <a:xfrm rot="5400000">
            <a:off x="2602707" y="6886577"/>
            <a:ext cx="1621632" cy="202406"/>
            <a:chOff x="0" y="1896"/>
            <a:chExt cx="5760" cy="120"/>
          </a:xfrm>
        </p:grpSpPr>
        <p:sp>
          <p:nvSpPr>
            <p:cNvPr id="44076" name="Rectangle 4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4077" name="Rectangle 4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9" name="Group 46"/>
          <p:cNvGrpSpPr>
            <a:grpSpLocks/>
          </p:cNvGrpSpPr>
          <p:nvPr/>
        </p:nvGrpSpPr>
        <p:grpSpPr bwMode="auto">
          <a:xfrm>
            <a:off x="2988470" y="6717507"/>
            <a:ext cx="12430125" cy="1209675"/>
            <a:chOff x="384" y="1344"/>
            <a:chExt cx="3072" cy="381"/>
          </a:xfrm>
        </p:grpSpPr>
        <p:sp>
          <p:nvSpPr>
            <p:cNvPr id="44079"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4080" name="AutoShape 4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4081" name="Freeform 4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4082" name="Text Box 50"/>
            <p:cNvSpPr txBox="1">
              <a:spLocks noChangeArrowheads="1"/>
            </p:cNvSpPr>
            <p:nvPr/>
          </p:nvSpPr>
          <p:spPr bwMode="gray">
            <a:xfrm>
              <a:off x="719" y="1373"/>
              <a:ext cx="46"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4083" name="Text Box 51"/>
            <p:cNvSpPr txBox="1">
              <a:spLocks noChangeArrowheads="1"/>
            </p:cNvSpPr>
            <p:nvPr/>
          </p:nvSpPr>
          <p:spPr bwMode="gray">
            <a:xfrm>
              <a:off x="1124" y="1404"/>
              <a:ext cx="2258" cy="204"/>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10" name="Group 52"/>
          <p:cNvGrpSpPr>
            <a:grpSpLocks/>
          </p:cNvGrpSpPr>
          <p:nvPr/>
        </p:nvGrpSpPr>
        <p:grpSpPr bwMode="auto">
          <a:xfrm rot="5400000">
            <a:off x="2251474" y="6466286"/>
            <a:ext cx="2012156" cy="1943100"/>
            <a:chOff x="1872" y="1824"/>
            <a:chExt cx="2014" cy="1821"/>
          </a:xfrm>
        </p:grpSpPr>
        <p:sp>
          <p:nvSpPr>
            <p:cNvPr id="44085"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86"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87"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088"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4089"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4090" name="Oval 5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4091" name="Oval 5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4092" name="Oval 6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4093" name="Oval 6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4094" name="Rectangle 62"/>
          <p:cNvSpPr>
            <a:spLocks noChangeArrowheads="1"/>
          </p:cNvSpPr>
          <p:nvPr/>
        </p:nvSpPr>
        <p:spPr bwMode="auto">
          <a:xfrm>
            <a:off x="2971802" y="6917532"/>
            <a:ext cx="10644188" cy="923330"/>
          </a:xfrm>
          <a:prstGeom prst="rect">
            <a:avLst/>
          </a:prstGeom>
          <a:noFill/>
          <a:ln w="9525">
            <a:noFill/>
            <a:miter lim="800000"/>
            <a:headEnd/>
            <a:tailEnd/>
          </a:ln>
          <a:effectLst/>
        </p:spPr>
        <p:txBody>
          <a:bodyPr>
            <a:spAutoFit/>
          </a:bodyPr>
          <a:lstStyle/>
          <a:p>
            <a:pPr>
              <a:spcBef>
                <a:spcPct val="50000"/>
              </a:spcBef>
            </a:pPr>
            <a:r>
              <a:rPr lang="en-US" sz="5400" b="1" dirty="0"/>
              <a:t>C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píc-níc</a:t>
            </a:r>
            <a:r>
              <a:rPr lang="en-US" sz="3600" dirty="0">
                <a:latin typeface="Times New Roman" panose="02020603050405020304" pitchFamily="18" charset="0"/>
                <a:cs typeface="Times New Roman" panose="02020603050405020304" pitchFamily="18" charset="0"/>
              </a:rPr>
              <a:t>.</a:t>
            </a:r>
          </a:p>
        </p:txBody>
      </p:sp>
      <p:grpSp>
        <p:nvGrpSpPr>
          <p:cNvPr id="11" name="Group 63"/>
          <p:cNvGrpSpPr>
            <a:grpSpLocks/>
          </p:cNvGrpSpPr>
          <p:nvPr/>
        </p:nvGrpSpPr>
        <p:grpSpPr bwMode="auto">
          <a:xfrm rot="5400000">
            <a:off x="2609852" y="8817770"/>
            <a:ext cx="1621631" cy="202407"/>
            <a:chOff x="0" y="1896"/>
            <a:chExt cx="5760" cy="120"/>
          </a:xfrm>
        </p:grpSpPr>
        <p:sp>
          <p:nvSpPr>
            <p:cNvPr id="44096" name="Rectangle 6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4097" name="Rectangle 6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12" name="Group 66"/>
          <p:cNvGrpSpPr>
            <a:grpSpLocks/>
          </p:cNvGrpSpPr>
          <p:nvPr/>
        </p:nvGrpSpPr>
        <p:grpSpPr bwMode="auto">
          <a:xfrm>
            <a:off x="2995613" y="8648700"/>
            <a:ext cx="12430125" cy="1209675"/>
            <a:chOff x="384" y="1344"/>
            <a:chExt cx="3072" cy="381"/>
          </a:xfrm>
        </p:grpSpPr>
        <p:sp>
          <p:nvSpPr>
            <p:cNvPr id="44099" name="AutoShape 6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4100" name="AutoShape 6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4101" name="Freeform 6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4102" name="Text Box 70"/>
            <p:cNvSpPr txBox="1">
              <a:spLocks noChangeArrowheads="1"/>
            </p:cNvSpPr>
            <p:nvPr/>
          </p:nvSpPr>
          <p:spPr bwMode="gray">
            <a:xfrm>
              <a:off x="719" y="1373"/>
              <a:ext cx="46"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4103" name="Text Box 71"/>
            <p:cNvSpPr txBox="1">
              <a:spLocks noChangeArrowheads="1"/>
            </p:cNvSpPr>
            <p:nvPr/>
          </p:nvSpPr>
          <p:spPr bwMode="gray">
            <a:xfrm>
              <a:off x="1124" y="1404"/>
              <a:ext cx="2258" cy="204"/>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13" name="Group 72"/>
          <p:cNvGrpSpPr>
            <a:grpSpLocks/>
          </p:cNvGrpSpPr>
          <p:nvPr/>
        </p:nvGrpSpPr>
        <p:grpSpPr bwMode="auto">
          <a:xfrm rot="5400000">
            <a:off x="2258616" y="8397479"/>
            <a:ext cx="2012157" cy="1943100"/>
            <a:chOff x="1872" y="1824"/>
            <a:chExt cx="2014" cy="1821"/>
          </a:xfrm>
        </p:grpSpPr>
        <p:sp>
          <p:nvSpPr>
            <p:cNvPr id="44105" name="AutoShape 7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106" name="AutoShape 7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107" name="AutoShape 7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4108" name="Oval 7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4109" name="Oval 7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4110" name="Oval 7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4111" name="Oval 7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4112" name="Oval 8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4113" name="Oval 8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4114" name="Rectangle 82"/>
          <p:cNvSpPr>
            <a:spLocks noChangeArrowheads="1"/>
          </p:cNvSpPr>
          <p:nvPr/>
        </p:nvSpPr>
        <p:spPr bwMode="auto">
          <a:xfrm>
            <a:off x="3095627" y="8815388"/>
            <a:ext cx="10370345" cy="923330"/>
          </a:xfrm>
          <a:prstGeom prst="rect">
            <a:avLst/>
          </a:prstGeom>
          <a:noFill/>
          <a:ln w="9525">
            <a:noFill/>
            <a:miter lim="800000"/>
            <a:headEnd/>
            <a:tailEnd/>
          </a:ln>
          <a:effectLst/>
        </p:spPr>
        <p:txBody>
          <a:bodyPr>
            <a:spAutoFit/>
          </a:bodyPr>
          <a:lstStyle/>
          <a:p>
            <a:pPr>
              <a:spcBef>
                <a:spcPct val="50000"/>
              </a:spcBef>
            </a:pPr>
            <a:r>
              <a:rPr lang="en-US" sz="5400" b="1" dirty="0"/>
              <a:t>D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An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giỏi</a:t>
            </a:r>
            <a:r>
              <a:rPr lang="en-US" sz="3600" dirty="0">
                <a:latin typeface="Times New Roman" panose="02020603050405020304" pitchFamily="18" charset="0"/>
                <a:cs typeface="Times New Roman" panose="02020603050405020304" pitchFamily="18" charset="0"/>
              </a:rPr>
              <a:t>.</a:t>
            </a:r>
          </a:p>
        </p:txBody>
      </p:sp>
      <p:sp>
        <p:nvSpPr>
          <p:cNvPr id="44115" name="Oval 83">
            <a:hlinkClick r:id="" action="ppaction://noaction"/>
          </p:cNvPr>
          <p:cNvSpPr>
            <a:spLocks noChangeArrowheads="1"/>
          </p:cNvSpPr>
          <p:nvPr/>
        </p:nvSpPr>
        <p:spPr bwMode="auto">
          <a:xfrm>
            <a:off x="15409072" y="2"/>
            <a:ext cx="592931" cy="607220"/>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sz="2700"/>
          </a:p>
        </p:txBody>
      </p:sp>
    </p:spTree>
    <p:extLst>
      <p:ext uri="{BB962C8B-B14F-4D97-AF65-F5344CB8AC3E}">
        <p14:creationId xmlns:p14="http://schemas.microsoft.com/office/powerpoint/2010/main" val="740876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1000"/>
                                        <p:tgtEl>
                                          <p:spTgt spid="44037"/>
                                        </p:tgtEl>
                                      </p:cBhvr>
                                    </p:animEffect>
                                    <p:anim calcmode="lin" valueType="num">
                                      <p:cBhvr>
                                        <p:cTn id="8" dur="1000" fill="hold"/>
                                        <p:tgtEl>
                                          <p:spTgt spid="44037"/>
                                        </p:tgtEl>
                                        <p:attrNameLst>
                                          <p:attrName>ppt_x</p:attrName>
                                        </p:attrNameLst>
                                      </p:cBhvr>
                                      <p:tavLst>
                                        <p:tav tm="0">
                                          <p:val>
                                            <p:strVal val="#ppt_x-.1"/>
                                          </p:val>
                                        </p:tav>
                                        <p:tav tm="100000">
                                          <p:val>
                                            <p:strVal val="#ppt_x"/>
                                          </p:val>
                                        </p:tav>
                                      </p:tavLst>
                                    </p:anim>
                                    <p:anim calcmode="lin" valueType="num">
                                      <p:cBhvr>
                                        <p:cTn id="9" dur="1000" fill="hold"/>
                                        <p:tgtEl>
                                          <p:spTgt spid="4403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000"/>
                            </p:stCondLst>
                            <p:childTnLst>
                              <p:par>
                                <p:cTn id="23" presetID="17"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4054"/>
                                        </p:tgtEl>
                                        <p:attrNameLst>
                                          <p:attrName>style.visibility</p:attrName>
                                        </p:attrNameLst>
                                      </p:cBhvr>
                                      <p:to>
                                        <p:strVal val="visible"/>
                                      </p:to>
                                    </p:set>
                                    <p:anim calcmode="lin" valueType="num">
                                      <p:cBhvr>
                                        <p:cTn id="33" dur="500" fill="hold"/>
                                        <p:tgtEl>
                                          <p:spTgt spid="44054"/>
                                        </p:tgtEl>
                                        <p:attrNameLst>
                                          <p:attrName>ppt_w</p:attrName>
                                        </p:attrNameLst>
                                      </p:cBhvr>
                                      <p:tavLst>
                                        <p:tav tm="0">
                                          <p:val>
                                            <p:fltVal val="0"/>
                                          </p:val>
                                        </p:tav>
                                        <p:tav tm="100000">
                                          <p:val>
                                            <p:strVal val="#ppt_w"/>
                                          </p:val>
                                        </p:tav>
                                      </p:tavLst>
                                    </p:anim>
                                    <p:anim calcmode="lin" valueType="num">
                                      <p:cBhvr>
                                        <p:cTn id="34" dur="500" fill="hold"/>
                                        <p:tgtEl>
                                          <p:spTgt spid="4405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Top)">
                                      <p:cBhvr>
                                        <p:cTn id="39" dur="500"/>
                                        <p:tgtEl>
                                          <p:spTgt spid="5"/>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ppt_w/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wav"/>
                                        </p:tgtEl>
                                      </p:cMediaNode>
                                    </p:audio>
                                  </p:sub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iterate type="lt">
                                    <p:tmPct val="0"/>
                                  </p:iterate>
                                  <p:childTnLst>
                                    <p:set>
                                      <p:cBhvr>
                                        <p:cTn id="57" dur="1" fill="hold">
                                          <p:stCondLst>
                                            <p:cond delay="0"/>
                                          </p:stCondLst>
                                        </p:cTn>
                                        <p:tgtEl>
                                          <p:spTgt spid="44074"/>
                                        </p:tgtEl>
                                        <p:attrNameLst>
                                          <p:attrName>style.visibility</p:attrName>
                                        </p:attrNameLst>
                                      </p:cBhvr>
                                      <p:to>
                                        <p:strVal val="visible"/>
                                      </p:to>
                                    </p:set>
                                    <p:anim calcmode="lin" valueType="num">
                                      <p:cBhvr>
                                        <p:cTn id="58" dur="500" fill="hold"/>
                                        <p:tgtEl>
                                          <p:spTgt spid="44074"/>
                                        </p:tgtEl>
                                        <p:attrNameLst>
                                          <p:attrName>ppt_w</p:attrName>
                                        </p:attrNameLst>
                                      </p:cBhvr>
                                      <p:tavLst>
                                        <p:tav tm="0">
                                          <p:val>
                                            <p:fltVal val="0"/>
                                          </p:val>
                                        </p:tav>
                                        <p:tav tm="100000">
                                          <p:val>
                                            <p:strVal val="#ppt_w"/>
                                          </p:val>
                                        </p:tav>
                                      </p:tavLst>
                                    </p:anim>
                                    <p:anim calcmode="lin" valueType="num">
                                      <p:cBhvr>
                                        <p:cTn id="59" dur="500" fill="hold"/>
                                        <p:tgtEl>
                                          <p:spTgt spid="44074"/>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slide(fromTop)">
                                      <p:cBhvr>
                                        <p:cTn id="64" dur="500"/>
                                        <p:tgtEl>
                                          <p:spTgt spid="8"/>
                                        </p:tgtEl>
                                      </p:cBhvr>
                                    </p:animEffect>
                                  </p:childTnLst>
                                </p:cTn>
                              </p:par>
                            </p:childTnLst>
                          </p:cTn>
                        </p:par>
                        <p:par>
                          <p:cTn id="65" fill="hold">
                            <p:stCondLst>
                              <p:cond delay="500"/>
                            </p:stCondLst>
                            <p:childTnLst>
                              <p:par>
                                <p:cTn id="66" presetID="49" presetClass="entr" presetSubtype="0" decel="10000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 calcmode="lin" valueType="num">
                                      <p:cBhvr>
                                        <p:cTn id="70" dur="500" fill="hold"/>
                                        <p:tgtEl>
                                          <p:spTgt spid="10"/>
                                        </p:tgtEl>
                                        <p:attrNameLst>
                                          <p:attrName>style.rotation</p:attrName>
                                        </p:attrNameLst>
                                      </p:cBhvr>
                                      <p:tavLst>
                                        <p:tav tm="0">
                                          <p:val>
                                            <p:fltVal val="360"/>
                                          </p:val>
                                        </p:tav>
                                        <p:tav tm="100000">
                                          <p:val>
                                            <p:fltVal val="0"/>
                                          </p:val>
                                        </p:tav>
                                      </p:tavLst>
                                    </p:anim>
                                    <p:animEffect transition="in" filter="fade">
                                      <p:cBhvr>
                                        <p:cTn id="71" dur="500"/>
                                        <p:tgtEl>
                                          <p:spTgt spid="10"/>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ppt_w/2"/>
                                          </p:val>
                                        </p:tav>
                                        <p:tav tm="100000">
                                          <p:val>
                                            <p:strVal val="#ppt_x"/>
                                          </p:val>
                                        </p:tav>
                                      </p:tavLst>
                                    </p:anim>
                                    <p:anim calcmode="lin" valueType="num">
                                      <p:cBhvr>
                                        <p:cTn id="76" dur="500" fill="hold"/>
                                        <p:tgtEl>
                                          <p:spTgt spid="9"/>
                                        </p:tgtEl>
                                        <p:attrNameLst>
                                          <p:attrName>ppt_y</p:attrName>
                                        </p:attrNameLst>
                                      </p:cBhvr>
                                      <p:tavLst>
                                        <p:tav tm="0">
                                          <p:val>
                                            <p:strVal val="#ppt_y"/>
                                          </p:val>
                                        </p:tav>
                                        <p:tav tm="100000">
                                          <p:val>
                                            <p:strVal val="#ppt_y"/>
                                          </p:val>
                                        </p:tav>
                                      </p:tavLst>
                                    </p:anim>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44094"/>
                                        </p:tgtEl>
                                        <p:attrNameLst>
                                          <p:attrName>style.visibility</p:attrName>
                                        </p:attrNameLst>
                                      </p:cBhvr>
                                      <p:to>
                                        <p:strVal val="visible"/>
                                      </p:to>
                                    </p:set>
                                    <p:anim calcmode="lin" valueType="num">
                                      <p:cBhvr>
                                        <p:cTn id="83" dur="500" fill="hold"/>
                                        <p:tgtEl>
                                          <p:spTgt spid="44094"/>
                                        </p:tgtEl>
                                        <p:attrNameLst>
                                          <p:attrName>ppt_w</p:attrName>
                                        </p:attrNameLst>
                                      </p:cBhvr>
                                      <p:tavLst>
                                        <p:tav tm="0">
                                          <p:val>
                                            <p:fltVal val="0"/>
                                          </p:val>
                                        </p:tav>
                                        <p:tav tm="100000">
                                          <p:val>
                                            <p:strVal val="#ppt_w"/>
                                          </p:val>
                                        </p:tav>
                                      </p:tavLst>
                                    </p:anim>
                                    <p:anim calcmode="lin" valueType="num">
                                      <p:cBhvr>
                                        <p:cTn id="84" dur="500" fill="hold"/>
                                        <p:tgtEl>
                                          <p:spTgt spid="44094"/>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slide(fromTop)">
                                      <p:cBhvr>
                                        <p:cTn id="89" dur="500"/>
                                        <p:tgtEl>
                                          <p:spTgt spid="11"/>
                                        </p:tgtEl>
                                      </p:cBhvr>
                                    </p:animEffect>
                                  </p:childTnLst>
                                </p:cTn>
                              </p:par>
                            </p:childTnLst>
                          </p:cTn>
                        </p:par>
                        <p:par>
                          <p:cTn id="90" fill="hold">
                            <p:stCondLst>
                              <p:cond delay="500"/>
                            </p:stCondLst>
                            <p:childTnLst>
                              <p:par>
                                <p:cTn id="91" presetID="49" presetClass="entr" presetSubtype="0" decel="100000"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 calcmode="lin" valueType="num">
                                      <p:cBhvr>
                                        <p:cTn id="95" dur="500" fill="hold"/>
                                        <p:tgtEl>
                                          <p:spTgt spid="13"/>
                                        </p:tgtEl>
                                        <p:attrNameLst>
                                          <p:attrName>style.rotation</p:attrName>
                                        </p:attrNameLst>
                                      </p:cBhvr>
                                      <p:tavLst>
                                        <p:tav tm="0">
                                          <p:val>
                                            <p:fltVal val="360"/>
                                          </p:val>
                                        </p:tav>
                                        <p:tav tm="100000">
                                          <p:val>
                                            <p:fltVal val="0"/>
                                          </p:val>
                                        </p:tav>
                                      </p:tavLst>
                                    </p:anim>
                                    <p:animEffect transition="in" filter="fade">
                                      <p:cBhvr>
                                        <p:cTn id="96" dur="500"/>
                                        <p:tgtEl>
                                          <p:spTgt spid="13"/>
                                        </p:tgtEl>
                                      </p:cBhvr>
                                    </p:animEffect>
                                  </p:childTnLst>
                                </p:cTn>
                              </p:par>
                            </p:childTnLst>
                          </p:cTn>
                        </p:par>
                        <p:par>
                          <p:cTn id="97" fill="hold">
                            <p:stCondLst>
                              <p:cond delay="1000"/>
                            </p:stCondLst>
                            <p:childTnLst>
                              <p:par>
                                <p:cTn id="98" presetID="17" presetClass="entr" presetSubtype="8"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fill="hold"/>
                                        <p:tgtEl>
                                          <p:spTgt spid="12"/>
                                        </p:tgtEl>
                                        <p:attrNameLst>
                                          <p:attrName>ppt_x</p:attrName>
                                        </p:attrNameLst>
                                      </p:cBhvr>
                                      <p:tavLst>
                                        <p:tav tm="0">
                                          <p:val>
                                            <p:strVal val="#ppt_x-#ppt_w/2"/>
                                          </p:val>
                                        </p:tav>
                                        <p:tav tm="100000">
                                          <p:val>
                                            <p:strVal val="#ppt_x"/>
                                          </p:val>
                                        </p:tav>
                                      </p:tavLst>
                                    </p:anim>
                                    <p:anim calcmode="lin" valueType="num">
                                      <p:cBhvr>
                                        <p:cTn id="101" dur="500" fill="hold"/>
                                        <p:tgtEl>
                                          <p:spTgt spid="12"/>
                                        </p:tgtEl>
                                        <p:attrNameLst>
                                          <p:attrName>ppt_y</p:attrName>
                                        </p:attrNameLst>
                                      </p:cBhvr>
                                      <p:tavLst>
                                        <p:tav tm="0">
                                          <p:val>
                                            <p:strVal val="#ppt_y"/>
                                          </p:val>
                                        </p:tav>
                                        <p:tav tm="100000">
                                          <p:val>
                                            <p:strVal val="#ppt_y"/>
                                          </p:val>
                                        </p:tav>
                                      </p:tavLst>
                                    </p:anim>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2" name="whoosh.wav"/>
                                        </p:tgtEl>
                                      </p:cMediaNode>
                                    </p:audio>
                                  </p:subTnLst>
                                </p:cTn>
                              </p:par>
                            </p:childTnLst>
                          </p:cTn>
                        </p:par>
                      </p:childTnLst>
                    </p:cTn>
                  </p:par>
                  <p:par>
                    <p:cTn id="104" fill="hold">
                      <p:stCondLst>
                        <p:cond delay="indefinite"/>
                      </p:stCondLst>
                      <p:childTnLst>
                        <p:par>
                          <p:cTn id="105" fill="hold">
                            <p:stCondLst>
                              <p:cond delay="0"/>
                            </p:stCondLst>
                            <p:childTnLst>
                              <p:par>
                                <p:cTn id="106" presetID="17" presetClass="entr" presetSubtype="10" fill="hold" grpId="0" nodeType="clickEffect">
                                  <p:stCondLst>
                                    <p:cond delay="0"/>
                                  </p:stCondLst>
                                  <p:childTnLst>
                                    <p:set>
                                      <p:cBhvr>
                                        <p:cTn id="107" dur="1" fill="hold">
                                          <p:stCondLst>
                                            <p:cond delay="0"/>
                                          </p:stCondLst>
                                        </p:cTn>
                                        <p:tgtEl>
                                          <p:spTgt spid="44114"/>
                                        </p:tgtEl>
                                        <p:attrNameLst>
                                          <p:attrName>style.visibility</p:attrName>
                                        </p:attrNameLst>
                                      </p:cBhvr>
                                      <p:to>
                                        <p:strVal val="visible"/>
                                      </p:to>
                                    </p:set>
                                    <p:anim calcmode="lin" valueType="num">
                                      <p:cBhvr>
                                        <p:cTn id="108" dur="500" fill="hold"/>
                                        <p:tgtEl>
                                          <p:spTgt spid="44114"/>
                                        </p:tgtEl>
                                        <p:attrNameLst>
                                          <p:attrName>ppt_w</p:attrName>
                                        </p:attrNameLst>
                                      </p:cBhvr>
                                      <p:tavLst>
                                        <p:tav tm="0">
                                          <p:val>
                                            <p:fltVal val="0"/>
                                          </p:val>
                                        </p:tav>
                                        <p:tav tm="100000">
                                          <p:val>
                                            <p:strVal val="#ppt_w"/>
                                          </p:val>
                                        </p:tav>
                                      </p:tavLst>
                                    </p:anim>
                                    <p:anim calcmode="lin" valueType="num">
                                      <p:cBhvr>
                                        <p:cTn id="109" dur="500" fill="hold"/>
                                        <p:tgtEl>
                                          <p:spTgt spid="44114"/>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0" presetClass="emph" presetSubtype="0" fill="hold" grpId="1" nodeType="clickEffect">
                                  <p:stCondLst>
                                    <p:cond delay="0"/>
                                  </p:stCondLst>
                                  <p:iterate type="lt">
                                    <p:tmPct val="10000"/>
                                  </p:iterate>
                                  <p:childTnLst>
                                    <p:set>
                                      <p:cBhvr override="childStyle">
                                        <p:cTn id="113" dur="500" autoRev="1" fill="hold"/>
                                        <p:tgtEl>
                                          <p:spTgt spid="44074"/>
                                        </p:tgtEl>
                                        <p:attrNameLst>
                                          <p:attrName>style.color</p:attrName>
                                        </p:attrNameLst>
                                      </p:cBhvr>
                                      <p:to>
                                        <p:clrVal>
                                          <a:srgbClr val="FF0000"/>
                                        </p:clrVal>
                                      </p:to>
                                    </p:set>
                                    <p:set>
                                      <p:cBhvr>
                                        <p:cTn id="114" dur="500" autoRev="1" fill="hold"/>
                                        <p:tgtEl>
                                          <p:spTgt spid="44074"/>
                                        </p:tgtEl>
                                        <p:attrNameLst>
                                          <p:attrName>fillcolor</p:attrName>
                                        </p:attrNameLst>
                                      </p:cBhvr>
                                      <p:to>
                                        <p:clrVal>
                                          <a:srgbClr val="FF0000"/>
                                        </p:clrVal>
                                      </p:to>
                                    </p:set>
                                    <p:set>
                                      <p:cBhvr>
                                        <p:cTn id="115" dur="500" autoRev="1" fill="hold"/>
                                        <p:tgtEl>
                                          <p:spTgt spid="440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54" grpId="0"/>
      <p:bldP spid="44074" grpId="0"/>
      <p:bldP spid="44074" grpId="1"/>
      <p:bldP spid="44094" grpId="0"/>
      <p:bldP spid="44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278859" y="2288384"/>
            <a:ext cx="2269331" cy="202406"/>
            <a:chOff x="0" y="1896"/>
            <a:chExt cx="5760" cy="120"/>
          </a:xfrm>
        </p:grpSpPr>
        <p:sp>
          <p:nvSpPr>
            <p:cNvPr id="40963" name="Rectangle 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0964" name="Rectangle 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sp>
        <p:nvSpPr>
          <p:cNvPr id="40965" name="AutoShape 5"/>
          <p:cNvSpPr>
            <a:spLocks noChangeArrowheads="1"/>
          </p:cNvSpPr>
          <p:nvPr/>
        </p:nvSpPr>
        <p:spPr bwMode="gray">
          <a:xfrm>
            <a:off x="2971800" y="500065"/>
            <a:ext cx="12458700" cy="1835945"/>
          </a:xfrm>
          <a:prstGeom prst="roundRect">
            <a:avLst>
              <a:gd name="adj" fmla="val 50000"/>
            </a:avLst>
          </a:prstGeom>
          <a:solidFill>
            <a:srgbClr val="00FF00"/>
          </a:soli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3 :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ngữ</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ngữ</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a:t>
            </a:r>
            <a:r>
              <a:rPr lang="en-US" sz="3600" b="1" dirty="0">
                <a:latin typeface="Times New Roman" pitchFamily="18" charset="0"/>
                <a:cs typeface="Times New Roman" pitchFamily="18" charset="0"/>
              </a:rPr>
              <a:t> </a:t>
            </a:r>
          </a:p>
          <a:p>
            <a:pPr algn="ctr"/>
            <a:r>
              <a:rPr lang="en-US" sz="3600" b="1" dirty="0">
                <a:latin typeface="Times New Roman" pitchFamily="18" charset="0"/>
                <a:cs typeface="Times New Roman" pitchFamily="18" charset="0"/>
              </a:rPr>
              <a:t>tin </a:t>
            </a:r>
            <a:r>
              <a:rPr lang="en-US" sz="3600" b="1" dirty="0" err="1">
                <a:latin typeface="Times New Roman" pitchFamily="18" charset="0"/>
                <a:cs typeface="Times New Roman" pitchFamily="18" charset="0"/>
              </a:rPr>
              <a:t>cậy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nhất</a:t>
            </a:r>
            <a:r>
              <a:rPr lang="en-US" sz="3600" b="1" dirty="0">
                <a:latin typeface="Times New Roman" pitchFamily="18" charset="0"/>
                <a:cs typeface="Times New Roman" pitchFamily="18" charset="0"/>
              </a:rPr>
              <a:t> ?</a:t>
            </a:r>
            <a:endParaRPr lang="en-US" sz="36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grpSp>
        <p:nvGrpSpPr>
          <p:cNvPr id="3" name="Group 6"/>
          <p:cNvGrpSpPr>
            <a:grpSpLocks/>
          </p:cNvGrpSpPr>
          <p:nvPr/>
        </p:nvGrpSpPr>
        <p:grpSpPr bwMode="auto">
          <a:xfrm>
            <a:off x="3095625" y="2874168"/>
            <a:ext cx="12430125" cy="1188243"/>
            <a:chOff x="384" y="1344"/>
            <a:chExt cx="3072" cy="381"/>
          </a:xfrm>
        </p:grpSpPr>
        <p:sp>
          <p:nvSpPr>
            <p:cNvPr id="40967" name="AutoShape 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0968"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0969" name="Freeform 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0970" name="Text Box 10"/>
            <p:cNvSpPr txBox="1">
              <a:spLocks noChangeArrowheads="1"/>
            </p:cNvSpPr>
            <p:nvPr/>
          </p:nvSpPr>
          <p:spPr bwMode="gray">
            <a:xfrm>
              <a:off x="719" y="1373"/>
              <a:ext cx="46" cy="23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0971" name="Text Box 11"/>
            <p:cNvSpPr txBox="1">
              <a:spLocks noChangeArrowheads="1"/>
            </p:cNvSpPr>
            <p:nvPr/>
          </p:nvSpPr>
          <p:spPr bwMode="gray">
            <a:xfrm>
              <a:off x="1124" y="1404"/>
              <a:ext cx="2258" cy="207"/>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4" name="Group 12"/>
          <p:cNvGrpSpPr>
            <a:grpSpLocks/>
          </p:cNvGrpSpPr>
          <p:nvPr/>
        </p:nvGrpSpPr>
        <p:grpSpPr bwMode="auto">
          <a:xfrm rot="5400000">
            <a:off x="2251474" y="2584848"/>
            <a:ext cx="2012156" cy="1943100"/>
            <a:chOff x="1872" y="1824"/>
            <a:chExt cx="2014" cy="1821"/>
          </a:xfrm>
        </p:grpSpPr>
        <p:sp>
          <p:nvSpPr>
            <p:cNvPr id="40973" name="AutoShape 1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74" name="AutoShape 1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75" name="AutoShape 1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76" name="Oval 1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0977" name="Oval 1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0978" name="Oval 1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0979" name="Oval 1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0980" name="Oval 2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0981" name="Oval 2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0982" name="Text Box 22"/>
          <p:cNvSpPr txBox="1">
            <a:spLocks noChangeArrowheads="1"/>
          </p:cNvSpPr>
          <p:nvPr/>
        </p:nvSpPr>
        <p:spPr bwMode="auto">
          <a:xfrm>
            <a:off x="2378870" y="3028950"/>
            <a:ext cx="11934825"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dirty="0"/>
              <a:t>A</a:t>
            </a:r>
            <a:r>
              <a:rPr lang="en-US" sz="3600" dirty="0"/>
              <a:t>                                  </a:t>
            </a:r>
            <a:r>
              <a:rPr lang="en-US" sz="3600" dirty="0" err="1">
                <a:latin typeface="Times New Roman" panose="02020603050405020304" pitchFamily="18" charset="0"/>
                <a:cs typeface="Times New Roman" panose="02020603050405020304" pitchFamily="18" charset="0"/>
              </a:rPr>
              <a:t>Chắc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p>
        </p:txBody>
      </p:sp>
      <p:grpSp>
        <p:nvGrpSpPr>
          <p:cNvPr id="5" name="Group 23"/>
          <p:cNvGrpSpPr>
            <a:grpSpLocks/>
          </p:cNvGrpSpPr>
          <p:nvPr/>
        </p:nvGrpSpPr>
        <p:grpSpPr bwMode="auto">
          <a:xfrm rot="5400000">
            <a:off x="2602709" y="4988722"/>
            <a:ext cx="1621631" cy="202406"/>
            <a:chOff x="0" y="1896"/>
            <a:chExt cx="5760" cy="120"/>
          </a:xfrm>
        </p:grpSpPr>
        <p:sp>
          <p:nvSpPr>
            <p:cNvPr id="40984"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0985"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6" name="Group 26"/>
          <p:cNvGrpSpPr>
            <a:grpSpLocks/>
          </p:cNvGrpSpPr>
          <p:nvPr/>
        </p:nvGrpSpPr>
        <p:grpSpPr bwMode="auto">
          <a:xfrm>
            <a:off x="2988470" y="4819650"/>
            <a:ext cx="12430125" cy="1209675"/>
            <a:chOff x="384" y="1344"/>
            <a:chExt cx="3072" cy="381"/>
          </a:xfrm>
        </p:grpSpPr>
        <p:sp>
          <p:nvSpPr>
            <p:cNvPr id="40987"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0988"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0989"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0990" name="Text Box 30"/>
            <p:cNvSpPr txBox="1">
              <a:spLocks noChangeArrowheads="1"/>
            </p:cNvSpPr>
            <p:nvPr/>
          </p:nvSpPr>
          <p:spPr bwMode="gray">
            <a:xfrm>
              <a:off x="719" y="1373"/>
              <a:ext cx="46"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0991" name="Text Box 31"/>
            <p:cNvSpPr txBox="1">
              <a:spLocks noChangeArrowheads="1"/>
            </p:cNvSpPr>
            <p:nvPr/>
          </p:nvSpPr>
          <p:spPr bwMode="gray">
            <a:xfrm>
              <a:off x="1124" y="1404"/>
              <a:ext cx="2258" cy="204"/>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7" name="Group 32"/>
          <p:cNvGrpSpPr>
            <a:grpSpLocks/>
          </p:cNvGrpSpPr>
          <p:nvPr/>
        </p:nvGrpSpPr>
        <p:grpSpPr bwMode="auto">
          <a:xfrm rot="5400000">
            <a:off x="2251472" y="4420791"/>
            <a:ext cx="2012157" cy="1943100"/>
            <a:chOff x="1872" y="1824"/>
            <a:chExt cx="2014" cy="1821"/>
          </a:xfrm>
        </p:grpSpPr>
        <p:sp>
          <p:nvSpPr>
            <p:cNvPr id="40993" name="AutoShape 3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94" name="AutoShape 3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95" name="AutoShape 3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96" name="Oval 3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0997" name="Oval 3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0998" name="Oval 3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0999" name="Oval 3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1000" name="Oval 4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1001" name="Oval 4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1002" name="Text Box 42"/>
          <p:cNvSpPr txBox="1">
            <a:spLocks noChangeArrowheads="1"/>
          </p:cNvSpPr>
          <p:nvPr/>
        </p:nvSpPr>
        <p:spPr bwMode="auto">
          <a:xfrm>
            <a:off x="2988472" y="4957763"/>
            <a:ext cx="11663363" cy="923330"/>
          </a:xfrm>
          <a:prstGeom prst="rect">
            <a:avLst/>
          </a:prstGeom>
          <a:noFill/>
          <a:ln w="9525">
            <a:noFill/>
            <a:miter lim="800000"/>
            <a:headEnd/>
            <a:tailEnd/>
          </a:ln>
          <a:effectLst/>
        </p:spPr>
        <p:txBody>
          <a:bodyPr>
            <a:spAutoFit/>
          </a:bodyPr>
          <a:lstStyle/>
          <a:p>
            <a:pPr marL="514350" indent="-514350">
              <a:spcBef>
                <a:spcPct val="50000"/>
              </a:spcBef>
            </a:pPr>
            <a:r>
              <a:rPr lang="en-US" sz="5400" b="1" dirty="0"/>
              <a:t>B</a:t>
            </a:r>
            <a:r>
              <a:rPr lang="en-US" sz="3600" dirty="0"/>
              <a:t>                                  </a:t>
            </a:r>
            <a:r>
              <a:rPr lang="en-US" sz="3600" dirty="0" err="1">
                <a:latin typeface="Times New Roman" panose="02020603050405020304" pitchFamily="18" charset="0"/>
                <a:cs typeface="Times New Roman" panose="02020603050405020304" pitchFamily="18" charset="0"/>
              </a:rPr>
              <a:t>Chắc</a:t>
            </a:r>
            <a:endParaRPr lang="en-US" sz="3600" dirty="0">
              <a:latin typeface="Times New Roman" panose="02020603050405020304" pitchFamily="18" charset="0"/>
              <a:cs typeface="Times New Roman" panose="02020603050405020304" pitchFamily="18" charset="0"/>
            </a:endParaRPr>
          </a:p>
        </p:txBody>
      </p:sp>
      <p:grpSp>
        <p:nvGrpSpPr>
          <p:cNvPr id="8" name="Group 43"/>
          <p:cNvGrpSpPr>
            <a:grpSpLocks/>
          </p:cNvGrpSpPr>
          <p:nvPr/>
        </p:nvGrpSpPr>
        <p:grpSpPr bwMode="auto">
          <a:xfrm rot="5400000">
            <a:off x="2641999" y="6892530"/>
            <a:ext cx="1433513" cy="311943"/>
            <a:chOff x="0" y="1896"/>
            <a:chExt cx="5760" cy="120"/>
          </a:xfrm>
        </p:grpSpPr>
        <p:sp>
          <p:nvSpPr>
            <p:cNvPr id="41004" name="Rectangle 4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1005" name="Rectangle 4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9" name="Group 46"/>
          <p:cNvGrpSpPr>
            <a:grpSpLocks/>
          </p:cNvGrpSpPr>
          <p:nvPr/>
        </p:nvGrpSpPr>
        <p:grpSpPr bwMode="auto">
          <a:xfrm>
            <a:off x="3086100" y="6850860"/>
            <a:ext cx="12430125" cy="1116806"/>
            <a:chOff x="384" y="1344"/>
            <a:chExt cx="3072" cy="381"/>
          </a:xfrm>
        </p:grpSpPr>
        <p:sp>
          <p:nvSpPr>
            <p:cNvPr id="41007"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1008" name="AutoShape 4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1009" name="Freeform 4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1010" name="Text Box 50"/>
            <p:cNvSpPr txBox="1">
              <a:spLocks noChangeArrowheads="1"/>
            </p:cNvSpPr>
            <p:nvPr/>
          </p:nvSpPr>
          <p:spPr bwMode="gray">
            <a:xfrm>
              <a:off x="719" y="1373"/>
              <a:ext cx="46" cy="25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1011" name="Text Box 51"/>
            <p:cNvSpPr txBox="1">
              <a:spLocks noChangeArrowheads="1"/>
            </p:cNvSpPr>
            <p:nvPr/>
          </p:nvSpPr>
          <p:spPr bwMode="gray">
            <a:xfrm>
              <a:off x="1124" y="1404"/>
              <a:ext cx="2258" cy="220"/>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10" name="Group 52"/>
          <p:cNvGrpSpPr>
            <a:grpSpLocks/>
          </p:cNvGrpSpPr>
          <p:nvPr/>
        </p:nvGrpSpPr>
        <p:grpSpPr bwMode="auto">
          <a:xfrm rot="5400000">
            <a:off x="2251472" y="6473429"/>
            <a:ext cx="2012157" cy="1943100"/>
            <a:chOff x="1872" y="1824"/>
            <a:chExt cx="2014" cy="1821"/>
          </a:xfrm>
        </p:grpSpPr>
        <p:sp>
          <p:nvSpPr>
            <p:cNvPr id="41013"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14"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15"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16"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1017"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1018" name="Oval 5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1019" name="Oval 5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1020" name="Oval 6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1021" name="Oval 6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grpSp>
        <p:nvGrpSpPr>
          <p:cNvPr id="11" name="Group 62"/>
          <p:cNvGrpSpPr>
            <a:grpSpLocks/>
          </p:cNvGrpSpPr>
          <p:nvPr/>
        </p:nvGrpSpPr>
        <p:grpSpPr bwMode="auto">
          <a:xfrm rot="5400000">
            <a:off x="2587231" y="8728474"/>
            <a:ext cx="1433513" cy="311945"/>
            <a:chOff x="0" y="1896"/>
            <a:chExt cx="5760" cy="120"/>
          </a:xfrm>
        </p:grpSpPr>
        <p:sp>
          <p:nvSpPr>
            <p:cNvPr id="41023" name="Rectangle 6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1024" name="Rectangle 6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12" name="Group 65"/>
          <p:cNvGrpSpPr>
            <a:grpSpLocks/>
          </p:cNvGrpSpPr>
          <p:nvPr/>
        </p:nvGrpSpPr>
        <p:grpSpPr bwMode="auto">
          <a:xfrm>
            <a:off x="3031332" y="8796334"/>
            <a:ext cx="12430125" cy="1116806"/>
            <a:chOff x="384" y="1344"/>
            <a:chExt cx="3072" cy="381"/>
          </a:xfrm>
        </p:grpSpPr>
        <p:sp>
          <p:nvSpPr>
            <p:cNvPr id="41026" name="AutoShape 6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1027" name="AutoShape 67"/>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1028" name="Freeform 6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1029" name="Text Box 69"/>
            <p:cNvSpPr txBox="1">
              <a:spLocks noChangeArrowheads="1"/>
            </p:cNvSpPr>
            <p:nvPr/>
          </p:nvSpPr>
          <p:spPr bwMode="gray">
            <a:xfrm>
              <a:off x="719" y="1373"/>
              <a:ext cx="46" cy="25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1030" name="Text Box 70"/>
            <p:cNvSpPr txBox="1">
              <a:spLocks noChangeArrowheads="1"/>
            </p:cNvSpPr>
            <p:nvPr/>
          </p:nvSpPr>
          <p:spPr bwMode="gray">
            <a:xfrm>
              <a:off x="1124" y="1404"/>
              <a:ext cx="2258" cy="220"/>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13" name="Group 71"/>
          <p:cNvGrpSpPr>
            <a:grpSpLocks/>
          </p:cNvGrpSpPr>
          <p:nvPr/>
        </p:nvGrpSpPr>
        <p:grpSpPr bwMode="auto">
          <a:xfrm rot="5400000">
            <a:off x="2196706" y="8418911"/>
            <a:ext cx="2012156" cy="1943102"/>
            <a:chOff x="1872" y="1824"/>
            <a:chExt cx="2014" cy="1821"/>
          </a:xfrm>
        </p:grpSpPr>
        <p:sp>
          <p:nvSpPr>
            <p:cNvPr id="41032" name="AutoShape 72"/>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33" name="AutoShape 73"/>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34" name="AutoShape 74"/>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35" name="Oval 75"/>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1036" name="Oval 76"/>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1037" name="Oval 77"/>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1038" name="Oval 78"/>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1039" name="Oval 79"/>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1040" name="Oval 80"/>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1041" name="Text Box 81"/>
          <p:cNvSpPr txBox="1">
            <a:spLocks noChangeArrowheads="1"/>
          </p:cNvSpPr>
          <p:nvPr/>
        </p:nvSpPr>
        <p:spPr bwMode="auto">
          <a:xfrm>
            <a:off x="2771775" y="6872288"/>
            <a:ext cx="13935075"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b="1" dirty="0"/>
              <a:t>C</a:t>
            </a:r>
            <a:r>
              <a:rPr lang="en-US" sz="3600" dirty="0"/>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p>
        </p:txBody>
      </p:sp>
      <p:sp>
        <p:nvSpPr>
          <p:cNvPr id="41042" name="Text Box 82"/>
          <p:cNvSpPr txBox="1">
            <a:spLocks noChangeArrowheads="1"/>
          </p:cNvSpPr>
          <p:nvPr/>
        </p:nvSpPr>
        <p:spPr bwMode="auto">
          <a:xfrm>
            <a:off x="2286002" y="8815388"/>
            <a:ext cx="14799470"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b="1" dirty="0"/>
              <a:t>D</a:t>
            </a:r>
            <a:r>
              <a:rPr lang="en-US" sz="5400" dirty="0"/>
              <a:t>                      </a:t>
            </a:r>
            <a:r>
              <a:rPr lang="en-US" sz="3600" dirty="0" err="1">
                <a:latin typeface="Times New Roman" panose="02020603050405020304" pitchFamily="18" charset="0"/>
                <a:cs typeface="Times New Roman" panose="02020603050405020304" pitchFamily="18" charset="0"/>
              </a:rPr>
              <a:t>Chắc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chắn</a:t>
            </a:r>
            <a:endParaRPr lang="en-US" sz="3600" dirty="0">
              <a:latin typeface="Times New Roman" panose="02020603050405020304" pitchFamily="18" charset="0"/>
              <a:cs typeface="Times New Roman" panose="02020603050405020304" pitchFamily="18" charset="0"/>
            </a:endParaRPr>
          </a:p>
        </p:txBody>
      </p:sp>
      <p:sp>
        <p:nvSpPr>
          <p:cNvPr id="41043" name="Oval 83">
            <a:hlinkClick r:id="" action="ppaction://noaction"/>
          </p:cNvPr>
          <p:cNvSpPr>
            <a:spLocks noChangeArrowheads="1"/>
          </p:cNvSpPr>
          <p:nvPr/>
        </p:nvSpPr>
        <p:spPr bwMode="auto">
          <a:xfrm>
            <a:off x="15409072" y="2"/>
            <a:ext cx="592931" cy="607220"/>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sz="2700"/>
          </a:p>
        </p:txBody>
      </p:sp>
    </p:spTree>
    <p:extLst>
      <p:ext uri="{BB962C8B-B14F-4D97-AF65-F5344CB8AC3E}">
        <p14:creationId xmlns:p14="http://schemas.microsoft.com/office/powerpoint/2010/main" val="23840412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1000"/>
                                        <p:tgtEl>
                                          <p:spTgt spid="40965"/>
                                        </p:tgtEl>
                                      </p:cBhvr>
                                    </p:animEffect>
                                    <p:anim calcmode="lin" valueType="num">
                                      <p:cBhvr>
                                        <p:cTn id="8" dur="1000" fill="hold"/>
                                        <p:tgtEl>
                                          <p:spTgt spid="40965"/>
                                        </p:tgtEl>
                                        <p:attrNameLst>
                                          <p:attrName>ppt_x</p:attrName>
                                        </p:attrNameLst>
                                      </p:cBhvr>
                                      <p:tavLst>
                                        <p:tav tm="0">
                                          <p:val>
                                            <p:strVal val="#ppt_x-.1"/>
                                          </p:val>
                                        </p:tav>
                                        <p:tav tm="100000">
                                          <p:val>
                                            <p:strVal val="#ppt_x"/>
                                          </p:val>
                                        </p:tav>
                                      </p:tavLst>
                                    </p:anim>
                                    <p:anim calcmode="lin" valueType="num">
                                      <p:cBhvr>
                                        <p:cTn id="9" dur="10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000"/>
                            </p:stCondLst>
                            <p:childTnLst>
                              <p:par>
                                <p:cTn id="23" presetID="17"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0982"/>
                                        </p:tgtEl>
                                        <p:attrNameLst>
                                          <p:attrName>style.visibility</p:attrName>
                                        </p:attrNameLst>
                                      </p:cBhvr>
                                      <p:to>
                                        <p:strVal val="visible"/>
                                      </p:to>
                                    </p:set>
                                    <p:anim calcmode="lin" valueType="num">
                                      <p:cBhvr>
                                        <p:cTn id="33" dur="500" fill="hold"/>
                                        <p:tgtEl>
                                          <p:spTgt spid="40982"/>
                                        </p:tgtEl>
                                        <p:attrNameLst>
                                          <p:attrName>ppt_w</p:attrName>
                                        </p:attrNameLst>
                                      </p:cBhvr>
                                      <p:tavLst>
                                        <p:tav tm="0">
                                          <p:val>
                                            <p:fltVal val="0"/>
                                          </p:val>
                                        </p:tav>
                                        <p:tav tm="100000">
                                          <p:val>
                                            <p:strVal val="#ppt_w"/>
                                          </p:val>
                                        </p:tav>
                                      </p:tavLst>
                                    </p:anim>
                                    <p:anim calcmode="lin" valueType="num">
                                      <p:cBhvr>
                                        <p:cTn id="34" dur="500" fill="hold"/>
                                        <p:tgtEl>
                                          <p:spTgt spid="4098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Top)">
                                      <p:cBhvr>
                                        <p:cTn id="39" dur="500"/>
                                        <p:tgtEl>
                                          <p:spTgt spid="5"/>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ppt_w/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wav"/>
                                        </p:tgtEl>
                                      </p:cMediaNode>
                                    </p:audio>
                                  </p:sub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41002"/>
                                        </p:tgtEl>
                                        <p:attrNameLst>
                                          <p:attrName>style.visibility</p:attrName>
                                        </p:attrNameLst>
                                      </p:cBhvr>
                                      <p:to>
                                        <p:strVal val="visible"/>
                                      </p:to>
                                    </p:set>
                                    <p:anim calcmode="lin" valueType="num">
                                      <p:cBhvr>
                                        <p:cTn id="58" dur="500" fill="hold"/>
                                        <p:tgtEl>
                                          <p:spTgt spid="41002"/>
                                        </p:tgtEl>
                                        <p:attrNameLst>
                                          <p:attrName>ppt_w</p:attrName>
                                        </p:attrNameLst>
                                      </p:cBhvr>
                                      <p:tavLst>
                                        <p:tav tm="0">
                                          <p:val>
                                            <p:fltVal val="0"/>
                                          </p:val>
                                        </p:tav>
                                        <p:tav tm="100000">
                                          <p:val>
                                            <p:strVal val="#ppt_w"/>
                                          </p:val>
                                        </p:tav>
                                      </p:tavLst>
                                    </p:anim>
                                    <p:anim calcmode="lin" valueType="num">
                                      <p:cBhvr>
                                        <p:cTn id="59" dur="500" fill="hold"/>
                                        <p:tgtEl>
                                          <p:spTgt spid="41002"/>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2" presetClass="entr" presetSubtype="1"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slide(fromTop)">
                                      <p:cBhvr>
                                        <p:cTn id="64" dur="500"/>
                                        <p:tgtEl>
                                          <p:spTgt spid="8"/>
                                        </p:tgtEl>
                                      </p:cBhvr>
                                    </p:animEffect>
                                  </p:childTnLst>
                                </p:cTn>
                              </p:par>
                            </p:childTnLst>
                          </p:cTn>
                        </p:par>
                        <p:par>
                          <p:cTn id="65" fill="hold">
                            <p:stCondLst>
                              <p:cond delay="500"/>
                            </p:stCondLst>
                            <p:childTnLst>
                              <p:par>
                                <p:cTn id="66" presetID="49" presetClass="entr" presetSubtype="0" decel="10000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 calcmode="lin" valueType="num">
                                      <p:cBhvr>
                                        <p:cTn id="70" dur="500" fill="hold"/>
                                        <p:tgtEl>
                                          <p:spTgt spid="10"/>
                                        </p:tgtEl>
                                        <p:attrNameLst>
                                          <p:attrName>style.rotation</p:attrName>
                                        </p:attrNameLst>
                                      </p:cBhvr>
                                      <p:tavLst>
                                        <p:tav tm="0">
                                          <p:val>
                                            <p:fltVal val="360"/>
                                          </p:val>
                                        </p:tav>
                                        <p:tav tm="100000">
                                          <p:val>
                                            <p:fltVal val="0"/>
                                          </p:val>
                                        </p:tav>
                                      </p:tavLst>
                                    </p:anim>
                                    <p:animEffect transition="in" filter="fade">
                                      <p:cBhvr>
                                        <p:cTn id="71" dur="500"/>
                                        <p:tgtEl>
                                          <p:spTgt spid="10"/>
                                        </p:tgtEl>
                                      </p:cBhvr>
                                    </p:animEffect>
                                  </p:childTnLst>
                                </p:cTn>
                              </p:par>
                            </p:childTnLst>
                          </p:cTn>
                        </p:par>
                        <p:par>
                          <p:cTn id="72" fill="hold">
                            <p:stCondLst>
                              <p:cond delay="1000"/>
                            </p:stCondLst>
                            <p:childTnLst>
                              <p:par>
                                <p:cTn id="73" presetID="17"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ppt_x</p:attrName>
                                        </p:attrNameLst>
                                      </p:cBhvr>
                                      <p:tavLst>
                                        <p:tav tm="0">
                                          <p:val>
                                            <p:strVal val="#ppt_x-#ppt_w/2"/>
                                          </p:val>
                                        </p:tav>
                                        <p:tav tm="100000">
                                          <p:val>
                                            <p:strVal val="#ppt_x"/>
                                          </p:val>
                                        </p:tav>
                                      </p:tavLst>
                                    </p:anim>
                                    <p:anim calcmode="lin" valueType="num">
                                      <p:cBhvr>
                                        <p:cTn id="76" dur="500" fill="hold"/>
                                        <p:tgtEl>
                                          <p:spTgt spid="9"/>
                                        </p:tgtEl>
                                        <p:attrNameLst>
                                          <p:attrName>ppt_y</p:attrName>
                                        </p:attrNameLst>
                                      </p:cBhvr>
                                      <p:tavLst>
                                        <p:tav tm="0">
                                          <p:val>
                                            <p:strVal val="#ppt_y"/>
                                          </p:val>
                                        </p:tav>
                                        <p:tav tm="100000">
                                          <p:val>
                                            <p:strVal val="#ppt_y"/>
                                          </p:val>
                                        </p:tav>
                                      </p:tavLst>
                                    </p:anim>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41041"/>
                                        </p:tgtEl>
                                        <p:attrNameLst>
                                          <p:attrName>style.visibility</p:attrName>
                                        </p:attrNameLst>
                                      </p:cBhvr>
                                      <p:to>
                                        <p:strVal val="visible"/>
                                      </p:to>
                                    </p:set>
                                    <p:anim calcmode="lin" valueType="num">
                                      <p:cBhvr>
                                        <p:cTn id="83" dur="500" fill="hold"/>
                                        <p:tgtEl>
                                          <p:spTgt spid="41041"/>
                                        </p:tgtEl>
                                        <p:attrNameLst>
                                          <p:attrName>ppt_w</p:attrName>
                                        </p:attrNameLst>
                                      </p:cBhvr>
                                      <p:tavLst>
                                        <p:tav tm="0">
                                          <p:val>
                                            <p:fltVal val="0"/>
                                          </p:val>
                                        </p:tav>
                                        <p:tav tm="100000">
                                          <p:val>
                                            <p:strVal val="#ppt_w"/>
                                          </p:val>
                                        </p:tav>
                                      </p:tavLst>
                                    </p:anim>
                                    <p:anim calcmode="lin" valueType="num">
                                      <p:cBhvr>
                                        <p:cTn id="84" dur="500" fill="hold"/>
                                        <p:tgtEl>
                                          <p:spTgt spid="41041"/>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slide(fromTop)">
                                      <p:cBhvr>
                                        <p:cTn id="89" dur="500"/>
                                        <p:tgtEl>
                                          <p:spTgt spid="11"/>
                                        </p:tgtEl>
                                      </p:cBhvr>
                                    </p:animEffect>
                                  </p:childTnLst>
                                </p:cTn>
                              </p:par>
                            </p:childTnLst>
                          </p:cTn>
                        </p:par>
                        <p:par>
                          <p:cTn id="90" fill="hold">
                            <p:stCondLst>
                              <p:cond delay="500"/>
                            </p:stCondLst>
                            <p:childTnLst>
                              <p:par>
                                <p:cTn id="91" presetID="49" presetClass="entr" presetSubtype="0" decel="100000"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 calcmode="lin" valueType="num">
                                      <p:cBhvr>
                                        <p:cTn id="95" dur="500" fill="hold"/>
                                        <p:tgtEl>
                                          <p:spTgt spid="13"/>
                                        </p:tgtEl>
                                        <p:attrNameLst>
                                          <p:attrName>style.rotation</p:attrName>
                                        </p:attrNameLst>
                                      </p:cBhvr>
                                      <p:tavLst>
                                        <p:tav tm="0">
                                          <p:val>
                                            <p:fltVal val="360"/>
                                          </p:val>
                                        </p:tav>
                                        <p:tav tm="100000">
                                          <p:val>
                                            <p:fltVal val="0"/>
                                          </p:val>
                                        </p:tav>
                                      </p:tavLst>
                                    </p:anim>
                                    <p:animEffect transition="in" filter="fade">
                                      <p:cBhvr>
                                        <p:cTn id="96" dur="500"/>
                                        <p:tgtEl>
                                          <p:spTgt spid="13"/>
                                        </p:tgtEl>
                                      </p:cBhvr>
                                    </p:animEffect>
                                  </p:childTnLst>
                                </p:cTn>
                              </p:par>
                            </p:childTnLst>
                          </p:cTn>
                        </p:par>
                        <p:par>
                          <p:cTn id="97" fill="hold">
                            <p:stCondLst>
                              <p:cond delay="1000"/>
                            </p:stCondLst>
                            <p:childTnLst>
                              <p:par>
                                <p:cTn id="98" presetID="17" presetClass="entr" presetSubtype="8"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fill="hold"/>
                                        <p:tgtEl>
                                          <p:spTgt spid="12"/>
                                        </p:tgtEl>
                                        <p:attrNameLst>
                                          <p:attrName>ppt_x</p:attrName>
                                        </p:attrNameLst>
                                      </p:cBhvr>
                                      <p:tavLst>
                                        <p:tav tm="0">
                                          <p:val>
                                            <p:strVal val="#ppt_x-#ppt_w/2"/>
                                          </p:val>
                                        </p:tav>
                                        <p:tav tm="100000">
                                          <p:val>
                                            <p:strVal val="#ppt_x"/>
                                          </p:val>
                                        </p:tav>
                                      </p:tavLst>
                                    </p:anim>
                                    <p:anim calcmode="lin" valueType="num">
                                      <p:cBhvr>
                                        <p:cTn id="101" dur="500" fill="hold"/>
                                        <p:tgtEl>
                                          <p:spTgt spid="12"/>
                                        </p:tgtEl>
                                        <p:attrNameLst>
                                          <p:attrName>ppt_y</p:attrName>
                                        </p:attrNameLst>
                                      </p:cBhvr>
                                      <p:tavLst>
                                        <p:tav tm="0">
                                          <p:val>
                                            <p:strVal val="#ppt_y"/>
                                          </p:val>
                                        </p:tav>
                                        <p:tav tm="100000">
                                          <p:val>
                                            <p:strVal val="#ppt_y"/>
                                          </p:val>
                                        </p:tav>
                                      </p:tavLst>
                                    </p:anim>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8"/>
                                            </p:cond>
                                          </p:stCondLst>
                                          <p:endCondLst>
                                            <p:cond evt="onStopAudio" delay="0">
                                              <p:tgtEl>
                                                <p:sldTgt/>
                                              </p:tgtEl>
                                            </p:cond>
                                          </p:endCondLst>
                                        </p:cTn>
                                        <p:tgtEl>
                                          <p:sndTgt r:embed="rId2" name="whoosh.wav"/>
                                        </p:tgtEl>
                                      </p:cMediaNode>
                                    </p:audio>
                                  </p:subTnLst>
                                </p:cTn>
                              </p:par>
                            </p:childTnLst>
                          </p:cTn>
                        </p:par>
                      </p:childTnLst>
                    </p:cTn>
                  </p:par>
                  <p:par>
                    <p:cTn id="104" fill="hold">
                      <p:stCondLst>
                        <p:cond delay="indefinite"/>
                      </p:stCondLst>
                      <p:childTnLst>
                        <p:par>
                          <p:cTn id="105" fill="hold">
                            <p:stCondLst>
                              <p:cond delay="0"/>
                            </p:stCondLst>
                            <p:childTnLst>
                              <p:par>
                                <p:cTn id="106" presetID="17" presetClass="entr" presetSubtype="10" fill="hold" grpId="0" nodeType="clickEffect">
                                  <p:stCondLst>
                                    <p:cond delay="0"/>
                                  </p:stCondLst>
                                  <p:iterate type="lt">
                                    <p:tmPct val="0"/>
                                  </p:iterate>
                                  <p:childTnLst>
                                    <p:set>
                                      <p:cBhvr>
                                        <p:cTn id="107" dur="1" fill="hold">
                                          <p:stCondLst>
                                            <p:cond delay="0"/>
                                          </p:stCondLst>
                                        </p:cTn>
                                        <p:tgtEl>
                                          <p:spTgt spid="41042"/>
                                        </p:tgtEl>
                                        <p:attrNameLst>
                                          <p:attrName>style.visibility</p:attrName>
                                        </p:attrNameLst>
                                      </p:cBhvr>
                                      <p:to>
                                        <p:strVal val="visible"/>
                                      </p:to>
                                    </p:set>
                                    <p:anim calcmode="lin" valueType="num">
                                      <p:cBhvr>
                                        <p:cTn id="108" dur="500" fill="hold"/>
                                        <p:tgtEl>
                                          <p:spTgt spid="41042"/>
                                        </p:tgtEl>
                                        <p:attrNameLst>
                                          <p:attrName>ppt_w</p:attrName>
                                        </p:attrNameLst>
                                      </p:cBhvr>
                                      <p:tavLst>
                                        <p:tav tm="0">
                                          <p:val>
                                            <p:fltVal val="0"/>
                                          </p:val>
                                        </p:tav>
                                        <p:tav tm="100000">
                                          <p:val>
                                            <p:strVal val="#ppt_w"/>
                                          </p:val>
                                        </p:tav>
                                      </p:tavLst>
                                    </p:anim>
                                    <p:anim calcmode="lin" valueType="num">
                                      <p:cBhvr>
                                        <p:cTn id="109" dur="500" fill="hold"/>
                                        <p:tgtEl>
                                          <p:spTgt spid="41042"/>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20" presetClass="emph" presetSubtype="0" fill="hold" grpId="1" nodeType="clickEffect">
                                  <p:stCondLst>
                                    <p:cond delay="0"/>
                                  </p:stCondLst>
                                  <p:iterate type="lt">
                                    <p:tmPct val="10000"/>
                                  </p:iterate>
                                  <p:childTnLst>
                                    <p:set>
                                      <p:cBhvr override="childStyle">
                                        <p:cTn id="113" dur="500" autoRev="1" fill="hold"/>
                                        <p:tgtEl>
                                          <p:spTgt spid="41042"/>
                                        </p:tgtEl>
                                        <p:attrNameLst>
                                          <p:attrName>style.color</p:attrName>
                                        </p:attrNameLst>
                                      </p:cBhvr>
                                      <p:to>
                                        <p:clrVal>
                                          <a:srgbClr val="FF0000"/>
                                        </p:clrVal>
                                      </p:to>
                                    </p:set>
                                    <p:set>
                                      <p:cBhvr>
                                        <p:cTn id="114" dur="500" autoRev="1" fill="hold"/>
                                        <p:tgtEl>
                                          <p:spTgt spid="41042"/>
                                        </p:tgtEl>
                                        <p:attrNameLst>
                                          <p:attrName>fillcolor</p:attrName>
                                        </p:attrNameLst>
                                      </p:cBhvr>
                                      <p:to>
                                        <p:clrVal>
                                          <a:srgbClr val="FF0000"/>
                                        </p:clrVal>
                                      </p:to>
                                    </p:set>
                                    <p:set>
                                      <p:cBhvr>
                                        <p:cTn id="115" dur="500" autoRev="1" fill="hold"/>
                                        <p:tgtEl>
                                          <p:spTgt spid="410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82" grpId="0"/>
      <p:bldP spid="41002" grpId="0"/>
      <p:bldP spid="41041" grpId="0"/>
      <p:bldP spid="41042" grpId="0"/>
      <p:bldP spid="4104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2278859" y="2288384"/>
            <a:ext cx="2269331" cy="202406"/>
            <a:chOff x="0" y="1896"/>
            <a:chExt cx="5760" cy="120"/>
          </a:xfrm>
        </p:grpSpPr>
        <p:sp>
          <p:nvSpPr>
            <p:cNvPr id="40963" name="Rectangle 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0964" name="Rectangle 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sp>
        <p:nvSpPr>
          <p:cNvPr id="40965" name="AutoShape 5"/>
          <p:cNvSpPr>
            <a:spLocks noChangeArrowheads="1"/>
          </p:cNvSpPr>
          <p:nvPr/>
        </p:nvSpPr>
        <p:spPr bwMode="gray">
          <a:xfrm>
            <a:off x="2231231" y="363226"/>
            <a:ext cx="13590272" cy="1835945"/>
          </a:xfrm>
          <a:prstGeom prst="roundRect">
            <a:avLst>
              <a:gd name="adj" fmla="val 50000"/>
            </a:avLst>
          </a:prstGeom>
          <a:solidFill>
            <a:srgbClr val="00FF00"/>
          </a:solidFill>
          <a:ln w="38100" algn="ctr">
            <a:solidFill>
              <a:srgbClr val="FFFFFF"/>
            </a:solidFill>
            <a:round/>
            <a:headEnd/>
            <a:tailEnd/>
          </a:ln>
          <a:effectLst>
            <a:outerShdw dist="63500" dir="3187806" algn="ctr" rotWithShape="0">
              <a:srgbClr val="001D3A"/>
            </a:outerShdw>
          </a:effectLst>
        </p:spPr>
        <p:txBody>
          <a:bodyPr wrap="none" anchor="ctr"/>
          <a:lstStyle/>
          <a:p>
            <a:pPr algn="ctr">
              <a:spcBef>
                <a:spcPts val="900"/>
              </a:spcBef>
            </a:pPr>
            <a:endParaRPr lang="en-US" sz="3600" b="1" dirty="0">
              <a:latin typeface="Times New Roman" pitchFamily="18" charset="0"/>
              <a:cs typeface="Times New Roman" pitchFamily="18" charset="0"/>
            </a:endParaRPr>
          </a:p>
          <a:p>
            <a:pPr algn="ctr">
              <a:spcBef>
                <a:spcPts val="900"/>
              </a:spcBef>
            </a:pP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4: </a:t>
            </a:r>
            <a:r>
              <a:rPr lang="en-US" sz="3600" b="1" dirty="0" err="1">
                <a:solidFill>
                  <a:srgbClr val="000000"/>
                </a:solidFill>
                <a:latin typeface="Times New Roman" panose="02020603050405020304" pitchFamily="18" charset="0"/>
                <a:ea typeface="Times New Roman" panose="02020603050405020304" pitchFamily="18" charset="0"/>
              </a:rPr>
              <a:t>Từ</a:t>
            </a:r>
            <a:r>
              <a:rPr lang="en-US" sz="3600" b="1" dirty="0">
                <a:solidFill>
                  <a:srgbClr val="000000"/>
                </a:solidFill>
                <a:latin typeface="Times New Roman" panose="02020603050405020304" pitchFamily="18" charset="0"/>
                <a:ea typeface="Times New Roman" panose="02020603050405020304" pitchFamily="18" charset="0"/>
              </a:rPr>
              <a:t> in </a:t>
            </a:r>
            <a:r>
              <a:rPr lang="en-US" sz="3600" b="1" dirty="0" err="1">
                <a:solidFill>
                  <a:srgbClr val="000000"/>
                </a:solidFill>
                <a:latin typeface="Times New Roman" panose="02020603050405020304" pitchFamily="18" charset="0"/>
                <a:ea typeface="Times New Roman" panose="02020603050405020304" pitchFamily="18" charset="0"/>
              </a:rPr>
              <a:t>đậm</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trong</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câu</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sau</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đây</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là</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thành</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phần</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biệt</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lập</a:t>
            </a:r>
            <a:r>
              <a:rPr lang="en-US" sz="3600" b="1" dirty="0">
                <a:solidFill>
                  <a:srgbClr val="000000"/>
                </a:solidFill>
                <a:latin typeface="Times New Roman" panose="02020603050405020304" pitchFamily="18" charset="0"/>
                <a:ea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rPr>
              <a:t>nào</a:t>
            </a:r>
            <a:r>
              <a:rPr lang="en-US" sz="3600" b="1" dirty="0">
                <a:solidFill>
                  <a:srgbClr val="000000"/>
                </a:solidFill>
                <a:latin typeface="Times New Roman" panose="02020603050405020304" pitchFamily="18" charset="0"/>
                <a:ea typeface="Times New Roman" panose="02020603050405020304" pitchFamily="18" charset="0"/>
              </a:rPr>
              <a:t>?</a:t>
            </a:r>
          </a:p>
          <a:p>
            <a:pPr algn="ctr">
              <a:spcBef>
                <a:spcPts val="900"/>
              </a:spcBef>
            </a:pPr>
            <a:endParaRPr lang="vi-VN" sz="150" b="1" dirty="0">
              <a:solidFill>
                <a:srgbClr val="000000"/>
              </a:solidFill>
              <a:latin typeface="Times New Roman" panose="02020603050405020304" pitchFamily="18" charset="0"/>
              <a:ea typeface="Times New Roman" panose="02020603050405020304" pitchFamily="18" charset="0"/>
            </a:endParaRPr>
          </a:p>
          <a:p>
            <a:pPr algn="ctr">
              <a:spcBef>
                <a:spcPts val="900"/>
              </a:spcBef>
            </a:pPr>
            <a:r>
              <a:rPr lang="vi-VN" sz="3900" b="1" dirty="0">
                <a:latin typeface="Times New Roman" panose="02020603050405020304" pitchFamily="18" charset="0"/>
                <a:ea typeface="Times New Roman" panose="02020603050405020304" pitchFamily="18" charset="0"/>
              </a:rPr>
              <a:t>Quả thật</a:t>
            </a:r>
            <a:r>
              <a:rPr lang="vi-VN" sz="3900" dirty="0">
                <a:latin typeface="Times New Roman" panose="02020603050405020304" pitchFamily="18" charset="0"/>
                <a:ea typeface="Times New Roman" panose="02020603050405020304" pitchFamily="18" charset="0"/>
              </a:rPr>
              <a:t> cậu ấy đã đạt được kết quả học tập tốt trong học kì 2.</a:t>
            </a:r>
          </a:p>
          <a:p>
            <a:pPr algn="ctr">
              <a:spcBef>
                <a:spcPts val="900"/>
              </a:spcBef>
            </a:pPr>
            <a:r>
              <a:rPr lang="en-US" sz="3600" b="1" dirty="0">
                <a:solidFill>
                  <a:srgbClr val="000000"/>
                </a:solidFill>
                <a:latin typeface="Times New Roman" panose="02020603050405020304" pitchFamily="18" charset="0"/>
                <a:ea typeface="Times New Roman" panose="02020603050405020304" pitchFamily="18" charset="0"/>
              </a:rPr>
              <a:t> </a:t>
            </a:r>
            <a:endParaRPr lang="en-US" sz="3600" b="1" dirty="0">
              <a:solidFill>
                <a:srgbClr val="0000FF"/>
              </a:solidFill>
              <a:effectLst>
                <a:outerShdw blurRad="38100" dist="38100" dir="2700000" algn="tl">
                  <a:srgbClr val="000000"/>
                </a:outerShdw>
              </a:effectLst>
              <a:latin typeface="Times New Roman" pitchFamily="18" charset="0"/>
              <a:cs typeface="Times New Roman" pitchFamily="18" charset="0"/>
            </a:endParaRPr>
          </a:p>
        </p:txBody>
      </p:sp>
      <p:grpSp>
        <p:nvGrpSpPr>
          <p:cNvPr id="3" name="Group 6"/>
          <p:cNvGrpSpPr>
            <a:grpSpLocks/>
          </p:cNvGrpSpPr>
          <p:nvPr/>
        </p:nvGrpSpPr>
        <p:grpSpPr bwMode="auto">
          <a:xfrm>
            <a:off x="3095625" y="2874168"/>
            <a:ext cx="12430125" cy="1188243"/>
            <a:chOff x="384" y="1344"/>
            <a:chExt cx="3072" cy="381"/>
          </a:xfrm>
        </p:grpSpPr>
        <p:sp>
          <p:nvSpPr>
            <p:cNvPr id="40967" name="AutoShape 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0968" name="AutoShape 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0969" name="Freeform 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0970" name="Text Box 10"/>
            <p:cNvSpPr txBox="1">
              <a:spLocks noChangeArrowheads="1"/>
            </p:cNvSpPr>
            <p:nvPr/>
          </p:nvSpPr>
          <p:spPr bwMode="gray">
            <a:xfrm>
              <a:off x="719" y="1373"/>
              <a:ext cx="46" cy="23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0971" name="Text Box 11"/>
            <p:cNvSpPr txBox="1">
              <a:spLocks noChangeArrowheads="1"/>
            </p:cNvSpPr>
            <p:nvPr/>
          </p:nvSpPr>
          <p:spPr bwMode="gray">
            <a:xfrm>
              <a:off x="1124" y="1404"/>
              <a:ext cx="2258" cy="207"/>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4" name="Group 12"/>
          <p:cNvGrpSpPr>
            <a:grpSpLocks/>
          </p:cNvGrpSpPr>
          <p:nvPr/>
        </p:nvGrpSpPr>
        <p:grpSpPr bwMode="auto">
          <a:xfrm rot="5400000">
            <a:off x="2251474" y="2584848"/>
            <a:ext cx="2012156" cy="1943100"/>
            <a:chOff x="1872" y="1824"/>
            <a:chExt cx="2014" cy="1821"/>
          </a:xfrm>
        </p:grpSpPr>
        <p:sp>
          <p:nvSpPr>
            <p:cNvPr id="40973" name="AutoShape 1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74" name="AutoShape 1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75" name="AutoShape 1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76" name="Oval 1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0977" name="Oval 1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0978" name="Oval 1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0979" name="Oval 1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0980" name="Oval 2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0981" name="Oval 2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0982" name="Text Box 22"/>
          <p:cNvSpPr txBox="1">
            <a:spLocks noChangeArrowheads="1"/>
          </p:cNvSpPr>
          <p:nvPr/>
        </p:nvSpPr>
        <p:spPr bwMode="auto">
          <a:xfrm>
            <a:off x="2378870" y="3028950"/>
            <a:ext cx="11934825"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dirty="0"/>
              <a:t>A</a:t>
            </a:r>
            <a:r>
              <a:rPr lang="en-US" sz="3600" dirty="0"/>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a:t>
            </a:r>
            <a:r>
              <a:rPr lang="en-US" sz="3600" dirty="0">
                <a:latin typeface="Times New Roman" panose="02020603050405020304" pitchFamily="18" charset="0"/>
                <a:cs typeface="Times New Roman" panose="02020603050405020304" pitchFamily="18" charset="0"/>
              </a:rPr>
              <a:t> </a:t>
            </a:r>
          </a:p>
        </p:txBody>
      </p:sp>
      <p:grpSp>
        <p:nvGrpSpPr>
          <p:cNvPr id="5" name="Group 23"/>
          <p:cNvGrpSpPr>
            <a:grpSpLocks/>
          </p:cNvGrpSpPr>
          <p:nvPr/>
        </p:nvGrpSpPr>
        <p:grpSpPr bwMode="auto">
          <a:xfrm rot="5400000">
            <a:off x="2602709" y="4988722"/>
            <a:ext cx="1621631" cy="202406"/>
            <a:chOff x="0" y="1896"/>
            <a:chExt cx="5760" cy="120"/>
          </a:xfrm>
        </p:grpSpPr>
        <p:sp>
          <p:nvSpPr>
            <p:cNvPr id="40984" name="Rectangle 2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0985" name="Rectangle 2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6" name="Group 26"/>
          <p:cNvGrpSpPr>
            <a:grpSpLocks/>
          </p:cNvGrpSpPr>
          <p:nvPr/>
        </p:nvGrpSpPr>
        <p:grpSpPr bwMode="auto">
          <a:xfrm>
            <a:off x="2988470" y="4819650"/>
            <a:ext cx="12430125" cy="1209675"/>
            <a:chOff x="384" y="1344"/>
            <a:chExt cx="3072" cy="381"/>
          </a:xfrm>
        </p:grpSpPr>
        <p:sp>
          <p:nvSpPr>
            <p:cNvPr id="40987" name="AutoShape 2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0988" name="AutoShape 2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0989" name="Freeform 2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0990" name="Text Box 30"/>
            <p:cNvSpPr txBox="1">
              <a:spLocks noChangeArrowheads="1"/>
            </p:cNvSpPr>
            <p:nvPr/>
          </p:nvSpPr>
          <p:spPr bwMode="gray">
            <a:xfrm>
              <a:off x="719" y="1373"/>
              <a:ext cx="46" cy="23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0991" name="Text Box 31"/>
            <p:cNvSpPr txBox="1">
              <a:spLocks noChangeArrowheads="1"/>
            </p:cNvSpPr>
            <p:nvPr/>
          </p:nvSpPr>
          <p:spPr bwMode="gray">
            <a:xfrm>
              <a:off x="1124" y="1404"/>
              <a:ext cx="2258" cy="204"/>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7" name="Group 32"/>
          <p:cNvGrpSpPr>
            <a:grpSpLocks/>
          </p:cNvGrpSpPr>
          <p:nvPr/>
        </p:nvGrpSpPr>
        <p:grpSpPr bwMode="auto">
          <a:xfrm rot="5400000">
            <a:off x="2251472" y="4420791"/>
            <a:ext cx="2012157" cy="1943100"/>
            <a:chOff x="1872" y="1824"/>
            <a:chExt cx="2014" cy="1821"/>
          </a:xfrm>
        </p:grpSpPr>
        <p:sp>
          <p:nvSpPr>
            <p:cNvPr id="40993" name="AutoShape 3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94" name="AutoShape 3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95" name="AutoShape 3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0996" name="Oval 3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0997" name="Oval 3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0998" name="Oval 3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0999" name="Oval 3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1000" name="Oval 4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1001" name="Oval 4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1002" name="Text Box 42"/>
          <p:cNvSpPr txBox="1">
            <a:spLocks noChangeArrowheads="1"/>
          </p:cNvSpPr>
          <p:nvPr/>
        </p:nvSpPr>
        <p:spPr bwMode="auto">
          <a:xfrm>
            <a:off x="2988472" y="4957763"/>
            <a:ext cx="11663363" cy="923330"/>
          </a:xfrm>
          <a:prstGeom prst="rect">
            <a:avLst/>
          </a:prstGeom>
          <a:noFill/>
          <a:ln w="9525">
            <a:noFill/>
            <a:miter lim="800000"/>
            <a:headEnd/>
            <a:tailEnd/>
          </a:ln>
          <a:effectLst/>
        </p:spPr>
        <p:txBody>
          <a:bodyPr>
            <a:spAutoFit/>
          </a:bodyPr>
          <a:lstStyle/>
          <a:p>
            <a:pPr marL="514350" indent="-514350">
              <a:spcBef>
                <a:spcPct val="50000"/>
              </a:spcBef>
            </a:pPr>
            <a:r>
              <a:rPr lang="en-US" sz="5400" b="1" dirty="0"/>
              <a:t>B</a:t>
            </a:r>
            <a:r>
              <a:rPr lang="en-US" sz="3600" dirty="0"/>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đáp</a:t>
            </a:r>
            <a:endParaRPr lang="en-US" sz="3600" dirty="0">
              <a:latin typeface="Times New Roman" panose="02020603050405020304" pitchFamily="18" charset="0"/>
              <a:cs typeface="Times New Roman" panose="02020603050405020304" pitchFamily="18" charset="0"/>
            </a:endParaRPr>
          </a:p>
        </p:txBody>
      </p:sp>
      <p:grpSp>
        <p:nvGrpSpPr>
          <p:cNvPr id="8" name="Group 43"/>
          <p:cNvGrpSpPr>
            <a:grpSpLocks/>
          </p:cNvGrpSpPr>
          <p:nvPr/>
        </p:nvGrpSpPr>
        <p:grpSpPr bwMode="auto">
          <a:xfrm rot="5400000">
            <a:off x="2641999" y="6892530"/>
            <a:ext cx="1433513" cy="311943"/>
            <a:chOff x="0" y="1896"/>
            <a:chExt cx="5760" cy="120"/>
          </a:xfrm>
        </p:grpSpPr>
        <p:sp>
          <p:nvSpPr>
            <p:cNvPr id="41004" name="Rectangle 4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1005" name="Rectangle 4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9" name="Group 46"/>
          <p:cNvGrpSpPr>
            <a:grpSpLocks/>
          </p:cNvGrpSpPr>
          <p:nvPr/>
        </p:nvGrpSpPr>
        <p:grpSpPr bwMode="auto">
          <a:xfrm>
            <a:off x="3086100" y="6850860"/>
            <a:ext cx="12430125" cy="1116806"/>
            <a:chOff x="384" y="1344"/>
            <a:chExt cx="3072" cy="381"/>
          </a:xfrm>
        </p:grpSpPr>
        <p:sp>
          <p:nvSpPr>
            <p:cNvPr id="41007" name="AutoShape 47"/>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1008" name="AutoShape 48"/>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1009" name="Freeform 49"/>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1010" name="Text Box 50"/>
            <p:cNvSpPr txBox="1">
              <a:spLocks noChangeArrowheads="1"/>
            </p:cNvSpPr>
            <p:nvPr/>
          </p:nvSpPr>
          <p:spPr bwMode="gray">
            <a:xfrm>
              <a:off x="719" y="1373"/>
              <a:ext cx="46" cy="25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1011" name="Text Box 51"/>
            <p:cNvSpPr txBox="1">
              <a:spLocks noChangeArrowheads="1"/>
            </p:cNvSpPr>
            <p:nvPr/>
          </p:nvSpPr>
          <p:spPr bwMode="gray">
            <a:xfrm>
              <a:off x="1124" y="1404"/>
              <a:ext cx="2258" cy="220"/>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10" name="Group 52"/>
          <p:cNvGrpSpPr>
            <a:grpSpLocks/>
          </p:cNvGrpSpPr>
          <p:nvPr/>
        </p:nvGrpSpPr>
        <p:grpSpPr bwMode="auto">
          <a:xfrm rot="5400000">
            <a:off x="2251472" y="6473429"/>
            <a:ext cx="2012157" cy="1943100"/>
            <a:chOff x="1872" y="1824"/>
            <a:chExt cx="2014" cy="1821"/>
          </a:xfrm>
        </p:grpSpPr>
        <p:sp>
          <p:nvSpPr>
            <p:cNvPr id="41013" name="AutoShape 53"/>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14" name="AutoShape 54"/>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15" name="AutoShape 55"/>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16" name="Oval 56"/>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1017" name="Oval 57"/>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1018" name="Oval 58"/>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1019" name="Oval 59"/>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1020" name="Oval 60"/>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1021" name="Oval 61"/>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grpSp>
        <p:nvGrpSpPr>
          <p:cNvPr id="11" name="Group 62"/>
          <p:cNvGrpSpPr>
            <a:grpSpLocks/>
          </p:cNvGrpSpPr>
          <p:nvPr/>
        </p:nvGrpSpPr>
        <p:grpSpPr bwMode="auto">
          <a:xfrm rot="5400000">
            <a:off x="2587231" y="8728474"/>
            <a:ext cx="1433513" cy="311945"/>
            <a:chOff x="0" y="1896"/>
            <a:chExt cx="5760" cy="120"/>
          </a:xfrm>
        </p:grpSpPr>
        <p:sp>
          <p:nvSpPr>
            <p:cNvPr id="41023" name="Rectangle 63"/>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en-US" sz="2700"/>
            </a:p>
          </p:txBody>
        </p:sp>
        <p:sp>
          <p:nvSpPr>
            <p:cNvPr id="41024" name="Rectangle 64"/>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en-US" sz="2700"/>
            </a:p>
          </p:txBody>
        </p:sp>
      </p:grpSp>
      <p:grpSp>
        <p:nvGrpSpPr>
          <p:cNvPr id="12" name="Group 65"/>
          <p:cNvGrpSpPr>
            <a:grpSpLocks/>
          </p:cNvGrpSpPr>
          <p:nvPr/>
        </p:nvGrpSpPr>
        <p:grpSpPr bwMode="auto">
          <a:xfrm>
            <a:off x="3031332" y="8796334"/>
            <a:ext cx="12430125" cy="1116806"/>
            <a:chOff x="384" y="1344"/>
            <a:chExt cx="3072" cy="381"/>
          </a:xfrm>
        </p:grpSpPr>
        <p:sp>
          <p:nvSpPr>
            <p:cNvPr id="41026" name="AutoShape 6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en-US" sz="2700"/>
            </a:p>
          </p:txBody>
        </p:sp>
        <p:sp>
          <p:nvSpPr>
            <p:cNvPr id="41027" name="AutoShape 67"/>
            <p:cNvSpPr>
              <a:spLocks noChangeArrowheads="1"/>
            </p:cNvSpPr>
            <p:nvPr/>
          </p:nvSpPr>
          <p:spPr bwMode="gray">
            <a:xfrm>
              <a:off x="451" y="1379"/>
              <a:ext cx="592" cy="3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en-US" sz="2700"/>
            </a:p>
          </p:txBody>
        </p:sp>
        <p:sp>
          <p:nvSpPr>
            <p:cNvPr id="41028" name="Freeform 6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en-US" sz="2700"/>
            </a:p>
          </p:txBody>
        </p:sp>
        <p:sp>
          <p:nvSpPr>
            <p:cNvPr id="41029" name="Text Box 69"/>
            <p:cNvSpPr txBox="1">
              <a:spLocks noChangeArrowheads="1"/>
            </p:cNvSpPr>
            <p:nvPr/>
          </p:nvSpPr>
          <p:spPr bwMode="gray">
            <a:xfrm>
              <a:off x="719" y="1373"/>
              <a:ext cx="46" cy="25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eaLnBrk="0" hangingPunct="0"/>
              <a:endParaRPr lang="en-US" sz="4200" b="1">
                <a:solidFill>
                  <a:srgbClr val="FF0000"/>
                </a:solidFill>
                <a:effectLst>
                  <a:outerShdw blurRad="38100" dist="38100" dir="2700000" algn="tl">
                    <a:srgbClr val="000000"/>
                  </a:outerShdw>
                </a:effectLst>
              </a:endParaRPr>
            </a:p>
          </p:txBody>
        </p:sp>
        <p:sp>
          <p:nvSpPr>
            <p:cNvPr id="41030" name="Text Box 70"/>
            <p:cNvSpPr txBox="1">
              <a:spLocks noChangeArrowheads="1"/>
            </p:cNvSpPr>
            <p:nvPr/>
          </p:nvSpPr>
          <p:spPr bwMode="gray">
            <a:xfrm>
              <a:off x="1124" y="1404"/>
              <a:ext cx="2258" cy="220"/>
            </a:xfrm>
            <a:prstGeom prst="rect">
              <a:avLst/>
            </a:prstGeom>
            <a:noFill/>
            <a:ln w="9525" algn="ctr">
              <a:noFill/>
              <a:miter lim="800000"/>
              <a:headEnd/>
              <a:tailEnd/>
            </a:ln>
            <a:effectLst/>
          </p:spPr>
          <p:txBody>
            <a:bodyPr>
              <a:spAutoFit/>
            </a:bodyPr>
            <a:lstStyle/>
            <a:p>
              <a:pPr>
                <a:spcBef>
                  <a:spcPct val="50000"/>
                </a:spcBef>
              </a:pPr>
              <a:endParaRPr lang="en-US" sz="3600" b="1">
                <a:solidFill>
                  <a:srgbClr val="6600FF"/>
                </a:solidFill>
                <a:latin typeface="Times New Roman" pitchFamily="18" charset="0"/>
              </a:endParaRPr>
            </a:p>
          </p:txBody>
        </p:sp>
      </p:grpSp>
      <p:grpSp>
        <p:nvGrpSpPr>
          <p:cNvPr id="13" name="Group 71"/>
          <p:cNvGrpSpPr>
            <a:grpSpLocks/>
          </p:cNvGrpSpPr>
          <p:nvPr/>
        </p:nvGrpSpPr>
        <p:grpSpPr bwMode="auto">
          <a:xfrm rot="5400000">
            <a:off x="2196706" y="8418911"/>
            <a:ext cx="2012156" cy="1943102"/>
            <a:chOff x="1872" y="1824"/>
            <a:chExt cx="2014" cy="1821"/>
          </a:xfrm>
        </p:grpSpPr>
        <p:sp>
          <p:nvSpPr>
            <p:cNvPr id="41032" name="AutoShape 72"/>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33" name="AutoShape 73"/>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34" name="AutoShape 74"/>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endParaRPr lang="en-US" sz="2700"/>
            </a:p>
          </p:txBody>
        </p:sp>
        <p:sp>
          <p:nvSpPr>
            <p:cNvPr id="41035" name="Oval 75"/>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p:spPr>
          <p:txBody>
            <a:bodyPr wrap="none" anchor="ctr"/>
            <a:lstStyle/>
            <a:p>
              <a:endParaRPr lang="en-US" sz="2700"/>
            </a:p>
          </p:txBody>
        </p:sp>
        <p:sp>
          <p:nvSpPr>
            <p:cNvPr id="41036" name="Oval 76"/>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sz="2700"/>
            </a:p>
          </p:txBody>
        </p:sp>
        <p:sp>
          <p:nvSpPr>
            <p:cNvPr id="41037" name="Oval 77"/>
            <p:cNvSpPr>
              <a:spLocks noChangeArrowheads="1"/>
            </p:cNvSpPr>
            <p:nvPr/>
          </p:nvSpPr>
          <p:spPr bwMode="gray">
            <a:xfrm>
              <a:off x="2755" y="2297"/>
              <a:ext cx="260" cy="66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sz="2700"/>
            </a:p>
          </p:txBody>
        </p:sp>
        <p:sp>
          <p:nvSpPr>
            <p:cNvPr id="41038" name="Oval 78"/>
            <p:cNvSpPr>
              <a:spLocks noChangeArrowheads="1"/>
            </p:cNvSpPr>
            <p:nvPr/>
          </p:nvSpPr>
          <p:spPr bwMode="gray">
            <a:xfrm>
              <a:off x="2755" y="2297"/>
              <a:ext cx="260" cy="669"/>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sz="2700"/>
            </a:p>
          </p:txBody>
        </p:sp>
        <p:sp>
          <p:nvSpPr>
            <p:cNvPr id="41039" name="Oval 79"/>
            <p:cNvSpPr>
              <a:spLocks noChangeArrowheads="1"/>
            </p:cNvSpPr>
            <p:nvPr/>
          </p:nvSpPr>
          <p:spPr bwMode="gray">
            <a:xfrm>
              <a:off x="2337" y="2297"/>
              <a:ext cx="1096" cy="66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sz="2700"/>
            </a:p>
          </p:txBody>
        </p:sp>
        <p:sp>
          <p:nvSpPr>
            <p:cNvPr id="41040" name="Oval 80"/>
            <p:cNvSpPr>
              <a:spLocks noChangeArrowheads="1"/>
            </p:cNvSpPr>
            <p:nvPr/>
          </p:nvSpPr>
          <p:spPr bwMode="gray">
            <a:xfrm>
              <a:off x="2337" y="2297"/>
              <a:ext cx="1096" cy="669"/>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sz="2700"/>
            </a:p>
          </p:txBody>
        </p:sp>
      </p:grpSp>
      <p:sp>
        <p:nvSpPr>
          <p:cNvPr id="41041" name="Text Box 81"/>
          <p:cNvSpPr txBox="1">
            <a:spLocks noChangeArrowheads="1"/>
          </p:cNvSpPr>
          <p:nvPr/>
        </p:nvSpPr>
        <p:spPr bwMode="auto">
          <a:xfrm>
            <a:off x="2850359" y="8859359"/>
            <a:ext cx="13935075"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b="1" dirty="0"/>
              <a:t>D</a:t>
            </a:r>
            <a:r>
              <a:rPr lang="en-US" sz="3600" dirty="0"/>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xen</a:t>
            </a:r>
            <a:r>
              <a:rPr lang="en-US" sz="3600" dirty="0">
                <a:latin typeface="Times New Roman" panose="02020603050405020304" pitchFamily="18" charset="0"/>
                <a:cs typeface="Times New Roman" panose="02020603050405020304" pitchFamily="18" charset="0"/>
              </a:rPr>
              <a:t>) </a:t>
            </a:r>
          </a:p>
        </p:txBody>
      </p:sp>
      <p:sp>
        <p:nvSpPr>
          <p:cNvPr id="41042" name="Text Box 82"/>
          <p:cNvSpPr txBox="1">
            <a:spLocks noChangeArrowheads="1"/>
          </p:cNvSpPr>
          <p:nvPr/>
        </p:nvSpPr>
        <p:spPr bwMode="auto">
          <a:xfrm>
            <a:off x="2505812" y="6946116"/>
            <a:ext cx="14799470" cy="923330"/>
          </a:xfrm>
          <a:prstGeom prst="rect">
            <a:avLst/>
          </a:prstGeom>
          <a:noFill/>
          <a:ln w="9525">
            <a:noFill/>
            <a:miter lim="800000"/>
            <a:headEnd/>
            <a:tailEnd/>
          </a:ln>
          <a:effectLst/>
        </p:spPr>
        <p:txBody>
          <a:bodyPr>
            <a:spAutoFit/>
          </a:bodyPr>
          <a:lstStyle/>
          <a:p>
            <a:pPr>
              <a:spcBef>
                <a:spcPct val="50000"/>
              </a:spcBef>
            </a:pPr>
            <a:r>
              <a:rPr lang="en-US" sz="3600" dirty="0"/>
              <a:t>     </a:t>
            </a:r>
            <a:r>
              <a:rPr lang="en-US" sz="5400" b="1" dirty="0"/>
              <a:t>C</a:t>
            </a:r>
            <a:r>
              <a:rPr lang="en-US" sz="5400" dirty="0"/>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thái</a:t>
            </a:r>
            <a:endParaRPr lang="en-US" sz="3600" dirty="0">
              <a:latin typeface="Times New Roman" panose="02020603050405020304" pitchFamily="18" charset="0"/>
              <a:cs typeface="Times New Roman" panose="02020603050405020304" pitchFamily="18" charset="0"/>
            </a:endParaRPr>
          </a:p>
        </p:txBody>
      </p:sp>
      <p:sp>
        <p:nvSpPr>
          <p:cNvPr id="41043" name="Oval 83">
            <a:hlinkClick r:id="" action="ppaction://noaction"/>
          </p:cNvPr>
          <p:cNvSpPr>
            <a:spLocks noChangeArrowheads="1"/>
          </p:cNvSpPr>
          <p:nvPr/>
        </p:nvSpPr>
        <p:spPr bwMode="auto">
          <a:xfrm>
            <a:off x="15409072" y="2"/>
            <a:ext cx="592931" cy="607220"/>
          </a:xfrm>
          <a:prstGeom prst="ellipse">
            <a:avLst/>
          </a:prstGeom>
          <a:gradFill rotWithShape="1">
            <a:gsLst>
              <a:gs pos="0">
                <a:srgbClr val="33FB76"/>
              </a:gs>
              <a:gs pos="100000">
                <a:srgbClr val="FF3300"/>
              </a:gs>
            </a:gsLst>
            <a:path path="shape">
              <a:fillToRect l="50000" t="50000" r="50000" b="50000"/>
            </a:path>
          </a:gradFill>
          <a:ln w="9525">
            <a:solidFill>
              <a:schemeClr val="tx1"/>
            </a:solidFill>
            <a:round/>
            <a:headEnd/>
            <a:tailEnd/>
          </a:ln>
          <a:effectLst/>
        </p:spPr>
        <p:txBody>
          <a:bodyPr wrap="none" anchor="ctr"/>
          <a:lstStyle/>
          <a:p>
            <a:endParaRPr lang="en-US" sz="2700"/>
          </a:p>
        </p:txBody>
      </p:sp>
    </p:spTree>
    <p:extLst>
      <p:ext uri="{BB962C8B-B14F-4D97-AF65-F5344CB8AC3E}">
        <p14:creationId xmlns:p14="http://schemas.microsoft.com/office/powerpoint/2010/main" val="1460025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fade">
                                      <p:cBhvr>
                                        <p:cTn id="7" dur="1000"/>
                                        <p:tgtEl>
                                          <p:spTgt spid="40965"/>
                                        </p:tgtEl>
                                      </p:cBhvr>
                                    </p:animEffect>
                                    <p:anim calcmode="lin" valueType="num">
                                      <p:cBhvr>
                                        <p:cTn id="8" dur="1000" fill="hold"/>
                                        <p:tgtEl>
                                          <p:spTgt spid="40965"/>
                                        </p:tgtEl>
                                        <p:attrNameLst>
                                          <p:attrName>ppt_x</p:attrName>
                                        </p:attrNameLst>
                                      </p:cBhvr>
                                      <p:tavLst>
                                        <p:tav tm="0">
                                          <p:val>
                                            <p:strVal val="#ppt_x-.1"/>
                                          </p:val>
                                        </p:tav>
                                        <p:tav tm="100000">
                                          <p:val>
                                            <p:strVal val="#ppt_x"/>
                                          </p:val>
                                        </p:tav>
                                      </p:tavLst>
                                    </p:anim>
                                    <p:anim calcmode="lin" valueType="num">
                                      <p:cBhvr>
                                        <p:cTn id="9" dur="10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000"/>
                            </p:stCondLst>
                            <p:childTnLst>
                              <p:par>
                                <p:cTn id="23" presetID="17"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ppt_w/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0982"/>
                                        </p:tgtEl>
                                        <p:attrNameLst>
                                          <p:attrName>style.visibility</p:attrName>
                                        </p:attrNameLst>
                                      </p:cBhvr>
                                      <p:to>
                                        <p:strVal val="visible"/>
                                      </p:to>
                                    </p:set>
                                    <p:anim calcmode="lin" valueType="num">
                                      <p:cBhvr>
                                        <p:cTn id="33" dur="500" fill="hold"/>
                                        <p:tgtEl>
                                          <p:spTgt spid="40982"/>
                                        </p:tgtEl>
                                        <p:attrNameLst>
                                          <p:attrName>ppt_w</p:attrName>
                                        </p:attrNameLst>
                                      </p:cBhvr>
                                      <p:tavLst>
                                        <p:tav tm="0">
                                          <p:val>
                                            <p:fltVal val="0"/>
                                          </p:val>
                                        </p:tav>
                                        <p:tav tm="100000">
                                          <p:val>
                                            <p:strVal val="#ppt_w"/>
                                          </p:val>
                                        </p:tav>
                                      </p:tavLst>
                                    </p:anim>
                                    <p:anim calcmode="lin" valueType="num">
                                      <p:cBhvr>
                                        <p:cTn id="34" dur="500" fill="hold"/>
                                        <p:tgtEl>
                                          <p:spTgt spid="4098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Top)">
                                      <p:cBhvr>
                                        <p:cTn id="39" dur="500"/>
                                        <p:tgtEl>
                                          <p:spTgt spid="5"/>
                                        </p:tgtEl>
                                      </p:cBhvr>
                                    </p:animEffect>
                                  </p:childTnLst>
                                </p:cTn>
                              </p:par>
                            </p:childTnLst>
                          </p:cTn>
                        </p:par>
                        <p:par>
                          <p:cTn id="40" fill="hold">
                            <p:stCondLst>
                              <p:cond delay="500"/>
                            </p:stCondLst>
                            <p:childTnLst>
                              <p:par>
                                <p:cTn id="41" presetID="49" presetClass="entr" presetSubtype="0" decel="10000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ppt_w/2"/>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whoosh.wav"/>
                                        </p:tgtEl>
                                      </p:cMediaNode>
                                    </p:audio>
                                  </p:sub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41002"/>
                                        </p:tgtEl>
                                        <p:attrNameLst>
                                          <p:attrName>style.visibility</p:attrName>
                                        </p:attrNameLst>
                                      </p:cBhvr>
                                      <p:to>
                                        <p:strVal val="visible"/>
                                      </p:to>
                                    </p:set>
                                    <p:anim calcmode="lin" valueType="num">
                                      <p:cBhvr>
                                        <p:cTn id="58" dur="500" fill="hold"/>
                                        <p:tgtEl>
                                          <p:spTgt spid="41002"/>
                                        </p:tgtEl>
                                        <p:attrNameLst>
                                          <p:attrName>ppt_w</p:attrName>
                                        </p:attrNameLst>
                                      </p:cBhvr>
                                      <p:tavLst>
                                        <p:tav tm="0">
                                          <p:val>
                                            <p:fltVal val="0"/>
                                          </p:val>
                                        </p:tav>
                                        <p:tav tm="100000">
                                          <p:val>
                                            <p:strVal val="#ppt_w"/>
                                          </p:val>
                                        </p:tav>
                                      </p:tavLst>
                                    </p:anim>
                                    <p:anim calcmode="lin" valueType="num">
                                      <p:cBhvr>
                                        <p:cTn id="59" dur="500" fill="hold"/>
                                        <p:tgtEl>
                                          <p:spTgt spid="41002"/>
                                        </p:tgtEl>
                                        <p:attrNameLst>
                                          <p:attrName>ppt_h</p:attrName>
                                        </p:attrNameLst>
                                      </p:cBhvr>
                                      <p:tavLst>
                                        <p:tav tm="0">
                                          <p:val>
                                            <p:strVal val="#ppt_h"/>
                                          </p:val>
                                        </p:tav>
                                        <p:tav tm="100000">
                                          <p:val>
                                            <p:strVal val="#ppt_h"/>
                                          </p:val>
                                        </p:tav>
                                      </p:tavLst>
                                    </p:anim>
                                  </p:childTnLst>
                                </p:cTn>
                              </p:par>
                            </p:childTnLst>
                          </p:cTn>
                        </p:par>
                        <p:par>
                          <p:cTn id="60" fill="hold">
                            <p:stCondLst>
                              <p:cond delay="500"/>
                            </p:stCondLst>
                            <p:childTnLst>
                              <p:par>
                                <p:cTn id="61" presetID="17" presetClass="entr" presetSubtype="8"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ppt_x</p:attrName>
                                        </p:attrNameLst>
                                      </p:cBhvr>
                                      <p:tavLst>
                                        <p:tav tm="0">
                                          <p:val>
                                            <p:strVal val="#ppt_x-#ppt_w/2"/>
                                          </p:val>
                                        </p:tav>
                                        <p:tav tm="100000">
                                          <p:val>
                                            <p:strVal val="#ppt_x"/>
                                          </p:val>
                                        </p:tav>
                                      </p:tavLst>
                                    </p:anim>
                                    <p:anim calcmode="lin" valueType="num">
                                      <p:cBhvr>
                                        <p:cTn id="64" dur="500" fill="hold"/>
                                        <p:tgtEl>
                                          <p:spTgt spid="9"/>
                                        </p:tgtEl>
                                        <p:attrNameLst>
                                          <p:attrName>ppt_y</p:attrName>
                                        </p:attrNameLst>
                                      </p:cBhvr>
                                      <p:tavLst>
                                        <p:tav tm="0">
                                          <p:val>
                                            <p:strVal val="#ppt_y"/>
                                          </p:val>
                                        </p:tav>
                                        <p:tav tm="100000">
                                          <p:val>
                                            <p:strVal val="#ppt_y"/>
                                          </p:val>
                                        </p:tav>
                                      </p:tavLst>
                                    </p:anim>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2" name="whoosh.wav"/>
                                        </p:tgtEl>
                                      </p:cMediaNode>
                                    </p:audio>
                                  </p:subTnLst>
                                </p:cTn>
                              </p:par>
                            </p:childTnLst>
                          </p:cTn>
                        </p:par>
                        <p:par>
                          <p:cTn id="67" fill="hold">
                            <p:stCondLst>
                              <p:cond delay="1000"/>
                            </p:stCondLst>
                            <p:childTnLst>
                              <p:par>
                                <p:cTn id="68" presetID="17" presetClass="entr" presetSubtype="10" fill="hold" grpId="0" nodeType="afterEffect">
                                  <p:stCondLst>
                                    <p:cond delay="0"/>
                                  </p:stCondLst>
                                  <p:iterate type="lt">
                                    <p:tmPct val="0"/>
                                  </p:iterate>
                                  <p:childTnLst>
                                    <p:set>
                                      <p:cBhvr>
                                        <p:cTn id="69" dur="1" fill="hold">
                                          <p:stCondLst>
                                            <p:cond delay="0"/>
                                          </p:stCondLst>
                                        </p:cTn>
                                        <p:tgtEl>
                                          <p:spTgt spid="41042"/>
                                        </p:tgtEl>
                                        <p:attrNameLst>
                                          <p:attrName>style.visibility</p:attrName>
                                        </p:attrNameLst>
                                      </p:cBhvr>
                                      <p:to>
                                        <p:strVal val="visible"/>
                                      </p:to>
                                    </p:set>
                                    <p:anim calcmode="lin" valueType="num">
                                      <p:cBhvr>
                                        <p:cTn id="70" dur="500" fill="hold"/>
                                        <p:tgtEl>
                                          <p:spTgt spid="41042"/>
                                        </p:tgtEl>
                                        <p:attrNameLst>
                                          <p:attrName>ppt_w</p:attrName>
                                        </p:attrNameLst>
                                      </p:cBhvr>
                                      <p:tavLst>
                                        <p:tav tm="0">
                                          <p:val>
                                            <p:fltVal val="0"/>
                                          </p:val>
                                        </p:tav>
                                        <p:tav tm="100000">
                                          <p:val>
                                            <p:strVal val="#ppt_w"/>
                                          </p:val>
                                        </p:tav>
                                      </p:tavLst>
                                    </p:anim>
                                    <p:anim calcmode="lin" valueType="num">
                                      <p:cBhvr>
                                        <p:cTn id="71" dur="500" fill="hold"/>
                                        <p:tgtEl>
                                          <p:spTgt spid="41042"/>
                                        </p:tgtEl>
                                        <p:attrNameLst>
                                          <p:attrName>ppt_h</p:attrName>
                                        </p:attrNameLst>
                                      </p:cBhvr>
                                      <p:tavLst>
                                        <p:tav tm="0">
                                          <p:val>
                                            <p:strVal val="#ppt_h"/>
                                          </p:val>
                                        </p:tav>
                                        <p:tav tm="100000">
                                          <p:val>
                                            <p:strVal val="#ppt_h"/>
                                          </p:val>
                                        </p:tav>
                                      </p:tavLst>
                                    </p:anim>
                                  </p:childTnLst>
                                </p:cTn>
                              </p:par>
                            </p:childTnLst>
                          </p:cTn>
                        </p:par>
                        <p:par>
                          <p:cTn id="72" fill="hold">
                            <p:stCondLst>
                              <p:cond delay="1500"/>
                            </p:stCondLst>
                            <p:childTnLst>
                              <p:par>
                                <p:cTn id="73" presetID="49" presetClass="entr" presetSubtype="0" decel="10000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 calcmode="lin" valueType="num">
                                      <p:cBhvr>
                                        <p:cTn id="77" dur="500" fill="hold"/>
                                        <p:tgtEl>
                                          <p:spTgt spid="10"/>
                                        </p:tgtEl>
                                        <p:attrNameLst>
                                          <p:attrName>style.rotation</p:attrName>
                                        </p:attrNameLst>
                                      </p:cBhvr>
                                      <p:tavLst>
                                        <p:tav tm="0">
                                          <p:val>
                                            <p:fltVal val="360"/>
                                          </p:val>
                                        </p:tav>
                                        <p:tav tm="100000">
                                          <p:val>
                                            <p:fltVal val="0"/>
                                          </p:val>
                                        </p:tav>
                                      </p:tavLst>
                                    </p:anim>
                                    <p:animEffect transition="in" filter="fade">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1"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slide(fromTop)">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ppt_w</p:attrName>
                                        </p:attrNameLst>
                                      </p:cBhvr>
                                      <p:tavLst>
                                        <p:tav tm="0">
                                          <p:val>
                                            <p:fltVal val="0"/>
                                          </p:val>
                                        </p:tav>
                                        <p:tav tm="100000">
                                          <p:val>
                                            <p:strVal val="#ppt_w"/>
                                          </p:val>
                                        </p:tav>
                                      </p:tavLst>
                                    </p:anim>
                                    <p:anim calcmode="lin" valueType="num">
                                      <p:cBhvr>
                                        <p:cTn id="89" dur="500" fill="hold"/>
                                        <p:tgtEl>
                                          <p:spTgt spid="13"/>
                                        </p:tgtEl>
                                        <p:attrNameLst>
                                          <p:attrName>ppt_h</p:attrName>
                                        </p:attrNameLst>
                                      </p:cBhvr>
                                      <p:tavLst>
                                        <p:tav tm="0">
                                          <p:val>
                                            <p:fltVal val="0"/>
                                          </p:val>
                                        </p:tav>
                                        <p:tav tm="100000">
                                          <p:val>
                                            <p:strVal val="#ppt_h"/>
                                          </p:val>
                                        </p:tav>
                                      </p:tavLst>
                                    </p:anim>
                                    <p:anim calcmode="lin" valueType="num">
                                      <p:cBhvr>
                                        <p:cTn id="90" dur="500" fill="hold"/>
                                        <p:tgtEl>
                                          <p:spTgt spid="13"/>
                                        </p:tgtEl>
                                        <p:attrNameLst>
                                          <p:attrName>style.rotation</p:attrName>
                                        </p:attrNameLst>
                                      </p:cBhvr>
                                      <p:tavLst>
                                        <p:tav tm="0">
                                          <p:val>
                                            <p:fltVal val="360"/>
                                          </p:val>
                                        </p:tav>
                                        <p:tav tm="100000">
                                          <p:val>
                                            <p:fltVal val="0"/>
                                          </p:val>
                                        </p:tav>
                                      </p:tavLst>
                                    </p:anim>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ntr" presetSubtype="8" fill="hold"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ppt_x</p:attrName>
                                        </p:attrNameLst>
                                      </p:cBhvr>
                                      <p:tavLst>
                                        <p:tav tm="0">
                                          <p:val>
                                            <p:strVal val="#ppt_x-#ppt_w/2"/>
                                          </p:val>
                                        </p:tav>
                                        <p:tav tm="100000">
                                          <p:val>
                                            <p:strVal val="#ppt_x"/>
                                          </p:val>
                                        </p:tav>
                                      </p:tavLst>
                                    </p:anim>
                                    <p:anim calcmode="lin" valueType="num">
                                      <p:cBhvr>
                                        <p:cTn id="97" dur="500" fill="hold"/>
                                        <p:tgtEl>
                                          <p:spTgt spid="12"/>
                                        </p:tgtEl>
                                        <p:attrNameLst>
                                          <p:attrName>ppt_y</p:attrName>
                                        </p:attrNameLst>
                                      </p:cBhvr>
                                      <p:tavLst>
                                        <p:tav tm="0">
                                          <p:val>
                                            <p:strVal val="#ppt_y"/>
                                          </p:val>
                                        </p:tav>
                                        <p:tav tm="100000">
                                          <p:val>
                                            <p:strVal val="#ppt_y"/>
                                          </p:val>
                                        </p:tav>
                                      </p:tavLst>
                                    </p:anim>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2" name="whoosh.wav"/>
                                        </p:tgtEl>
                                      </p:cMediaNode>
                                    </p:audio>
                                  </p:subTnLst>
                                </p:cTn>
                              </p:par>
                            </p:childTnLst>
                          </p:cTn>
                        </p:par>
                        <p:par>
                          <p:cTn id="100" fill="hold">
                            <p:stCondLst>
                              <p:cond delay="500"/>
                            </p:stCondLst>
                            <p:childTnLst>
                              <p:par>
                                <p:cTn id="101" presetID="12" presetClass="entr" presetSubtype="1" fill="hold"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slide(fromTop)">
                                      <p:cBhvr>
                                        <p:cTn id="103" dur="500"/>
                                        <p:tgtEl>
                                          <p:spTgt spid="11"/>
                                        </p:tgtEl>
                                      </p:cBhvr>
                                    </p:animEffect>
                                  </p:childTnLst>
                                </p:cTn>
                              </p:par>
                            </p:childTnLst>
                          </p:cTn>
                        </p:par>
                        <p:par>
                          <p:cTn id="104" fill="hold">
                            <p:stCondLst>
                              <p:cond delay="1000"/>
                            </p:stCondLst>
                            <p:childTnLst>
                              <p:par>
                                <p:cTn id="105" presetID="17" presetClass="entr" presetSubtype="10" fill="hold" grpId="0" nodeType="afterEffect">
                                  <p:stCondLst>
                                    <p:cond delay="0"/>
                                  </p:stCondLst>
                                  <p:childTnLst>
                                    <p:set>
                                      <p:cBhvr>
                                        <p:cTn id="106" dur="1" fill="hold">
                                          <p:stCondLst>
                                            <p:cond delay="0"/>
                                          </p:stCondLst>
                                        </p:cTn>
                                        <p:tgtEl>
                                          <p:spTgt spid="41041"/>
                                        </p:tgtEl>
                                        <p:attrNameLst>
                                          <p:attrName>style.visibility</p:attrName>
                                        </p:attrNameLst>
                                      </p:cBhvr>
                                      <p:to>
                                        <p:strVal val="visible"/>
                                      </p:to>
                                    </p:set>
                                    <p:anim calcmode="lin" valueType="num">
                                      <p:cBhvr>
                                        <p:cTn id="107" dur="500" fill="hold"/>
                                        <p:tgtEl>
                                          <p:spTgt spid="41041"/>
                                        </p:tgtEl>
                                        <p:attrNameLst>
                                          <p:attrName>ppt_w</p:attrName>
                                        </p:attrNameLst>
                                      </p:cBhvr>
                                      <p:tavLst>
                                        <p:tav tm="0">
                                          <p:val>
                                            <p:fltVal val="0"/>
                                          </p:val>
                                        </p:tav>
                                        <p:tav tm="100000">
                                          <p:val>
                                            <p:strVal val="#ppt_w"/>
                                          </p:val>
                                        </p:tav>
                                      </p:tavLst>
                                    </p:anim>
                                    <p:anim calcmode="lin" valueType="num">
                                      <p:cBhvr>
                                        <p:cTn id="108" dur="500" fill="hold"/>
                                        <p:tgtEl>
                                          <p:spTgt spid="41041"/>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0" presetClass="emph" presetSubtype="0" fill="hold" grpId="1" nodeType="clickEffect">
                                  <p:stCondLst>
                                    <p:cond delay="0"/>
                                  </p:stCondLst>
                                  <p:iterate type="lt">
                                    <p:tmPct val="10000"/>
                                  </p:iterate>
                                  <p:childTnLst>
                                    <p:set>
                                      <p:cBhvr override="childStyle">
                                        <p:cTn id="112" dur="500" autoRev="1" fill="hold"/>
                                        <p:tgtEl>
                                          <p:spTgt spid="41042"/>
                                        </p:tgtEl>
                                        <p:attrNameLst>
                                          <p:attrName>style.color</p:attrName>
                                        </p:attrNameLst>
                                      </p:cBhvr>
                                      <p:to>
                                        <p:clrVal>
                                          <a:srgbClr val="FF0000"/>
                                        </p:clrVal>
                                      </p:to>
                                    </p:set>
                                    <p:set>
                                      <p:cBhvr>
                                        <p:cTn id="113" dur="500" autoRev="1" fill="hold"/>
                                        <p:tgtEl>
                                          <p:spTgt spid="41042"/>
                                        </p:tgtEl>
                                        <p:attrNameLst>
                                          <p:attrName>fillcolor</p:attrName>
                                        </p:attrNameLst>
                                      </p:cBhvr>
                                      <p:to>
                                        <p:clrVal>
                                          <a:srgbClr val="FF0000"/>
                                        </p:clrVal>
                                      </p:to>
                                    </p:set>
                                    <p:set>
                                      <p:cBhvr>
                                        <p:cTn id="114" dur="500" autoRev="1" fill="hold"/>
                                        <p:tgtEl>
                                          <p:spTgt spid="410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82" grpId="0"/>
      <p:bldP spid="41002" grpId="0"/>
      <p:bldP spid="41041" grpId="0"/>
      <p:bldP spid="41042" grpId="0"/>
      <p:bldP spid="4104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156715A-32C8-B7FB-4BB4-72E7976ECF46}"/>
              </a:ext>
            </a:extLst>
          </p:cNvPr>
          <p:cNvSpPr/>
          <p:nvPr/>
        </p:nvSpPr>
        <p:spPr>
          <a:xfrm>
            <a:off x="1219200" y="1866900"/>
            <a:ext cx="16383000" cy="769441"/>
          </a:xfrm>
          <a:prstGeom prst="rect">
            <a:avLst/>
          </a:prstGeom>
        </p:spPr>
        <p:txBody>
          <a:bodyPr wrap="square">
            <a:spAutoFit/>
          </a:bodyPr>
          <a:lstStyle/>
          <a:p>
            <a:pPr lvl="0"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Anh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27DA748-BD45-A9F1-5D8C-AED5F1DCEB77}"/>
              </a:ext>
            </a:extLst>
          </p:cNvPr>
          <p:cNvSpPr/>
          <p:nvPr/>
        </p:nvSpPr>
        <p:spPr>
          <a:xfrm>
            <a:off x="2514600" y="3924298"/>
            <a:ext cx="6629400" cy="1446550"/>
          </a:xfrm>
          <a:prstGeom prst="rect">
            <a:avLst/>
          </a:prstGeom>
        </p:spPr>
        <p:txBody>
          <a:bodyPr wrap="square">
            <a:spAutoFit/>
          </a:bodyPr>
          <a:lstStyle/>
          <a:p>
            <a:pPr lvl="0" algn="just" defTabSz="1371600">
              <a:spcAft>
                <a:spcPts val="1125"/>
              </a:spcAft>
              <a:defRPr/>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2F7BFC0-6CB0-5F5B-E955-6F018F7F0CCC}"/>
              </a:ext>
            </a:extLst>
          </p:cNvPr>
          <p:cNvSpPr/>
          <p:nvPr/>
        </p:nvSpPr>
        <p:spPr>
          <a:xfrm>
            <a:off x="3109340" y="7004531"/>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id="{1033E859-E6BF-2BFD-30F2-D3BDAAA7315A}"/>
              </a:ext>
            </a:extLst>
          </p:cNvPr>
          <p:cNvSpPr/>
          <p:nvPr/>
        </p:nvSpPr>
        <p:spPr>
          <a:xfrm rot="5878305">
            <a:off x="-76200" y="5551606"/>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asvg="http://schemas.microsoft.com/office/drawing/2016/SVG/main" r:embed="rId4"/>
                </a:ext>
              </a:extLst>
            </a:blip>
            <a:stretch>
              <a:fillRect t="-232761" r="-499472" b="-229128"/>
            </a:stretch>
          </a:blipFill>
        </p:spPr>
        <p:txBody>
          <a:bodyPr/>
          <a:lstStyle/>
          <a:p>
            <a:endParaRPr lang="en-US"/>
          </a:p>
        </p:txBody>
      </p:sp>
      <p:pic>
        <p:nvPicPr>
          <p:cNvPr id="2050" name="Picture 2" descr="Dàn ý phân tích nhân vật Mon và Mên ngắn nhất">
            <a:extLst>
              <a:ext uri="{FF2B5EF4-FFF2-40B4-BE49-F238E27FC236}">
                <a16:creationId xmlns:a16="http://schemas.microsoft.com/office/drawing/2014/main" id="{1E31A321-E092-9674-CC89-CA669B5CB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3390900"/>
            <a:ext cx="7391400" cy="438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2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56715A-32C8-B7FB-4BB4-72E7976ECF46}"/>
              </a:ext>
            </a:extLst>
          </p:cNvPr>
          <p:cNvSpPr/>
          <p:nvPr/>
        </p:nvSpPr>
        <p:spPr>
          <a:xfrm>
            <a:off x="1219200" y="1721428"/>
            <a:ext cx="16383000" cy="3082895"/>
          </a:xfrm>
          <a:prstGeom prst="rect">
            <a:avLst/>
          </a:prstGeom>
        </p:spPr>
        <p:txBody>
          <a:bodyPr wrap="square">
            <a:spAutoFit/>
          </a:bodyPr>
          <a:lstStyle/>
          <a:p>
            <a:pPr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1371600">
              <a:spcAft>
                <a:spcPts val="1125"/>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Giuốc-đanh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à?</a:t>
            </a:r>
          </a:p>
          <a:p>
            <a:pPr algn="just" defTabSz="1371600">
              <a:spcAft>
                <a:spcPts val="1125"/>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May: -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chứ</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27DA748-BD45-A9F1-5D8C-AED5F1DCEB77}"/>
              </a:ext>
            </a:extLst>
          </p:cNvPr>
          <p:cNvSpPr/>
          <p:nvPr/>
        </p:nvSpPr>
        <p:spPr>
          <a:xfrm>
            <a:off x="2590800" y="5305408"/>
            <a:ext cx="8686800" cy="2123658"/>
          </a:xfrm>
          <a:prstGeom prst="rect">
            <a:avLst/>
          </a:prstGeom>
        </p:spPr>
        <p:txBody>
          <a:bodyPr wrap="square">
            <a:spAutoFit/>
          </a:bodyPr>
          <a:lstStyle/>
          <a:p>
            <a:pPr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May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Giuốc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đanh</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2F7BFC0-6CB0-5F5B-E955-6F018F7F0CCC}"/>
              </a:ext>
            </a:extLst>
          </p:cNvPr>
          <p:cNvSpPr/>
          <p:nvPr/>
        </p:nvSpPr>
        <p:spPr>
          <a:xfrm>
            <a:off x="3195335" y="8039100"/>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id="{1033E859-E6BF-2BFD-30F2-D3BDAAA7315A}"/>
              </a:ext>
            </a:extLst>
          </p:cNvPr>
          <p:cNvSpPr/>
          <p:nvPr/>
        </p:nvSpPr>
        <p:spPr>
          <a:xfrm rot="5878305">
            <a:off x="-76200" y="5551608"/>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asvg="http://schemas.microsoft.com/office/drawing/2016/SVG/main" r:embed="rId4"/>
                </a:ext>
              </a:extLst>
            </a:blip>
            <a:stretch>
              <a:fillRect t="-232761" r="-499472" b="-229128"/>
            </a:stretch>
          </a:blipFill>
        </p:spPr>
        <p:txBody>
          <a:bodyPr/>
          <a:lstStyle/>
          <a:p>
            <a:endParaRPr lang="en-US"/>
          </a:p>
        </p:txBody>
      </p:sp>
      <p:sp>
        <p:nvSpPr>
          <p:cNvPr id="7" name="Freeform 3">
            <a:extLst>
              <a:ext uri="{FF2B5EF4-FFF2-40B4-BE49-F238E27FC236}">
                <a16:creationId xmlns:a16="http://schemas.microsoft.com/office/drawing/2014/main" id="{4F43579B-1A67-CA7B-4899-A7FBE7ADB9AE}"/>
              </a:ext>
            </a:extLst>
          </p:cNvPr>
          <p:cNvSpPr/>
          <p:nvPr/>
        </p:nvSpPr>
        <p:spPr>
          <a:xfrm>
            <a:off x="13030200" y="5817691"/>
            <a:ext cx="6477000" cy="4762500"/>
          </a:xfrm>
          <a:custGeom>
            <a:avLst/>
            <a:gdLst/>
            <a:ahLst/>
            <a:cxnLst/>
            <a:rect l="l" t="t" r="r" b="b"/>
            <a:pathLst>
              <a:path w="7910130" h="5261956">
                <a:moveTo>
                  <a:pt x="0" y="0"/>
                </a:moveTo>
                <a:lnTo>
                  <a:pt x="7910130" y="0"/>
                </a:lnTo>
                <a:lnTo>
                  <a:pt x="7910130" y="5261956"/>
                </a:lnTo>
                <a:lnTo>
                  <a:pt x="0" y="5261956"/>
                </a:lnTo>
                <a:lnTo>
                  <a:pt x="0" y="0"/>
                </a:lnTo>
                <a:close/>
              </a:path>
            </a:pathLst>
          </a:custGeom>
          <a:blipFill>
            <a:blip r:embed="rId5"/>
            <a:stretch>
              <a:fillRect/>
            </a:stretch>
          </a:blipFill>
        </p:spPr>
        <p:txBody>
          <a:bodyPr/>
          <a:lstStyle/>
          <a:p>
            <a:endParaRPr lang="en-US"/>
          </a:p>
        </p:txBody>
      </p:sp>
      <p:sp>
        <p:nvSpPr>
          <p:cNvPr id="8" name="Freeform 2">
            <a:extLst>
              <a:ext uri="{FF2B5EF4-FFF2-40B4-BE49-F238E27FC236}">
                <a16:creationId xmlns:a16="http://schemas.microsoft.com/office/drawing/2014/main" id="{A186ADFB-963C-D7F6-A828-8E8B02012143}"/>
              </a:ext>
            </a:extLst>
          </p:cNvPr>
          <p:cNvSpPr/>
          <p:nvPr/>
        </p:nvSpPr>
        <p:spPr>
          <a:xfrm>
            <a:off x="11126268" y="4610100"/>
            <a:ext cx="3048000" cy="7811966"/>
          </a:xfrm>
          <a:custGeom>
            <a:avLst/>
            <a:gdLst/>
            <a:ahLst/>
            <a:cxnLst/>
            <a:rect l="l" t="t" r="r" b="b"/>
            <a:pathLst>
              <a:path w="3512025" h="9444100">
                <a:moveTo>
                  <a:pt x="0" y="0"/>
                </a:moveTo>
                <a:lnTo>
                  <a:pt x="3512025" y="0"/>
                </a:lnTo>
                <a:lnTo>
                  <a:pt x="3512025" y="9444100"/>
                </a:lnTo>
                <a:lnTo>
                  <a:pt x="0" y="9444100"/>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0174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
            <a:extLst>
              <a:ext uri="{FF2B5EF4-FFF2-40B4-BE49-F238E27FC236}">
                <a16:creationId xmlns:a16="http://schemas.microsoft.com/office/drawing/2014/main" id="{FEF3FB61-FF72-DFCB-1D20-9B0EC8E320A2}"/>
              </a:ext>
            </a:extLst>
          </p:cNvPr>
          <p:cNvSpPr/>
          <p:nvPr/>
        </p:nvSpPr>
        <p:spPr>
          <a:xfrm>
            <a:off x="1371600" y="24765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Rectangle 6">
            <a:extLst>
              <a:ext uri="{FF2B5EF4-FFF2-40B4-BE49-F238E27FC236}">
                <a16:creationId xmlns:a16="http://schemas.microsoft.com/office/drawing/2014/main" id="{C442555C-6341-815B-59A4-85DFCF46A502}"/>
              </a:ext>
            </a:extLst>
          </p:cNvPr>
          <p:cNvSpPr/>
          <p:nvPr/>
        </p:nvSpPr>
        <p:spPr>
          <a:xfrm>
            <a:off x="6781800" y="4229100"/>
            <a:ext cx="10007540" cy="5255285"/>
          </a:xfrm>
          <a:prstGeom prst="rect">
            <a:avLst/>
          </a:prstGeom>
        </p:spPr>
        <p:txBody>
          <a:bodyPr wrap="square">
            <a:spAutoFit/>
          </a:bodyPr>
          <a:lstStyle/>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ý: </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xưng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Rounded Rectangle 9">
            <a:extLst>
              <a:ext uri="{FF2B5EF4-FFF2-40B4-BE49-F238E27FC236}">
                <a16:creationId xmlns:a16="http://schemas.microsoft.com/office/drawing/2014/main" id="{2BAA7050-555E-69E5-8594-901342E54BBA}"/>
              </a:ext>
            </a:extLst>
          </p:cNvPr>
          <p:cNvSpPr/>
          <p:nvPr/>
        </p:nvSpPr>
        <p:spPr>
          <a:xfrm>
            <a:off x="7543800" y="2324100"/>
            <a:ext cx="8382000" cy="1219200"/>
          </a:xfrm>
          <a:prstGeom prst="roundRect">
            <a:avLst>
              <a:gd name="adj" fmla="val 50000"/>
            </a:avLst>
          </a:prstGeom>
          <a:solidFill>
            <a:srgbClr val="39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defTabSz="913491">
              <a:lnSpc>
                <a:spcPct val="150000"/>
              </a:lnSpc>
            </a:pPr>
            <a:r>
              <a:rPr lang="en-US" altLang="ko-KR" sz="4400" b="1" dirty="0">
                <a:solidFill>
                  <a:schemeClr val="bg1"/>
                </a:solidFill>
                <a:latin typeface="Times New Roman" panose="02020603050405020304" pitchFamily="18" charset="0"/>
                <a:ea typeface="맑은 고딕" panose="020B0503020000020004" pitchFamily="34" charset="-127"/>
                <a:cs typeface="Times New Roman" panose="02020603050405020304" pitchFamily="18" charset="0"/>
              </a:rPr>
              <a:t>THÀNH PHẦN GỌI - ĐÁP</a:t>
            </a:r>
            <a:endParaRPr lang="ko-KR" altLang="en-US" sz="4400" b="1" dirty="0">
              <a:solidFill>
                <a:schemeClr val="bg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 name="Rectangle 2">
            <a:extLst>
              <a:ext uri="{FF2B5EF4-FFF2-40B4-BE49-F238E27FC236}">
                <a16:creationId xmlns:a16="http://schemas.microsoft.com/office/drawing/2014/main" id="{54D19D53-1F14-CED1-0945-A4D7D9DC119C}"/>
              </a:ext>
            </a:extLst>
          </p:cNvPr>
          <p:cNvSpPr/>
          <p:nvPr/>
        </p:nvSpPr>
        <p:spPr>
          <a:xfrm>
            <a:off x="762000" y="7200900"/>
            <a:ext cx="5707744" cy="1446550"/>
          </a:xfrm>
          <a:prstGeom prst="rect">
            <a:avLst/>
          </a:prstGeom>
        </p:spPr>
        <p:txBody>
          <a:bodyPr wrap="square">
            <a:spAutoFit/>
          </a:bodyPr>
          <a:lstStyle/>
          <a:p>
            <a:pPr lvl="0" algn="just">
              <a:spcAft>
                <a:spcPts val="750"/>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nè</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23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2E17F-000C-A5F9-08EE-249598C40235}"/>
              </a:ext>
            </a:extLst>
          </p:cNvPr>
          <p:cNvSpPr/>
          <p:nvPr/>
        </p:nvSpPr>
        <p:spPr>
          <a:xfrm>
            <a:off x="699655" y="1941862"/>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baseline="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chêm</a:t>
            </a:r>
            <a:r>
              <a:rPr lang="en-US" sz="44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xen (</a:t>
            </a:r>
            <a:r>
              <a:rPr lang="en-US" sz="44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44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44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156715A-32C8-B7FB-4BB4-72E7976ECF46}"/>
              </a:ext>
            </a:extLst>
          </p:cNvPr>
          <p:cNvSpPr/>
          <p:nvPr/>
        </p:nvSpPr>
        <p:spPr>
          <a:xfrm>
            <a:off x="1295400" y="3015474"/>
            <a:ext cx="16383000" cy="1446550"/>
          </a:xfrm>
          <a:prstGeom prst="rect">
            <a:avLst/>
          </a:prstGeom>
        </p:spPr>
        <p:txBody>
          <a:bodyPr wrap="square">
            <a:spAutoFit/>
          </a:bodyPr>
          <a:lstStyle/>
          <a:p>
            <a:pPr algn="just" defTabSz="1371600">
              <a:spcAft>
                <a:spcPts val="1125"/>
              </a:spcAft>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suối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trẻo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lắm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27DA748-BD45-A9F1-5D8C-AED5F1DCEB77}"/>
              </a:ext>
            </a:extLst>
          </p:cNvPr>
          <p:cNvSpPr/>
          <p:nvPr/>
        </p:nvSpPr>
        <p:spPr>
          <a:xfrm>
            <a:off x="2819400" y="4914900"/>
            <a:ext cx="8882899" cy="2800767"/>
          </a:xfrm>
          <a:prstGeom prst="rect">
            <a:avLst/>
          </a:prstGeom>
        </p:spPr>
        <p:txBody>
          <a:bodyPr wrap="square">
            <a:spAutoFit/>
          </a:bodyPr>
          <a:lstStyle/>
          <a:p>
            <a:pPr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2F7BFC0-6CB0-5F5B-E955-6F018F7F0CCC}"/>
              </a:ext>
            </a:extLst>
          </p:cNvPr>
          <p:cNvSpPr/>
          <p:nvPr/>
        </p:nvSpPr>
        <p:spPr>
          <a:xfrm>
            <a:off x="2819400" y="8168543"/>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chêm</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xen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phụ</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chú</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id="{1033E859-E6BF-2BFD-30F2-D3BDAAA7315A}"/>
              </a:ext>
            </a:extLst>
          </p:cNvPr>
          <p:cNvSpPr/>
          <p:nvPr/>
        </p:nvSpPr>
        <p:spPr>
          <a:xfrm rot="5878305">
            <a:off x="-76200" y="5551607"/>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asvg="http://schemas.microsoft.com/office/drawing/2016/SVG/main" r:embed="rId4"/>
                </a:ext>
              </a:extLst>
            </a:blip>
            <a:stretch>
              <a:fillRect t="-232761" r="-499472" b="-229128"/>
            </a:stretch>
          </a:blipFill>
        </p:spPr>
        <p:txBody>
          <a:bodyPr/>
          <a:lstStyle/>
          <a:p>
            <a:endParaRPr lang="en-US"/>
          </a:p>
        </p:txBody>
      </p:sp>
      <p:pic>
        <p:nvPicPr>
          <p:cNvPr id="7" name="Picture 6" descr="A person and children in a classroom&#10;&#10;Description automatically generated">
            <a:extLst>
              <a:ext uri="{FF2B5EF4-FFF2-40B4-BE49-F238E27FC236}">
                <a16:creationId xmlns:a16="http://schemas.microsoft.com/office/drawing/2014/main" id="{22F9E5F7-C596-8C58-094E-027787B2BC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3121" y="4696841"/>
            <a:ext cx="6701537" cy="6701537"/>
          </a:xfrm>
          <a:prstGeom prst="rect">
            <a:avLst/>
          </a:prstGeom>
        </p:spPr>
      </p:pic>
    </p:spTree>
    <p:extLst>
      <p:ext uri="{BB962C8B-B14F-4D97-AF65-F5344CB8AC3E}">
        <p14:creationId xmlns:p14="http://schemas.microsoft.com/office/powerpoint/2010/main" val="22264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1569</Words>
  <Application>Microsoft Office PowerPoint</Application>
  <PresentationFormat>Custom</PresentationFormat>
  <Paragraphs>147</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VNI-Helve-Condense</vt:lpstr>
      <vt:lpstr>Calibri</vt:lpstr>
      <vt:lpstr>Arial</vt:lpstr>
      <vt:lpstr>#9Slide03 Arima Madurai Black</vt:lpstr>
      <vt:lpstr>#9Slide04 NewParis Headline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Aesthetic Neutral Thesis Defense Presentation</dc:title>
  <dc:creator>HUYEN MY</dc:creator>
  <cp:lastModifiedBy>HUYEN MY</cp:lastModifiedBy>
  <cp:revision>18</cp:revision>
  <dcterms:created xsi:type="dcterms:W3CDTF">2006-08-16T00:00:00Z</dcterms:created>
  <dcterms:modified xsi:type="dcterms:W3CDTF">2025-03-19T08:15:47Z</dcterms:modified>
  <dc:identifier>DAF3WKSN8Uo</dc:identifier>
</cp:coreProperties>
</file>