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83" r:id="rId2"/>
    <p:sldId id="256" r:id="rId3"/>
    <p:sldId id="272" r:id="rId4"/>
    <p:sldId id="276" r:id="rId5"/>
    <p:sldId id="278" r:id="rId6"/>
    <p:sldId id="279" r:id="rId7"/>
    <p:sldId id="285" r:id="rId8"/>
    <p:sldId id="280" r:id="rId9"/>
    <p:sldId id="299" r:id="rId10"/>
    <p:sldId id="290" r:id="rId11"/>
    <p:sldId id="291" r:id="rId12"/>
    <p:sldId id="292" r:id="rId13"/>
    <p:sldId id="265" r:id="rId14"/>
    <p:sldId id="295" r:id="rId15"/>
    <p:sldId id="296" r:id="rId16"/>
    <p:sldId id="287" r:id="rId17"/>
    <p:sldId id="294" r:id="rId18"/>
    <p:sldId id="289" r:id="rId19"/>
    <p:sldId id="298" r:id="rId20"/>
    <p:sldId id="266" r:id="rId21"/>
    <p:sldId id="259" r:id="rId22"/>
  </p:sldIdLst>
  <p:sldSz cx="18288000" cy="10287000"/>
  <p:notesSz cx="6858000" cy="9144000"/>
  <p:embeddedFontLst>
    <p:embeddedFont>
      <p:font typeface="Roboto Condensed" panose="02000000000000000000" pitchFamily="2" charset="0"/>
      <p:regular r:id="rId24"/>
      <p:bold r:id="rId25"/>
      <p:italic r:id="rId26"/>
      <p:boldItalic r:id="rId27"/>
    </p:embeddedFont>
    <p:embeddedFont>
      <p:font typeface="Saira ExtraCondensed Bold" panose="020B0604020202020204" charset="0"/>
      <p:regular r:id="rId28"/>
    </p:embeddedFont>
    <p:embeddedFont>
      <p:font typeface="Saira ExtraCondensed Semi-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64" autoAdjust="0"/>
  </p:normalViewPr>
  <p:slideViewPr>
    <p:cSldViewPr>
      <p:cViewPr varScale="1">
        <p:scale>
          <a:sx n="37" d="100"/>
          <a:sy n="37" d="100"/>
        </p:scale>
        <p:origin x="10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FE441-C5A9-475F-95D5-18FD0B040AE2}"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93A6-8E63-4A5D-B7C0-57DBF783B9EC}" type="slidenum">
              <a:rPr lang="en-US" smtClean="0"/>
              <a:t>‹#›</a:t>
            </a:fld>
            <a:endParaRPr lang="en-US"/>
          </a:p>
        </p:txBody>
      </p:sp>
    </p:spTree>
    <p:extLst>
      <p:ext uri="{BB962C8B-B14F-4D97-AF65-F5344CB8AC3E}">
        <p14:creationId xmlns:p14="http://schemas.microsoft.com/office/powerpoint/2010/main" val="3503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93A6-8E63-4A5D-B7C0-57DBF783B9EC}" type="slidenum">
              <a:rPr lang="en-US" smtClean="0"/>
              <a:t>1</a:t>
            </a:fld>
            <a:endParaRPr lang="en-US"/>
          </a:p>
        </p:txBody>
      </p:sp>
    </p:spTree>
    <p:extLst>
      <p:ext uri="{BB962C8B-B14F-4D97-AF65-F5344CB8AC3E}">
        <p14:creationId xmlns:p14="http://schemas.microsoft.com/office/powerpoint/2010/main" val="212523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10</a:t>
            </a:fld>
            <a:endParaRPr lang="en-US"/>
          </a:p>
        </p:txBody>
      </p:sp>
    </p:spTree>
    <p:extLst>
      <p:ext uri="{BB962C8B-B14F-4D97-AF65-F5344CB8AC3E}">
        <p14:creationId xmlns:p14="http://schemas.microsoft.com/office/powerpoint/2010/main" val="13703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11</a:t>
            </a:fld>
            <a:endParaRPr lang="en-US"/>
          </a:p>
        </p:txBody>
      </p:sp>
    </p:spTree>
    <p:extLst>
      <p:ext uri="{BB962C8B-B14F-4D97-AF65-F5344CB8AC3E}">
        <p14:creationId xmlns:p14="http://schemas.microsoft.com/office/powerpoint/2010/main" val="173055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93A6-8E63-4A5D-B7C0-57DBF783B9EC}" type="slidenum">
              <a:rPr lang="en-US" smtClean="0"/>
              <a:t>12</a:t>
            </a:fld>
            <a:endParaRPr lang="en-US"/>
          </a:p>
        </p:txBody>
      </p:sp>
    </p:spTree>
    <p:extLst>
      <p:ext uri="{BB962C8B-B14F-4D97-AF65-F5344CB8AC3E}">
        <p14:creationId xmlns:p14="http://schemas.microsoft.com/office/powerpoint/2010/main" val="1781141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13</a:t>
            </a:fld>
            <a:endParaRPr lang="en-US"/>
          </a:p>
        </p:txBody>
      </p:sp>
    </p:spTree>
    <p:extLst>
      <p:ext uri="{BB962C8B-B14F-4D97-AF65-F5344CB8AC3E}">
        <p14:creationId xmlns:p14="http://schemas.microsoft.com/office/powerpoint/2010/main" val="192146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fld id="{D82F93A6-8E63-4A5D-B7C0-57DBF783B9EC}" type="slidenum">
              <a:rPr lang="en-US" smtClean="0"/>
              <a:t>14</a:t>
            </a:fld>
            <a:endParaRPr lang="en-US"/>
          </a:p>
        </p:txBody>
      </p:sp>
    </p:spTree>
    <p:extLst>
      <p:ext uri="{BB962C8B-B14F-4D97-AF65-F5344CB8AC3E}">
        <p14:creationId xmlns:p14="http://schemas.microsoft.com/office/powerpoint/2010/main" val="246410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7029" lvl="1" indent="0" algn="just">
              <a:lnSpc>
                <a:spcPts val="4759"/>
              </a:lnSpc>
              <a:buFont typeface="Arial"/>
              <a:buNone/>
            </a:pPr>
            <a:endParaRPr lang="en-US" sz="1200" dirty="0">
              <a:solidFill>
                <a:srgbClr val="5E4840"/>
              </a:solidFill>
              <a:latin typeface="Roboto Condensed"/>
            </a:endParaRPr>
          </a:p>
        </p:txBody>
      </p:sp>
      <p:sp>
        <p:nvSpPr>
          <p:cNvPr id="4" name="Slide Number Placeholder 3"/>
          <p:cNvSpPr>
            <a:spLocks noGrp="1"/>
          </p:cNvSpPr>
          <p:nvPr>
            <p:ph type="sldNum" sz="quarter" idx="5"/>
          </p:nvPr>
        </p:nvSpPr>
        <p:spPr/>
        <p:txBody>
          <a:bodyPr/>
          <a:lstStyle/>
          <a:p>
            <a:fld id="{D82F93A6-8E63-4A5D-B7C0-57DBF783B9EC}" type="slidenum">
              <a:rPr lang="en-US" smtClean="0"/>
              <a:t>15</a:t>
            </a:fld>
            <a:endParaRPr lang="en-US"/>
          </a:p>
        </p:txBody>
      </p:sp>
    </p:spTree>
    <p:extLst>
      <p:ext uri="{BB962C8B-B14F-4D97-AF65-F5344CB8AC3E}">
        <p14:creationId xmlns:p14="http://schemas.microsoft.com/office/powerpoint/2010/main" val="327273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Qua </a:t>
            </a:r>
            <a:r>
              <a:rPr lang="en-US" dirty="0" err="1"/>
              <a:t>đoạn</a:t>
            </a:r>
            <a:r>
              <a:rPr lang="en-US" dirty="0"/>
              <a:t> </a:t>
            </a:r>
            <a:r>
              <a:rPr lang="en-US" dirty="0" err="1"/>
              <a:t>trích</a:t>
            </a:r>
            <a:r>
              <a:rPr lang="en-US" dirty="0"/>
              <a:t>, </a:t>
            </a:r>
            <a:r>
              <a:rPr lang="en-US" dirty="0" err="1"/>
              <a:t>em</a:t>
            </a:r>
            <a:r>
              <a:rPr lang="en-US" dirty="0"/>
              <a:t> </a:t>
            </a:r>
            <a:r>
              <a:rPr lang="en-US" dirty="0" err="1"/>
              <a:t>nhận</a:t>
            </a:r>
            <a:r>
              <a:rPr lang="en-US" dirty="0"/>
              <a:t> </a:t>
            </a:r>
            <a:r>
              <a:rPr lang="en-US" dirty="0" err="1"/>
              <a:t>ra</a:t>
            </a:r>
            <a:r>
              <a:rPr lang="en-US" dirty="0"/>
              <a:t> </a:t>
            </a:r>
            <a:r>
              <a:rPr lang="en-US" dirty="0" err="1"/>
              <a:t>tình</a:t>
            </a:r>
            <a:r>
              <a:rPr lang="en-US" dirty="0"/>
              <a:t> </a:t>
            </a:r>
            <a:r>
              <a:rPr lang="en-US" dirty="0" err="1"/>
              <a:t>cảm</a:t>
            </a:r>
            <a:r>
              <a:rPr lang="en-US" dirty="0"/>
              <a:t>, </a:t>
            </a:r>
            <a:r>
              <a:rPr lang="en-US" dirty="0" err="1"/>
              <a:t>thái</a:t>
            </a:r>
            <a:r>
              <a:rPr lang="en-US" dirty="0"/>
              <a:t> </a:t>
            </a:r>
            <a:r>
              <a:rPr lang="en-US" dirty="0" err="1"/>
              <a:t>độ</a:t>
            </a:r>
            <a:r>
              <a:rPr lang="en-US" dirty="0"/>
              <a:t> </a:t>
            </a:r>
            <a:r>
              <a:rPr lang="en-US" dirty="0" err="1"/>
              <a:t>gì</a:t>
            </a:r>
            <a:r>
              <a:rPr lang="en-US" dirty="0"/>
              <a:t> </a:t>
            </a:r>
            <a:r>
              <a:rPr lang="en-US" dirty="0" err="1"/>
              <a:t>của</a:t>
            </a:r>
            <a:r>
              <a:rPr lang="en-US" dirty="0"/>
              <a:t> </a:t>
            </a:r>
            <a:r>
              <a:rPr lang="en-US" dirty="0" err="1"/>
              <a:t>nhà</a:t>
            </a:r>
            <a:r>
              <a:rPr lang="en-US" dirty="0"/>
              <a:t> </a:t>
            </a:r>
            <a:r>
              <a:rPr lang="en-US" dirty="0" err="1"/>
              <a:t>văn</a:t>
            </a:r>
            <a:r>
              <a:rPr lang="en-US" dirty="0"/>
              <a:t> Pau-</a:t>
            </a:r>
            <a:r>
              <a:rPr lang="en-US" dirty="0" err="1"/>
              <a:t>xtốp</a:t>
            </a:r>
            <a:r>
              <a:rPr lang="en-US" dirty="0"/>
              <a:t>-</a:t>
            </a:r>
            <a:r>
              <a:rPr lang="en-US" dirty="0" err="1"/>
              <a:t>xki</a:t>
            </a:r>
            <a:r>
              <a:rPr lang="en-US" dirty="0"/>
              <a:t> </a:t>
            </a:r>
            <a:r>
              <a:rPr lang="en-US" dirty="0" err="1"/>
              <a:t>đối</a:t>
            </a:r>
            <a:r>
              <a:rPr lang="en-US" dirty="0"/>
              <a:t> </a:t>
            </a:r>
            <a:r>
              <a:rPr lang="en-US" dirty="0" err="1"/>
              <a:t>với</a:t>
            </a:r>
            <a:r>
              <a:rPr lang="en-US" dirty="0"/>
              <a:t> </a:t>
            </a:r>
            <a:r>
              <a:rPr lang="en-US" dirty="0" err="1"/>
              <a:t>nhà</a:t>
            </a:r>
            <a:r>
              <a:rPr lang="en-US" dirty="0"/>
              <a:t> An-</a:t>
            </a:r>
            <a:r>
              <a:rPr lang="en-US" dirty="0" err="1"/>
              <a:t>đéc</a:t>
            </a:r>
            <a:r>
              <a:rPr lang="en-US" dirty="0"/>
              <a:t>-xen?</a:t>
            </a:r>
          </a:p>
        </p:txBody>
      </p:sp>
      <p:sp>
        <p:nvSpPr>
          <p:cNvPr id="4" name="Slide Number Placeholder 3"/>
          <p:cNvSpPr>
            <a:spLocks noGrp="1"/>
          </p:cNvSpPr>
          <p:nvPr>
            <p:ph type="sldNum" sz="quarter" idx="5"/>
          </p:nvPr>
        </p:nvSpPr>
        <p:spPr/>
        <p:txBody>
          <a:bodyPr/>
          <a:lstStyle/>
          <a:p>
            <a:fld id="{D82F93A6-8E63-4A5D-B7C0-57DBF783B9EC}" type="slidenum">
              <a:rPr lang="en-US" smtClean="0"/>
              <a:t>16</a:t>
            </a:fld>
            <a:endParaRPr lang="en-US"/>
          </a:p>
        </p:txBody>
      </p:sp>
    </p:spTree>
    <p:extLst>
      <p:ext uri="{BB962C8B-B14F-4D97-AF65-F5344CB8AC3E}">
        <p14:creationId xmlns:p14="http://schemas.microsoft.com/office/powerpoint/2010/main" val="53214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D82F93A6-8E63-4A5D-B7C0-57DBF783B9EC}" type="slidenum">
              <a:rPr lang="en-US" smtClean="0"/>
              <a:t>17</a:t>
            </a:fld>
            <a:endParaRPr lang="en-US"/>
          </a:p>
        </p:txBody>
      </p:sp>
    </p:spTree>
    <p:extLst>
      <p:ext uri="{BB962C8B-B14F-4D97-AF65-F5344CB8AC3E}">
        <p14:creationId xmlns:p14="http://schemas.microsoft.com/office/powerpoint/2010/main" val="823620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2F93A6-8E63-4A5D-B7C0-57DBF783B9EC}" type="slidenum">
              <a:rPr lang="en-US" smtClean="0"/>
              <a:t>18</a:t>
            </a:fld>
            <a:endParaRPr lang="en-US"/>
          </a:p>
        </p:txBody>
      </p:sp>
    </p:spTree>
    <p:extLst>
      <p:ext uri="{BB962C8B-B14F-4D97-AF65-F5344CB8AC3E}">
        <p14:creationId xmlns:p14="http://schemas.microsoft.com/office/powerpoint/2010/main" val="271391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2F93A6-8E63-4A5D-B7C0-57DBF783B9EC}" type="slidenum">
              <a:rPr lang="en-US" smtClean="0"/>
              <a:t>19</a:t>
            </a:fld>
            <a:endParaRPr lang="en-US"/>
          </a:p>
        </p:txBody>
      </p:sp>
    </p:spTree>
    <p:extLst>
      <p:ext uri="{BB962C8B-B14F-4D97-AF65-F5344CB8AC3E}">
        <p14:creationId xmlns:p14="http://schemas.microsoft.com/office/powerpoint/2010/main" val="162948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2</a:t>
            </a:fld>
            <a:endParaRPr lang="en-US"/>
          </a:p>
        </p:txBody>
      </p:sp>
    </p:spTree>
    <p:extLst>
      <p:ext uri="{BB962C8B-B14F-4D97-AF65-F5344CB8AC3E}">
        <p14:creationId xmlns:p14="http://schemas.microsoft.com/office/powerpoint/2010/main" val="364173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93A6-8E63-4A5D-B7C0-57DBF783B9EC}" type="slidenum">
              <a:rPr lang="en-US" smtClean="0"/>
              <a:t>20</a:t>
            </a:fld>
            <a:endParaRPr lang="en-US"/>
          </a:p>
        </p:txBody>
      </p:sp>
    </p:spTree>
    <p:extLst>
      <p:ext uri="{BB962C8B-B14F-4D97-AF65-F5344CB8AC3E}">
        <p14:creationId xmlns:p14="http://schemas.microsoft.com/office/powerpoint/2010/main" val="389938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2F93A6-8E63-4A5D-B7C0-57DBF783B9EC}" type="slidenum">
              <a:rPr lang="en-US" smtClean="0"/>
              <a:t>21</a:t>
            </a:fld>
            <a:endParaRPr lang="en-US"/>
          </a:p>
        </p:txBody>
      </p:sp>
    </p:spTree>
    <p:extLst>
      <p:ext uri="{BB962C8B-B14F-4D97-AF65-F5344CB8AC3E}">
        <p14:creationId xmlns:p14="http://schemas.microsoft.com/office/powerpoint/2010/main" val="125393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3</a:t>
            </a:fld>
            <a:endParaRPr lang="en-US"/>
          </a:p>
        </p:txBody>
      </p:sp>
    </p:spTree>
    <p:extLst>
      <p:ext uri="{BB962C8B-B14F-4D97-AF65-F5344CB8AC3E}">
        <p14:creationId xmlns:p14="http://schemas.microsoft.com/office/powerpoint/2010/main" val="281897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4</a:t>
            </a:fld>
            <a:endParaRPr lang="en-US"/>
          </a:p>
        </p:txBody>
      </p:sp>
    </p:spTree>
    <p:extLst>
      <p:ext uri="{BB962C8B-B14F-4D97-AF65-F5344CB8AC3E}">
        <p14:creationId xmlns:p14="http://schemas.microsoft.com/office/powerpoint/2010/main" val="345643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5</a:t>
            </a:fld>
            <a:endParaRPr lang="en-US"/>
          </a:p>
        </p:txBody>
      </p:sp>
    </p:spTree>
    <p:extLst>
      <p:ext uri="{BB962C8B-B14F-4D97-AF65-F5344CB8AC3E}">
        <p14:creationId xmlns:p14="http://schemas.microsoft.com/office/powerpoint/2010/main" val="107636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6</a:t>
            </a:fld>
            <a:endParaRPr lang="en-US"/>
          </a:p>
        </p:txBody>
      </p:sp>
    </p:spTree>
    <p:extLst>
      <p:ext uri="{BB962C8B-B14F-4D97-AF65-F5344CB8AC3E}">
        <p14:creationId xmlns:p14="http://schemas.microsoft.com/office/powerpoint/2010/main" val="49823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D82F93A6-8E63-4A5D-B7C0-57DBF783B9EC}" type="slidenum">
              <a:rPr lang="en-US" smtClean="0"/>
              <a:t>7</a:t>
            </a:fld>
            <a:endParaRPr lang="en-US"/>
          </a:p>
        </p:txBody>
      </p:sp>
    </p:spTree>
    <p:extLst>
      <p:ext uri="{BB962C8B-B14F-4D97-AF65-F5344CB8AC3E}">
        <p14:creationId xmlns:p14="http://schemas.microsoft.com/office/powerpoint/2010/main" val="378483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80608-0FC6-4626-BCC5-CB9F5DFFBCB7}" type="slidenum">
              <a:rPr lang="en-US" smtClean="0"/>
              <a:t>8</a:t>
            </a:fld>
            <a:endParaRPr lang="en-US"/>
          </a:p>
        </p:txBody>
      </p:sp>
    </p:spTree>
    <p:extLst>
      <p:ext uri="{BB962C8B-B14F-4D97-AF65-F5344CB8AC3E}">
        <p14:creationId xmlns:p14="http://schemas.microsoft.com/office/powerpoint/2010/main" val="270754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F93A6-8E63-4A5D-B7C0-57DBF783B9EC}" type="slidenum">
              <a:rPr lang="en-US" smtClean="0"/>
              <a:t>9</a:t>
            </a:fld>
            <a:endParaRPr lang="en-US"/>
          </a:p>
        </p:txBody>
      </p:sp>
    </p:spTree>
    <p:extLst>
      <p:ext uri="{BB962C8B-B14F-4D97-AF65-F5344CB8AC3E}">
        <p14:creationId xmlns:p14="http://schemas.microsoft.com/office/powerpoint/2010/main" val="284614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7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6.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sv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ắm bắt tính cách nhân vật qua bức tranh Cô bé bán diêm tranh vẽ đúng nghĩa  và chân thật">
            <a:extLst>
              <a:ext uri="{FF2B5EF4-FFF2-40B4-BE49-F238E27FC236}">
                <a16:creationId xmlns:a16="http://schemas.microsoft.com/office/drawing/2014/main" id="{9A2782DB-5D06-B5D7-D3DD-45FF96B92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81570"/>
            <a:ext cx="7620000" cy="87915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a:extLst>
              <a:ext uri="{FF2B5EF4-FFF2-40B4-BE49-F238E27FC236}">
                <a16:creationId xmlns:a16="http://schemas.microsoft.com/office/drawing/2014/main" id="{798348C9-3F2C-B3D7-F9AA-C02A097104DA}"/>
              </a:ext>
            </a:extLst>
          </p:cNvPr>
          <p:cNvGrpSpPr/>
          <p:nvPr/>
        </p:nvGrpSpPr>
        <p:grpSpPr>
          <a:xfrm rot="5400000">
            <a:off x="7581901" y="-9906001"/>
            <a:ext cx="3124200" cy="18288001"/>
            <a:chOff x="0" y="0"/>
            <a:chExt cx="854162" cy="3062887"/>
          </a:xfrm>
        </p:grpSpPr>
        <p:sp>
          <p:nvSpPr>
            <p:cNvPr id="3" name="Freeform 3">
              <a:extLst>
                <a:ext uri="{FF2B5EF4-FFF2-40B4-BE49-F238E27FC236}">
                  <a16:creationId xmlns:a16="http://schemas.microsoft.com/office/drawing/2014/main" id="{5056020F-8701-49B4-3090-3731A2380741}"/>
                </a:ext>
              </a:extLst>
            </p:cNvPr>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70170A"/>
            </a:solidFill>
          </p:spPr>
          <p:txBody>
            <a:bodyPr/>
            <a:lstStyle/>
            <a:p>
              <a:endParaRPr lang="en-US"/>
            </a:p>
          </p:txBody>
        </p:sp>
        <p:sp>
          <p:nvSpPr>
            <p:cNvPr id="4" name="TextBox 4">
              <a:extLst>
                <a:ext uri="{FF2B5EF4-FFF2-40B4-BE49-F238E27FC236}">
                  <a16:creationId xmlns:a16="http://schemas.microsoft.com/office/drawing/2014/main" id="{B75CF52D-C761-610F-9653-799EDB8AF6C4}"/>
                </a:ext>
              </a:extLst>
            </p:cNvPr>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sp>
        <p:nvSpPr>
          <p:cNvPr id="5" name="Rectangle 4">
            <a:extLst>
              <a:ext uri="{FF2B5EF4-FFF2-40B4-BE49-F238E27FC236}">
                <a16:creationId xmlns:a16="http://schemas.microsoft.com/office/drawing/2014/main" id="{F8C51F74-705E-0DBB-5DF9-ACC7D80E1C0C}"/>
              </a:ext>
            </a:extLst>
          </p:cNvPr>
          <p:cNvSpPr/>
          <p:nvPr/>
        </p:nvSpPr>
        <p:spPr>
          <a:xfrm>
            <a:off x="9286182" y="3316929"/>
            <a:ext cx="8014682" cy="3653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Truyện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cổ</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An-</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đéc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-xen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rất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quen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thuộc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qua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ấy</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An-</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đéc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-xen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như</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thế</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nào</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Em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ngắn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gọn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nhận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về</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An-</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đéc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-xen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không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2994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37FCB46A-B1B8-E171-ADD7-5F651BDC4A4D}"/>
              </a:ext>
            </a:extLst>
          </p:cNvPr>
          <p:cNvSpPr/>
          <p:nvPr/>
        </p:nvSpPr>
        <p:spPr>
          <a:xfrm>
            <a:off x="457200" y="419100"/>
            <a:ext cx="10393486" cy="1058246"/>
          </a:xfrm>
          <a:custGeom>
            <a:avLst/>
            <a:gdLst/>
            <a:ahLst/>
            <a:cxnLst/>
            <a:rect l="l" t="t" r="r" b="b"/>
            <a:pathLst>
              <a:path w="10393486" h="1058246">
                <a:moveTo>
                  <a:pt x="0" y="0"/>
                </a:moveTo>
                <a:lnTo>
                  <a:pt x="10393486" y="0"/>
                </a:lnTo>
                <a:lnTo>
                  <a:pt x="10393486" y="1058246"/>
                </a:lnTo>
                <a:lnTo>
                  <a:pt x="0" y="1058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23">
            <a:extLst>
              <a:ext uri="{FF2B5EF4-FFF2-40B4-BE49-F238E27FC236}">
                <a16:creationId xmlns:a16="http://schemas.microsoft.com/office/drawing/2014/main" id="{DD34B20F-1213-221E-83E0-C98E9B370689}"/>
              </a:ext>
            </a:extLst>
          </p:cNvPr>
          <p:cNvSpPr txBox="1"/>
          <p:nvPr/>
        </p:nvSpPr>
        <p:spPr>
          <a:xfrm>
            <a:off x="1744914" y="579923"/>
            <a:ext cx="9105773" cy="670889"/>
          </a:xfrm>
          <a:prstGeom prst="rect">
            <a:avLst/>
          </a:prstGeom>
        </p:spPr>
        <p:txBody>
          <a:bodyPr lIns="0" tIns="0" rIns="0" bIns="0" rtlCol="0" anchor="t">
            <a:spAutoFit/>
          </a:bodyPr>
          <a:lstStyle/>
          <a:p>
            <a:pPr>
              <a:lnSpc>
                <a:spcPts val="5599"/>
              </a:lnSpc>
              <a:spcBef>
                <a:spcPct val="0"/>
              </a:spcBef>
            </a:pPr>
            <a:r>
              <a:rPr lang="en-US" sz="4400" dirty="0" err="1">
                <a:solidFill>
                  <a:srgbClr val="70170A"/>
                </a:solidFill>
                <a:latin typeface="Times New Roman" panose="02020603050405020304" pitchFamily="18" charset="0"/>
                <a:cs typeface="Times New Roman" panose="02020603050405020304" pitchFamily="18" charset="0"/>
              </a:rPr>
              <a:t>Chân</a:t>
            </a:r>
            <a:r>
              <a:rPr lang="en-US" sz="4400" dirty="0">
                <a:solidFill>
                  <a:srgbClr val="70170A"/>
                </a:solidFill>
                <a:latin typeface="Times New Roman" panose="02020603050405020304" pitchFamily="18" charset="0"/>
                <a:cs typeface="Times New Roman" panose="02020603050405020304" pitchFamily="18" charset="0"/>
              </a:rPr>
              <a:t> dung</a:t>
            </a:r>
          </a:p>
        </p:txBody>
      </p:sp>
      <p:sp>
        <p:nvSpPr>
          <p:cNvPr id="4" name="Content Placeholder 2">
            <a:extLst>
              <a:ext uri="{FF2B5EF4-FFF2-40B4-BE49-F238E27FC236}">
                <a16:creationId xmlns:a16="http://schemas.microsoft.com/office/drawing/2014/main" id="{ADA13384-88A4-5A21-F925-F7A42242E076}"/>
              </a:ext>
            </a:extLst>
          </p:cNvPr>
          <p:cNvSpPr txBox="1">
            <a:spLocks/>
          </p:cNvSpPr>
          <p:nvPr/>
        </p:nvSpPr>
        <p:spPr>
          <a:xfrm>
            <a:off x="685800" y="1866900"/>
            <a:ext cx="11201400" cy="845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Trong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nhút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nhát</a:t>
            </a:r>
            <a:endParaRPr lang="en-US" sz="44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A66214EB-7C6C-DC3D-7F65-58CFBA520820}"/>
              </a:ext>
            </a:extLst>
          </p:cNvPr>
          <p:cNvSpPr txBox="1">
            <a:spLocks/>
          </p:cNvSpPr>
          <p:nvPr/>
        </p:nvSpPr>
        <p:spPr>
          <a:xfrm>
            <a:off x="685800" y="2934724"/>
            <a:ext cx="11811000" cy="5637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Trong </a:t>
            </a:r>
            <a:r>
              <a:rPr lang="en-US" sz="4400" dirty="0" err="1">
                <a:latin typeface="Times New Roman" panose="02020603050405020304" pitchFamily="18" charset="0"/>
                <a:cs typeface="Times New Roman" panose="02020603050405020304" pitchFamily="18" charset="0"/>
              </a:rPr>
              <a:t>tưởng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rậm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tiên</a:t>
            </a:r>
            <a:r>
              <a:rPr lang="en-US" sz="4400" dirty="0">
                <a:latin typeface="Times New Roman" panose="02020603050405020304" pitchFamily="18" charset="0"/>
                <a:cs typeface="Times New Roman" panose="02020603050405020304" pitchFamily="18" charset="0"/>
              </a:rPr>
              <a:t> tri,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Hăm-lét</a:t>
            </a:r>
            <a:r>
              <a:rPr lang="en-US" sz="4400" dirty="0">
                <a:latin typeface="Times New Roman" panose="02020603050405020304" pitchFamily="18" charset="0"/>
                <a:cs typeface="Times New Roman" panose="02020603050405020304" pitchFamily="18" charset="0"/>
              </a:rPr>
              <a:t>.</a:t>
            </a:r>
          </a:p>
        </p:txBody>
      </p:sp>
      <p:pic>
        <p:nvPicPr>
          <p:cNvPr id="8194" name="Picture 2" descr="Hans Christian Andersen (1805-75) - Mity i legendy">
            <a:extLst>
              <a:ext uri="{FF2B5EF4-FFF2-40B4-BE49-F238E27FC236}">
                <a16:creationId xmlns:a16="http://schemas.microsoft.com/office/drawing/2014/main" id="{D988686F-EEFF-F889-619A-D8B10094B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1600" y="2933700"/>
            <a:ext cx="5181392" cy="59425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76964B1-17DD-54EE-9DA4-A89CD1C4F5F1}"/>
              </a:ext>
            </a:extLst>
          </p:cNvPr>
          <p:cNvSpPr txBox="1">
            <a:spLocks/>
          </p:cNvSpPr>
          <p:nvPr/>
        </p:nvSpPr>
        <p:spPr>
          <a:xfrm>
            <a:off x="990600" y="8039100"/>
            <a:ext cx="11506200" cy="209919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phần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tự</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về</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ngoại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hình</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tế</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nhưng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luôn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kháo</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khát</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hướng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tới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theo</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đuổi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cái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hoàn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mĩ</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lãng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mạn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7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37FCB46A-B1B8-E171-ADD7-5F651BDC4A4D}"/>
              </a:ext>
            </a:extLst>
          </p:cNvPr>
          <p:cNvSpPr/>
          <p:nvPr/>
        </p:nvSpPr>
        <p:spPr>
          <a:xfrm>
            <a:off x="457200" y="419100"/>
            <a:ext cx="10393486" cy="1058246"/>
          </a:xfrm>
          <a:custGeom>
            <a:avLst/>
            <a:gdLst/>
            <a:ahLst/>
            <a:cxnLst/>
            <a:rect l="l" t="t" r="r" b="b"/>
            <a:pathLst>
              <a:path w="10393486" h="1058246">
                <a:moveTo>
                  <a:pt x="0" y="0"/>
                </a:moveTo>
                <a:lnTo>
                  <a:pt x="10393486" y="0"/>
                </a:lnTo>
                <a:lnTo>
                  <a:pt x="10393486" y="1058246"/>
                </a:lnTo>
                <a:lnTo>
                  <a:pt x="0" y="1058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23">
            <a:extLst>
              <a:ext uri="{FF2B5EF4-FFF2-40B4-BE49-F238E27FC236}">
                <a16:creationId xmlns:a16="http://schemas.microsoft.com/office/drawing/2014/main" id="{DD34B20F-1213-221E-83E0-C98E9B370689}"/>
              </a:ext>
            </a:extLst>
          </p:cNvPr>
          <p:cNvSpPr txBox="1"/>
          <p:nvPr/>
        </p:nvSpPr>
        <p:spPr>
          <a:xfrm>
            <a:off x="1744914" y="579923"/>
            <a:ext cx="9105773" cy="670889"/>
          </a:xfrm>
          <a:prstGeom prst="rect">
            <a:avLst/>
          </a:prstGeom>
        </p:spPr>
        <p:txBody>
          <a:bodyPr lIns="0" tIns="0" rIns="0" bIns="0" rtlCol="0" anchor="t">
            <a:spAutoFit/>
          </a:bodyPr>
          <a:lstStyle/>
          <a:p>
            <a:pPr>
              <a:lnSpc>
                <a:spcPts val="5599"/>
              </a:lnSpc>
              <a:spcBef>
                <a:spcPct val="0"/>
              </a:spcBef>
            </a:pPr>
            <a:r>
              <a:rPr lang="en-US" sz="4400" dirty="0" err="1">
                <a:solidFill>
                  <a:srgbClr val="70170A"/>
                </a:solidFill>
                <a:latin typeface="Times New Roman" panose="02020603050405020304" pitchFamily="18" charset="0"/>
                <a:cs typeface="Times New Roman" panose="02020603050405020304" pitchFamily="18" charset="0"/>
              </a:rPr>
              <a:t>Hành</a:t>
            </a:r>
            <a:r>
              <a:rPr lang="en-US" sz="4400" dirty="0">
                <a:solidFill>
                  <a:srgbClr val="70170A"/>
                </a:solidFill>
                <a:latin typeface="Times New Roman" panose="02020603050405020304" pitchFamily="18" charset="0"/>
                <a:cs typeface="Times New Roman" panose="02020603050405020304" pitchFamily="18" charset="0"/>
              </a:rPr>
              <a:t> </a:t>
            </a:r>
            <a:r>
              <a:rPr lang="en-US" sz="4400" dirty="0" err="1">
                <a:solidFill>
                  <a:srgbClr val="70170A"/>
                </a:solidFill>
                <a:latin typeface="Times New Roman" panose="02020603050405020304" pitchFamily="18" charset="0"/>
                <a:cs typeface="Times New Roman" panose="02020603050405020304" pitchFamily="18" charset="0"/>
              </a:rPr>
              <a:t>động</a:t>
            </a:r>
            <a:endParaRPr lang="en-US" sz="4400" dirty="0">
              <a:solidFill>
                <a:srgbClr val="70170A"/>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ADA13384-88A4-5A21-F925-F7A42242E076}"/>
              </a:ext>
            </a:extLst>
          </p:cNvPr>
          <p:cNvSpPr txBox="1">
            <a:spLocks/>
          </p:cNvSpPr>
          <p:nvPr/>
        </p:nvSpPr>
        <p:spPr>
          <a:xfrm>
            <a:off x="7772400" y="2004593"/>
            <a:ext cx="11201400" cy="845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gái</a:t>
            </a:r>
            <a:endParaRPr lang="en-US" sz="44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A66214EB-7C6C-DC3D-7F65-58CFBA520820}"/>
              </a:ext>
            </a:extLst>
          </p:cNvPr>
          <p:cNvSpPr txBox="1">
            <a:spLocks/>
          </p:cNvSpPr>
          <p:nvPr/>
        </p:nvSpPr>
        <p:spPr>
          <a:xfrm>
            <a:off x="7758545" y="3147173"/>
            <a:ext cx="9843655" cy="1751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lỗ</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khách</a:t>
            </a:r>
            <a:endParaRPr lang="en-US" sz="44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776964B1-17DD-54EE-9DA4-A89CD1C4F5F1}"/>
              </a:ext>
            </a:extLst>
          </p:cNvPr>
          <p:cNvSpPr txBox="1">
            <a:spLocks/>
          </p:cNvSpPr>
          <p:nvPr/>
        </p:nvSpPr>
        <p:spPr>
          <a:xfrm>
            <a:off x="7758545" y="5143500"/>
            <a:ext cx="9919855" cy="2099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Tốt</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bụng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hào</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phóng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cư</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xử</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lịch</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thiệp</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sẵn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sàng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đỡ</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400" dirty="0">
              <a:solidFill>
                <a:srgbClr val="C00000"/>
              </a:solidFill>
              <a:latin typeface="Times New Roman" panose="02020603050405020304" pitchFamily="18" charset="0"/>
              <a:cs typeface="Times New Roman" panose="02020603050405020304" pitchFamily="18" charset="0"/>
            </a:endParaRPr>
          </a:p>
        </p:txBody>
      </p:sp>
      <p:pic>
        <p:nvPicPr>
          <p:cNvPr id="9218" name="Picture 2" descr="Andersen Stock Illustrations – 639 Andersen Stock Illustrations, Vectors &amp;  Clipart - Dreamstime">
            <a:extLst>
              <a:ext uri="{FF2B5EF4-FFF2-40B4-BE49-F238E27FC236}">
                <a16:creationId xmlns:a16="http://schemas.microsoft.com/office/drawing/2014/main" id="{02AD6E8B-CF0A-699C-81E4-49926B82C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0498"/>
            <a:ext cx="6482185" cy="757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a:extLst>
              <a:ext uri="{FF2B5EF4-FFF2-40B4-BE49-F238E27FC236}">
                <a16:creationId xmlns:a16="http://schemas.microsoft.com/office/drawing/2014/main" id="{37FCB46A-B1B8-E171-ADD7-5F651BDC4A4D}"/>
              </a:ext>
            </a:extLst>
          </p:cNvPr>
          <p:cNvSpPr/>
          <p:nvPr/>
        </p:nvSpPr>
        <p:spPr>
          <a:xfrm>
            <a:off x="457200" y="419100"/>
            <a:ext cx="10393486" cy="1058246"/>
          </a:xfrm>
          <a:custGeom>
            <a:avLst/>
            <a:gdLst/>
            <a:ahLst/>
            <a:cxnLst/>
            <a:rect l="l" t="t" r="r" b="b"/>
            <a:pathLst>
              <a:path w="10393486" h="1058246">
                <a:moveTo>
                  <a:pt x="0" y="0"/>
                </a:moveTo>
                <a:lnTo>
                  <a:pt x="10393486" y="0"/>
                </a:lnTo>
                <a:lnTo>
                  <a:pt x="10393486" y="1058246"/>
                </a:lnTo>
                <a:lnTo>
                  <a:pt x="0" y="1058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23">
            <a:extLst>
              <a:ext uri="{FF2B5EF4-FFF2-40B4-BE49-F238E27FC236}">
                <a16:creationId xmlns:a16="http://schemas.microsoft.com/office/drawing/2014/main" id="{DD34B20F-1213-221E-83E0-C98E9B370689}"/>
              </a:ext>
            </a:extLst>
          </p:cNvPr>
          <p:cNvSpPr txBox="1"/>
          <p:nvPr/>
        </p:nvSpPr>
        <p:spPr>
          <a:xfrm>
            <a:off x="1744914" y="579923"/>
            <a:ext cx="9105773" cy="670889"/>
          </a:xfrm>
          <a:prstGeom prst="rect">
            <a:avLst/>
          </a:prstGeom>
        </p:spPr>
        <p:txBody>
          <a:bodyPr lIns="0" tIns="0" rIns="0" bIns="0" rtlCol="0" anchor="t">
            <a:spAutoFit/>
          </a:bodyPr>
          <a:lstStyle/>
          <a:p>
            <a:pPr>
              <a:lnSpc>
                <a:spcPts val="5599"/>
              </a:lnSpc>
              <a:spcBef>
                <a:spcPct val="0"/>
              </a:spcBef>
            </a:pPr>
            <a:r>
              <a:rPr lang="en-US" sz="4400" dirty="0">
                <a:solidFill>
                  <a:srgbClr val="70170A"/>
                </a:solidFill>
                <a:latin typeface="Times New Roman" panose="02020603050405020304" pitchFamily="18" charset="0"/>
                <a:cs typeface="Times New Roman" panose="02020603050405020304" pitchFamily="18" charset="0"/>
              </a:rPr>
              <a:t>Thái </a:t>
            </a:r>
            <a:r>
              <a:rPr lang="en-US" sz="4400" dirty="0" err="1">
                <a:solidFill>
                  <a:srgbClr val="70170A"/>
                </a:solidFill>
                <a:latin typeface="Times New Roman" panose="02020603050405020304" pitchFamily="18" charset="0"/>
                <a:cs typeface="Times New Roman" panose="02020603050405020304" pitchFamily="18" charset="0"/>
              </a:rPr>
              <a:t>độ</a:t>
            </a:r>
            <a:r>
              <a:rPr lang="en-US" sz="4400" dirty="0">
                <a:solidFill>
                  <a:srgbClr val="70170A"/>
                </a:solidFill>
                <a:latin typeface="Times New Roman" panose="02020603050405020304" pitchFamily="18" charset="0"/>
                <a:cs typeface="Times New Roman" panose="02020603050405020304" pitchFamily="18" charset="0"/>
              </a:rPr>
              <a:t>, </a:t>
            </a:r>
            <a:r>
              <a:rPr lang="en-US" sz="4400" dirty="0" err="1">
                <a:solidFill>
                  <a:srgbClr val="70170A"/>
                </a:solidFill>
                <a:latin typeface="Times New Roman" panose="02020603050405020304" pitchFamily="18" charset="0"/>
                <a:cs typeface="Times New Roman" panose="02020603050405020304" pitchFamily="18" charset="0"/>
              </a:rPr>
              <a:t>cách</a:t>
            </a:r>
            <a:r>
              <a:rPr lang="en-US" sz="4400" dirty="0">
                <a:solidFill>
                  <a:srgbClr val="70170A"/>
                </a:solidFill>
                <a:latin typeface="Times New Roman" panose="02020603050405020304" pitchFamily="18" charset="0"/>
                <a:cs typeface="Times New Roman" panose="02020603050405020304" pitchFamily="18" charset="0"/>
              </a:rPr>
              <a:t> </a:t>
            </a:r>
            <a:r>
              <a:rPr lang="en-US" sz="4400" dirty="0" err="1">
                <a:solidFill>
                  <a:srgbClr val="70170A"/>
                </a:solidFill>
                <a:latin typeface="Times New Roman" panose="02020603050405020304" pitchFamily="18" charset="0"/>
                <a:cs typeface="Times New Roman" panose="02020603050405020304" pitchFamily="18" charset="0"/>
              </a:rPr>
              <a:t>ứng</a:t>
            </a:r>
            <a:r>
              <a:rPr lang="en-US" sz="4400" dirty="0">
                <a:solidFill>
                  <a:srgbClr val="70170A"/>
                </a:solidFill>
                <a:latin typeface="Times New Roman" panose="02020603050405020304" pitchFamily="18" charset="0"/>
                <a:cs typeface="Times New Roman" panose="02020603050405020304" pitchFamily="18" charset="0"/>
              </a:rPr>
              <a:t> </a:t>
            </a:r>
            <a:r>
              <a:rPr lang="en-US" sz="4400" dirty="0" err="1">
                <a:solidFill>
                  <a:srgbClr val="70170A"/>
                </a:solidFill>
                <a:latin typeface="Times New Roman" panose="02020603050405020304" pitchFamily="18" charset="0"/>
                <a:cs typeface="Times New Roman" panose="02020603050405020304" pitchFamily="18" charset="0"/>
              </a:rPr>
              <a:t>xử</a:t>
            </a:r>
            <a:endParaRPr lang="en-US" sz="4400" dirty="0">
              <a:solidFill>
                <a:srgbClr val="70170A"/>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ADA13384-88A4-5A21-F925-F7A42242E076}"/>
              </a:ext>
            </a:extLst>
          </p:cNvPr>
          <p:cNvSpPr txBox="1">
            <a:spLocks/>
          </p:cNvSpPr>
          <p:nvPr/>
        </p:nvSpPr>
        <p:spPr>
          <a:xfrm>
            <a:off x="838200" y="1929986"/>
            <a:ext cx="6629400" cy="3518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a:t>
            </a:r>
          </a:p>
        </p:txBody>
      </p:sp>
      <p:sp>
        <p:nvSpPr>
          <p:cNvPr id="5" name="Content Placeholder 2">
            <a:extLst>
              <a:ext uri="{FF2B5EF4-FFF2-40B4-BE49-F238E27FC236}">
                <a16:creationId xmlns:a16="http://schemas.microsoft.com/office/drawing/2014/main" id="{A66214EB-7C6C-DC3D-7F65-58CFBA520820}"/>
              </a:ext>
            </a:extLst>
          </p:cNvPr>
          <p:cNvSpPr txBox="1">
            <a:spLocks/>
          </p:cNvSpPr>
          <p:nvPr/>
        </p:nvSpPr>
        <p:spPr>
          <a:xfrm>
            <a:off x="838201" y="4914900"/>
            <a:ext cx="66294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niềm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cháu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lâm</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xứ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Giuýt-len</a:t>
            </a:r>
            <a:endParaRPr lang="en-US" sz="4400"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776964B1-17DD-54EE-9DA4-A89CD1C4F5F1}"/>
              </a:ext>
            </a:extLst>
          </p:cNvPr>
          <p:cNvSpPr txBox="1">
            <a:spLocks/>
          </p:cNvSpPr>
          <p:nvPr/>
        </p:nvSpPr>
        <p:spPr>
          <a:xfrm>
            <a:off x="8821611" y="2337026"/>
            <a:ext cx="9919855" cy="2099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trí</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tưởng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phú</a:t>
            </a:r>
            <a:endParaRPr lang="en-US" sz="4400" dirty="0">
              <a:solidFill>
                <a:srgbClr val="C0000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060589A-BD73-DC03-B626-147E84408DBC}"/>
              </a:ext>
            </a:extLst>
          </p:cNvPr>
          <p:cNvSpPr txBox="1">
            <a:spLocks/>
          </p:cNvSpPr>
          <p:nvPr/>
        </p:nvSpPr>
        <p:spPr>
          <a:xfrm>
            <a:off x="8821611" y="5269521"/>
            <a:ext cx="8018590" cy="20991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Yêu</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mến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trẻ</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đem</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đến</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niềm</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vui</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phúc</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trẻ</a:t>
            </a:r>
            <a:r>
              <a:rPr lang="en-US" sz="44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thơ</a:t>
            </a:r>
            <a:endParaRPr lang="en-US" sz="4400" dirty="0">
              <a:solidFill>
                <a:srgbClr val="C00000"/>
              </a:solidFill>
              <a:latin typeface="Times New Roman" panose="02020603050405020304" pitchFamily="18" charset="0"/>
              <a:cs typeface="Times New Roman" panose="02020603050405020304" pitchFamily="18" charset="0"/>
            </a:endParaRPr>
          </a:p>
        </p:txBody>
      </p:sp>
      <p:sp>
        <p:nvSpPr>
          <p:cNvPr id="8" name="AutoShape 14">
            <a:extLst>
              <a:ext uri="{FF2B5EF4-FFF2-40B4-BE49-F238E27FC236}">
                <a16:creationId xmlns:a16="http://schemas.microsoft.com/office/drawing/2014/main" id="{AA815406-888A-6CC0-59F2-FFEE64B3EEC3}"/>
              </a:ext>
            </a:extLst>
          </p:cNvPr>
          <p:cNvSpPr/>
          <p:nvPr/>
        </p:nvSpPr>
        <p:spPr>
          <a:xfrm>
            <a:off x="8153398" y="2781300"/>
            <a:ext cx="1" cy="6172200"/>
          </a:xfrm>
          <a:prstGeom prst="line">
            <a:avLst/>
          </a:prstGeom>
          <a:ln w="47625" cap="rnd">
            <a:solidFill>
              <a:srgbClr val="547D39"/>
            </a:solidFill>
            <a:prstDash val="sysDash"/>
            <a:headEnd type="oval" w="lg" len="lg"/>
            <a:tailEnd type="oval" w="lg" len="lg"/>
          </a:ln>
        </p:spPr>
        <p:txBody>
          <a:bodyPr/>
          <a:lstStyle/>
          <a:p>
            <a:endParaRPr lang="en-US"/>
          </a:p>
        </p:txBody>
      </p:sp>
      <p:pic>
        <p:nvPicPr>
          <p:cNvPr id="10242" name="Picture 2" descr="Truyện cổ tích An-đéc-xen - Thế giới cổ tích">
            <a:extLst>
              <a:ext uri="{FF2B5EF4-FFF2-40B4-BE49-F238E27FC236}">
                <a16:creationId xmlns:a16="http://schemas.microsoft.com/office/drawing/2014/main" id="{98D8F73A-CBAC-DD0E-A95F-93FAE14D401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97" b="97869" l="10000" r="90000">
                        <a14:foregroundMark x1="34000" y1="91829" x2="54900" y2="90941"/>
                        <a14:foregroundMark x1="54900" y1="90941" x2="68800" y2="91474"/>
                        <a14:foregroundMark x1="38100" y1="97336" x2="46400" y2="97158"/>
                        <a14:foregroundMark x1="46400" y1="97158" x2="63500" y2="98046"/>
                        <a14:foregroundMark x1="51100" y1="8171" x2="50700" y2="3197"/>
                        <a14:backgroundMark x1="27900" y1="39076" x2="35200" y2="22202"/>
                        <a14:backgroundMark x1="61300" y1="26288" x2="74700" y2="40320"/>
                      </a14:backgroundRemoval>
                    </a14:imgEffect>
                  </a14:imgLayer>
                </a14:imgProps>
              </a:ext>
              <a:ext uri="{28A0092B-C50C-407E-A947-70E740481C1C}">
                <a14:useLocalDpi xmlns:a14="http://schemas.microsoft.com/office/drawing/2010/main" val="0"/>
              </a:ext>
            </a:extLst>
          </a:blip>
          <a:srcRect/>
          <a:stretch>
            <a:fillRect/>
          </a:stretch>
        </p:blipFill>
        <p:spPr bwMode="auto">
          <a:xfrm>
            <a:off x="4613029" y="6307979"/>
            <a:ext cx="7112981" cy="400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A9BC0B2-78C0-B5A1-A320-A60D525CB7B1}"/>
              </a:ext>
            </a:extLst>
          </p:cNvPr>
          <p:cNvGrpSpPr/>
          <p:nvPr/>
        </p:nvGrpSpPr>
        <p:grpSpPr>
          <a:xfrm>
            <a:off x="228600" y="2171700"/>
            <a:ext cx="17678400" cy="7010400"/>
            <a:chOff x="1469657" y="2828120"/>
            <a:chExt cx="15348688" cy="3597483"/>
          </a:xfrm>
        </p:grpSpPr>
        <p:sp>
          <p:nvSpPr>
            <p:cNvPr id="2" name="Freeform 2"/>
            <p:cNvSpPr/>
            <p:nvPr/>
          </p:nvSpPr>
          <p:spPr>
            <a:xfrm rot="-5400000">
              <a:off x="1496898" y="2800880"/>
              <a:ext cx="3597482" cy="3651963"/>
            </a:xfrm>
            <a:custGeom>
              <a:avLst/>
              <a:gdLst/>
              <a:ahLst/>
              <a:cxnLst/>
              <a:rect l="l" t="t" r="r" b="b"/>
              <a:pathLst>
                <a:path w="3597482" h="3651963">
                  <a:moveTo>
                    <a:pt x="0" y="0"/>
                  </a:moveTo>
                  <a:lnTo>
                    <a:pt x="3597482" y="0"/>
                  </a:lnTo>
                  <a:lnTo>
                    <a:pt x="3597482" y="3651962"/>
                  </a:lnTo>
                  <a:lnTo>
                    <a:pt x="0" y="3651962"/>
                  </a:lnTo>
                  <a:lnTo>
                    <a:pt x="0" y="0"/>
                  </a:lnTo>
                  <a:close/>
                </a:path>
              </a:pathLst>
            </a:custGeom>
            <a:blipFill>
              <a:blip r:embed="rId3">
                <a:extLst>
                  <a:ext uri="{96DAC541-7B7A-43D3-8B79-37D633B846F1}">
                    <asvg:svgBlip xmlns:asvg="http://schemas.microsoft.com/office/drawing/2016/SVG/main" r:embed="rId4"/>
                  </a:ext>
                </a:extLst>
              </a:blip>
              <a:stretch>
                <a:fillRect b="-9389"/>
              </a:stretch>
            </a:blipFill>
          </p:spPr>
          <p:txBody>
            <a:bodyPr/>
            <a:lstStyle/>
            <a:p>
              <a:endParaRPr lang="en-US"/>
            </a:p>
          </p:txBody>
        </p:sp>
        <p:sp>
          <p:nvSpPr>
            <p:cNvPr id="3" name="Freeform 3"/>
            <p:cNvSpPr/>
            <p:nvPr/>
          </p:nvSpPr>
          <p:spPr>
            <a:xfrm rot="-5400000">
              <a:off x="4186240" y="3680068"/>
              <a:ext cx="3597482" cy="1893586"/>
            </a:xfrm>
            <a:custGeom>
              <a:avLst/>
              <a:gdLst/>
              <a:ahLst/>
              <a:cxnLst/>
              <a:rect l="l" t="t" r="r" b="b"/>
              <a:pathLst>
                <a:path w="3597482" h="1893586">
                  <a:moveTo>
                    <a:pt x="0" y="0"/>
                  </a:moveTo>
                  <a:lnTo>
                    <a:pt x="3597483" y="0"/>
                  </a:lnTo>
                  <a:lnTo>
                    <a:pt x="3597483" y="1893586"/>
                  </a:lnTo>
                  <a:lnTo>
                    <a:pt x="0" y="1893586"/>
                  </a:lnTo>
                  <a:lnTo>
                    <a:pt x="0" y="0"/>
                  </a:lnTo>
                  <a:close/>
                </a:path>
              </a:pathLst>
            </a:custGeom>
            <a:blipFill>
              <a:blip r:embed="rId3">
                <a:extLst>
                  <a:ext uri="{96DAC541-7B7A-43D3-8B79-37D633B846F1}">
                    <asvg:svgBlip xmlns:asvg="http://schemas.microsoft.com/office/drawing/2016/SVG/main" r:embed="rId4"/>
                  </a:ext>
                </a:extLst>
              </a:blip>
              <a:stretch>
                <a:fillRect t="-92084" b="-18884"/>
              </a:stretch>
            </a:blipFill>
          </p:spPr>
          <p:txBody>
            <a:bodyPr/>
            <a:lstStyle/>
            <a:p>
              <a:endParaRPr lang="en-US"/>
            </a:p>
          </p:txBody>
        </p:sp>
        <p:sp>
          <p:nvSpPr>
            <p:cNvPr id="4" name="Freeform 4"/>
            <p:cNvSpPr/>
            <p:nvPr/>
          </p:nvSpPr>
          <p:spPr>
            <a:xfrm rot="-5400000">
              <a:off x="6013179" y="3689461"/>
              <a:ext cx="3597482" cy="1874800"/>
            </a:xfrm>
            <a:custGeom>
              <a:avLst/>
              <a:gdLst/>
              <a:ahLst/>
              <a:cxnLst/>
              <a:rect l="l" t="t" r="r" b="b"/>
              <a:pathLst>
                <a:path w="3597482" h="1874800">
                  <a:moveTo>
                    <a:pt x="0" y="0"/>
                  </a:moveTo>
                  <a:lnTo>
                    <a:pt x="3597482" y="0"/>
                  </a:lnTo>
                  <a:lnTo>
                    <a:pt x="3597482" y="1874800"/>
                  </a:lnTo>
                  <a:lnTo>
                    <a:pt x="0" y="1874800"/>
                  </a:lnTo>
                  <a:lnTo>
                    <a:pt x="0" y="0"/>
                  </a:lnTo>
                  <a:close/>
                </a:path>
              </a:pathLst>
            </a:custGeom>
            <a:blipFill>
              <a:blip r:embed="rId3">
                <a:extLst>
                  <a:ext uri="{96DAC541-7B7A-43D3-8B79-37D633B846F1}">
                    <asvg:svgBlip xmlns:asvg="http://schemas.microsoft.com/office/drawing/2016/SVG/main" r:embed="rId4"/>
                  </a:ext>
                </a:extLst>
              </a:blip>
              <a:stretch>
                <a:fillRect t="-93006" b="-20076"/>
              </a:stretch>
            </a:blipFill>
          </p:spPr>
          <p:txBody>
            <a:bodyPr/>
            <a:lstStyle/>
            <a:p>
              <a:endParaRPr lang="en-US"/>
            </a:p>
          </p:txBody>
        </p:sp>
        <p:sp>
          <p:nvSpPr>
            <p:cNvPr id="5" name="Freeform 5"/>
            <p:cNvSpPr/>
            <p:nvPr/>
          </p:nvSpPr>
          <p:spPr>
            <a:xfrm rot="-5400000">
              <a:off x="7854894" y="3684077"/>
              <a:ext cx="3597482" cy="1885568"/>
            </a:xfrm>
            <a:custGeom>
              <a:avLst/>
              <a:gdLst/>
              <a:ahLst/>
              <a:cxnLst/>
              <a:rect l="l" t="t" r="r" b="b"/>
              <a:pathLst>
                <a:path w="3597482" h="1885568">
                  <a:moveTo>
                    <a:pt x="0" y="0"/>
                  </a:moveTo>
                  <a:lnTo>
                    <a:pt x="3597483" y="0"/>
                  </a:lnTo>
                  <a:lnTo>
                    <a:pt x="3597483" y="1885568"/>
                  </a:lnTo>
                  <a:lnTo>
                    <a:pt x="0" y="1885568"/>
                  </a:lnTo>
                  <a:lnTo>
                    <a:pt x="0" y="0"/>
                  </a:lnTo>
                  <a:close/>
                </a:path>
              </a:pathLst>
            </a:custGeom>
            <a:blipFill>
              <a:blip r:embed="rId3">
                <a:extLst>
                  <a:ext uri="{96DAC541-7B7A-43D3-8B79-37D633B846F1}">
                    <asvg:svgBlip xmlns:asvg="http://schemas.microsoft.com/office/drawing/2016/SVG/main" r:embed="rId4"/>
                  </a:ext>
                </a:extLst>
              </a:blip>
              <a:stretch>
                <a:fillRect t="-92475" b="-19390"/>
              </a:stretch>
            </a:blipFill>
          </p:spPr>
          <p:txBody>
            <a:bodyPr/>
            <a:lstStyle/>
            <a:p>
              <a:endParaRPr lang="en-US"/>
            </a:p>
          </p:txBody>
        </p:sp>
        <p:sp>
          <p:nvSpPr>
            <p:cNvPr id="6" name="Freeform 6"/>
            <p:cNvSpPr/>
            <p:nvPr/>
          </p:nvSpPr>
          <p:spPr>
            <a:xfrm rot="-5400000">
              <a:off x="9676802" y="3698501"/>
              <a:ext cx="3597482" cy="1856720"/>
            </a:xfrm>
            <a:custGeom>
              <a:avLst/>
              <a:gdLst/>
              <a:ahLst/>
              <a:cxnLst/>
              <a:rect l="l" t="t" r="r" b="b"/>
              <a:pathLst>
                <a:path w="3597482" h="1856720">
                  <a:moveTo>
                    <a:pt x="0" y="0"/>
                  </a:moveTo>
                  <a:lnTo>
                    <a:pt x="3597482" y="0"/>
                  </a:lnTo>
                  <a:lnTo>
                    <a:pt x="3597482" y="1856720"/>
                  </a:lnTo>
                  <a:lnTo>
                    <a:pt x="0" y="1856720"/>
                  </a:lnTo>
                  <a:lnTo>
                    <a:pt x="0" y="0"/>
                  </a:lnTo>
                  <a:close/>
                </a:path>
              </a:pathLst>
            </a:custGeom>
            <a:blipFill>
              <a:blip r:embed="rId3">
                <a:extLst>
                  <a:ext uri="{96DAC541-7B7A-43D3-8B79-37D633B846F1}">
                    <asvg:svgBlip xmlns:asvg="http://schemas.microsoft.com/office/drawing/2016/SVG/main" r:embed="rId4"/>
                  </a:ext>
                </a:extLst>
              </a:blip>
              <a:stretch>
                <a:fillRect t="-93912" b="-21245"/>
              </a:stretch>
            </a:blipFill>
          </p:spPr>
          <p:txBody>
            <a:bodyPr/>
            <a:lstStyle/>
            <a:p>
              <a:endParaRPr lang="en-US"/>
            </a:p>
          </p:txBody>
        </p:sp>
        <p:sp>
          <p:nvSpPr>
            <p:cNvPr id="7" name="Freeform 7"/>
            <p:cNvSpPr/>
            <p:nvPr/>
          </p:nvSpPr>
          <p:spPr>
            <a:xfrm rot="-5400000">
              <a:off x="11503905" y="3707729"/>
              <a:ext cx="3597482" cy="1838264"/>
            </a:xfrm>
            <a:custGeom>
              <a:avLst/>
              <a:gdLst/>
              <a:ahLst/>
              <a:cxnLst/>
              <a:rect l="l" t="t" r="r" b="b"/>
              <a:pathLst>
                <a:path w="3597482" h="1838264">
                  <a:moveTo>
                    <a:pt x="0" y="0"/>
                  </a:moveTo>
                  <a:lnTo>
                    <a:pt x="3597483" y="0"/>
                  </a:lnTo>
                  <a:lnTo>
                    <a:pt x="3597483" y="1838264"/>
                  </a:lnTo>
                  <a:lnTo>
                    <a:pt x="0" y="1838264"/>
                  </a:lnTo>
                  <a:lnTo>
                    <a:pt x="0" y="0"/>
                  </a:lnTo>
                  <a:close/>
                </a:path>
              </a:pathLst>
            </a:custGeom>
            <a:blipFill>
              <a:blip r:embed="rId3">
                <a:extLst>
                  <a:ext uri="{96DAC541-7B7A-43D3-8B79-37D633B846F1}">
                    <asvg:svgBlip xmlns:asvg="http://schemas.microsoft.com/office/drawing/2016/SVG/main" r:embed="rId4"/>
                  </a:ext>
                </a:extLst>
              </a:blip>
              <a:stretch>
                <a:fillRect t="-94855" b="-22462"/>
              </a:stretch>
            </a:blipFill>
          </p:spPr>
          <p:txBody>
            <a:bodyPr/>
            <a:lstStyle/>
            <a:p>
              <a:endParaRPr lang="en-US"/>
            </a:p>
          </p:txBody>
        </p:sp>
        <p:sp>
          <p:nvSpPr>
            <p:cNvPr id="8" name="Freeform 8"/>
            <p:cNvSpPr/>
            <p:nvPr/>
          </p:nvSpPr>
          <p:spPr>
            <a:xfrm rot="-5400000" flipV="1">
              <a:off x="13219843" y="2827099"/>
              <a:ext cx="3597482" cy="3599523"/>
            </a:xfrm>
            <a:custGeom>
              <a:avLst/>
              <a:gdLst/>
              <a:ahLst/>
              <a:cxnLst/>
              <a:rect l="l" t="t" r="r" b="b"/>
              <a:pathLst>
                <a:path w="3597482" h="3599523">
                  <a:moveTo>
                    <a:pt x="0" y="3599524"/>
                  </a:moveTo>
                  <a:lnTo>
                    <a:pt x="3597482" y="3599524"/>
                  </a:lnTo>
                  <a:lnTo>
                    <a:pt x="3597482" y="0"/>
                  </a:lnTo>
                  <a:lnTo>
                    <a:pt x="0" y="0"/>
                  </a:lnTo>
                  <a:lnTo>
                    <a:pt x="0" y="3599524"/>
                  </a:lnTo>
                  <a:close/>
                </a:path>
              </a:pathLst>
            </a:custGeom>
            <a:blipFill>
              <a:blip r:embed="rId3">
                <a:extLst>
                  <a:ext uri="{96DAC541-7B7A-43D3-8B79-37D633B846F1}">
                    <asvg:svgBlip xmlns:asvg="http://schemas.microsoft.com/office/drawing/2016/SVG/main" r:embed="rId4"/>
                  </a:ext>
                </a:extLst>
              </a:blip>
              <a:stretch>
                <a:fillRect b="-10983"/>
              </a:stretch>
            </a:blipFill>
          </p:spPr>
          <p:txBody>
            <a:bodyPr/>
            <a:lstStyle/>
            <a:p>
              <a:endParaRPr lang="en-US"/>
            </a:p>
          </p:txBody>
        </p:sp>
      </p:grpSp>
      <p:sp>
        <p:nvSpPr>
          <p:cNvPr id="9" name="Freeform 9"/>
          <p:cNvSpPr/>
          <p:nvPr/>
        </p:nvSpPr>
        <p:spPr>
          <a:xfrm>
            <a:off x="-389382" y="5372100"/>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708246" y="-342900"/>
            <a:ext cx="16871507" cy="2693045"/>
          </a:xfrm>
          <a:prstGeom prst="rect">
            <a:avLst/>
          </a:prstGeom>
        </p:spPr>
        <p:txBody>
          <a:bodyPr lIns="0" tIns="0" rIns="0" bIns="0" rtlCol="0" anchor="t">
            <a:spAutoFit/>
          </a:bodyPr>
          <a:lstStyle/>
          <a:p>
            <a:pPr algn="ctr">
              <a:lnSpc>
                <a:spcPts val="21000"/>
              </a:lnSpc>
              <a:spcBef>
                <a:spcPct val="0"/>
              </a:spcBef>
            </a:pPr>
            <a:r>
              <a:rPr lang="en-US" sz="10400" dirty="0" err="1">
                <a:solidFill>
                  <a:srgbClr val="547D39"/>
                </a:solidFill>
                <a:latin typeface="Saira ExtraCondensed Bold"/>
              </a:rPr>
              <a:t>Thảo</a:t>
            </a:r>
            <a:r>
              <a:rPr lang="en-US" sz="10400" dirty="0">
                <a:solidFill>
                  <a:srgbClr val="547D39"/>
                </a:solidFill>
                <a:latin typeface="Saira ExtraCondensed Bold"/>
              </a:rPr>
              <a:t> </a:t>
            </a:r>
            <a:r>
              <a:rPr lang="en-US" sz="10400" dirty="0" err="1">
                <a:solidFill>
                  <a:srgbClr val="547D39"/>
                </a:solidFill>
                <a:latin typeface="Saira ExtraCondensed Bold"/>
              </a:rPr>
              <a:t>luận</a:t>
            </a:r>
            <a:r>
              <a:rPr lang="en-US" sz="10400" dirty="0">
                <a:solidFill>
                  <a:srgbClr val="547D39"/>
                </a:solidFill>
                <a:latin typeface="Saira ExtraCondensed Bold"/>
              </a:rPr>
              <a:t> </a:t>
            </a:r>
            <a:r>
              <a:rPr lang="en-US" sz="10400" dirty="0" err="1">
                <a:solidFill>
                  <a:srgbClr val="547D39"/>
                </a:solidFill>
                <a:latin typeface="Saira ExtraCondensed Bold"/>
              </a:rPr>
              <a:t>nhóm</a:t>
            </a:r>
            <a:r>
              <a:rPr lang="en-US" sz="10400" dirty="0">
                <a:solidFill>
                  <a:srgbClr val="547D39"/>
                </a:solidFill>
                <a:latin typeface="Saira ExtraCondensed Bold"/>
              </a:rPr>
              <a:t> </a:t>
            </a:r>
            <a:r>
              <a:rPr lang="en-US" sz="10400" dirty="0" err="1">
                <a:solidFill>
                  <a:srgbClr val="547D39"/>
                </a:solidFill>
                <a:latin typeface="Saira ExtraCondensed Bold"/>
              </a:rPr>
              <a:t>bàn</a:t>
            </a:r>
            <a:endParaRPr lang="en-US" sz="10400" dirty="0">
              <a:solidFill>
                <a:srgbClr val="547D39"/>
              </a:solidFill>
              <a:latin typeface="Saira ExtraCondensed Bold"/>
            </a:endParaRPr>
          </a:p>
        </p:txBody>
      </p:sp>
      <p:sp>
        <p:nvSpPr>
          <p:cNvPr id="14" name="Freeform 14"/>
          <p:cNvSpPr/>
          <p:nvPr/>
        </p:nvSpPr>
        <p:spPr>
          <a:xfrm>
            <a:off x="16951216" y="5372100"/>
            <a:ext cx="1540761" cy="1540761"/>
          </a:xfrm>
          <a:custGeom>
            <a:avLst/>
            <a:gdLst/>
            <a:ahLst/>
            <a:cxnLst/>
            <a:rect l="l" t="t" r="r" b="b"/>
            <a:pathLst>
              <a:path w="1540761" h="1540761">
                <a:moveTo>
                  <a:pt x="0" y="0"/>
                </a:moveTo>
                <a:lnTo>
                  <a:pt x="1540761" y="0"/>
                </a:lnTo>
                <a:lnTo>
                  <a:pt x="1540761" y="1540761"/>
                </a:lnTo>
                <a:lnTo>
                  <a:pt x="0" y="1540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76BCCAB4-AAB5-30F3-7DB8-095E9C8DB5AF}"/>
              </a:ext>
            </a:extLst>
          </p:cNvPr>
          <p:cNvSpPr txBox="1"/>
          <p:nvPr/>
        </p:nvSpPr>
        <p:spPr>
          <a:xfrm>
            <a:off x="1676400" y="3249838"/>
            <a:ext cx="15375639" cy="4832092"/>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NV1.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ấy</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NV2. Theo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niềm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cháu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Giuýt-len</a:t>
            </a:r>
            <a:r>
              <a:rPr lang="en-US" sz="4400" dirty="0">
                <a:latin typeface="Times New Roman" panose="02020603050405020304" pitchFamily="18" charset="0"/>
                <a:cs typeface="Times New Roman" panose="02020603050405020304" pitchFamily="18" charset="0"/>
              </a:rPr>
              <a:t>. Em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5365C-AC5F-E5ED-0040-1B7B55D713BE}"/>
              </a:ext>
            </a:extLst>
          </p:cNvPr>
          <p:cNvSpPr txBox="1"/>
          <p:nvPr/>
        </p:nvSpPr>
        <p:spPr>
          <a:xfrm>
            <a:off x="416169" y="190500"/>
            <a:ext cx="17567031" cy="1938992"/>
          </a:xfrm>
          <a:prstGeom prst="rect">
            <a:avLst/>
          </a:prstGeom>
          <a:noFill/>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NV1. An-</a:t>
            </a:r>
            <a:r>
              <a:rPr lang="en-US" sz="4000" b="1" dirty="0" err="1">
                <a:latin typeface="Times New Roman" panose="02020603050405020304" pitchFamily="18" charset="0"/>
                <a:cs typeface="Times New Roman" panose="02020603050405020304" pitchFamily="18" charset="0"/>
              </a:rPr>
              <a:t>đéc</a:t>
            </a:r>
            <a:r>
              <a:rPr lang="en-US" sz="4000" b="1" dirty="0">
                <a:latin typeface="Times New Roman" panose="02020603050405020304" pitchFamily="18" charset="0"/>
                <a:cs typeface="Times New Roman" panose="02020603050405020304" pitchFamily="18" charset="0"/>
              </a:rPr>
              <a:t>-xen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lai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quen</a:t>
            </a:r>
            <a:r>
              <a:rPr lang="en-US" sz="4000" b="1" dirty="0">
                <a:latin typeface="Times New Roman" panose="02020603050405020304" pitchFamily="18" charset="0"/>
                <a:cs typeface="Times New Roman" panose="02020603050405020304" pitchFamily="18" charset="0"/>
              </a:rPr>
              <a:t>? Qua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cảm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gì</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cô</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ấy</a:t>
            </a:r>
            <a:r>
              <a:rPr lang="en-US" sz="4000" b="1" dirty="0">
                <a:latin typeface="Times New Roman" panose="02020603050405020304" pitchFamily="18" charset="0"/>
                <a:cs typeface="Times New Roman" panose="02020603050405020304" pitchFamily="18" charset="0"/>
              </a:rPr>
              <a:t>?</a:t>
            </a:r>
          </a:p>
        </p:txBody>
      </p:sp>
      <p:sp>
        <p:nvSpPr>
          <p:cNvPr id="4" name="AutoShape 9">
            <a:extLst>
              <a:ext uri="{FF2B5EF4-FFF2-40B4-BE49-F238E27FC236}">
                <a16:creationId xmlns:a16="http://schemas.microsoft.com/office/drawing/2014/main" id="{AF2B4052-FCA5-9A0A-B532-9E77D8183887}"/>
              </a:ext>
            </a:extLst>
          </p:cNvPr>
          <p:cNvSpPr/>
          <p:nvPr/>
        </p:nvSpPr>
        <p:spPr>
          <a:xfrm>
            <a:off x="4343400" y="2171700"/>
            <a:ext cx="9049107" cy="23812"/>
          </a:xfrm>
          <a:prstGeom prst="line">
            <a:avLst/>
          </a:prstGeom>
          <a:ln w="47625" cap="rnd">
            <a:solidFill>
              <a:srgbClr val="547D39"/>
            </a:solidFill>
            <a:prstDash val="sysDash"/>
            <a:headEnd type="oval" w="lg" len="lg"/>
            <a:tailEnd type="oval" w="lg" len="lg"/>
          </a:ln>
        </p:spPr>
        <p:txBody>
          <a:bodyPr/>
          <a:lstStyle/>
          <a:p>
            <a:endParaRPr lang="en-US"/>
          </a:p>
        </p:txBody>
      </p:sp>
      <p:grpSp>
        <p:nvGrpSpPr>
          <p:cNvPr id="8" name="Group 7">
            <a:extLst>
              <a:ext uri="{FF2B5EF4-FFF2-40B4-BE49-F238E27FC236}">
                <a16:creationId xmlns:a16="http://schemas.microsoft.com/office/drawing/2014/main" id="{C09C0E3C-E382-9060-517D-F53000E76AC8}"/>
              </a:ext>
            </a:extLst>
          </p:cNvPr>
          <p:cNvGrpSpPr/>
          <p:nvPr/>
        </p:nvGrpSpPr>
        <p:grpSpPr>
          <a:xfrm>
            <a:off x="1447800" y="2652712"/>
            <a:ext cx="3810000" cy="1119188"/>
            <a:chOff x="1143000" y="3009900"/>
            <a:chExt cx="3810000" cy="1119188"/>
          </a:xfrm>
        </p:grpSpPr>
        <p:sp>
          <p:nvSpPr>
            <p:cNvPr id="6" name="Freeform 8">
              <a:extLst>
                <a:ext uri="{FF2B5EF4-FFF2-40B4-BE49-F238E27FC236}">
                  <a16:creationId xmlns:a16="http://schemas.microsoft.com/office/drawing/2014/main" id="{37CC9ED5-AE0B-AA2C-BF8C-A0D4E308C673}"/>
                </a:ext>
              </a:extLst>
            </p:cNvPr>
            <p:cNvSpPr/>
            <p:nvPr/>
          </p:nvSpPr>
          <p:spPr>
            <a:xfrm>
              <a:off x="1143000" y="3009900"/>
              <a:ext cx="3810000" cy="1119188"/>
            </a:xfrm>
            <a:custGeom>
              <a:avLst/>
              <a:gdLst/>
              <a:ahLst/>
              <a:cxnLst/>
              <a:rect l="l" t="t" r="r" b="b"/>
              <a:pathLst>
                <a:path w="8115300" h="2755821">
                  <a:moveTo>
                    <a:pt x="0" y="0"/>
                  </a:moveTo>
                  <a:lnTo>
                    <a:pt x="8115300" y="0"/>
                  </a:lnTo>
                  <a:lnTo>
                    <a:pt x="8115300" y="2755820"/>
                  </a:lnTo>
                  <a:lnTo>
                    <a:pt x="0" y="2755820"/>
                  </a:lnTo>
                  <a:lnTo>
                    <a:pt x="0" y="0"/>
                  </a:lnTo>
                  <a:close/>
                </a:path>
              </a:pathLst>
            </a:custGeom>
            <a:blipFill>
              <a:blip r:embed="rId3">
                <a:duotone>
                  <a:schemeClr val="bg2">
                    <a:shade val="45000"/>
                    <a:satMod val="135000"/>
                  </a:schemeClr>
                  <a:prstClr val="white"/>
                </a:duotone>
              </a:blip>
              <a:stretch>
                <a:fillRect/>
              </a:stretch>
            </a:blipFill>
          </p:spPr>
          <p:txBody>
            <a:bodyPr/>
            <a:lstStyle/>
            <a:p>
              <a:endParaRPr lang="en-US"/>
            </a:p>
          </p:txBody>
        </p:sp>
        <p:sp>
          <p:nvSpPr>
            <p:cNvPr id="7" name="TextBox 6">
              <a:extLst>
                <a:ext uri="{FF2B5EF4-FFF2-40B4-BE49-F238E27FC236}">
                  <a16:creationId xmlns:a16="http://schemas.microsoft.com/office/drawing/2014/main" id="{CD3560CF-F4FE-474F-3EF0-F2CAC82AD49C}"/>
                </a:ext>
              </a:extLst>
            </p:cNvPr>
            <p:cNvSpPr txBox="1"/>
            <p:nvPr/>
          </p:nvSpPr>
          <p:spPr>
            <a:xfrm>
              <a:off x="1295400" y="3065585"/>
              <a:ext cx="35052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Ni-</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-li-a</a:t>
              </a:r>
            </a:p>
          </p:txBody>
        </p:sp>
      </p:grpSp>
      <p:sp>
        <p:nvSpPr>
          <p:cNvPr id="9" name="TextBox 8">
            <a:extLst>
              <a:ext uri="{FF2B5EF4-FFF2-40B4-BE49-F238E27FC236}">
                <a16:creationId xmlns:a16="http://schemas.microsoft.com/office/drawing/2014/main" id="{572D0276-3350-19F6-8AE7-FD95CA4F0D9B}"/>
              </a:ext>
            </a:extLst>
          </p:cNvPr>
          <p:cNvSpPr txBox="1"/>
          <p:nvPr/>
        </p:nvSpPr>
        <p:spPr>
          <a:xfrm>
            <a:off x="360485" y="3938525"/>
            <a:ext cx="5735516" cy="6247864"/>
          </a:xfrm>
          <a:prstGeom prst="rect">
            <a:avLst/>
          </a:prstGeom>
          <a:no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An-đéc-xen tiên đoán “nếu chẳng may có chuyện gì không lành xảy ra với người yêu của cô, cô sẽ chẳng đắn đo suy nghĩ, lên đường, vượt qua ngàn dặm, qua núi tuyết và sa mạc khô cằn để gặp chàng, cứu chàng khỏi cơn nguy khốn”</a:t>
            </a:r>
          </a:p>
        </p:txBody>
      </p:sp>
      <p:grpSp>
        <p:nvGrpSpPr>
          <p:cNvPr id="10" name="Group 9">
            <a:extLst>
              <a:ext uri="{FF2B5EF4-FFF2-40B4-BE49-F238E27FC236}">
                <a16:creationId xmlns:a16="http://schemas.microsoft.com/office/drawing/2014/main" id="{E7B7E4AC-3DCC-B33C-9327-A704995308F4}"/>
              </a:ext>
            </a:extLst>
          </p:cNvPr>
          <p:cNvGrpSpPr/>
          <p:nvPr/>
        </p:nvGrpSpPr>
        <p:grpSpPr>
          <a:xfrm>
            <a:off x="7508631" y="2708397"/>
            <a:ext cx="3810000" cy="1119188"/>
            <a:chOff x="1143000" y="3009900"/>
            <a:chExt cx="3810000" cy="1119188"/>
          </a:xfrm>
        </p:grpSpPr>
        <p:sp>
          <p:nvSpPr>
            <p:cNvPr id="11" name="Freeform 8">
              <a:extLst>
                <a:ext uri="{FF2B5EF4-FFF2-40B4-BE49-F238E27FC236}">
                  <a16:creationId xmlns:a16="http://schemas.microsoft.com/office/drawing/2014/main" id="{B208C113-041D-F676-EAA4-22C23971C71C}"/>
                </a:ext>
              </a:extLst>
            </p:cNvPr>
            <p:cNvSpPr/>
            <p:nvPr/>
          </p:nvSpPr>
          <p:spPr>
            <a:xfrm>
              <a:off x="1143000" y="3009900"/>
              <a:ext cx="3810000" cy="1119188"/>
            </a:xfrm>
            <a:custGeom>
              <a:avLst/>
              <a:gdLst/>
              <a:ahLst/>
              <a:cxnLst/>
              <a:rect l="l" t="t" r="r" b="b"/>
              <a:pathLst>
                <a:path w="8115300" h="2755821">
                  <a:moveTo>
                    <a:pt x="0" y="0"/>
                  </a:moveTo>
                  <a:lnTo>
                    <a:pt x="8115300" y="0"/>
                  </a:lnTo>
                  <a:lnTo>
                    <a:pt x="8115300" y="2755820"/>
                  </a:lnTo>
                  <a:lnTo>
                    <a:pt x="0" y="2755820"/>
                  </a:lnTo>
                  <a:lnTo>
                    <a:pt x="0" y="0"/>
                  </a:lnTo>
                  <a:close/>
                </a:path>
              </a:pathLst>
            </a:custGeom>
            <a:blipFill>
              <a:blip r:embed="rId3">
                <a:duotone>
                  <a:schemeClr val="bg2">
                    <a:shade val="45000"/>
                    <a:satMod val="135000"/>
                  </a:schemeClr>
                  <a:prstClr val="white"/>
                </a:duotone>
              </a:blip>
              <a:stretch>
                <a:fillRect/>
              </a:stretch>
            </a:blipFill>
          </p:spPr>
          <p:txBody>
            <a:bodyPr/>
            <a:lstStyle/>
            <a:p>
              <a:endParaRPr lang="en-US"/>
            </a:p>
          </p:txBody>
        </p:sp>
        <p:sp>
          <p:nvSpPr>
            <p:cNvPr id="12" name="TextBox 11">
              <a:extLst>
                <a:ext uri="{FF2B5EF4-FFF2-40B4-BE49-F238E27FC236}">
                  <a16:creationId xmlns:a16="http://schemas.microsoft.com/office/drawing/2014/main" id="{1F6B2F58-9D2D-B507-9319-923DD7C919AF}"/>
                </a:ext>
              </a:extLst>
            </p:cNvPr>
            <p:cNvSpPr txBox="1"/>
            <p:nvPr/>
          </p:nvSpPr>
          <p:spPr>
            <a:xfrm>
              <a:off x="1295400" y="3065585"/>
              <a:ext cx="35052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Ma-</a:t>
              </a:r>
              <a:r>
                <a:rPr lang="en-US" sz="4400" dirty="0" err="1">
                  <a:latin typeface="Times New Roman" panose="02020603050405020304" pitchFamily="18" charset="0"/>
                  <a:cs typeface="Times New Roman" panose="02020603050405020304" pitchFamily="18" charset="0"/>
                </a:rPr>
                <a:t>ri</a:t>
              </a:r>
              <a:r>
                <a:rPr lang="en-US" sz="4400" dirty="0">
                  <a:latin typeface="Times New Roman" panose="02020603050405020304" pitchFamily="18" charset="0"/>
                  <a:cs typeface="Times New Roman" panose="02020603050405020304" pitchFamily="18" charset="0"/>
                </a:rPr>
                <a:t>-a</a:t>
              </a:r>
            </a:p>
          </p:txBody>
        </p:sp>
      </p:grpSp>
      <p:sp>
        <p:nvSpPr>
          <p:cNvPr id="13" name="TextBox 12">
            <a:extLst>
              <a:ext uri="{FF2B5EF4-FFF2-40B4-BE49-F238E27FC236}">
                <a16:creationId xmlns:a16="http://schemas.microsoft.com/office/drawing/2014/main" id="{42D14F44-64F3-5658-B3DA-9D7FF0173311}"/>
              </a:ext>
            </a:extLst>
          </p:cNvPr>
          <p:cNvSpPr txBox="1"/>
          <p:nvPr/>
        </p:nvSpPr>
        <p:spPr>
          <a:xfrm>
            <a:off x="6421316" y="3994210"/>
            <a:ext cx="5735516" cy="4401205"/>
          </a:xfrm>
          <a:prstGeom prst="rect">
            <a:avLst/>
          </a:prstGeom>
          <a:no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An-đéc-xen tiên đoán cô sẽ “gặp được một người xứng đáng với trái tim nhiều mong muốn của cô”, và người đó “tất nhiên phải là một người tuyệt vời”, “có một tâm hồn lớn lao”</a:t>
            </a:r>
          </a:p>
        </p:txBody>
      </p:sp>
      <p:grpSp>
        <p:nvGrpSpPr>
          <p:cNvPr id="14" name="Group 13">
            <a:extLst>
              <a:ext uri="{FF2B5EF4-FFF2-40B4-BE49-F238E27FC236}">
                <a16:creationId xmlns:a16="http://schemas.microsoft.com/office/drawing/2014/main" id="{7A382AD7-2763-D610-5546-1B94A093AA02}"/>
              </a:ext>
            </a:extLst>
          </p:cNvPr>
          <p:cNvGrpSpPr/>
          <p:nvPr/>
        </p:nvGrpSpPr>
        <p:grpSpPr>
          <a:xfrm>
            <a:off x="13358445" y="2764082"/>
            <a:ext cx="3810000" cy="1119188"/>
            <a:chOff x="1143000" y="3009900"/>
            <a:chExt cx="3810000" cy="1119188"/>
          </a:xfrm>
        </p:grpSpPr>
        <p:sp>
          <p:nvSpPr>
            <p:cNvPr id="15" name="Freeform 8">
              <a:extLst>
                <a:ext uri="{FF2B5EF4-FFF2-40B4-BE49-F238E27FC236}">
                  <a16:creationId xmlns:a16="http://schemas.microsoft.com/office/drawing/2014/main" id="{1A3CC17C-935C-1C09-88BC-EB0D8F4CB8F9}"/>
                </a:ext>
              </a:extLst>
            </p:cNvPr>
            <p:cNvSpPr/>
            <p:nvPr/>
          </p:nvSpPr>
          <p:spPr>
            <a:xfrm>
              <a:off x="1143000" y="3009900"/>
              <a:ext cx="3810000" cy="1119188"/>
            </a:xfrm>
            <a:custGeom>
              <a:avLst/>
              <a:gdLst/>
              <a:ahLst/>
              <a:cxnLst/>
              <a:rect l="l" t="t" r="r" b="b"/>
              <a:pathLst>
                <a:path w="8115300" h="2755821">
                  <a:moveTo>
                    <a:pt x="0" y="0"/>
                  </a:moveTo>
                  <a:lnTo>
                    <a:pt x="8115300" y="0"/>
                  </a:lnTo>
                  <a:lnTo>
                    <a:pt x="8115300" y="2755820"/>
                  </a:lnTo>
                  <a:lnTo>
                    <a:pt x="0" y="2755820"/>
                  </a:lnTo>
                  <a:lnTo>
                    <a:pt x="0" y="0"/>
                  </a:lnTo>
                  <a:close/>
                </a:path>
              </a:pathLst>
            </a:custGeom>
            <a:blipFill>
              <a:blip r:embed="rId3">
                <a:duotone>
                  <a:schemeClr val="bg2">
                    <a:shade val="45000"/>
                    <a:satMod val="135000"/>
                  </a:schemeClr>
                  <a:prstClr val="white"/>
                </a:duotone>
              </a:blip>
              <a:stretch>
                <a:fillRect/>
              </a:stretch>
            </a:blipFill>
          </p:spPr>
          <p:txBody>
            <a:bodyPr/>
            <a:lstStyle/>
            <a:p>
              <a:endParaRPr lang="en-US"/>
            </a:p>
          </p:txBody>
        </p:sp>
        <p:sp>
          <p:nvSpPr>
            <p:cNvPr id="16" name="TextBox 15">
              <a:extLst>
                <a:ext uri="{FF2B5EF4-FFF2-40B4-BE49-F238E27FC236}">
                  <a16:creationId xmlns:a16="http://schemas.microsoft.com/office/drawing/2014/main" id="{5A1C0DF5-AFFE-FB5B-4762-E3A306F87868}"/>
                </a:ext>
              </a:extLst>
            </p:cNvPr>
            <p:cNvSpPr txBox="1"/>
            <p:nvPr/>
          </p:nvSpPr>
          <p:spPr>
            <a:xfrm>
              <a:off x="1295400" y="3065585"/>
              <a:ext cx="35052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na</a:t>
              </a:r>
              <a:endParaRPr lang="en-US" sz="4400" dirty="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6AD6CD77-1D45-6895-6000-96ACAAA47C4D}"/>
              </a:ext>
            </a:extLst>
          </p:cNvPr>
          <p:cNvSpPr txBox="1"/>
          <p:nvPr/>
        </p:nvSpPr>
        <p:spPr>
          <a:xfrm>
            <a:off x="12725400" y="4049895"/>
            <a:ext cx="4953000" cy="4401205"/>
          </a:xfrm>
          <a:prstGeom prst="rect">
            <a:avLst/>
          </a:prstGeom>
          <a:no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An-đéc-xen tiên đoán cô sẽ hạnh phúc với sự bận bịu khi chăm sóc những đứa con và chồng tương lai sẽ “đỡ cô một tay trong việc đó”</a:t>
            </a:r>
          </a:p>
        </p:txBody>
      </p:sp>
      <p:sp>
        <p:nvSpPr>
          <p:cNvPr id="18" name="TextBox 9">
            <a:extLst>
              <a:ext uri="{FF2B5EF4-FFF2-40B4-BE49-F238E27FC236}">
                <a16:creationId xmlns:a16="http://schemas.microsoft.com/office/drawing/2014/main" id="{88DD159C-4FBF-2CC0-E658-A4A2AAFEB89B}"/>
              </a:ext>
            </a:extLst>
          </p:cNvPr>
          <p:cNvSpPr txBox="1"/>
          <p:nvPr/>
        </p:nvSpPr>
        <p:spPr>
          <a:xfrm>
            <a:off x="7401659" y="8115300"/>
            <a:ext cx="10078915" cy="1846659"/>
          </a:xfrm>
          <a:prstGeom prst="rect">
            <a:avLst/>
          </a:prstGeom>
        </p:spPr>
        <p:txBody>
          <a:bodyPr wrap="square" lIns="0" tIns="0" rIns="0" bIns="0" rtlCol="0" anchor="t">
            <a:spAutoFit/>
          </a:bodyPr>
          <a:lstStyle/>
          <a:p>
            <a:pPr algn="just"/>
            <a:endParaRPr sz="4000" b="1" dirty="0">
              <a:solidFill>
                <a:srgbClr val="C00000"/>
              </a:solidFill>
              <a:latin typeface="Times New Roman" panose="02020603050405020304" pitchFamily="18" charset="0"/>
              <a:cs typeface="Times New Roman" panose="02020603050405020304" pitchFamily="18" charset="0"/>
            </a:endParaRPr>
          </a:p>
          <a:p>
            <a:pPr algn="just"/>
            <a:r>
              <a:rPr lang="en-US" sz="40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C00000"/>
                </a:solidFill>
                <a:latin typeface="Times New Roman" panose="02020603050405020304" pitchFamily="18" charset="0"/>
                <a:cs typeface="Times New Roman" panose="02020603050405020304" pitchFamily="18" charset="0"/>
              </a:rPr>
              <a:t>thôi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thúc</a:t>
            </a:r>
            <a:r>
              <a:rPr lang="en-US" sz="4000" b="1" dirty="0">
                <a:solidFill>
                  <a:srgbClr val="C00000"/>
                </a:solidFill>
                <a:latin typeface="Times New Roman" panose="02020603050405020304" pitchFamily="18" charset="0"/>
                <a:cs typeface="Times New Roman" panose="02020603050405020304" pitchFamily="18" charset="0"/>
              </a:rPr>
              <a:t> hành </a:t>
            </a:r>
            <a:r>
              <a:rPr lang="en-US" sz="4000" b="1" dirty="0" err="1">
                <a:solidFill>
                  <a:srgbClr val="C00000"/>
                </a:solidFill>
                <a:latin typeface="Times New Roman" panose="02020603050405020304" pitchFamily="18" charset="0"/>
                <a:cs typeface="Times New Roman" panose="02020603050405020304" pitchFamily="18" charset="0"/>
              </a:rPr>
              <a:t>động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của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các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cô</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gái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khích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lệ</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họ</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tìm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hạnh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phúc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cho</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riêng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mình</a:t>
            </a:r>
            <a:endParaRPr lang="en-US" sz="4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2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barn(inVertic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5365C-AC5F-E5ED-0040-1B7B55D713BE}"/>
              </a:ext>
            </a:extLst>
          </p:cNvPr>
          <p:cNvSpPr txBox="1"/>
          <p:nvPr/>
        </p:nvSpPr>
        <p:spPr>
          <a:xfrm>
            <a:off x="416169" y="190500"/>
            <a:ext cx="17567031" cy="2800767"/>
          </a:xfrm>
          <a:prstGeom prst="rect">
            <a:avLst/>
          </a:prstGeom>
          <a:noFill/>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NV2. Theo An-đéc-xen kể lại, ông đã mang đến niềm vui cho cháu bé trong gia đình kiểm lâm xứ Giuýt-len. Em có đồng tình với ý kiến “trái tim bé sẽ không dễ bị trơ lì như với những người chưa từng chứng kiến chuyện cổ tích như thế” không? Vì sao?</a:t>
            </a:r>
          </a:p>
        </p:txBody>
      </p:sp>
      <p:sp>
        <p:nvSpPr>
          <p:cNvPr id="4" name="AutoShape 9">
            <a:extLst>
              <a:ext uri="{FF2B5EF4-FFF2-40B4-BE49-F238E27FC236}">
                <a16:creationId xmlns:a16="http://schemas.microsoft.com/office/drawing/2014/main" id="{AF2B4052-FCA5-9A0A-B532-9E77D8183887}"/>
              </a:ext>
            </a:extLst>
          </p:cNvPr>
          <p:cNvSpPr/>
          <p:nvPr/>
        </p:nvSpPr>
        <p:spPr>
          <a:xfrm>
            <a:off x="4494887" y="3390844"/>
            <a:ext cx="9049107" cy="23812"/>
          </a:xfrm>
          <a:prstGeom prst="line">
            <a:avLst/>
          </a:prstGeom>
          <a:ln w="47625" cap="rnd">
            <a:solidFill>
              <a:srgbClr val="547D39"/>
            </a:solidFill>
            <a:prstDash val="sysDash"/>
            <a:headEnd type="oval" w="lg" len="lg"/>
            <a:tailEnd type="oval" w="lg" len="lg"/>
          </a:ln>
        </p:spPr>
        <p:txBody>
          <a:bodyPr/>
          <a:lstStyle/>
          <a:p>
            <a:endParaRPr lang="en-US"/>
          </a:p>
        </p:txBody>
      </p:sp>
      <p:sp>
        <p:nvSpPr>
          <p:cNvPr id="9" name="TextBox 8">
            <a:extLst>
              <a:ext uri="{FF2B5EF4-FFF2-40B4-BE49-F238E27FC236}">
                <a16:creationId xmlns:a16="http://schemas.microsoft.com/office/drawing/2014/main" id="{572D0276-3350-19F6-8AE7-FD95CA4F0D9B}"/>
              </a:ext>
            </a:extLst>
          </p:cNvPr>
          <p:cNvSpPr txBox="1"/>
          <p:nvPr/>
        </p:nvSpPr>
        <p:spPr>
          <a:xfrm>
            <a:off x="360484" y="3938525"/>
            <a:ext cx="17317915" cy="4832092"/>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giàu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bởi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a:t>
            </a:r>
            <a:r>
              <a:rPr lang="en-US" sz="4400" dirty="0">
                <a:latin typeface="Times New Roman" panose="02020603050405020304" pitchFamily="18" charset="0"/>
                <a:cs typeface="Times New Roman" panose="02020603050405020304" pitchFamily="18" charset="0"/>
              </a:rPr>
              <a:t>, bay </a:t>
            </a:r>
            <a:r>
              <a:rPr lang="en-US" sz="4400" dirty="0" err="1">
                <a:latin typeface="Times New Roman" panose="02020603050405020304" pitchFamily="18" charset="0"/>
                <a:cs typeface="Times New Roman" panose="02020603050405020304" pitchFamily="18" charset="0"/>
              </a:rPr>
              <a:t>bổng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lón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nuôi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dưỡng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khiến</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khởi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bớt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bớt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a:t>
            </a:r>
            <a:r>
              <a:rPr lang="en-US" sz="4400" dirty="0">
                <a:latin typeface="Times New Roman" panose="02020603050405020304" pitchFamily="18" charset="0"/>
                <a:cs typeface="Times New Roman" panose="02020603050405020304" pitchFamily="18" charset="0"/>
              </a:rPr>
              <a:t> khan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grpSp>
        <p:nvGrpSpPr>
          <p:cNvPr id="2" name="Group 2">
            <a:extLst>
              <a:ext uri="{FF2B5EF4-FFF2-40B4-BE49-F238E27FC236}">
                <a16:creationId xmlns:a16="http://schemas.microsoft.com/office/drawing/2014/main" id="{A48C887E-24E6-F3EE-5BAD-7A6EC5935619}"/>
              </a:ext>
            </a:extLst>
          </p:cNvPr>
          <p:cNvGrpSpPr/>
          <p:nvPr/>
        </p:nvGrpSpPr>
        <p:grpSpPr>
          <a:xfrm rot="5400000">
            <a:off x="7522427" y="1659673"/>
            <a:ext cx="3243146" cy="18288001"/>
            <a:chOff x="0" y="0"/>
            <a:chExt cx="854162" cy="3062887"/>
          </a:xfrm>
        </p:grpSpPr>
        <p:sp>
          <p:nvSpPr>
            <p:cNvPr id="5" name="Freeform 3">
              <a:extLst>
                <a:ext uri="{FF2B5EF4-FFF2-40B4-BE49-F238E27FC236}">
                  <a16:creationId xmlns:a16="http://schemas.microsoft.com/office/drawing/2014/main" id="{CF63E133-CF31-6D48-F6E6-FAB0FCE286A3}"/>
                </a:ext>
              </a:extLst>
            </p:cNvPr>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70170A"/>
            </a:solidFill>
          </p:spPr>
          <p:txBody>
            <a:bodyPr/>
            <a:lstStyle/>
            <a:p>
              <a:endParaRPr lang="en-US"/>
            </a:p>
          </p:txBody>
        </p:sp>
        <p:sp>
          <p:nvSpPr>
            <p:cNvPr id="19" name="TextBox 4">
              <a:extLst>
                <a:ext uri="{FF2B5EF4-FFF2-40B4-BE49-F238E27FC236}">
                  <a16:creationId xmlns:a16="http://schemas.microsoft.com/office/drawing/2014/main" id="{94997CF0-1D6D-C8F0-430B-2399A5BFB737}"/>
                </a:ext>
              </a:extLst>
            </p:cNvPr>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spTree>
    <p:extLst>
      <p:ext uri="{BB962C8B-B14F-4D97-AF65-F5344CB8AC3E}">
        <p14:creationId xmlns:p14="http://schemas.microsoft.com/office/powerpoint/2010/main" val="5235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69616" y="582555"/>
            <a:ext cx="9237730" cy="9121889"/>
          </a:xfrm>
          <a:custGeom>
            <a:avLst/>
            <a:gdLst/>
            <a:ahLst/>
            <a:cxnLst/>
            <a:rect l="l" t="t" r="r" b="b"/>
            <a:pathLst>
              <a:path w="9237730" h="9121889">
                <a:moveTo>
                  <a:pt x="0" y="0"/>
                </a:moveTo>
                <a:lnTo>
                  <a:pt x="9237730" y="0"/>
                </a:lnTo>
                <a:lnTo>
                  <a:pt x="9237730" y="9121890"/>
                </a:lnTo>
                <a:lnTo>
                  <a:pt x="0" y="9121890"/>
                </a:lnTo>
                <a:lnTo>
                  <a:pt x="0" y="0"/>
                </a:lnTo>
                <a:close/>
              </a:path>
            </a:pathLst>
          </a:custGeom>
          <a:blipFill>
            <a:blip r:embed="rId3">
              <a:extLst>
                <a:ext uri="{96DAC541-7B7A-43D3-8B79-37D633B846F1}">
                  <asvg:svgBlip xmlns:asvg="http://schemas.microsoft.com/office/drawing/2016/SVG/main" r:embed="rId4"/>
                </a:ext>
              </a:extLst>
            </a:blip>
            <a:stretch>
              <a:fillRect b="-12456"/>
            </a:stretch>
          </a:blipFill>
        </p:spPr>
        <p:txBody>
          <a:bodyPr/>
          <a:lstStyle/>
          <a:p>
            <a:endParaRPr lang="en-US"/>
          </a:p>
        </p:txBody>
      </p:sp>
      <p:grpSp>
        <p:nvGrpSpPr>
          <p:cNvPr id="3" name="Group 3"/>
          <p:cNvGrpSpPr/>
          <p:nvPr/>
        </p:nvGrpSpPr>
        <p:grpSpPr>
          <a:xfrm>
            <a:off x="-911696" y="2734548"/>
            <a:ext cx="4560945" cy="4817903"/>
            <a:chOff x="0" y="0"/>
            <a:chExt cx="1201236" cy="1268913"/>
          </a:xfrm>
        </p:grpSpPr>
        <p:sp>
          <p:nvSpPr>
            <p:cNvPr id="4" name="Freeform 4"/>
            <p:cNvSpPr/>
            <p:nvPr/>
          </p:nvSpPr>
          <p:spPr>
            <a:xfrm>
              <a:off x="0" y="0"/>
              <a:ext cx="1201236" cy="1268913"/>
            </a:xfrm>
            <a:custGeom>
              <a:avLst/>
              <a:gdLst/>
              <a:ahLst/>
              <a:cxnLst/>
              <a:rect l="l" t="t" r="r" b="b"/>
              <a:pathLst>
                <a:path w="1201236" h="1268913">
                  <a:moveTo>
                    <a:pt x="0" y="0"/>
                  </a:moveTo>
                  <a:lnTo>
                    <a:pt x="1201236" y="0"/>
                  </a:lnTo>
                  <a:lnTo>
                    <a:pt x="1201236" y="1268913"/>
                  </a:lnTo>
                  <a:lnTo>
                    <a:pt x="0" y="1268913"/>
                  </a:lnTo>
                  <a:close/>
                </a:path>
              </a:pathLst>
            </a:custGeom>
            <a:solidFill>
              <a:srgbClr val="547D39"/>
            </a:solidFill>
          </p:spPr>
          <p:txBody>
            <a:bodyPr/>
            <a:lstStyle/>
            <a:p>
              <a:endParaRPr lang="en-US"/>
            </a:p>
          </p:txBody>
        </p:sp>
        <p:sp>
          <p:nvSpPr>
            <p:cNvPr id="5" name="TextBox 5"/>
            <p:cNvSpPr txBox="1"/>
            <p:nvPr/>
          </p:nvSpPr>
          <p:spPr>
            <a:xfrm>
              <a:off x="0" y="-47625"/>
              <a:ext cx="1201236" cy="1316538"/>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8383373" y="932802"/>
            <a:ext cx="9371227" cy="7775205"/>
          </a:xfrm>
          <a:prstGeom prst="rect">
            <a:avLst/>
          </a:prstGeom>
        </p:spPr>
        <p:txBody>
          <a:bodyPr wrap="square" lIns="0" tIns="0" rIns="0" bIns="0" rtlCol="0" anchor="t">
            <a:spAutoFit/>
          </a:bodyPr>
          <a:lstStyle/>
          <a:p>
            <a:pPr algn="ctr">
              <a:lnSpc>
                <a:spcPts val="21000"/>
              </a:lnSpc>
              <a:spcBef>
                <a:spcPct val="0"/>
              </a:spcBef>
            </a:pPr>
            <a:r>
              <a:rPr lang="en-US" sz="9600" dirty="0">
                <a:solidFill>
                  <a:srgbClr val="547D39"/>
                </a:solidFill>
                <a:latin typeface="Saira ExtraCondensed Bold"/>
              </a:rPr>
              <a:t>2.</a:t>
            </a:r>
          </a:p>
          <a:p>
            <a:pPr algn="ctr">
              <a:lnSpc>
                <a:spcPts val="21000"/>
              </a:lnSpc>
              <a:spcBef>
                <a:spcPct val="0"/>
              </a:spcBef>
            </a:pPr>
            <a:r>
              <a:rPr lang="en-US" sz="9600" dirty="0">
                <a:solidFill>
                  <a:srgbClr val="547D39"/>
                </a:solidFill>
                <a:latin typeface="Saira ExtraCondensed Bold"/>
              </a:rPr>
              <a:t>Thái </a:t>
            </a:r>
            <a:r>
              <a:rPr lang="en-US" sz="9600" dirty="0" err="1">
                <a:solidFill>
                  <a:srgbClr val="547D39"/>
                </a:solidFill>
                <a:latin typeface="Saira ExtraCondensed Bold"/>
              </a:rPr>
              <a:t>độ</a:t>
            </a:r>
            <a:r>
              <a:rPr lang="en-US" sz="9600" dirty="0">
                <a:solidFill>
                  <a:srgbClr val="547D39"/>
                </a:solidFill>
                <a:latin typeface="Saira ExtraCondensed Bold"/>
              </a:rPr>
              <a:t> </a:t>
            </a:r>
            <a:r>
              <a:rPr lang="en-US" sz="9600" dirty="0" err="1">
                <a:solidFill>
                  <a:srgbClr val="547D39"/>
                </a:solidFill>
                <a:latin typeface="Saira ExtraCondensed Bold"/>
              </a:rPr>
              <a:t>và</a:t>
            </a:r>
            <a:r>
              <a:rPr lang="en-US" sz="9600" dirty="0">
                <a:solidFill>
                  <a:srgbClr val="547D39"/>
                </a:solidFill>
                <a:latin typeface="Saira ExtraCondensed Bold"/>
              </a:rPr>
              <a:t> </a:t>
            </a:r>
            <a:r>
              <a:rPr lang="en-US" sz="9600" dirty="0" err="1">
                <a:solidFill>
                  <a:srgbClr val="547D39"/>
                </a:solidFill>
                <a:latin typeface="Saira ExtraCondensed Bold"/>
              </a:rPr>
              <a:t>tình</a:t>
            </a:r>
            <a:r>
              <a:rPr lang="en-US" sz="9600" dirty="0">
                <a:solidFill>
                  <a:srgbClr val="547D39"/>
                </a:solidFill>
                <a:latin typeface="Saira ExtraCondensed Bold"/>
              </a:rPr>
              <a:t> </a:t>
            </a:r>
            <a:r>
              <a:rPr lang="en-US" sz="9600" dirty="0" err="1">
                <a:solidFill>
                  <a:srgbClr val="547D39"/>
                </a:solidFill>
                <a:latin typeface="Saira ExtraCondensed Bold"/>
              </a:rPr>
              <a:t>cảm</a:t>
            </a:r>
            <a:r>
              <a:rPr lang="en-US" sz="9600" dirty="0">
                <a:solidFill>
                  <a:srgbClr val="547D39"/>
                </a:solidFill>
                <a:latin typeface="Saira ExtraCondensed Bold"/>
              </a:rPr>
              <a:t> </a:t>
            </a:r>
            <a:r>
              <a:rPr lang="en-US" sz="9600" dirty="0" err="1">
                <a:solidFill>
                  <a:srgbClr val="547D39"/>
                </a:solidFill>
                <a:latin typeface="Saira ExtraCondensed Bold"/>
              </a:rPr>
              <a:t>của</a:t>
            </a:r>
            <a:r>
              <a:rPr lang="en-US" sz="9600" dirty="0">
                <a:solidFill>
                  <a:srgbClr val="547D39"/>
                </a:solidFill>
                <a:latin typeface="Saira ExtraCondensed Bold"/>
              </a:rPr>
              <a:t> </a:t>
            </a:r>
            <a:r>
              <a:rPr lang="en-US" sz="9600" dirty="0" err="1">
                <a:solidFill>
                  <a:srgbClr val="547D39"/>
                </a:solidFill>
                <a:latin typeface="Saira ExtraCondensed Bold"/>
              </a:rPr>
              <a:t>nhà</a:t>
            </a:r>
            <a:r>
              <a:rPr lang="en-US" sz="9600" dirty="0">
                <a:solidFill>
                  <a:srgbClr val="547D39"/>
                </a:solidFill>
                <a:latin typeface="Saira ExtraCondensed Bold"/>
              </a:rPr>
              <a:t> </a:t>
            </a:r>
            <a:r>
              <a:rPr lang="en-US" sz="9600" dirty="0" err="1">
                <a:solidFill>
                  <a:srgbClr val="547D39"/>
                </a:solidFill>
                <a:latin typeface="Saira ExtraCondensed Bold"/>
              </a:rPr>
              <a:t>văn</a:t>
            </a:r>
            <a:r>
              <a:rPr lang="en-US" sz="9600" dirty="0">
                <a:solidFill>
                  <a:srgbClr val="547D39"/>
                </a:solidFill>
                <a:latin typeface="Saira ExtraCondensed Bold"/>
              </a:rPr>
              <a:t> </a:t>
            </a:r>
            <a:r>
              <a:rPr lang="en-US" sz="9600" dirty="0" err="1">
                <a:solidFill>
                  <a:srgbClr val="547D39"/>
                </a:solidFill>
                <a:latin typeface="Saira ExtraCondensed Bold"/>
              </a:rPr>
              <a:t>với</a:t>
            </a:r>
            <a:r>
              <a:rPr lang="en-US" sz="9600" dirty="0">
                <a:solidFill>
                  <a:srgbClr val="547D39"/>
                </a:solidFill>
                <a:latin typeface="Saira ExtraCondensed Bold"/>
              </a:rPr>
              <a:t> An-</a:t>
            </a:r>
            <a:r>
              <a:rPr lang="en-US" sz="9600" dirty="0" err="1">
                <a:solidFill>
                  <a:srgbClr val="547D39"/>
                </a:solidFill>
                <a:latin typeface="Saira ExtraCondensed Bold"/>
              </a:rPr>
              <a:t>đéc</a:t>
            </a:r>
            <a:r>
              <a:rPr lang="en-US" sz="9600" dirty="0">
                <a:solidFill>
                  <a:srgbClr val="547D39"/>
                </a:solidFill>
                <a:latin typeface="Saira ExtraCondensed Bold"/>
              </a:rPr>
              <a:t>-xen</a:t>
            </a:r>
          </a:p>
        </p:txBody>
      </p:sp>
      <p:sp>
        <p:nvSpPr>
          <p:cNvPr id="9" name="AutoShape 9"/>
          <p:cNvSpPr/>
          <p:nvPr/>
        </p:nvSpPr>
        <p:spPr>
          <a:xfrm>
            <a:off x="8614573" y="3537889"/>
            <a:ext cx="9049107" cy="23812"/>
          </a:xfrm>
          <a:prstGeom prst="line">
            <a:avLst/>
          </a:prstGeom>
          <a:ln w="47625" cap="rnd">
            <a:solidFill>
              <a:srgbClr val="547D39"/>
            </a:solidFill>
            <a:prstDash val="sysDash"/>
            <a:headEnd type="oval" w="lg" len="lg"/>
            <a:tailEnd type="oval" w="lg" len="lg"/>
          </a:ln>
        </p:spPr>
        <p:txBody>
          <a:bodyPr/>
          <a:lstStyle/>
          <a:p>
            <a:endParaRPr lang="en-US"/>
          </a:p>
        </p:txBody>
      </p:sp>
      <p:pic>
        <p:nvPicPr>
          <p:cNvPr id="7170" name="Picture 2" descr="An đéc xen Album - Top videos and photos">
            <a:extLst>
              <a:ext uri="{FF2B5EF4-FFF2-40B4-BE49-F238E27FC236}">
                <a16:creationId xmlns:a16="http://schemas.microsoft.com/office/drawing/2014/main" id="{AADBCF33-06C4-1E98-51AF-63DB63FA1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14" y="2016568"/>
            <a:ext cx="6182899" cy="607303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9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4DD945C-3AA0-43C5-A304-813534C9D8CF}"/>
              </a:ext>
            </a:extLst>
          </p:cNvPr>
          <p:cNvGrpSpPr/>
          <p:nvPr/>
        </p:nvGrpSpPr>
        <p:grpSpPr>
          <a:xfrm>
            <a:off x="304800" y="885093"/>
            <a:ext cx="5867400" cy="9486900"/>
            <a:chOff x="304800" y="885093"/>
            <a:chExt cx="5867400" cy="9486900"/>
          </a:xfrm>
        </p:grpSpPr>
        <p:sp>
          <p:nvSpPr>
            <p:cNvPr id="3" name="Freeform 7">
              <a:extLst>
                <a:ext uri="{FF2B5EF4-FFF2-40B4-BE49-F238E27FC236}">
                  <a16:creationId xmlns:a16="http://schemas.microsoft.com/office/drawing/2014/main" id="{39A4B3B6-9EF1-EE49-33F2-2A188DB0AB2C}"/>
                </a:ext>
              </a:extLst>
            </p:cNvPr>
            <p:cNvSpPr/>
            <p:nvPr/>
          </p:nvSpPr>
          <p:spPr>
            <a:xfrm rot="10800000">
              <a:off x="304800" y="885093"/>
              <a:ext cx="5867400" cy="9486900"/>
            </a:xfrm>
            <a:custGeom>
              <a:avLst/>
              <a:gdLst/>
              <a:ahLst/>
              <a:cxnLst/>
              <a:rect l="l" t="t" r="r" b="b"/>
              <a:pathLst>
                <a:path w="660400" h="985294">
                  <a:moveTo>
                    <a:pt x="220252" y="966225"/>
                  </a:moveTo>
                  <a:cubicBezTo>
                    <a:pt x="254109" y="977739"/>
                    <a:pt x="292600" y="985294"/>
                    <a:pt x="330378" y="985294"/>
                  </a:cubicBezTo>
                  <a:cubicBezTo>
                    <a:pt x="368157" y="985294"/>
                    <a:pt x="404509" y="978817"/>
                    <a:pt x="438009" y="967304"/>
                  </a:cubicBezTo>
                  <a:cubicBezTo>
                    <a:pt x="438723" y="966944"/>
                    <a:pt x="439435" y="966944"/>
                    <a:pt x="440148" y="966585"/>
                  </a:cubicBezTo>
                  <a:cubicBezTo>
                    <a:pt x="565955" y="920529"/>
                    <a:pt x="658618" y="798916"/>
                    <a:pt x="660400" y="652961"/>
                  </a:cubicBezTo>
                  <a:lnTo>
                    <a:pt x="660400" y="0"/>
                  </a:lnTo>
                  <a:lnTo>
                    <a:pt x="0" y="0"/>
                  </a:lnTo>
                  <a:lnTo>
                    <a:pt x="0" y="652476"/>
                  </a:lnTo>
                  <a:cubicBezTo>
                    <a:pt x="1782" y="799634"/>
                    <a:pt x="93019" y="921250"/>
                    <a:pt x="220252" y="966225"/>
                  </a:cubicBezTo>
                  <a:close/>
                </a:path>
              </a:pathLst>
            </a:custGeom>
            <a:solidFill>
              <a:schemeClr val="bg2"/>
            </a:solidFill>
          </p:spPr>
          <p:txBody>
            <a:bodyPr/>
            <a:lstStyle/>
            <a:p>
              <a:endParaRPr lang="en-US" dirty="0"/>
            </a:p>
          </p:txBody>
        </p:sp>
        <p:sp>
          <p:nvSpPr>
            <p:cNvPr id="5" name="TextBox 4">
              <a:extLst>
                <a:ext uri="{FF2B5EF4-FFF2-40B4-BE49-F238E27FC236}">
                  <a16:creationId xmlns:a16="http://schemas.microsoft.com/office/drawing/2014/main" id="{36F1B3CE-00C3-B4C1-2AA9-61FB34F7F5A4}"/>
                </a:ext>
              </a:extLst>
            </p:cNvPr>
            <p:cNvSpPr txBox="1"/>
            <p:nvPr/>
          </p:nvSpPr>
          <p:spPr>
            <a:xfrm>
              <a:off x="715109" y="2300653"/>
              <a:ext cx="5088549" cy="754052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Pau-</a:t>
              </a:r>
              <a:r>
                <a:rPr lang="en-US" sz="4400" dirty="0" err="1">
                  <a:latin typeface="Times New Roman" panose="02020603050405020304" pitchFamily="18" charset="0"/>
                  <a:cs typeface="Times New Roman" panose="02020603050405020304" pitchFamily="18" charset="0"/>
                </a:rPr>
                <a:t>xtốp</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xki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đời</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a:t>
              </a:r>
            </a:p>
          </p:txBody>
        </p:sp>
      </p:grpSp>
      <p:grpSp>
        <p:nvGrpSpPr>
          <p:cNvPr id="10" name="Group 9">
            <a:extLst>
              <a:ext uri="{FF2B5EF4-FFF2-40B4-BE49-F238E27FC236}">
                <a16:creationId xmlns:a16="http://schemas.microsoft.com/office/drawing/2014/main" id="{28F16ED6-1E9B-B2FE-9034-E09C08348435}"/>
              </a:ext>
            </a:extLst>
          </p:cNvPr>
          <p:cNvGrpSpPr/>
          <p:nvPr/>
        </p:nvGrpSpPr>
        <p:grpSpPr>
          <a:xfrm>
            <a:off x="6244739" y="800100"/>
            <a:ext cx="5334000" cy="9486900"/>
            <a:chOff x="7239001" y="791308"/>
            <a:chExt cx="5334000" cy="9486900"/>
          </a:xfrm>
        </p:grpSpPr>
        <p:sp>
          <p:nvSpPr>
            <p:cNvPr id="6" name="Freeform 7">
              <a:extLst>
                <a:ext uri="{FF2B5EF4-FFF2-40B4-BE49-F238E27FC236}">
                  <a16:creationId xmlns:a16="http://schemas.microsoft.com/office/drawing/2014/main" id="{EDBFBCC0-F72B-0303-4960-9C564918DF1B}"/>
                </a:ext>
              </a:extLst>
            </p:cNvPr>
            <p:cNvSpPr/>
            <p:nvPr/>
          </p:nvSpPr>
          <p:spPr>
            <a:xfrm rot="10800000">
              <a:off x="7239001" y="791308"/>
              <a:ext cx="5334000" cy="9486900"/>
            </a:xfrm>
            <a:custGeom>
              <a:avLst/>
              <a:gdLst/>
              <a:ahLst/>
              <a:cxnLst/>
              <a:rect l="l" t="t" r="r" b="b"/>
              <a:pathLst>
                <a:path w="660400" h="985294">
                  <a:moveTo>
                    <a:pt x="220252" y="966225"/>
                  </a:moveTo>
                  <a:cubicBezTo>
                    <a:pt x="254109" y="977739"/>
                    <a:pt x="292600" y="985294"/>
                    <a:pt x="330378" y="985294"/>
                  </a:cubicBezTo>
                  <a:cubicBezTo>
                    <a:pt x="368157" y="985294"/>
                    <a:pt x="404509" y="978817"/>
                    <a:pt x="438009" y="967304"/>
                  </a:cubicBezTo>
                  <a:cubicBezTo>
                    <a:pt x="438723" y="966944"/>
                    <a:pt x="439435" y="966944"/>
                    <a:pt x="440148" y="966585"/>
                  </a:cubicBezTo>
                  <a:cubicBezTo>
                    <a:pt x="565955" y="920529"/>
                    <a:pt x="658618" y="798916"/>
                    <a:pt x="660400" y="652961"/>
                  </a:cubicBezTo>
                  <a:lnTo>
                    <a:pt x="660400" y="0"/>
                  </a:lnTo>
                  <a:lnTo>
                    <a:pt x="0" y="0"/>
                  </a:lnTo>
                  <a:lnTo>
                    <a:pt x="0" y="652476"/>
                  </a:lnTo>
                  <a:cubicBezTo>
                    <a:pt x="1782" y="799634"/>
                    <a:pt x="93019" y="921250"/>
                    <a:pt x="220252" y="966225"/>
                  </a:cubicBezTo>
                  <a:close/>
                </a:path>
              </a:pathLst>
            </a:custGeom>
            <a:solidFill>
              <a:schemeClr val="bg2"/>
            </a:solidFill>
          </p:spPr>
          <p:txBody>
            <a:bodyPr/>
            <a:lstStyle/>
            <a:p>
              <a:endParaRPr lang="en-US" dirty="0"/>
            </a:p>
          </p:txBody>
        </p:sp>
        <p:sp>
          <p:nvSpPr>
            <p:cNvPr id="7" name="TextBox 6">
              <a:extLst>
                <a:ext uri="{FF2B5EF4-FFF2-40B4-BE49-F238E27FC236}">
                  <a16:creationId xmlns:a16="http://schemas.microsoft.com/office/drawing/2014/main" id="{103D3DA0-3310-ACB3-91CD-39A1CE81336C}"/>
                </a:ext>
              </a:extLst>
            </p:cNvPr>
            <p:cNvSpPr txBox="1"/>
            <p:nvPr/>
          </p:nvSpPr>
          <p:spPr>
            <a:xfrm>
              <a:off x="7756281" y="2332891"/>
              <a:ext cx="4359519" cy="6863417"/>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p>
          </p:txBody>
        </p:sp>
      </p:grpSp>
      <p:grpSp>
        <p:nvGrpSpPr>
          <p:cNvPr id="11" name="Group 10">
            <a:extLst>
              <a:ext uri="{FF2B5EF4-FFF2-40B4-BE49-F238E27FC236}">
                <a16:creationId xmlns:a16="http://schemas.microsoft.com/office/drawing/2014/main" id="{BC0A0313-E7E5-D6DC-88AC-D6CE3423FAF2}"/>
              </a:ext>
            </a:extLst>
          </p:cNvPr>
          <p:cNvGrpSpPr/>
          <p:nvPr/>
        </p:nvGrpSpPr>
        <p:grpSpPr>
          <a:xfrm>
            <a:off x="11810999" y="885093"/>
            <a:ext cx="6172201" cy="9486900"/>
            <a:chOff x="12801599" y="885093"/>
            <a:chExt cx="5334000" cy="9486900"/>
          </a:xfrm>
        </p:grpSpPr>
        <p:sp>
          <p:nvSpPr>
            <p:cNvPr id="8" name="Freeform 7">
              <a:extLst>
                <a:ext uri="{FF2B5EF4-FFF2-40B4-BE49-F238E27FC236}">
                  <a16:creationId xmlns:a16="http://schemas.microsoft.com/office/drawing/2014/main" id="{7B9EE52F-0DA9-6C7D-772D-7C7DFC77312A}"/>
                </a:ext>
              </a:extLst>
            </p:cNvPr>
            <p:cNvSpPr/>
            <p:nvPr/>
          </p:nvSpPr>
          <p:spPr>
            <a:xfrm rot="10800000">
              <a:off x="12801599" y="885093"/>
              <a:ext cx="5334000" cy="9486900"/>
            </a:xfrm>
            <a:custGeom>
              <a:avLst/>
              <a:gdLst/>
              <a:ahLst/>
              <a:cxnLst/>
              <a:rect l="l" t="t" r="r" b="b"/>
              <a:pathLst>
                <a:path w="660400" h="985294">
                  <a:moveTo>
                    <a:pt x="220252" y="966225"/>
                  </a:moveTo>
                  <a:cubicBezTo>
                    <a:pt x="254109" y="977739"/>
                    <a:pt x="292600" y="985294"/>
                    <a:pt x="330378" y="985294"/>
                  </a:cubicBezTo>
                  <a:cubicBezTo>
                    <a:pt x="368157" y="985294"/>
                    <a:pt x="404509" y="978817"/>
                    <a:pt x="438009" y="967304"/>
                  </a:cubicBezTo>
                  <a:cubicBezTo>
                    <a:pt x="438723" y="966944"/>
                    <a:pt x="439435" y="966944"/>
                    <a:pt x="440148" y="966585"/>
                  </a:cubicBezTo>
                  <a:cubicBezTo>
                    <a:pt x="565955" y="920529"/>
                    <a:pt x="658618" y="798916"/>
                    <a:pt x="660400" y="652961"/>
                  </a:cubicBezTo>
                  <a:lnTo>
                    <a:pt x="660400" y="0"/>
                  </a:lnTo>
                  <a:lnTo>
                    <a:pt x="0" y="0"/>
                  </a:lnTo>
                  <a:lnTo>
                    <a:pt x="0" y="652476"/>
                  </a:lnTo>
                  <a:cubicBezTo>
                    <a:pt x="1782" y="799634"/>
                    <a:pt x="93019" y="921250"/>
                    <a:pt x="220252" y="966225"/>
                  </a:cubicBezTo>
                  <a:close/>
                </a:path>
              </a:pathLst>
            </a:custGeom>
            <a:solidFill>
              <a:schemeClr val="bg2"/>
            </a:solidFill>
          </p:spPr>
          <p:txBody>
            <a:bodyPr/>
            <a:lstStyle/>
            <a:p>
              <a:endParaRPr lang="en-US" dirty="0"/>
            </a:p>
          </p:txBody>
        </p:sp>
        <p:sp>
          <p:nvSpPr>
            <p:cNvPr id="9" name="TextBox 8">
              <a:extLst>
                <a:ext uri="{FF2B5EF4-FFF2-40B4-BE49-F238E27FC236}">
                  <a16:creationId xmlns:a16="http://schemas.microsoft.com/office/drawing/2014/main" id="{3C4F484A-16C7-2725-C48D-5DC88D41514F}"/>
                </a:ext>
              </a:extLst>
            </p:cNvPr>
            <p:cNvSpPr txBox="1"/>
            <p:nvPr/>
          </p:nvSpPr>
          <p:spPr>
            <a:xfrm>
              <a:off x="13242680" y="2426676"/>
              <a:ext cx="4508257" cy="550920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tưởng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ca </a:t>
              </a:r>
              <a:r>
                <a:rPr lang="en-US" sz="4400" dirty="0" err="1">
                  <a:latin typeface="Times New Roman" panose="02020603050405020304" pitchFamily="18" charset="0"/>
                  <a:cs typeface="Times New Roman" panose="02020603050405020304" pitchFamily="18" charset="0"/>
                </a:rPr>
                <a:t>tụng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gặp</a:t>
              </a:r>
              <a:r>
                <a:rPr lang="en-US" sz="4400" dirty="0">
                  <a:latin typeface="Times New Roman" panose="02020603050405020304" pitchFamily="18" charset="0"/>
                  <a:cs typeface="Times New Roman" panose="02020603050405020304" pitchFamily="18" charset="0"/>
                </a:rPr>
                <a:t>.</a:t>
              </a:r>
            </a:p>
          </p:txBody>
        </p:sp>
      </p:grpSp>
      <p:sp>
        <p:nvSpPr>
          <p:cNvPr id="12" name="Freeform 10">
            <a:extLst>
              <a:ext uri="{FF2B5EF4-FFF2-40B4-BE49-F238E27FC236}">
                <a16:creationId xmlns:a16="http://schemas.microsoft.com/office/drawing/2014/main" id="{66E18278-9ED8-797B-59E8-ADEC9E0F73C5}"/>
              </a:ext>
            </a:extLst>
          </p:cNvPr>
          <p:cNvSpPr/>
          <p:nvPr/>
        </p:nvSpPr>
        <p:spPr>
          <a:xfrm>
            <a:off x="15773400" y="-952500"/>
            <a:ext cx="5899355" cy="4114800"/>
          </a:xfrm>
          <a:custGeom>
            <a:avLst/>
            <a:gdLst/>
            <a:ahLst/>
            <a:cxnLst/>
            <a:rect l="l" t="t" r="r" b="b"/>
            <a:pathLst>
              <a:path w="5899355" h="4114800">
                <a:moveTo>
                  <a:pt x="0" y="0"/>
                </a:moveTo>
                <a:lnTo>
                  <a:pt x="5899355" y="0"/>
                </a:lnTo>
                <a:lnTo>
                  <a:pt x="58993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2201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31CC016D-E40E-4597-A7C8-74410678C38A}"/>
              </a:ext>
            </a:extLst>
          </p:cNvPr>
          <p:cNvSpPr/>
          <p:nvPr/>
        </p:nvSpPr>
        <p:spPr>
          <a:xfrm>
            <a:off x="-1816725" y="2910467"/>
            <a:ext cx="8674352" cy="13025"/>
          </a:xfrm>
          <a:prstGeom prst="line">
            <a:avLst/>
          </a:prstGeom>
          <a:ln w="47625" cap="rnd">
            <a:solidFill>
              <a:srgbClr val="70170A"/>
            </a:solidFill>
            <a:prstDash val="sysDash"/>
            <a:headEnd type="oval" w="lg" len="lg"/>
            <a:tailEnd type="oval" w="lg" len="lg"/>
          </a:ln>
        </p:spPr>
        <p:txBody>
          <a:bodyPr/>
          <a:lstStyle/>
          <a:p>
            <a:endParaRPr lang="en-US"/>
          </a:p>
        </p:txBody>
      </p:sp>
      <p:sp>
        <p:nvSpPr>
          <p:cNvPr id="5" name="AutoShape 6">
            <a:extLst>
              <a:ext uri="{FF2B5EF4-FFF2-40B4-BE49-F238E27FC236}">
                <a16:creationId xmlns:a16="http://schemas.microsoft.com/office/drawing/2014/main" id="{A52418BA-7E5F-67A0-E0EC-CAF5FFAE1A89}"/>
              </a:ext>
            </a:extLst>
          </p:cNvPr>
          <p:cNvSpPr/>
          <p:nvPr/>
        </p:nvSpPr>
        <p:spPr>
          <a:xfrm>
            <a:off x="-1816725" y="880161"/>
            <a:ext cx="8674352" cy="13025"/>
          </a:xfrm>
          <a:prstGeom prst="line">
            <a:avLst/>
          </a:prstGeom>
          <a:ln w="47625" cap="rnd">
            <a:solidFill>
              <a:srgbClr val="70170A"/>
            </a:solidFill>
            <a:prstDash val="sysDash"/>
            <a:headEnd type="oval" w="lg" len="lg"/>
            <a:tailEnd type="oval" w="lg" len="lg"/>
          </a:ln>
        </p:spPr>
        <p:txBody>
          <a:bodyPr/>
          <a:lstStyle/>
          <a:p>
            <a:endParaRPr lang="en-US"/>
          </a:p>
        </p:txBody>
      </p:sp>
      <p:sp>
        <p:nvSpPr>
          <p:cNvPr id="6" name="TextBox 24">
            <a:extLst>
              <a:ext uri="{FF2B5EF4-FFF2-40B4-BE49-F238E27FC236}">
                <a16:creationId xmlns:a16="http://schemas.microsoft.com/office/drawing/2014/main" id="{83AA9690-2693-52E1-3358-BE108EE44214}"/>
              </a:ext>
            </a:extLst>
          </p:cNvPr>
          <p:cNvSpPr txBox="1"/>
          <p:nvPr/>
        </p:nvSpPr>
        <p:spPr>
          <a:xfrm>
            <a:off x="-1828800" y="1104900"/>
            <a:ext cx="8698501" cy="1399999"/>
          </a:xfrm>
          <a:prstGeom prst="rect">
            <a:avLst/>
          </a:prstGeom>
        </p:spPr>
        <p:txBody>
          <a:bodyPr lIns="0" tIns="0" rIns="0" bIns="0" rtlCol="0" anchor="t">
            <a:spAutoFit/>
          </a:bodyPr>
          <a:lstStyle/>
          <a:p>
            <a:pPr algn="ctr">
              <a:lnSpc>
                <a:spcPts val="11899"/>
              </a:lnSpc>
              <a:spcBef>
                <a:spcPct val="0"/>
              </a:spcBef>
            </a:pPr>
            <a:r>
              <a:rPr lang="en-US" sz="8499" dirty="0" err="1">
                <a:solidFill>
                  <a:srgbClr val="547D39"/>
                </a:solidFill>
                <a:latin typeface="Times New Roman" panose="02020603050405020304" pitchFamily="18" charset="0"/>
                <a:cs typeface="Times New Roman" panose="02020603050405020304" pitchFamily="18" charset="0"/>
              </a:rPr>
              <a:t>Nghệ</a:t>
            </a:r>
            <a:r>
              <a:rPr lang="en-US" sz="8499" dirty="0">
                <a:solidFill>
                  <a:srgbClr val="547D39"/>
                </a:solidFill>
                <a:latin typeface="Times New Roman" panose="02020603050405020304" pitchFamily="18" charset="0"/>
                <a:cs typeface="Times New Roman" panose="02020603050405020304" pitchFamily="18" charset="0"/>
              </a:rPr>
              <a:t> </a:t>
            </a:r>
            <a:r>
              <a:rPr lang="en-US" sz="8499" dirty="0" err="1">
                <a:solidFill>
                  <a:srgbClr val="547D39"/>
                </a:solidFill>
                <a:latin typeface="Times New Roman" panose="02020603050405020304" pitchFamily="18" charset="0"/>
                <a:cs typeface="Times New Roman" panose="02020603050405020304" pitchFamily="18" charset="0"/>
              </a:rPr>
              <a:t>thuật</a:t>
            </a:r>
            <a:endParaRPr lang="en-US" sz="8499" dirty="0">
              <a:solidFill>
                <a:srgbClr val="547D39"/>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1F6BC51-8262-21B0-73FE-444959155245}"/>
              </a:ext>
            </a:extLst>
          </p:cNvPr>
          <p:cNvSpPr txBox="1"/>
          <p:nvPr/>
        </p:nvSpPr>
        <p:spPr>
          <a:xfrm>
            <a:off x="1066800" y="3558039"/>
            <a:ext cx="16383000" cy="1323439"/>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hấp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A7D257-C106-159E-8FBC-985AEC620B38}"/>
              </a:ext>
            </a:extLst>
          </p:cNvPr>
          <p:cNvSpPr txBox="1"/>
          <p:nvPr/>
        </p:nvSpPr>
        <p:spPr>
          <a:xfrm>
            <a:off x="1066800" y="4991897"/>
            <a:ext cx="16383000" cy="3170099"/>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An-</a:t>
            </a:r>
            <a:r>
              <a:rPr lang="en-US" sz="4000" dirty="0" err="1">
                <a:latin typeface="Times New Roman" panose="02020603050405020304" pitchFamily="18" charset="0"/>
                <a:cs typeface="Times New Roman" panose="02020603050405020304" pitchFamily="18" charset="0"/>
              </a:rPr>
              <a:t>đéc</a:t>
            </a:r>
            <a:r>
              <a:rPr lang="en-US" sz="4000" dirty="0">
                <a:latin typeface="Times New Roman" panose="02020603050405020304" pitchFamily="18" charset="0"/>
                <a:cs typeface="Times New Roman" panose="02020603050405020304" pitchFamily="18" charset="0"/>
              </a:rPr>
              <a:t>-xen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cấu</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nét</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vừa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sâu</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6ABA249-E5CF-7704-2880-7043554568EE}"/>
              </a:ext>
            </a:extLst>
          </p:cNvPr>
          <p:cNvSpPr txBox="1"/>
          <p:nvPr/>
        </p:nvSpPr>
        <p:spPr>
          <a:xfrm>
            <a:off x="1066800" y="8272415"/>
            <a:ext cx="16383000" cy="707886"/>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Ngôn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đẫm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thơ</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1B2FEA0-B2E9-3D60-7402-63ED52022AC1}"/>
              </a:ext>
            </a:extLst>
          </p:cNvPr>
          <p:cNvSpPr txBox="1"/>
          <p:nvPr/>
        </p:nvSpPr>
        <p:spPr>
          <a:xfrm>
            <a:off x="1066800" y="9090720"/>
            <a:ext cx="16383000" cy="707886"/>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đáo</a:t>
            </a:r>
            <a:endParaRPr lang="vi-VN" sz="4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CE6F360-4574-CE7E-9A7C-9AB8D9D9ABC9}"/>
              </a:ext>
            </a:extLst>
          </p:cNvPr>
          <p:cNvPicPr>
            <a:picLocks noChangeAspect="1"/>
          </p:cNvPicPr>
          <p:nvPr/>
        </p:nvPicPr>
        <p:blipFill>
          <a:blip r:embed="rId3">
            <a:duotone>
              <a:schemeClr val="bg2">
                <a:shade val="45000"/>
                <a:satMod val="135000"/>
              </a:schemeClr>
              <a:prstClr val="white"/>
            </a:duotone>
          </a:blip>
          <a:stretch>
            <a:fillRect/>
          </a:stretch>
        </p:blipFill>
        <p:spPr>
          <a:xfrm>
            <a:off x="11734800" y="-402717"/>
            <a:ext cx="7315834" cy="2645893"/>
          </a:xfrm>
          <a:prstGeom prst="rect">
            <a:avLst/>
          </a:prstGeom>
        </p:spPr>
      </p:pic>
    </p:spTree>
    <p:extLst>
      <p:ext uri="{BB962C8B-B14F-4D97-AF65-F5344CB8AC3E}">
        <p14:creationId xmlns:p14="http://schemas.microsoft.com/office/powerpoint/2010/main" val="14496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a16="http://schemas.microsoft.com/office/drawing/2014/main" id="{31CC016D-E40E-4597-A7C8-74410678C38A}"/>
              </a:ext>
            </a:extLst>
          </p:cNvPr>
          <p:cNvSpPr/>
          <p:nvPr/>
        </p:nvSpPr>
        <p:spPr>
          <a:xfrm>
            <a:off x="-1816725" y="2910467"/>
            <a:ext cx="8674352" cy="13025"/>
          </a:xfrm>
          <a:prstGeom prst="line">
            <a:avLst/>
          </a:prstGeom>
          <a:ln w="47625" cap="rnd">
            <a:solidFill>
              <a:srgbClr val="70170A"/>
            </a:solidFill>
            <a:prstDash val="sysDash"/>
            <a:headEnd type="oval" w="lg" len="lg"/>
            <a:tailEnd type="oval" w="lg" len="lg"/>
          </a:ln>
        </p:spPr>
        <p:txBody>
          <a:bodyPr/>
          <a:lstStyle/>
          <a:p>
            <a:endParaRPr lang="en-US"/>
          </a:p>
        </p:txBody>
      </p:sp>
      <p:sp>
        <p:nvSpPr>
          <p:cNvPr id="5" name="AutoShape 6">
            <a:extLst>
              <a:ext uri="{FF2B5EF4-FFF2-40B4-BE49-F238E27FC236}">
                <a16:creationId xmlns:a16="http://schemas.microsoft.com/office/drawing/2014/main" id="{A52418BA-7E5F-67A0-E0EC-CAF5FFAE1A89}"/>
              </a:ext>
            </a:extLst>
          </p:cNvPr>
          <p:cNvSpPr/>
          <p:nvPr/>
        </p:nvSpPr>
        <p:spPr>
          <a:xfrm>
            <a:off x="-1816725" y="880161"/>
            <a:ext cx="8674352" cy="13025"/>
          </a:xfrm>
          <a:prstGeom prst="line">
            <a:avLst/>
          </a:prstGeom>
          <a:ln w="47625" cap="rnd">
            <a:solidFill>
              <a:srgbClr val="70170A"/>
            </a:solidFill>
            <a:prstDash val="sysDash"/>
            <a:headEnd type="oval" w="lg" len="lg"/>
            <a:tailEnd type="oval" w="lg" len="lg"/>
          </a:ln>
        </p:spPr>
        <p:txBody>
          <a:bodyPr/>
          <a:lstStyle/>
          <a:p>
            <a:endParaRPr lang="en-US"/>
          </a:p>
        </p:txBody>
      </p:sp>
      <p:sp>
        <p:nvSpPr>
          <p:cNvPr id="6" name="TextBox 24">
            <a:extLst>
              <a:ext uri="{FF2B5EF4-FFF2-40B4-BE49-F238E27FC236}">
                <a16:creationId xmlns:a16="http://schemas.microsoft.com/office/drawing/2014/main" id="{83AA9690-2693-52E1-3358-BE108EE44214}"/>
              </a:ext>
            </a:extLst>
          </p:cNvPr>
          <p:cNvSpPr txBox="1"/>
          <p:nvPr/>
        </p:nvSpPr>
        <p:spPr>
          <a:xfrm>
            <a:off x="-1828800" y="1104900"/>
            <a:ext cx="8698501" cy="1399999"/>
          </a:xfrm>
          <a:prstGeom prst="rect">
            <a:avLst/>
          </a:prstGeom>
        </p:spPr>
        <p:txBody>
          <a:bodyPr lIns="0" tIns="0" rIns="0" bIns="0" rtlCol="0" anchor="t">
            <a:spAutoFit/>
          </a:bodyPr>
          <a:lstStyle/>
          <a:p>
            <a:pPr algn="ctr">
              <a:lnSpc>
                <a:spcPts val="11899"/>
              </a:lnSpc>
              <a:spcBef>
                <a:spcPct val="0"/>
              </a:spcBef>
            </a:pPr>
            <a:r>
              <a:rPr lang="en-US" sz="8499" dirty="0" err="1">
                <a:solidFill>
                  <a:srgbClr val="547D39"/>
                </a:solidFill>
                <a:latin typeface="Times New Roman" panose="02020603050405020304" pitchFamily="18" charset="0"/>
                <a:cs typeface="Times New Roman" panose="02020603050405020304" pitchFamily="18" charset="0"/>
              </a:rPr>
              <a:t>Nội</a:t>
            </a:r>
            <a:r>
              <a:rPr lang="en-US" sz="8499" dirty="0">
                <a:solidFill>
                  <a:srgbClr val="547D39"/>
                </a:solidFill>
                <a:latin typeface="Times New Roman" panose="02020603050405020304" pitchFamily="18" charset="0"/>
                <a:cs typeface="Times New Roman" panose="02020603050405020304" pitchFamily="18" charset="0"/>
              </a:rPr>
              <a:t> dung</a:t>
            </a:r>
          </a:p>
        </p:txBody>
      </p:sp>
      <p:sp>
        <p:nvSpPr>
          <p:cNvPr id="7" name="TextBox 6">
            <a:extLst>
              <a:ext uri="{FF2B5EF4-FFF2-40B4-BE49-F238E27FC236}">
                <a16:creationId xmlns:a16="http://schemas.microsoft.com/office/drawing/2014/main" id="{F1F6BC51-8262-21B0-73FE-444959155245}"/>
              </a:ext>
            </a:extLst>
          </p:cNvPr>
          <p:cNvSpPr txBox="1"/>
          <p:nvPr/>
        </p:nvSpPr>
        <p:spPr>
          <a:xfrm>
            <a:off x="1066800" y="3558039"/>
            <a:ext cx="9067800" cy="5016758"/>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An-</a:t>
            </a:r>
            <a:r>
              <a:rPr lang="en-US" sz="4000" dirty="0" err="1">
                <a:latin typeface="Times New Roman" panose="02020603050405020304" pitchFamily="18" charset="0"/>
                <a:cs typeface="Times New Roman" panose="02020603050405020304" pitchFamily="18" charset="0"/>
              </a:rPr>
              <a:t>đéc</a:t>
            </a:r>
            <a:r>
              <a:rPr lang="en-US" sz="4000" dirty="0">
                <a:latin typeface="Times New Roman" panose="02020603050405020304" pitchFamily="18" charset="0"/>
                <a:cs typeface="Times New Roman" panose="02020603050405020304" pitchFamily="18" charset="0"/>
              </a:rPr>
              <a:t>-xen: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phú</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a:t>
            </a:r>
          </a:p>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hơn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14338" name="Picture 2" descr="Hans Christian Andersen (1805-1875), écrivain danois. Dessin de Carl  Christian Vogel von Vogelstein. Photo: Heliogravure, Corpus Imaginum,  Collection Hanfstaengl. [traduction automatique] Photo Stock - Alamy">
            <a:extLst>
              <a:ext uri="{FF2B5EF4-FFF2-40B4-BE49-F238E27FC236}">
                <a16:creationId xmlns:a16="http://schemas.microsoft.com/office/drawing/2014/main" id="{BE16C37B-AB74-F152-07B1-5720824DD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893186"/>
            <a:ext cx="7392987"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19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8712" y="-671200"/>
            <a:ext cx="3243146" cy="11629399"/>
            <a:chOff x="0" y="0"/>
            <a:chExt cx="854162" cy="3062887"/>
          </a:xfrm>
        </p:grpSpPr>
        <p:sp>
          <p:nvSpPr>
            <p:cNvPr id="3" name="Freeform 3"/>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547D39"/>
            </a:solidFill>
          </p:spPr>
          <p:txBody>
            <a:bodyPr/>
            <a:lstStyle/>
            <a:p>
              <a:endParaRPr lang="en-US"/>
            </a:p>
          </p:txBody>
        </p:sp>
        <p:sp>
          <p:nvSpPr>
            <p:cNvPr id="4" name="TextBox 4"/>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rot="5400000">
            <a:off x="-447339" y="505496"/>
            <a:ext cx="8353264" cy="9276008"/>
          </a:xfrm>
          <a:custGeom>
            <a:avLst/>
            <a:gdLst/>
            <a:ahLst/>
            <a:cxnLst/>
            <a:rect l="l" t="t" r="r" b="b"/>
            <a:pathLst>
              <a:path w="8353264" h="9276008">
                <a:moveTo>
                  <a:pt x="0" y="0"/>
                </a:moveTo>
                <a:lnTo>
                  <a:pt x="8353264" y="0"/>
                </a:lnTo>
                <a:lnTo>
                  <a:pt x="8353264" y="9276008"/>
                </a:lnTo>
                <a:lnTo>
                  <a:pt x="0" y="92760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7696200" y="1852181"/>
            <a:ext cx="9205494" cy="3877985"/>
          </a:xfrm>
          <a:prstGeom prst="rect">
            <a:avLst/>
          </a:prstGeom>
        </p:spPr>
        <p:txBody>
          <a:bodyPr lIns="0" tIns="0" rIns="0" bIns="0" rtlCol="0" anchor="t">
            <a:spAutoFit/>
          </a:bodyPr>
          <a:lstStyle/>
          <a:p>
            <a:pPr algn="ctr">
              <a:spcBef>
                <a:spcPct val="0"/>
              </a:spcBef>
            </a:pPr>
            <a:r>
              <a:rPr lang="en-US" sz="10300" dirty="0" err="1">
                <a:solidFill>
                  <a:srgbClr val="70170A"/>
                </a:solidFill>
                <a:latin typeface="Times New Roman" panose="02020603050405020304" pitchFamily="18" charset="0"/>
                <a:cs typeface="Times New Roman" panose="02020603050405020304" pitchFamily="18" charset="0"/>
              </a:rPr>
              <a:t>Tiết</a:t>
            </a:r>
            <a:r>
              <a:rPr lang="en-US" sz="10300" dirty="0">
                <a:solidFill>
                  <a:srgbClr val="70170A"/>
                </a:solidFill>
                <a:latin typeface="Times New Roman" panose="02020603050405020304" pitchFamily="18" charset="0"/>
                <a:cs typeface="Times New Roman" panose="02020603050405020304" pitchFamily="18" charset="0"/>
              </a:rPr>
              <a:t> 108</a:t>
            </a:r>
          </a:p>
          <a:p>
            <a:pPr algn="ctr">
              <a:spcBef>
                <a:spcPct val="0"/>
              </a:spcBef>
            </a:pPr>
            <a:r>
              <a:rPr lang="en-US" sz="14900" dirty="0">
                <a:solidFill>
                  <a:srgbClr val="FF0000"/>
                </a:solidFill>
                <a:latin typeface="Times New Roman" panose="02020603050405020304" pitchFamily="18" charset="0"/>
                <a:cs typeface="Times New Roman" panose="02020603050405020304" pitchFamily="18" charset="0"/>
              </a:rPr>
              <a:t>Xe </a:t>
            </a:r>
            <a:r>
              <a:rPr lang="en-US" sz="14900" dirty="0" err="1">
                <a:solidFill>
                  <a:srgbClr val="FF0000"/>
                </a:solidFill>
                <a:latin typeface="Times New Roman" panose="02020603050405020304" pitchFamily="18" charset="0"/>
                <a:cs typeface="Times New Roman" panose="02020603050405020304" pitchFamily="18" charset="0"/>
              </a:rPr>
              <a:t>đêm</a:t>
            </a:r>
            <a:endParaRPr lang="en-US" sz="14900" dirty="0">
              <a:solidFill>
                <a:srgbClr val="FF0000"/>
              </a:solidFill>
              <a:latin typeface="Times New Roman" panose="02020603050405020304" pitchFamily="18" charset="0"/>
              <a:cs typeface="Times New Roman" panose="02020603050405020304" pitchFamily="18" charset="0"/>
            </a:endParaRPr>
          </a:p>
        </p:txBody>
      </p:sp>
      <p:sp>
        <p:nvSpPr>
          <p:cNvPr id="18" name="AutoShape 18"/>
          <p:cNvSpPr/>
          <p:nvPr/>
        </p:nvSpPr>
        <p:spPr>
          <a:xfrm>
            <a:off x="9036167" y="7457048"/>
            <a:ext cx="8233907" cy="0"/>
          </a:xfrm>
          <a:prstGeom prst="line">
            <a:avLst/>
          </a:prstGeom>
          <a:ln w="47625" cap="rnd">
            <a:solidFill>
              <a:srgbClr val="547D39"/>
            </a:solidFill>
            <a:prstDash val="sysDash"/>
            <a:headEnd type="oval" w="lg" len="lg"/>
            <a:tailEnd type="oval" w="lg" len="lg"/>
          </a:ln>
        </p:spPr>
        <p:txBody>
          <a:bodyPr/>
          <a:lstStyle/>
          <a:p>
            <a:endParaRPr lang="en-US"/>
          </a:p>
        </p:txBody>
      </p:sp>
      <p:sp>
        <p:nvSpPr>
          <p:cNvPr id="20" name="TextBox 20"/>
          <p:cNvSpPr txBox="1"/>
          <p:nvPr/>
        </p:nvSpPr>
        <p:spPr>
          <a:xfrm>
            <a:off x="8853090" y="6849769"/>
            <a:ext cx="8233907" cy="413575"/>
          </a:xfrm>
          <a:prstGeom prst="rect">
            <a:avLst/>
          </a:prstGeom>
        </p:spPr>
        <p:txBody>
          <a:bodyPr wrap="square" lIns="0" tIns="0" rIns="0" bIns="0" rtlCol="0" anchor="t">
            <a:spAutoFit/>
          </a:bodyPr>
          <a:lstStyle/>
          <a:p>
            <a:pPr algn="ctr">
              <a:lnSpc>
                <a:spcPts val="2799"/>
              </a:lnSpc>
              <a:spcBef>
                <a:spcPct val="0"/>
              </a:spcBef>
            </a:pPr>
            <a:r>
              <a:rPr lang="en-US" sz="4800" dirty="0" err="1">
                <a:solidFill>
                  <a:srgbClr val="70170A"/>
                </a:solidFill>
                <a:latin typeface="Times New Roman" panose="02020603050405020304" pitchFamily="18" charset="0"/>
                <a:cs typeface="Times New Roman" panose="02020603050405020304" pitchFamily="18" charset="0"/>
              </a:rPr>
              <a:t>Trích</a:t>
            </a:r>
            <a:r>
              <a:rPr lang="en-US" sz="4800" dirty="0">
                <a:solidFill>
                  <a:srgbClr val="70170A"/>
                </a:solidFill>
                <a:latin typeface="Times New Roman" panose="02020603050405020304" pitchFamily="18" charset="0"/>
                <a:cs typeface="Times New Roman" panose="02020603050405020304" pitchFamily="18" charset="0"/>
              </a:rPr>
              <a:t>, </a:t>
            </a:r>
            <a:r>
              <a:rPr lang="en-US" sz="4800" dirty="0" err="1">
                <a:solidFill>
                  <a:srgbClr val="70170A"/>
                </a:solidFill>
                <a:latin typeface="Times New Roman" panose="02020603050405020304" pitchFamily="18" charset="0"/>
                <a:cs typeface="Times New Roman" panose="02020603050405020304" pitchFamily="18" charset="0"/>
              </a:rPr>
              <a:t>Côn</a:t>
            </a:r>
            <a:r>
              <a:rPr lang="en-US" sz="4800" dirty="0">
                <a:solidFill>
                  <a:srgbClr val="70170A"/>
                </a:solidFill>
                <a:latin typeface="Times New Roman" panose="02020603050405020304" pitchFamily="18" charset="0"/>
                <a:cs typeface="Times New Roman" panose="02020603050405020304" pitchFamily="18" charset="0"/>
              </a:rPr>
              <a:t>-</a:t>
            </a:r>
            <a:r>
              <a:rPr lang="en-US" sz="4800" dirty="0" err="1">
                <a:solidFill>
                  <a:srgbClr val="70170A"/>
                </a:solidFill>
                <a:latin typeface="Times New Roman" panose="02020603050405020304" pitchFamily="18" charset="0"/>
                <a:cs typeface="Times New Roman" panose="02020603050405020304" pitchFamily="18" charset="0"/>
              </a:rPr>
              <a:t>xtan</a:t>
            </a:r>
            <a:r>
              <a:rPr lang="en-US" sz="4800" dirty="0">
                <a:solidFill>
                  <a:srgbClr val="70170A"/>
                </a:solidFill>
                <a:latin typeface="Times New Roman" panose="02020603050405020304" pitchFamily="18" charset="0"/>
                <a:cs typeface="Times New Roman" panose="02020603050405020304" pitchFamily="18" charset="0"/>
              </a:rPr>
              <a:t>-tin Pau </a:t>
            </a:r>
            <a:r>
              <a:rPr lang="en-US" sz="4800" dirty="0" err="1">
                <a:solidFill>
                  <a:srgbClr val="70170A"/>
                </a:solidFill>
                <a:latin typeface="Times New Roman" panose="02020603050405020304" pitchFamily="18" charset="0"/>
                <a:cs typeface="Times New Roman" panose="02020603050405020304" pitchFamily="18" charset="0"/>
              </a:rPr>
              <a:t>xtốp-xki</a:t>
            </a:r>
            <a:endParaRPr lang="en-US" sz="4800" dirty="0">
              <a:solidFill>
                <a:srgbClr val="70170A"/>
              </a:solidFill>
              <a:latin typeface="Times New Roman" panose="02020603050405020304" pitchFamily="18" charset="0"/>
              <a:cs typeface="Times New Roman" panose="02020603050405020304" pitchFamily="18" charset="0"/>
            </a:endParaRPr>
          </a:p>
        </p:txBody>
      </p:sp>
      <p:pic>
        <p:nvPicPr>
          <p:cNvPr id="24" name="Picture 23" descr="A person in a suit and hat looking at a person in a window&#10;&#10;Description automatically generated">
            <a:extLst>
              <a:ext uri="{FF2B5EF4-FFF2-40B4-BE49-F238E27FC236}">
                <a16:creationId xmlns:a16="http://schemas.microsoft.com/office/drawing/2014/main" id="{FAB8F159-06AE-A024-247E-7BB09A1D2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478" y="2137224"/>
            <a:ext cx="8451478" cy="6140506"/>
          </a:xfrm>
          <a:prstGeom prst="flowChartDelay">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753080" y="481438"/>
            <a:ext cx="9237730" cy="9121889"/>
          </a:xfrm>
          <a:custGeom>
            <a:avLst/>
            <a:gdLst/>
            <a:ahLst/>
            <a:cxnLst/>
            <a:rect l="l" t="t" r="r" b="b"/>
            <a:pathLst>
              <a:path w="9237730" h="9121889">
                <a:moveTo>
                  <a:pt x="0" y="0"/>
                </a:moveTo>
                <a:lnTo>
                  <a:pt x="9237730" y="0"/>
                </a:lnTo>
                <a:lnTo>
                  <a:pt x="9237730" y="9121890"/>
                </a:lnTo>
                <a:lnTo>
                  <a:pt x="0" y="9121890"/>
                </a:lnTo>
                <a:lnTo>
                  <a:pt x="0" y="0"/>
                </a:lnTo>
                <a:close/>
              </a:path>
            </a:pathLst>
          </a:custGeom>
          <a:blipFill>
            <a:blip r:embed="rId3">
              <a:extLst>
                <a:ext uri="{96DAC541-7B7A-43D3-8B79-37D633B846F1}">
                  <asvg:svgBlip xmlns:asvg="http://schemas.microsoft.com/office/drawing/2016/SVG/main" r:embed="rId4"/>
                </a:ext>
              </a:extLst>
            </a:blip>
            <a:stretch>
              <a:fillRect b="-12456"/>
            </a:stretch>
          </a:blipFill>
        </p:spPr>
        <p:txBody>
          <a:bodyPr/>
          <a:lstStyle/>
          <a:p>
            <a:endParaRPr lang="en-US"/>
          </a:p>
        </p:txBody>
      </p:sp>
      <p:grpSp>
        <p:nvGrpSpPr>
          <p:cNvPr id="3" name="Group 3"/>
          <p:cNvGrpSpPr/>
          <p:nvPr/>
        </p:nvGrpSpPr>
        <p:grpSpPr>
          <a:xfrm>
            <a:off x="16579028" y="2633432"/>
            <a:ext cx="4560945" cy="4817903"/>
            <a:chOff x="0" y="0"/>
            <a:chExt cx="1201236" cy="1268913"/>
          </a:xfrm>
        </p:grpSpPr>
        <p:sp>
          <p:nvSpPr>
            <p:cNvPr id="4" name="Freeform 4"/>
            <p:cNvSpPr/>
            <p:nvPr/>
          </p:nvSpPr>
          <p:spPr>
            <a:xfrm>
              <a:off x="0" y="0"/>
              <a:ext cx="1201236" cy="1268913"/>
            </a:xfrm>
            <a:custGeom>
              <a:avLst/>
              <a:gdLst/>
              <a:ahLst/>
              <a:cxnLst/>
              <a:rect l="l" t="t" r="r" b="b"/>
              <a:pathLst>
                <a:path w="1201236" h="1268913">
                  <a:moveTo>
                    <a:pt x="0" y="0"/>
                  </a:moveTo>
                  <a:lnTo>
                    <a:pt x="1201236" y="0"/>
                  </a:lnTo>
                  <a:lnTo>
                    <a:pt x="1201236" y="1268913"/>
                  </a:lnTo>
                  <a:lnTo>
                    <a:pt x="0" y="1268913"/>
                  </a:lnTo>
                  <a:close/>
                </a:path>
              </a:pathLst>
            </a:custGeom>
            <a:solidFill>
              <a:srgbClr val="547D39"/>
            </a:solidFill>
          </p:spPr>
          <p:txBody>
            <a:bodyPr/>
            <a:lstStyle/>
            <a:p>
              <a:endParaRPr lang="en-US"/>
            </a:p>
          </p:txBody>
        </p:sp>
        <p:sp>
          <p:nvSpPr>
            <p:cNvPr id="5" name="TextBox 5"/>
            <p:cNvSpPr txBox="1"/>
            <p:nvPr/>
          </p:nvSpPr>
          <p:spPr>
            <a:xfrm>
              <a:off x="0" y="-47625"/>
              <a:ext cx="1201236" cy="1316538"/>
            </a:xfrm>
            <a:prstGeom prst="rect">
              <a:avLst/>
            </a:prstGeom>
          </p:spPr>
          <p:txBody>
            <a:bodyPr lIns="50800" tIns="50800" rIns="50800" bIns="50800" rtlCol="0" anchor="ctr"/>
            <a:lstStyle/>
            <a:p>
              <a:pPr algn="ctr">
                <a:lnSpc>
                  <a:spcPts val="1960"/>
                </a:lnSpc>
              </a:pPr>
              <a:endParaRPr/>
            </a:p>
          </p:txBody>
        </p:sp>
      </p:grpSp>
      <p:grpSp>
        <p:nvGrpSpPr>
          <p:cNvPr id="17" name="Group 16">
            <a:extLst>
              <a:ext uri="{FF2B5EF4-FFF2-40B4-BE49-F238E27FC236}">
                <a16:creationId xmlns:a16="http://schemas.microsoft.com/office/drawing/2014/main" id="{9132C653-9DC2-1FCC-C814-BE3F476F546C}"/>
              </a:ext>
            </a:extLst>
          </p:cNvPr>
          <p:cNvGrpSpPr/>
          <p:nvPr/>
        </p:nvGrpSpPr>
        <p:grpSpPr>
          <a:xfrm>
            <a:off x="457200" y="342901"/>
            <a:ext cx="11353800" cy="3505200"/>
            <a:chOff x="843266" y="2321031"/>
            <a:chExt cx="8318319" cy="5257797"/>
          </a:xfrm>
        </p:grpSpPr>
        <p:grpSp>
          <p:nvGrpSpPr>
            <p:cNvPr id="10" name="Group 10"/>
            <p:cNvGrpSpPr/>
            <p:nvPr/>
          </p:nvGrpSpPr>
          <p:grpSpPr>
            <a:xfrm>
              <a:off x="843266" y="2321031"/>
              <a:ext cx="8318319" cy="5257797"/>
              <a:chOff x="0" y="0"/>
              <a:chExt cx="2141031" cy="503186"/>
            </a:xfrm>
          </p:grpSpPr>
          <p:sp>
            <p:nvSpPr>
              <p:cNvPr id="11" name="Freeform 11"/>
              <p:cNvSpPr/>
              <p:nvPr/>
            </p:nvSpPr>
            <p:spPr>
              <a:xfrm>
                <a:off x="0" y="0"/>
                <a:ext cx="2141031" cy="503186"/>
              </a:xfrm>
              <a:custGeom>
                <a:avLst/>
                <a:gdLst/>
                <a:ahLst/>
                <a:cxnLst/>
                <a:rect l="l" t="t" r="r" b="b"/>
                <a:pathLst>
                  <a:path w="2141031" h="503186">
                    <a:moveTo>
                      <a:pt x="19047" y="0"/>
                    </a:moveTo>
                    <a:lnTo>
                      <a:pt x="2121984" y="0"/>
                    </a:lnTo>
                    <a:cubicBezTo>
                      <a:pt x="2127035" y="0"/>
                      <a:pt x="2131880" y="2007"/>
                      <a:pt x="2135452" y="5579"/>
                    </a:cubicBezTo>
                    <a:cubicBezTo>
                      <a:pt x="2139024" y="9151"/>
                      <a:pt x="2141031" y="13996"/>
                      <a:pt x="2141031" y="19047"/>
                    </a:cubicBezTo>
                    <a:lnTo>
                      <a:pt x="2141031" y="484139"/>
                    </a:lnTo>
                    <a:cubicBezTo>
                      <a:pt x="2141031" y="494659"/>
                      <a:pt x="2132503" y="503186"/>
                      <a:pt x="2121984" y="503186"/>
                    </a:cubicBezTo>
                    <a:lnTo>
                      <a:pt x="19047" y="503186"/>
                    </a:lnTo>
                    <a:cubicBezTo>
                      <a:pt x="8528" y="503186"/>
                      <a:pt x="0" y="494659"/>
                      <a:pt x="0" y="484139"/>
                    </a:cubicBezTo>
                    <a:lnTo>
                      <a:pt x="0" y="19047"/>
                    </a:lnTo>
                    <a:cubicBezTo>
                      <a:pt x="0" y="8528"/>
                      <a:pt x="8528" y="0"/>
                      <a:pt x="19047" y="0"/>
                    </a:cubicBezTo>
                    <a:close/>
                  </a:path>
                </a:pathLst>
              </a:custGeom>
              <a:solidFill>
                <a:srgbClr val="FDDEA4"/>
              </a:solidFill>
              <a:ln w="38100" cap="sq">
                <a:solidFill>
                  <a:srgbClr val="547D39"/>
                </a:solidFill>
                <a:prstDash val="solid"/>
                <a:miter/>
              </a:ln>
            </p:spPr>
            <p:txBody>
              <a:bodyPr/>
              <a:lstStyle/>
              <a:p>
                <a:endParaRPr lang="en-US"/>
              </a:p>
            </p:txBody>
          </p:sp>
          <p:sp>
            <p:nvSpPr>
              <p:cNvPr id="12" name="TextBox 12"/>
              <p:cNvSpPr txBox="1"/>
              <p:nvPr/>
            </p:nvSpPr>
            <p:spPr>
              <a:xfrm>
                <a:off x="0" y="-47625"/>
                <a:ext cx="2141031" cy="550811"/>
              </a:xfrm>
              <a:prstGeom prst="rect">
                <a:avLst/>
              </a:prstGeom>
            </p:spPr>
            <p:txBody>
              <a:bodyPr lIns="50800" tIns="50800" rIns="50800" bIns="50800" rtlCol="0" anchor="ctr"/>
              <a:lstStyle/>
              <a:p>
                <a:pPr algn="ctr">
                  <a:lnSpc>
                    <a:spcPts val="1960"/>
                  </a:lnSpc>
                </a:pPr>
                <a:endParaRPr/>
              </a:p>
            </p:txBody>
          </p:sp>
        </p:grpSp>
        <p:sp>
          <p:nvSpPr>
            <p:cNvPr id="16" name="Title 1">
              <a:extLst>
                <a:ext uri="{FF2B5EF4-FFF2-40B4-BE49-F238E27FC236}">
                  <a16:creationId xmlns:a16="http://schemas.microsoft.com/office/drawing/2014/main" id="{7A668854-E2C0-5430-E908-746CA04618D8}"/>
                </a:ext>
              </a:extLst>
            </p:cNvPr>
            <p:cNvSpPr txBox="1">
              <a:spLocks/>
            </p:cNvSpPr>
            <p:nvPr/>
          </p:nvSpPr>
          <p:spPr>
            <a:xfrm>
              <a:off x="1119753" y="3009900"/>
              <a:ext cx="7732820" cy="11576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dirty="0" err="1">
                  <a:latin typeface="Times New Roman" panose="02020603050405020304" pitchFamily="18" charset="0"/>
                  <a:cs typeface="Times New Roman" panose="02020603050405020304" pitchFamily="18" charset="0"/>
                </a:rPr>
                <a:t>Truyện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cổ</a:t>
              </a:r>
              <a:r>
                <a:rPr lang="en-US" b="1" dirty="0">
                  <a:latin typeface="Times New Roman" panose="02020603050405020304" pitchFamily="18" charset="0"/>
                  <a:cs typeface="Times New Roman" panose="02020603050405020304" pitchFamily="18" charset="0"/>
                </a:rPr>
                <a:t> An-</a:t>
              </a:r>
              <a:r>
                <a:rPr lang="en-US" b="1" dirty="0" err="1">
                  <a:latin typeface="Times New Roman" panose="02020603050405020304" pitchFamily="18" charset="0"/>
                  <a:cs typeface="Times New Roman" panose="02020603050405020304" pitchFamily="18" charset="0"/>
                </a:rPr>
                <a:t>đéc</a:t>
              </a:r>
              <a:r>
                <a:rPr lang="en-US" b="1" dirty="0">
                  <a:latin typeface="Times New Roman" panose="02020603050405020304" pitchFamily="18" charset="0"/>
                  <a:cs typeface="Times New Roman" panose="02020603050405020304" pitchFamily="18" charset="0"/>
                </a:rPr>
                <a:t>-xen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phục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triệu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a:t>
              </a:r>
              <a:r>
                <a:rPr lang="en-US" b="1" dirty="0">
                  <a:latin typeface="Times New Roman" panose="02020603050405020304" pitchFamily="18" charset="0"/>
                  <a:cs typeface="Times New Roman" panose="02020603050405020304" pitchFamily="18" charset="0"/>
                </a:rPr>
                <a:t>. Theo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giúp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ích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An-</a:t>
              </a:r>
              <a:r>
                <a:rPr lang="en-US" b="1" dirty="0" err="1">
                  <a:latin typeface="Times New Roman" panose="02020603050405020304" pitchFamily="18" charset="0"/>
                  <a:cs typeface="Times New Roman" panose="02020603050405020304" pitchFamily="18" charset="0"/>
                </a:rPr>
                <a:t>đéc</a:t>
              </a:r>
              <a:r>
                <a:rPr lang="en-US" b="1" dirty="0">
                  <a:latin typeface="Times New Roman" panose="02020603050405020304" pitchFamily="18" charset="0"/>
                  <a:cs typeface="Times New Roman" panose="02020603050405020304" pitchFamily="18" charset="0"/>
                </a:rPr>
                <a:t>-xen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tích</a:t>
              </a:r>
              <a:r>
                <a:rPr lang="en-US" b="1" dirty="0">
                  <a:latin typeface="Times New Roman" panose="02020603050405020304" pitchFamily="18" charset="0"/>
                  <a:cs typeface="Times New Roman" panose="02020603050405020304" pitchFamily="18" charset="0"/>
                </a:rPr>
                <a:t>?</a:t>
              </a:r>
            </a:p>
          </p:txBody>
        </p:sp>
      </p:grpSp>
      <p:pic>
        <p:nvPicPr>
          <p:cNvPr id="11266" name="Picture 2" descr="Hans Christian Andersen – Wikipedia tiếng Việt">
            <a:extLst>
              <a:ext uri="{FF2B5EF4-FFF2-40B4-BE49-F238E27FC236}">
                <a16:creationId xmlns:a16="http://schemas.microsoft.com/office/drawing/2014/main" id="{8CB9F450-6FD5-6CF4-E9EE-F63DEFFFF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0" y="1823397"/>
            <a:ext cx="6090934" cy="6257146"/>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2D04137-98A6-3727-B6FB-39F114831A51}"/>
              </a:ext>
            </a:extLst>
          </p:cNvPr>
          <p:cNvSpPr txBox="1"/>
          <p:nvPr/>
        </p:nvSpPr>
        <p:spPr>
          <a:xfrm>
            <a:off x="914400" y="4280988"/>
            <a:ext cx="10474825" cy="5509200"/>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bay </a:t>
            </a:r>
            <a:r>
              <a:rPr lang="en-US" sz="4400" dirty="0" err="1">
                <a:latin typeface="Times New Roman" panose="02020603050405020304" pitchFamily="18" charset="0"/>
                <a:cs typeface="Times New Roman" panose="02020603050405020304" pitchFamily="18" charset="0"/>
              </a:rPr>
              <a:t>bổng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vừa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ảo</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lăng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99651" y="2848298"/>
            <a:ext cx="5490891" cy="5603785"/>
          </a:xfrm>
          <a:custGeom>
            <a:avLst/>
            <a:gdLst/>
            <a:ahLst/>
            <a:cxnLst/>
            <a:rect l="l" t="t" r="r" b="b"/>
            <a:pathLst>
              <a:path w="5490891" h="5603785">
                <a:moveTo>
                  <a:pt x="0" y="0"/>
                </a:moveTo>
                <a:lnTo>
                  <a:pt x="5490890" y="0"/>
                </a:lnTo>
                <a:lnTo>
                  <a:pt x="5490890" y="5603784"/>
                </a:lnTo>
                <a:lnTo>
                  <a:pt x="0" y="5603784"/>
                </a:lnTo>
                <a:lnTo>
                  <a:pt x="0" y="0"/>
                </a:lnTo>
                <a:close/>
              </a:path>
            </a:pathLst>
          </a:custGeom>
          <a:blipFill>
            <a:blip r:embed="rId3">
              <a:extLst>
                <a:ext uri="{96DAC541-7B7A-43D3-8B79-37D633B846F1}">
                  <asvg:svgBlip xmlns:asvg="http://schemas.microsoft.com/office/drawing/2016/SVG/main" r:embed="rId4"/>
                </a:ext>
              </a:extLst>
            </a:blip>
            <a:stretch>
              <a:fillRect b="-8809"/>
            </a:stretch>
          </a:blipFill>
        </p:spPr>
        <p:txBody>
          <a:bodyPr/>
          <a:lstStyle/>
          <a:p>
            <a:endParaRPr lang="en-US"/>
          </a:p>
        </p:txBody>
      </p:sp>
      <p:sp>
        <p:nvSpPr>
          <p:cNvPr id="3" name="Freeform 3"/>
          <p:cNvSpPr/>
          <p:nvPr/>
        </p:nvSpPr>
        <p:spPr>
          <a:xfrm>
            <a:off x="12094454" y="2848298"/>
            <a:ext cx="5490891" cy="5603785"/>
          </a:xfrm>
          <a:custGeom>
            <a:avLst/>
            <a:gdLst/>
            <a:ahLst/>
            <a:cxnLst/>
            <a:rect l="l" t="t" r="r" b="b"/>
            <a:pathLst>
              <a:path w="5490891" h="5603785">
                <a:moveTo>
                  <a:pt x="0" y="0"/>
                </a:moveTo>
                <a:lnTo>
                  <a:pt x="5490890" y="0"/>
                </a:lnTo>
                <a:lnTo>
                  <a:pt x="5490890" y="5603784"/>
                </a:lnTo>
                <a:lnTo>
                  <a:pt x="0" y="5603784"/>
                </a:lnTo>
                <a:lnTo>
                  <a:pt x="0" y="0"/>
                </a:lnTo>
                <a:close/>
              </a:path>
            </a:pathLst>
          </a:custGeom>
          <a:blipFill>
            <a:blip r:embed="rId3">
              <a:extLst>
                <a:ext uri="{96DAC541-7B7A-43D3-8B79-37D633B846F1}">
                  <asvg:svgBlip xmlns:asvg="http://schemas.microsoft.com/office/drawing/2016/SVG/main" r:embed="rId4"/>
                </a:ext>
              </a:extLst>
            </a:blip>
            <a:stretch>
              <a:fillRect b="-8809"/>
            </a:stretch>
          </a:blipFill>
        </p:spPr>
        <p:txBody>
          <a:bodyPr/>
          <a:lstStyle/>
          <a:p>
            <a:endParaRPr lang="en-US"/>
          </a:p>
        </p:txBody>
      </p:sp>
      <p:sp>
        <p:nvSpPr>
          <p:cNvPr id="4" name="Freeform 4"/>
          <p:cNvSpPr/>
          <p:nvPr/>
        </p:nvSpPr>
        <p:spPr>
          <a:xfrm>
            <a:off x="702656" y="2848298"/>
            <a:ext cx="5490891" cy="5603785"/>
          </a:xfrm>
          <a:custGeom>
            <a:avLst/>
            <a:gdLst/>
            <a:ahLst/>
            <a:cxnLst/>
            <a:rect l="l" t="t" r="r" b="b"/>
            <a:pathLst>
              <a:path w="5490891" h="5603785">
                <a:moveTo>
                  <a:pt x="0" y="0"/>
                </a:moveTo>
                <a:lnTo>
                  <a:pt x="5490890" y="0"/>
                </a:lnTo>
                <a:lnTo>
                  <a:pt x="5490890" y="5603784"/>
                </a:lnTo>
                <a:lnTo>
                  <a:pt x="0" y="5603784"/>
                </a:lnTo>
                <a:lnTo>
                  <a:pt x="0" y="0"/>
                </a:lnTo>
                <a:close/>
              </a:path>
            </a:pathLst>
          </a:custGeom>
          <a:blipFill>
            <a:blip r:embed="rId3">
              <a:extLst>
                <a:ext uri="{96DAC541-7B7A-43D3-8B79-37D633B846F1}">
                  <asvg:svgBlip xmlns:asvg="http://schemas.microsoft.com/office/drawing/2016/SVG/main" r:embed="rId4"/>
                </a:ext>
              </a:extLst>
            </a:blip>
            <a:stretch>
              <a:fillRect b="-8809"/>
            </a:stretch>
          </a:blipFill>
        </p:spPr>
        <p:txBody>
          <a:bodyPr/>
          <a:lstStyle/>
          <a:p>
            <a:endParaRPr lang="en-US"/>
          </a:p>
        </p:txBody>
      </p:sp>
      <p:grpSp>
        <p:nvGrpSpPr>
          <p:cNvPr id="5" name="Group 5"/>
          <p:cNvGrpSpPr/>
          <p:nvPr/>
        </p:nvGrpSpPr>
        <p:grpSpPr>
          <a:xfrm>
            <a:off x="-676058" y="9258300"/>
            <a:ext cx="19640116" cy="1771053"/>
            <a:chOff x="0" y="0"/>
            <a:chExt cx="5172706" cy="466450"/>
          </a:xfrm>
        </p:grpSpPr>
        <p:sp>
          <p:nvSpPr>
            <p:cNvPr id="6" name="Freeform 6"/>
            <p:cNvSpPr/>
            <p:nvPr/>
          </p:nvSpPr>
          <p:spPr>
            <a:xfrm>
              <a:off x="0" y="0"/>
              <a:ext cx="5172706" cy="466450"/>
            </a:xfrm>
            <a:custGeom>
              <a:avLst/>
              <a:gdLst/>
              <a:ahLst/>
              <a:cxnLst/>
              <a:rect l="l" t="t" r="r" b="b"/>
              <a:pathLst>
                <a:path w="5172706" h="466450">
                  <a:moveTo>
                    <a:pt x="0" y="0"/>
                  </a:moveTo>
                  <a:lnTo>
                    <a:pt x="5172706" y="0"/>
                  </a:lnTo>
                  <a:lnTo>
                    <a:pt x="5172706" y="466450"/>
                  </a:lnTo>
                  <a:lnTo>
                    <a:pt x="0" y="466450"/>
                  </a:lnTo>
                  <a:close/>
                </a:path>
              </a:pathLst>
            </a:custGeom>
            <a:solidFill>
              <a:srgbClr val="547D39"/>
            </a:solidFill>
          </p:spPr>
          <p:txBody>
            <a:bodyPr/>
            <a:lstStyle/>
            <a:p>
              <a:endParaRPr lang="en-US"/>
            </a:p>
          </p:txBody>
        </p:sp>
        <p:sp>
          <p:nvSpPr>
            <p:cNvPr id="7" name="TextBox 7"/>
            <p:cNvSpPr txBox="1"/>
            <p:nvPr/>
          </p:nvSpPr>
          <p:spPr>
            <a:xfrm>
              <a:off x="0" y="-47625"/>
              <a:ext cx="5172706" cy="514075"/>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702656" y="7624230"/>
            <a:ext cx="5490891" cy="1655705"/>
          </a:xfrm>
          <a:custGeom>
            <a:avLst/>
            <a:gdLst/>
            <a:ahLst/>
            <a:cxnLst/>
            <a:rect l="l" t="t" r="r" b="b"/>
            <a:pathLst>
              <a:path w="5490891" h="1655705">
                <a:moveTo>
                  <a:pt x="0" y="0"/>
                </a:moveTo>
                <a:lnTo>
                  <a:pt x="5490890" y="0"/>
                </a:lnTo>
                <a:lnTo>
                  <a:pt x="5490890" y="1655705"/>
                </a:lnTo>
                <a:lnTo>
                  <a:pt x="0" y="1655705"/>
                </a:lnTo>
                <a:lnTo>
                  <a:pt x="0" y="0"/>
                </a:lnTo>
                <a:close/>
              </a:path>
            </a:pathLst>
          </a:custGeom>
          <a:blipFill>
            <a:blip r:embed="rId3">
              <a:extLst>
                <a:ext uri="{96DAC541-7B7A-43D3-8B79-37D633B846F1}">
                  <asvg:svgBlip xmlns:asvg="http://schemas.microsoft.com/office/drawing/2016/SVG/main" r:embed="rId4"/>
                </a:ext>
              </a:extLst>
            </a:blip>
            <a:stretch>
              <a:fillRect t="-233793" b="-34475"/>
            </a:stretch>
          </a:blipFill>
        </p:spPr>
        <p:txBody>
          <a:bodyPr/>
          <a:lstStyle/>
          <a:p>
            <a:endParaRPr lang="en-US"/>
          </a:p>
        </p:txBody>
      </p:sp>
      <p:sp>
        <p:nvSpPr>
          <p:cNvPr id="9" name="Freeform 9"/>
          <p:cNvSpPr/>
          <p:nvPr/>
        </p:nvSpPr>
        <p:spPr>
          <a:xfrm>
            <a:off x="6398555" y="7602595"/>
            <a:ext cx="5490891" cy="1655705"/>
          </a:xfrm>
          <a:custGeom>
            <a:avLst/>
            <a:gdLst/>
            <a:ahLst/>
            <a:cxnLst/>
            <a:rect l="l" t="t" r="r" b="b"/>
            <a:pathLst>
              <a:path w="5490891" h="1655705">
                <a:moveTo>
                  <a:pt x="0" y="0"/>
                </a:moveTo>
                <a:lnTo>
                  <a:pt x="5490890" y="0"/>
                </a:lnTo>
                <a:lnTo>
                  <a:pt x="5490890" y="1655705"/>
                </a:lnTo>
                <a:lnTo>
                  <a:pt x="0" y="1655705"/>
                </a:lnTo>
                <a:lnTo>
                  <a:pt x="0" y="0"/>
                </a:lnTo>
                <a:close/>
              </a:path>
            </a:pathLst>
          </a:custGeom>
          <a:blipFill>
            <a:blip r:embed="rId3">
              <a:extLst>
                <a:ext uri="{96DAC541-7B7A-43D3-8B79-37D633B846F1}">
                  <asvg:svgBlip xmlns:asvg="http://schemas.microsoft.com/office/drawing/2016/SVG/main" r:embed="rId4"/>
                </a:ext>
              </a:extLst>
            </a:blip>
            <a:stretch>
              <a:fillRect t="-233793" b="-34475"/>
            </a:stretch>
          </a:blipFill>
        </p:spPr>
        <p:txBody>
          <a:bodyPr/>
          <a:lstStyle/>
          <a:p>
            <a:endParaRPr lang="en-US"/>
          </a:p>
        </p:txBody>
      </p:sp>
      <p:sp>
        <p:nvSpPr>
          <p:cNvPr id="10" name="Freeform 10"/>
          <p:cNvSpPr/>
          <p:nvPr/>
        </p:nvSpPr>
        <p:spPr>
          <a:xfrm>
            <a:off x="12094454" y="7580960"/>
            <a:ext cx="5490891" cy="1655705"/>
          </a:xfrm>
          <a:custGeom>
            <a:avLst/>
            <a:gdLst/>
            <a:ahLst/>
            <a:cxnLst/>
            <a:rect l="l" t="t" r="r" b="b"/>
            <a:pathLst>
              <a:path w="5490891" h="1655705">
                <a:moveTo>
                  <a:pt x="0" y="0"/>
                </a:moveTo>
                <a:lnTo>
                  <a:pt x="5490890" y="0"/>
                </a:lnTo>
                <a:lnTo>
                  <a:pt x="5490890" y="1655705"/>
                </a:lnTo>
                <a:lnTo>
                  <a:pt x="0" y="1655705"/>
                </a:lnTo>
                <a:lnTo>
                  <a:pt x="0" y="0"/>
                </a:lnTo>
                <a:close/>
              </a:path>
            </a:pathLst>
          </a:custGeom>
          <a:blipFill>
            <a:blip r:embed="rId3">
              <a:extLst>
                <a:ext uri="{96DAC541-7B7A-43D3-8B79-37D633B846F1}">
                  <asvg:svgBlip xmlns:asvg="http://schemas.microsoft.com/office/drawing/2016/SVG/main" r:embed="rId4"/>
                </a:ext>
              </a:extLst>
            </a:blip>
            <a:stretch>
              <a:fillRect t="-233793" b="-34475"/>
            </a:stretch>
          </a:blipFill>
        </p:spPr>
        <p:txBody>
          <a:bodyPr/>
          <a:lstStyle/>
          <a:p>
            <a:endParaRPr lang="en-US"/>
          </a:p>
        </p:txBody>
      </p:sp>
      <p:sp>
        <p:nvSpPr>
          <p:cNvPr id="11" name="Freeform 11"/>
          <p:cNvSpPr/>
          <p:nvPr/>
        </p:nvSpPr>
        <p:spPr>
          <a:xfrm>
            <a:off x="2658121" y="3419475"/>
            <a:ext cx="1579960" cy="1171145"/>
          </a:xfrm>
          <a:custGeom>
            <a:avLst/>
            <a:gdLst/>
            <a:ahLst/>
            <a:cxnLst/>
            <a:rect l="l" t="t" r="r" b="b"/>
            <a:pathLst>
              <a:path w="1579960" h="1171145">
                <a:moveTo>
                  <a:pt x="0" y="0"/>
                </a:moveTo>
                <a:lnTo>
                  <a:pt x="1579960" y="0"/>
                </a:lnTo>
                <a:lnTo>
                  <a:pt x="1579960" y="1171145"/>
                </a:lnTo>
                <a:lnTo>
                  <a:pt x="0" y="11711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8443411" y="3776304"/>
            <a:ext cx="1401179" cy="880991"/>
          </a:xfrm>
          <a:custGeom>
            <a:avLst/>
            <a:gdLst/>
            <a:ahLst/>
            <a:cxnLst/>
            <a:rect l="l" t="t" r="r" b="b"/>
            <a:pathLst>
              <a:path w="1401179" h="880991">
                <a:moveTo>
                  <a:pt x="0" y="0"/>
                </a:moveTo>
                <a:lnTo>
                  <a:pt x="1401178" y="0"/>
                </a:lnTo>
                <a:lnTo>
                  <a:pt x="1401178" y="880991"/>
                </a:lnTo>
                <a:lnTo>
                  <a:pt x="0" y="8809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4404351" y="3675777"/>
            <a:ext cx="1257307" cy="1005845"/>
          </a:xfrm>
          <a:custGeom>
            <a:avLst/>
            <a:gdLst/>
            <a:ahLst/>
            <a:cxnLst/>
            <a:rect l="l" t="t" r="r" b="b"/>
            <a:pathLst>
              <a:path w="1257307" h="1005845">
                <a:moveTo>
                  <a:pt x="0" y="0"/>
                </a:moveTo>
                <a:lnTo>
                  <a:pt x="1257307" y="0"/>
                </a:lnTo>
                <a:lnTo>
                  <a:pt x="1257307" y="1005845"/>
                </a:lnTo>
                <a:lnTo>
                  <a:pt x="0" y="10058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702656" y="580086"/>
            <a:ext cx="2345143" cy="1795100"/>
          </a:xfrm>
          <a:custGeom>
            <a:avLst/>
            <a:gdLst/>
            <a:ahLst/>
            <a:cxnLst/>
            <a:rect l="l" t="t" r="r" b="b"/>
            <a:pathLst>
              <a:path w="2345143" h="1795100">
                <a:moveTo>
                  <a:pt x="0" y="0"/>
                </a:moveTo>
                <a:lnTo>
                  <a:pt x="2345142" y="0"/>
                </a:lnTo>
                <a:lnTo>
                  <a:pt x="2345142" y="1795100"/>
                </a:lnTo>
                <a:lnTo>
                  <a:pt x="0" y="17951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TextBox 15"/>
          <p:cNvSpPr txBox="1"/>
          <p:nvPr/>
        </p:nvSpPr>
        <p:spPr>
          <a:xfrm>
            <a:off x="1544464" y="39361"/>
            <a:ext cx="15201264" cy="2581275"/>
          </a:xfrm>
          <a:prstGeom prst="rect">
            <a:avLst/>
          </a:prstGeom>
        </p:spPr>
        <p:txBody>
          <a:bodyPr lIns="0" tIns="0" rIns="0" bIns="0" rtlCol="0" anchor="t">
            <a:spAutoFit/>
          </a:bodyPr>
          <a:lstStyle/>
          <a:p>
            <a:pPr algn="ctr">
              <a:lnSpc>
                <a:spcPts val="21000"/>
              </a:lnSpc>
              <a:spcBef>
                <a:spcPct val="0"/>
              </a:spcBef>
            </a:pPr>
            <a:r>
              <a:rPr lang="en-US" sz="15000" dirty="0" err="1">
                <a:solidFill>
                  <a:srgbClr val="70170A"/>
                </a:solidFill>
                <a:latin typeface="Saira ExtraCondensed Bold"/>
              </a:rPr>
              <a:t>Nhà</a:t>
            </a:r>
            <a:r>
              <a:rPr lang="en-US" sz="15000" dirty="0">
                <a:solidFill>
                  <a:srgbClr val="70170A"/>
                </a:solidFill>
                <a:latin typeface="Saira ExtraCondensed Bold"/>
              </a:rPr>
              <a:t> </a:t>
            </a:r>
            <a:r>
              <a:rPr lang="en-US" sz="15000" dirty="0" err="1">
                <a:solidFill>
                  <a:srgbClr val="70170A"/>
                </a:solidFill>
                <a:latin typeface="Saira ExtraCondensed Bold"/>
              </a:rPr>
              <a:t>văn</a:t>
            </a:r>
            <a:r>
              <a:rPr lang="en-US" sz="15000" dirty="0">
                <a:solidFill>
                  <a:srgbClr val="70170A"/>
                </a:solidFill>
                <a:latin typeface="Saira ExtraCondensed Bold"/>
              </a:rPr>
              <a:t> </a:t>
            </a:r>
            <a:r>
              <a:rPr lang="en-US" sz="15000" dirty="0" err="1">
                <a:solidFill>
                  <a:srgbClr val="70170A"/>
                </a:solidFill>
                <a:latin typeface="Saira ExtraCondensed Bold"/>
              </a:rPr>
              <a:t>và</a:t>
            </a:r>
            <a:r>
              <a:rPr lang="en-US" sz="15000" dirty="0">
                <a:solidFill>
                  <a:srgbClr val="70170A"/>
                </a:solidFill>
                <a:latin typeface="Saira ExtraCondensed Bold"/>
              </a:rPr>
              <a:t> </a:t>
            </a:r>
            <a:r>
              <a:rPr lang="en-US" sz="15000" dirty="0" err="1">
                <a:solidFill>
                  <a:srgbClr val="70170A"/>
                </a:solidFill>
                <a:latin typeface="Saira ExtraCondensed Bold"/>
              </a:rPr>
              <a:t>trang</a:t>
            </a:r>
            <a:r>
              <a:rPr lang="en-US" sz="15000" dirty="0">
                <a:solidFill>
                  <a:srgbClr val="70170A"/>
                </a:solidFill>
                <a:latin typeface="Saira ExtraCondensed Bold"/>
              </a:rPr>
              <a:t> </a:t>
            </a:r>
            <a:r>
              <a:rPr lang="en-US" sz="15000" dirty="0" err="1">
                <a:solidFill>
                  <a:srgbClr val="70170A"/>
                </a:solidFill>
                <a:latin typeface="Saira ExtraCondensed Bold"/>
              </a:rPr>
              <a:t>viết</a:t>
            </a:r>
            <a:endParaRPr lang="en-US" sz="15000" dirty="0">
              <a:solidFill>
                <a:srgbClr val="70170A"/>
              </a:solidFill>
              <a:latin typeface="Saira ExtraCondensed Bold"/>
            </a:endParaRPr>
          </a:p>
        </p:txBody>
      </p:sp>
      <p:sp>
        <p:nvSpPr>
          <p:cNvPr id="16" name="TextBox 16"/>
          <p:cNvSpPr txBox="1"/>
          <p:nvPr/>
        </p:nvSpPr>
        <p:spPr>
          <a:xfrm>
            <a:off x="1501319" y="4638245"/>
            <a:ext cx="3893564"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547D39"/>
                </a:solidFill>
                <a:latin typeface="Saira ExtraCondensed Bold"/>
              </a:rPr>
              <a:t>Nhiệm</a:t>
            </a:r>
            <a:r>
              <a:rPr lang="en-US" sz="5000" dirty="0">
                <a:solidFill>
                  <a:srgbClr val="547D39"/>
                </a:solidFill>
                <a:latin typeface="Saira ExtraCondensed Bold"/>
              </a:rPr>
              <a:t> </a:t>
            </a:r>
            <a:r>
              <a:rPr lang="en-US" sz="5000" dirty="0" err="1">
                <a:solidFill>
                  <a:srgbClr val="547D39"/>
                </a:solidFill>
                <a:latin typeface="Saira ExtraCondensed Bold"/>
              </a:rPr>
              <a:t>vụ</a:t>
            </a:r>
            <a:r>
              <a:rPr lang="en-US" sz="5000" dirty="0">
                <a:solidFill>
                  <a:srgbClr val="547D39"/>
                </a:solidFill>
                <a:latin typeface="Saira ExtraCondensed Bold"/>
              </a:rPr>
              <a:t> 1</a:t>
            </a:r>
          </a:p>
        </p:txBody>
      </p:sp>
      <p:sp>
        <p:nvSpPr>
          <p:cNvPr id="17" name="TextBox 17"/>
          <p:cNvSpPr txBox="1"/>
          <p:nvPr/>
        </p:nvSpPr>
        <p:spPr>
          <a:xfrm>
            <a:off x="7197218" y="4638245"/>
            <a:ext cx="3893564"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547D39"/>
                </a:solidFill>
                <a:latin typeface="Saira ExtraCondensed Bold"/>
              </a:rPr>
              <a:t>Nhiệm</a:t>
            </a:r>
            <a:r>
              <a:rPr lang="en-US" sz="5000" dirty="0">
                <a:solidFill>
                  <a:srgbClr val="547D39"/>
                </a:solidFill>
                <a:latin typeface="Saira ExtraCondensed Bold"/>
              </a:rPr>
              <a:t> </a:t>
            </a:r>
            <a:r>
              <a:rPr lang="en-US" sz="5000" dirty="0" err="1">
                <a:solidFill>
                  <a:srgbClr val="547D39"/>
                </a:solidFill>
                <a:latin typeface="Saira ExtraCondensed Bold"/>
              </a:rPr>
              <a:t>vụ</a:t>
            </a:r>
            <a:r>
              <a:rPr lang="en-US" sz="5000" dirty="0">
                <a:solidFill>
                  <a:srgbClr val="547D39"/>
                </a:solidFill>
                <a:latin typeface="Saira ExtraCondensed Bold"/>
              </a:rPr>
              <a:t> 2</a:t>
            </a:r>
          </a:p>
        </p:txBody>
      </p:sp>
      <p:sp>
        <p:nvSpPr>
          <p:cNvPr id="18" name="TextBox 18"/>
          <p:cNvSpPr txBox="1"/>
          <p:nvPr/>
        </p:nvSpPr>
        <p:spPr>
          <a:xfrm>
            <a:off x="12893117" y="4638245"/>
            <a:ext cx="3893564" cy="863600"/>
          </a:xfrm>
          <a:prstGeom prst="rect">
            <a:avLst/>
          </a:prstGeom>
        </p:spPr>
        <p:txBody>
          <a:bodyPr lIns="0" tIns="0" rIns="0" bIns="0" rtlCol="0" anchor="t">
            <a:spAutoFit/>
          </a:bodyPr>
          <a:lstStyle/>
          <a:p>
            <a:pPr algn="ctr">
              <a:lnSpc>
                <a:spcPts val="7000"/>
              </a:lnSpc>
              <a:spcBef>
                <a:spcPct val="0"/>
              </a:spcBef>
            </a:pPr>
            <a:r>
              <a:rPr lang="en-US" sz="5000" dirty="0" err="1">
                <a:solidFill>
                  <a:srgbClr val="547D39"/>
                </a:solidFill>
                <a:latin typeface="Saira ExtraCondensed Bold"/>
              </a:rPr>
              <a:t>Nhiệm</a:t>
            </a:r>
            <a:r>
              <a:rPr lang="en-US" sz="5000" dirty="0">
                <a:solidFill>
                  <a:srgbClr val="547D39"/>
                </a:solidFill>
                <a:latin typeface="Saira ExtraCondensed Bold"/>
              </a:rPr>
              <a:t> </a:t>
            </a:r>
            <a:r>
              <a:rPr lang="en-US" sz="5000" dirty="0" err="1">
                <a:solidFill>
                  <a:srgbClr val="547D39"/>
                </a:solidFill>
                <a:latin typeface="Saira ExtraCondensed Bold"/>
              </a:rPr>
              <a:t>vụ</a:t>
            </a:r>
            <a:r>
              <a:rPr lang="en-US" sz="5000" dirty="0">
                <a:solidFill>
                  <a:srgbClr val="547D39"/>
                </a:solidFill>
                <a:latin typeface="Saira ExtraCondensed Bold"/>
              </a:rPr>
              <a:t> 3</a:t>
            </a:r>
          </a:p>
        </p:txBody>
      </p:sp>
      <p:sp>
        <p:nvSpPr>
          <p:cNvPr id="19" name="TextBox 19"/>
          <p:cNvSpPr txBox="1"/>
          <p:nvPr/>
        </p:nvSpPr>
        <p:spPr>
          <a:xfrm>
            <a:off x="1501320" y="5881687"/>
            <a:ext cx="3893564" cy="2462213"/>
          </a:xfrm>
          <a:prstGeom prst="rect">
            <a:avLst/>
          </a:prstGeom>
        </p:spPr>
        <p:txBody>
          <a:bodyPr wrap="square" lIns="0" tIns="0" rIns="0" bIns="0" rtlCol="0" anchor="t">
            <a:spAutoFit/>
          </a:bodyPr>
          <a:lstStyle/>
          <a:p>
            <a:pPr algn="ctr">
              <a:spcBef>
                <a:spcPct val="0"/>
              </a:spcBef>
            </a:pPr>
            <a:r>
              <a:rPr lang="en-US" sz="4000" dirty="0">
                <a:latin typeface="Times New Roman" panose="02020603050405020304" pitchFamily="18" charset="0"/>
                <a:cs typeface="Times New Roman" panose="02020603050405020304" pitchFamily="18" charset="0"/>
              </a:rPr>
              <a:t>Qua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An-</a:t>
            </a:r>
            <a:r>
              <a:rPr lang="en-US" sz="4000" dirty="0" err="1">
                <a:latin typeface="Times New Roman" panose="02020603050405020304" pitchFamily="18" charset="0"/>
                <a:cs typeface="Times New Roman" panose="02020603050405020304" pitchFamily="18" charset="0"/>
              </a:rPr>
              <a:t>đéc</a:t>
            </a:r>
            <a:r>
              <a:rPr lang="en-US" sz="4000" dirty="0">
                <a:latin typeface="Times New Roman" panose="02020603050405020304" pitchFamily="18" charset="0"/>
                <a:cs typeface="Times New Roman" panose="02020603050405020304" pitchFamily="18" charset="0"/>
              </a:rPr>
              <a:t>-xen.</a:t>
            </a:r>
          </a:p>
        </p:txBody>
      </p:sp>
      <p:sp>
        <p:nvSpPr>
          <p:cNvPr id="22" name="Freeform 22"/>
          <p:cNvSpPr/>
          <p:nvPr/>
        </p:nvSpPr>
        <p:spPr>
          <a:xfrm flipH="1">
            <a:off x="15240202" y="580086"/>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TextBox 19">
            <a:extLst>
              <a:ext uri="{FF2B5EF4-FFF2-40B4-BE49-F238E27FC236}">
                <a16:creationId xmlns:a16="http://schemas.microsoft.com/office/drawing/2014/main" id="{C5B75759-72E4-C319-9936-8EE468EE7905}"/>
              </a:ext>
            </a:extLst>
          </p:cNvPr>
          <p:cNvSpPr txBox="1"/>
          <p:nvPr/>
        </p:nvSpPr>
        <p:spPr>
          <a:xfrm>
            <a:off x="7230401" y="5670142"/>
            <a:ext cx="3970999" cy="3077766"/>
          </a:xfrm>
          <a:prstGeom prst="rect">
            <a:avLst/>
          </a:prstGeom>
        </p:spPr>
        <p:txBody>
          <a:bodyPr wrap="square" lIns="0" tIns="0" rIns="0" bIns="0" rtlCol="0" anchor="t">
            <a:spAutoFit/>
          </a:bodyPr>
          <a:lstStyle/>
          <a:p>
            <a:pPr algn="ctr">
              <a:spcBef>
                <a:spcPct val="0"/>
              </a:spcBef>
            </a:pPr>
            <a:r>
              <a:rPr lang="en-US" sz="4000" dirty="0" err="1">
                <a:latin typeface="Times New Roman" panose="02020603050405020304" pitchFamily="18" charset="0"/>
                <a:cs typeface="Times New Roman" panose="02020603050405020304" pitchFamily="18" charset="0"/>
              </a:rPr>
              <a:t>Tái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poster,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thơ</a:t>
            </a:r>
            <a:r>
              <a:rPr lang="en-US" sz="4000" dirty="0">
                <a:latin typeface="Times New Roman" panose="02020603050405020304" pitchFamily="18" charset="0"/>
                <a:cs typeface="Times New Roman" panose="02020603050405020304" pitchFamily="18" charset="0"/>
              </a:rPr>
              <a:t>,…)</a:t>
            </a:r>
          </a:p>
        </p:txBody>
      </p:sp>
      <p:sp>
        <p:nvSpPr>
          <p:cNvPr id="24" name="TextBox 19">
            <a:extLst>
              <a:ext uri="{FF2B5EF4-FFF2-40B4-BE49-F238E27FC236}">
                <a16:creationId xmlns:a16="http://schemas.microsoft.com/office/drawing/2014/main" id="{549AA117-5345-8838-92C0-95495F0A6ECC}"/>
              </a:ext>
            </a:extLst>
          </p:cNvPr>
          <p:cNvSpPr txBox="1"/>
          <p:nvPr/>
        </p:nvSpPr>
        <p:spPr>
          <a:xfrm>
            <a:off x="12893117" y="5682671"/>
            <a:ext cx="3893563" cy="3077766"/>
          </a:xfrm>
          <a:prstGeom prst="rect">
            <a:avLst/>
          </a:prstGeom>
        </p:spPr>
        <p:txBody>
          <a:bodyPr wrap="square" lIns="0" tIns="0" rIns="0" bIns="0" rtlCol="0" anchor="t">
            <a:spAutoFit/>
          </a:bodyPr>
          <a:lstStyle/>
          <a:p>
            <a:pPr algn="ctr">
              <a:spcBef>
                <a:spcPct val="0"/>
              </a:spcBef>
            </a:pPr>
            <a:r>
              <a:rPr lang="en-US" sz="4000" dirty="0">
                <a:latin typeface="Times New Roman" panose="02020603050405020304" pitchFamily="18" charset="0"/>
                <a:cs typeface="Times New Roman" panose="02020603050405020304" pitchFamily="18" charset="0"/>
              </a:rPr>
              <a:t>Chia </a:t>
            </a:r>
            <a:r>
              <a:rPr lang="en-US" sz="4000" dirty="0" err="1">
                <a:latin typeface="Times New Roman" panose="02020603050405020304" pitchFamily="18" charset="0"/>
                <a:cs typeface="Times New Roman" panose="02020603050405020304" pitchFamily="18" charset="0"/>
              </a:rPr>
              <a:t>sẻ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gợi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cực</a:t>
            </a:r>
            <a:r>
              <a:rPr lang="en-US" sz="40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0D8CD2-C145-4E75-A40F-4FDE87311585}"/>
              </a:ext>
            </a:extLst>
          </p:cNvPr>
          <p:cNvSpPr/>
          <p:nvPr/>
        </p:nvSpPr>
        <p:spPr>
          <a:xfrm>
            <a:off x="2362945" y="2246568"/>
            <a:ext cx="3656856" cy="1136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endParaRPr lang="en-US" sz="4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CCEC29D-F309-E387-15F5-6B27DFD0102E}"/>
              </a:ext>
            </a:extLst>
          </p:cNvPr>
          <p:cNvSpPr/>
          <p:nvPr/>
        </p:nvSpPr>
        <p:spPr>
          <a:xfrm>
            <a:off x="3124200" y="4229100"/>
            <a:ext cx="13001857" cy="3653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vai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nhẹ</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nhàng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truyền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đúng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hành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nghiêm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khắc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thiếu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phụ</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E-</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lê</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dịu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dàng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cô</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gái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nhờ</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xe</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vui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tươi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hồn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nhiên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An-</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đéc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-xen: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thì</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điềm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đạm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dịu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dàng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lúc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thủ</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thỉ</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tâm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đầy</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hứng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khởi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vui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tươi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 name="AutoShape 6">
            <a:extLst>
              <a:ext uri="{FF2B5EF4-FFF2-40B4-BE49-F238E27FC236}">
                <a16:creationId xmlns:a16="http://schemas.microsoft.com/office/drawing/2014/main" id="{9754024E-76FB-5761-8EBB-0E7C9CBF837B}"/>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txBody>
          <a:bodyPr/>
          <a:lstStyle/>
          <a:p>
            <a:endParaRPr lang="en-US"/>
          </a:p>
        </p:txBody>
      </p:sp>
      <p:sp>
        <p:nvSpPr>
          <p:cNvPr id="7" name="Title 4">
            <a:extLst>
              <a:ext uri="{FF2B5EF4-FFF2-40B4-BE49-F238E27FC236}">
                <a16:creationId xmlns:a16="http://schemas.microsoft.com/office/drawing/2014/main" id="{DD6C600D-057C-3DEA-C0C8-22156CC7DA3A}"/>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Đọc</a:t>
            </a:r>
            <a:r>
              <a:rPr lang="en-US" sz="5400" b="1" dirty="0">
                <a:latin typeface="Times New Roman" panose="02020603050405020304" pitchFamily="18" charset="0"/>
                <a:cs typeface="Times New Roman" panose="02020603050405020304" pitchFamily="18" charset="0"/>
              </a:rPr>
              <a:t> – </a:t>
            </a:r>
            <a:r>
              <a:rPr lang="en-US" sz="5400" b="1" dirty="0" err="1">
                <a:latin typeface="Times New Roman" panose="02020603050405020304" pitchFamily="18" charset="0"/>
                <a:cs typeface="Times New Roman" panose="02020603050405020304" pitchFamily="18" charset="0"/>
              </a:rPr>
              <a:t>chú</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thích</a:t>
            </a:r>
            <a:endParaRPr lang="en-US" sz="5400" b="1" dirty="0">
              <a:latin typeface="Times New Roman" panose="02020603050405020304" pitchFamily="18" charset="0"/>
              <a:cs typeface="Times New Roman" panose="02020603050405020304" pitchFamily="18" charset="0"/>
            </a:endParaRPr>
          </a:p>
        </p:txBody>
      </p:sp>
      <p:sp>
        <p:nvSpPr>
          <p:cNvPr id="13" name="Freeform 9">
            <a:extLst>
              <a:ext uri="{FF2B5EF4-FFF2-40B4-BE49-F238E27FC236}">
                <a16:creationId xmlns:a16="http://schemas.microsoft.com/office/drawing/2014/main" id="{16FDC270-E359-BCBB-6ABF-43AC392E36B7}"/>
              </a:ext>
            </a:extLst>
          </p:cNvPr>
          <p:cNvSpPr/>
          <p:nvPr/>
        </p:nvSpPr>
        <p:spPr>
          <a:xfrm>
            <a:off x="13030200" y="8267700"/>
            <a:ext cx="5691366" cy="2568229"/>
          </a:xfrm>
          <a:custGeom>
            <a:avLst/>
            <a:gdLst/>
            <a:ahLst/>
            <a:cxnLst/>
            <a:rect l="l" t="t" r="r" b="b"/>
            <a:pathLst>
              <a:path w="5691366" h="2568229">
                <a:moveTo>
                  <a:pt x="0" y="0"/>
                </a:moveTo>
                <a:lnTo>
                  <a:pt x="5691366" y="0"/>
                </a:lnTo>
                <a:lnTo>
                  <a:pt x="5691366" y="2568229"/>
                </a:lnTo>
                <a:lnTo>
                  <a:pt x="0" y="2568229"/>
                </a:lnTo>
                <a:lnTo>
                  <a:pt x="0" y="0"/>
                </a:lnTo>
                <a:close/>
              </a:path>
            </a:pathLst>
          </a:custGeom>
          <a:blipFill>
            <a:blip r:embed="rId3"/>
            <a:stretch>
              <a:fillRect/>
            </a:stretch>
          </a:blipFill>
        </p:spPr>
        <p:txBody>
          <a:bodyPr/>
          <a:lstStyle/>
          <a:p>
            <a:endParaRPr lang="en-US"/>
          </a:p>
        </p:txBody>
      </p:sp>
      <p:grpSp>
        <p:nvGrpSpPr>
          <p:cNvPr id="14" name="Group 2">
            <a:extLst>
              <a:ext uri="{FF2B5EF4-FFF2-40B4-BE49-F238E27FC236}">
                <a16:creationId xmlns:a16="http://schemas.microsoft.com/office/drawing/2014/main" id="{95513D79-5613-E53C-2620-14E9DED9239C}"/>
              </a:ext>
            </a:extLst>
          </p:cNvPr>
          <p:cNvGrpSpPr/>
          <p:nvPr/>
        </p:nvGrpSpPr>
        <p:grpSpPr>
          <a:xfrm>
            <a:off x="-1905000" y="2628900"/>
            <a:ext cx="3243146" cy="11629399"/>
            <a:chOff x="0" y="0"/>
            <a:chExt cx="854162" cy="3062887"/>
          </a:xfrm>
        </p:grpSpPr>
        <p:sp>
          <p:nvSpPr>
            <p:cNvPr id="15" name="Freeform 3">
              <a:extLst>
                <a:ext uri="{FF2B5EF4-FFF2-40B4-BE49-F238E27FC236}">
                  <a16:creationId xmlns:a16="http://schemas.microsoft.com/office/drawing/2014/main" id="{6C5FB92A-EC03-F735-8000-152944242491}"/>
                </a:ext>
              </a:extLst>
            </p:cNvPr>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70170A"/>
            </a:solidFill>
          </p:spPr>
          <p:txBody>
            <a:bodyPr/>
            <a:lstStyle/>
            <a:p>
              <a:endParaRPr lang="en-US"/>
            </a:p>
          </p:txBody>
        </p:sp>
        <p:sp>
          <p:nvSpPr>
            <p:cNvPr id="16" name="TextBox 4">
              <a:extLst>
                <a:ext uri="{FF2B5EF4-FFF2-40B4-BE49-F238E27FC236}">
                  <a16:creationId xmlns:a16="http://schemas.microsoft.com/office/drawing/2014/main" id="{E11F3347-ADAB-3725-5A93-EC81DE569DDC}"/>
                </a:ext>
              </a:extLst>
            </p:cNvPr>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spTree>
    <p:extLst>
      <p:ext uri="{BB962C8B-B14F-4D97-AF65-F5344CB8AC3E}">
        <p14:creationId xmlns:p14="http://schemas.microsoft.com/office/powerpoint/2010/main" val="330708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D4DE7-5F40-5317-CD6D-623A2005A433}"/>
              </a:ext>
            </a:extLst>
          </p:cNvPr>
          <p:cNvSpPr txBox="1">
            <a:spLocks/>
          </p:cNvSpPr>
          <p:nvPr/>
        </p:nvSpPr>
        <p:spPr>
          <a:xfrm>
            <a:off x="1308586" y="4124661"/>
            <a:ext cx="2307431" cy="751697"/>
          </a:xfrm>
          <a:prstGeom prst="rect">
            <a:avLst/>
          </a:prstGeom>
          <a:solidFill>
            <a:srgbClr val="EAF4DF"/>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b="1" dirty="0" err="1">
                <a:latin typeface="Times New Roman" panose="02020603050405020304" pitchFamily="18" charset="0"/>
                <a:cs typeface="Times New Roman" panose="02020603050405020304" pitchFamily="18" charset="0"/>
              </a:rPr>
              <a:t>Hăm-lét</a:t>
            </a:r>
            <a:endParaRPr lang="en-US" sz="4400" b="1"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238D26C8-88E1-0357-2FF2-D6D4A84AC882}"/>
              </a:ext>
            </a:extLst>
          </p:cNvPr>
          <p:cNvSpPr txBox="1">
            <a:spLocks/>
          </p:cNvSpPr>
          <p:nvPr/>
        </p:nvSpPr>
        <p:spPr>
          <a:xfrm>
            <a:off x="6168928" y="7933057"/>
            <a:ext cx="11509471" cy="1546963"/>
          </a:xfrm>
          <a:prstGeom prst="rect">
            <a:avLst/>
          </a:prstGeom>
          <a:solidFill>
            <a:srgbClr val="FBFBFB"/>
          </a:solidFill>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gỗ</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vùng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xám</a:t>
            </a:r>
            <a:endParaRPr lang="en-US" sz="4400" dirty="0">
              <a:latin typeface="Times New Roman" panose="02020603050405020304" pitchFamily="18" charset="0"/>
              <a:cs typeface="Times New Roman" panose="02020603050405020304" pitchFamily="18" charset="0"/>
            </a:endParaRPr>
          </a:p>
          <a:p>
            <a:pPr marL="0" indent="0" algn="just">
              <a:buNone/>
            </a:pPr>
            <a:endParaRPr lang="en-US" sz="44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93BEB94F-6295-65D5-5FCA-2351FAA93489}"/>
              </a:ext>
            </a:extLst>
          </p:cNvPr>
          <p:cNvSpPr txBox="1">
            <a:spLocks/>
          </p:cNvSpPr>
          <p:nvPr/>
        </p:nvSpPr>
        <p:spPr>
          <a:xfrm>
            <a:off x="1277049" y="6290084"/>
            <a:ext cx="3066352" cy="775509"/>
          </a:xfrm>
          <a:prstGeom prst="rect">
            <a:avLst/>
          </a:prstGeom>
          <a:solidFill>
            <a:srgbClr val="EAF4DF"/>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b="1" dirty="0" err="1">
                <a:latin typeface="Times New Roman" panose="02020603050405020304" pitchFamily="18" charset="0"/>
                <a:cs typeface="Times New Roman" panose="02020603050405020304" pitchFamily="18" charset="0"/>
              </a:rPr>
              <a:t>Giáo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hoàng</a:t>
            </a:r>
            <a:endParaRPr lang="en-US" sz="44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B8BF3F27-C4F4-357A-F6BB-75B57AB9245D}"/>
              </a:ext>
            </a:extLst>
          </p:cNvPr>
          <p:cNvSpPr txBox="1">
            <a:spLocks/>
          </p:cNvSpPr>
          <p:nvPr/>
        </p:nvSpPr>
        <p:spPr>
          <a:xfrm>
            <a:off x="1277049" y="7467235"/>
            <a:ext cx="3066352" cy="775509"/>
          </a:xfrm>
          <a:prstGeom prst="rect">
            <a:avLst/>
          </a:prstGeom>
          <a:solidFill>
            <a:srgbClr val="EAF4DF"/>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err="1">
                <a:latin typeface="Times New Roman" panose="02020603050405020304" pitchFamily="18" charset="0"/>
                <a:cs typeface="Times New Roman" panose="02020603050405020304" pitchFamily="18" charset="0"/>
              </a:rPr>
              <a:t>Giuýt-len</a:t>
            </a:r>
            <a:endParaRPr lang="en-US" sz="4400" b="1"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E6067D4E-4628-A69D-6275-A98BE13214A6}"/>
              </a:ext>
            </a:extLst>
          </p:cNvPr>
          <p:cNvSpPr txBox="1">
            <a:spLocks/>
          </p:cNvSpPr>
          <p:nvPr/>
        </p:nvSpPr>
        <p:spPr>
          <a:xfrm>
            <a:off x="6203630" y="3799939"/>
            <a:ext cx="11474770" cy="1337432"/>
          </a:xfrm>
          <a:prstGeom prst="rect">
            <a:avLst/>
          </a:prstGeom>
          <a:solidFill>
            <a:srgbClr val="FBFBFB"/>
          </a:solidFill>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La </a:t>
            </a:r>
            <a:r>
              <a:rPr lang="en-US" sz="4400" dirty="0" err="1">
                <a:latin typeface="Times New Roman" panose="02020603050405020304" pitchFamily="18" charset="0"/>
                <a:cs typeface="Times New Roman" panose="02020603050405020304" pitchFamily="18" charset="0"/>
              </a:rPr>
              <a:t>Mã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Đốc</a:t>
            </a:r>
            <a:endParaRPr lang="en-US" sz="4400"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D0C7950A-0895-FCF7-EAB2-F7C0B80DBAC7}"/>
              </a:ext>
            </a:extLst>
          </p:cNvPr>
          <p:cNvSpPr txBox="1">
            <a:spLocks/>
          </p:cNvSpPr>
          <p:nvPr/>
        </p:nvSpPr>
        <p:spPr>
          <a:xfrm>
            <a:off x="6203629" y="6869243"/>
            <a:ext cx="11474770" cy="775510"/>
          </a:xfrm>
          <a:prstGeom prst="rect">
            <a:avLst/>
          </a:prstGeom>
          <a:solidFill>
            <a:srgbClr val="FBFBFB"/>
          </a:solidFill>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dirty="0" err="1">
                <a:latin typeface="Times New Roman" panose="02020603050405020304" pitchFamily="18" charset="0"/>
                <a:cs typeface="Times New Roman" panose="02020603050405020304" pitchFamily="18" charset="0"/>
              </a:rPr>
              <a:t>bán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Bắc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endParaRPr lang="en-US" sz="4400" dirty="0">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AC22C9E3-F95B-0C2C-1BE9-8DF78F40AF23}"/>
              </a:ext>
            </a:extLst>
          </p:cNvPr>
          <p:cNvSpPr txBox="1">
            <a:spLocks/>
          </p:cNvSpPr>
          <p:nvPr/>
        </p:nvSpPr>
        <p:spPr>
          <a:xfrm>
            <a:off x="6203630" y="5184996"/>
            <a:ext cx="11474770" cy="1458374"/>
          </a:xfrm>
          <a:prstGeom prst="rect">
            <a:avLst/>
          </a:prstGeom>
          <a:solidFill>
            <a:srgbClr val="FBFBFB"/>
          </a:solidFill>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Hăm-lét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Uy-li-am </a:t>
            </a:r>
            <a:r>
              <a:rPr lang="en-US" sz="4400" dirty="0" err="1">
                <a:latin typeface="Times New Roman" panose="02020603050405020304" pitchFamily="18" charset="0"/>
                <a:cs typeface="Times New Roman" panose="02020603050405020304" pitchFamily="18" charset="0"/>
              </a:rPr>
              <a:t>Sếch-xpia</a:t>
            </a:r>
            <a:r>
              <a:rPr lang="en-US" sz="4400" dirty="0">
                <a:latin typeface="Times New Roman" panose="02020603050405020304" pitchFamily="18" charset="0"/>
                <a:cs typeface="Times New Roman" panose="02020603050405020304" pitchFamily="18" charset="0"/>
              </a:rPr>
              <a:t> (William Shakespeare)</a:t>
            </a:r>
          </a:p>
        </p:txBody>
      </p:sp>
      <p:cxnSp>
        <p:nvCxnSpPr>
          <p:cNvPr id="17" name="Straight Arrow Connector 16">
            <a:extLst>
              <a:ext uri="{FF2B5EF4-FFF2-40B4-BE49-F238E27FC236}">
                <a16:creationId xmlns:a16="http://schemas.microsoft.com/office/drawing/2014/main" id="{BDB1D2D1-0DCB-2D7F-33D0-61A0C387CD24}"/>
              </a:ext>
            </a:extLst>
          </p:cNvPr>
          <p:cNvCxnSpPr>
            <a:cxnSpLocks/>
            <a:stCxn id="3" idx="3"/>
            <a:endCxn id="15" idx="1"/>
          </p:cNvCxnSpPr>
          <p:nvPr/>
        </p:nvCxnSpPr>
        <p:spPr>
          <a:xfrm>
            <a:off x="3616017" y="4500510"/>
            <a:ext cx="2587613" cy="14136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6905146-86C3-2A06-53E4-D58204277423}"/>
              </a:ext>
            </a:extLst>
          </p:cNvPr>
          <p:cNvCxnSpPr>
            <a:cxnSpLocks/>
            <a:stCxn id="7" idx="3"/>
            <a:endCxn id="12" idx="1"/>
          </p:cNvCxnSpPr>
          <p:nvPr/>
        </p:nvCxnSpPr>
        <p:spPr>
          <a:xfrm flipV="1">
            <a:off x="4343401" y="4468655"/>
            <a:ext cx="1860229" cy="22091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569080-D6C2-7146-781F-5F2176B7A73B}"/>
              </a:ext>
            </a:extLst>
          </p:cNvPr>
          <p:cNvCxnSpPr>
            <a:cxnSpLocks/>
            <a:stCxn id="8" idx="3"/>
            <a:endCxn id="13" idx="1"/>
          </p:cNvCxnSpPr>
          <p:nvPr/>
        </p:nvCxnSpPr>
        <p:spPr>
          <a:xfrm flipV="1">
            <a:off x="4343401" y="7256998"/>
            <a:ext cx="1860228" cy="5979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D6D0F5-BD02-6D2D-F3A9-249F9A19C3E8}"/>
              </a:ext>
            </a:extLst>
          </p:cNvPr>
          <p:cNvCxnSpPr>
            <a:cxnSpLocks/>
            <a:endCxn id="6" idx="1"/>
          </p:cNvCxnSpPr>
          <p:nvPr/>
        </p:nvCxnSpPr>
        <p:spPr>
          <a:xfrm>
            <a:off x="3798581" y="5565184"/>
            <a:ext cx="2370347" cy="31413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7318E88-8058-B583-6179-C8E0E1BFC55C}"/>
              </a:ext>
            </a:extLst>
          </p:cNvPr>
          <p:cNvSpPr/>
          <p:nvPr/>
        </p:nvSpPr>
        <p:spPr>
          <a:xfrm>
            <a:off x="2362945" y="2246568"/>
            <a:ext cx="3656856" cy="1136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b.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thích</a:t>
            </a:r>
            <a:endParaRPr lang="en-US" sz="4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AutoShape 6">
            <a:extLst>
              <a:ext uri="{FF2B5EF4-FFF2-40B4-BE49-F238E27FC236}">
                <a16:creationId xmlns:a16="http://schemas.microsoft.com/office/drawing/2014/main" id="{C11BA4DA-827C-4BF4-E071-DAF28B88450F}"/>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txBody>
          <a:bodyPr/>
          <a:lstStyle/>
          <a:p>
            <a:endParaRPr lang="en-US"/>
          </a:p>
        </p:txBody>
      </p:sp>
      <p:sp>
        <p:nvSpPr>
          <p:cNvPr id="19" name="Title 4">
            <a:extLst>
              <a:ext uri="{FF2B5EF4-FFF2-40B4-BE49-F238E27FC236}">
                <a16:creationId xmlns:a16="http://schemas.microsoft.com/office/drawing/2014/main" id="{30091595-AE62-4A7F-303C-D37A9CF0274E}"/>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Đọc</a:t>
            </a:r>
            <a:r>
              <a:rPr lang="en-US" sz="5400" b="1" dirty="0">
                <a:latin typeface="Times New Roman" panose="02020603050405020304" pitchFamily="18" charset="0"/>
                <a:cs typeface="Times New Roman" panose="02020603050405020304" pitchFamily="18" charset="0"/>
              </a:rPr>
              <a:t> – </a:t>
            </a:r>
            <a:r>
              <a:rPr lang="en-US" sz="5400" b="1" dirty="0" err="1">
                <a:latin typeface="Times New Roman" panose="02020603050405020304" pitchFamily="18" charset="0"/>
                <a:cs typeface="Times New Roman" panose="02020603050405020304" pitchFamily="18" charset="0"/>
              </a:rPr>
              <a:t>chú</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thích</a:t>
            </a:r>
            <a:endParaRPr lang="en-US" sz="5400" b="1" dirty="0">
              <a:latin typeface="Times New Roman" panose="02020603050405020304" pitchFamily="18" charset="0"/>
              <a:cs typeface="Times New Roman" panose="02020603050405020304" pitchFamily="18" charset="0"/>
            </a:endParaRPr>
          </a:p>
        </p:txBody>
      </p:sp>
      <p:sp>
        <p:nvSpPr>
          <p:cNvPr id="1039" name="Freeform 22">
            <a:extLst>
              <a:ext uri="{FF2B5EF4-FFF2-40B4-BE49-F238E27FC236}">
                <a16:creationId xmlns:a16="http://schemas.microsoft.com/office/drawing/2014/main" id="{52D6DC87-8F1C-7AA5-B04C-52D7F741A532}"/>
              </a:ext>
            </a:extLst>
          </p:cNvPr>
          <p:cNvSpPr/>
          <p:nvPr/>
        </p:nvSpPr>
        <p:spPr>
          <a:xfrm flipH="1">
            <a:off x="15240202" y="580086"/>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40" name="Group 2">
            <a:extLst>
              <a:ext uri="{FF2B5EF4-FFF2-40B4-BE49-F238E27FC236}">
                <a16:creationId xmlns:a16="http://schemas.microsoft.com/office/drawing/2014/main" id="{973749A3-DC5C-7078-732D-F9CD7B6EAECF}"/>
              </a:ext>
            </a:extLst>
          </p:cNvPr>
          <p:cNvGrpSpPr/>
          <p:nvPr/>
        </p:nvGrpSpPr>
        <p:grpSpPr>
          <a:xfrm rot="5400000">
            <a:off x="7522428" y="2164017"/>
            <a:ext cx="3243146" cy="18288001"/>
            <a:chOff x="0" y="0"/>
            <a:chExt cx="854162" cy="3062887"/>
          </a:xfrm>
        </p:grpSpPr>
        <p:sp>
          <p:nvSpPr>
            <p:cNvPr id="1041" name="Freeform 3">
              <a:extLst>
                <a:ext uri="{FF2B5EF4-FFF2-40B4-BE49-F238E27FC236}">
                  <a16:creationId xmlns:a16="http://schemas.microsoft.com/office/drawing/2014/main" id="{F74CB215-78FE-33FB-1E55-95DA7554A92F}"/>
                </a:ext>
              </a:extLst>
            </p:cNvPr>
            <p:cNvSpPr/>
            <p:nvPr/>
          </p:nvSpPr>
          <p:spPr>
            <a:xfrm>
              <a:off x="0" y="0"/>
              <a:ext cx="854162" cy="3062887"/>
            </a:xfrm>
            <a:custGeom>
              <a:avLst/>
              <a:gdLst/>
              <a:ahLst/>
              <a:cxnLst/>
              <a:rect l="l" t="t" r="r" b="b"/>
              <a:pathLst>
                <a:path w="854162" h="3062887">
                  <a:moveTo>
                    <a:pt x="0" y="0"/>
                  </a:moveTo>
                  <a:lnTo>
                    <a:pt x="854162" y="0"/>
                  </a:lnTo>
                  <a:lnTo>
                    <a:pt x="854162" y="3062887"/>
                  </a:lnTo>
                  <a:lnTo>
                    <a:pt x="0" y="3062887"/>
                  </a:lnTo>
                  <a:close/>
                </a:path>
              </a:pathLst>
            </a:custGeom>
            <a:solidFill>
              <a:srgbClr val="70170A"/>
            </a:solidFill>
          </p:spPr>
          <p:txBody>
            <a:bodyPr/>
            <a:lstStyle/>
            <a:p>
              <a:endParaRPr lang="en-US"/>
            </a:p>
          </p:txBody>
        </p:sp>
        <p:sp>
          <p:nvSpPr>
            <p:cNvPr id="1042" name="TextBox 4">
              <a:extLst>
                <a:ext uri="{FF2B5EF4-FFF2-40B4-BE49-F238E27FC236}">
                  <a16:creationId xmlns:a16="http://schemas.microsoft.com/office/drawing/2014/main" id="{4B20BF79-F938-FF24-0282-79CC38068479}"/>
                </a:ext>
              </a:extLst>
            </p:cNvPr>
            <p:cNvSpPr txBox="1"/>
            <p:nvPr/>
          </p:nvSpPr>
          <p:spPr>
            <a:xfrm>
              <a:off x="0" y="-47625"/>
              <a:ext cx="854162" cy="3110512"/>
            </a:xfrm>
            <a:prstGeom prst="rect">
              <a:avLst/>
            </a:prstGeom>
          </p:spPr>
          <p:txBody>
            <a:bodyPr lIns="50800" tIns="50800" rIns="50800" bIns="50800" rtlCol="0" anchor="ctr"/>
            <a:lstStyle/>
            <a:p>
              <a:pPr algn="ctr">
                <a:lnSpc>
                  <a:spcPts val="1960"/>
                </a:lnSpc>
              </a:pPr>
              <a:endParaRPr/>
            </a:p>
          </p:txBody>
        </p:sp>
      </p:grpSp>
      <p:sp>
        <p:nvSpPr>
          <p:cNvPr id="1049" name="Content Placeholder 2">
            <a:extLst>
              <a:ext uri="{FF2B5EF4-FFF2-40B4-BE49-F238E27FC236}">
                <a16:creationId xmlns:a16="http://schemas.microsoft.com/office/drawing/2014/main" id="{C6869E47-C134-7F4A-5311-FD8A63C732CA}"/>
              </a:ext>
            </a:extLst>
          </p:cNvPr>
          <p:cNvSpPr txBox="1">
            <a:spLocks/>
          </p:cNvSpPr>
          <p:nvPr/>
        </p:nvSpPr>
        <p:spPr>
          <a:xfrm>
            <a:off x="1291235" y="5184996"/>
            <a:ext cx="2307431" cy="751697"/>
          </a:xfrm>
          <a:prstGeom prst="rect">
            <a:avLst/>
          </a:prstGeom>
          <a:solidFill>
            <a:srgbClr val="EAF4DF"/>
          </a:solidFill>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400" b="1" dirty="0">
                <a:latin typeface="Times New Roman" panose="02020603050405020304" pitchFamily="18" charset="0"/>
                <a:cs typeface="Times New Roman" panose="02020603050405020304" pitchFamily="18" charset="0"/>
              </a:rPr>
              <a:t>Du</a:t>
            </a:r>
          </a:p>
        </p:txBody>
      </p:sp>
    </p:spTree>
    <p:extLst>
      <p:ext uri="{BB962C8B-B14F-4D97-AF65-F5344CB8AC3E}">
        <p14:creationId xmlns:p14="http://schemas.microsoft.com/office/powerpoint/2010/main" val="15153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49"/>
                                        </p:tgtEl>
                                        <p:attrNameLst>
                                          <p:attrName>style.visibility</p:attrName>
                                        </p:attrNameLst>
                                      </p:cBhvr>
                                      <p:to>
                                        <p:strVal val="visible"/>
                                      </p:to>
                                    </p:set>
                                    <p:animEffect transition="in" filter="barn(inVertical)">
                                      <p:cBhvr>
                                        <p:cTn id="21" dur="500"/>
                                        <p:tgtEl>
                                          <p:spTgt spid="104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2" grpId="0" animBg="1"/>
      <p:bldP spid="13" grpId="0" animBg="1"/>
      <p:bldP spid="15" grpId="0" animBg="1"/>
      <p:bldP spid="4" grpId="0"/>
      <p:bldP spid="10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18E88-8058-B583-6179-C8E0E1BFC55C}"/>
              </a:ext>
            </a:extLst>
          </p:cNvPr>
          <p:cNvSpPr/>
          <p:nvPr/>
        </p:nvSpPr>
        <p:spPr>
          <a:xfrm>
            <a:off x="2362945" y="2246568"/>
            <a:ext cx="3656856" cy="1136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giả</a:t>
            </a:r>
            <a:endParaRPr lang="en-US" sz="4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AutoShape 6">
            <a:extLst>
              <a:ext uri="{FF2B5EF4-FFF2-40B4-BE49-F238E27FC236}">
                <a16:creationId xmlns:a16="http://schemas.microsoft.com/office/drawing/2014/main" id="{C11BA4DA-827C-4BF4-E071-DAF28B88450F}"/>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txBody>
          <a:bodyPr/>
          <a:lstStyle/>
          <a:p>
            <a:endParaRPr lang="en-US"/>
          </a:p>
        </p:txBody>
      </p:sp>
      <p:sp>
        <p:nvSpPr>
          <p:cNvPr id="19" name="Title 4">
            <a:extLst>
              <a:ext uri="{FF2B5EF4-FFF2-40B4-BE49-F238E27FC236}">
                <a16:creationId xmlns:a16="http://schemas.microsoft.com/office/drawing/2014/main" id="{30091595-AE62-4A7F-303C-D37A9CF0274E}"/>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Tìm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hiểu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chung</a:t>
            </a:r>
            <a:endParaRPr lang="en-US" sz="5400" b="1" dirty="0">
              <a:latin typeface="Times New Roman" panose="02020603050405020304" pitchFamily="18" charset="0"/>
              <a:cs typeface="Times New Roman" panose="02020603050405020304" pitchFamily="18" charset="0"/>
            </a:endParaRPr>
          </a:p>
        </p:txBody>
      </p:sp>
      <p:sp>
        <p:nvSpPr>
          <p:cNvPr id="1039" name="Freeform 22">
            <a:extLst>
              <a:ext uri="{FF2B5EF4-FFF2-40B4-BE49-F238E27FC236}">
                <a16:creationId xmlns:a16="http://schemas.microsoft.com/office/drawing/2014/main" id="{52D6DC87-8F1C-7AA5-B04C-52D7F741A532}"/>
              </a:ext>
            </a:extLst>
          </p:cNvPr>
          <p:cNvSpPr/>
          <p:nvPr/>
        </p:nvSpPr>
        <p:spPr>
          <a:xfrm flipH="1">
            <a:off x="15849600" y="129571"/>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 name="Group 4">
            <a:extLst>
              <a:ext uri="{FF2B5EF4-FFF2-40B4-BE49-F238E27FC236}">
                <a16:creationId xmlns:a16="http://schemas.microsoft.com/office/drawing/2014/main" id="{9591E8B6-5F6B-E142-A3C9-48CF1A037258}"/>
              </a:ext>
            </a:extLst>
          </p:cNvPr>
          <p:cNvGrpSpPr/>
          <p:nvPr/>
        </p:nvGrpSpPr>
        <p:grpSpPr>
          <a:xfrm>
            <a:off x="11641745" y="2401749"/>
            <a:ext cx="5943600" cy="6255786"/>
            <a:chOff x="0" y="0"/>
            <a:chExt cx="2952750" cy="2995930"/>
          </a:xfrm>
        </p:grpSpPr>
        <p:sp>
          <p:nvSpPr>
            <p:cNvPr id="11" name="Freeform 5">
              <a:extLst>
                <a:ext uri="{FF2B5EF4-FFF2-40B4-BE49-F238E27FC236}">
                  <a16:creationId xmlns:a16="http://schemas.microsoft.com/office/drawing/2014/main" id="{54538631-F288-AF0B-BF55-37A9EABDA02B}"/>
                </a:ext>
              </a:extLst>
            </p:cNvPr>
            <p:cNvSpPr/>
            <p:nvPr/>
          </p:nvSpPr>
          <p:spPr>
            <a:xfrm>
              <a:off x="-2540" y="-5080"/>
              <a:ext cx="2962910" cy="3004820"/>
            </a:xfrm>
            <a:custGeom>
              <a:avLst/>
              <a:gdLst/>
              <a:ahLst/>
              <a:cxnLst/>
              <a:rect l="l" t="t" r="r" b="b"/>
              <a:pathLst>
                <a:path w="2962910" h="3004820">
                  <a:moveTo>
                    <a:pt x="2936240" y="16510"/>
                  </a:moveTo>
                  <a:lnTo>
                    <a:pt x="2926080" y="16510"/>
                  </a:lnTo>
                  <a:cubicBezTo>
                    <a:pt x="2684780" y="16510"/>
                    <a:pt x="2443480" y="19050"/>
                    <a:pt x="2203450" y="21590"/>
                  </a:cubicBezTo>
                  <a:cubicBezTo>
                    <a:pt x="1775460" y="26670"/>
                    <a:pt x="1346200" y="34290"/>
                    <a:pt x="918210" y="35560"/>
                  </a:cubicBezTo>
                  <a:cubicBezTo>
                    <a:pt x="751840" y="35560"/>
                    <a:pt x="585470" y="26670"/>
                    <a:pt x="419100" y="16510"/>
                  </a:cubicBezTo>
                  <a:cubicBezTo>
                    <a:pt x="281940" y="7620"/>
                    <a:pt x="142240" y="0"/>
                    <a:pt x="5080" y="10160"/>
                  </a:cubicBezTo>
                  <a:cubicBezTo>
                    <a:pt x="6350" y="210820"/>
                    <a:pt x="7620" y="411480"/>
                    <a:pt x="10160" y="610870"/>
                  </a:cubicBezTo>
                  <a:cubicBezTo>
                    <a:pt x="13970" y="1056640"/>
                    <a:pt x="20320" y="1502410"/>
                    <a:pt x="16510" y="1948180"/>
                  </a:cubicBezTo>
                  <a:cubicBezTo>
                    <a:pt x="15240" y="2169160"/>
                    <a:pt x="6350" y="2390140"/>
                    <a:pt x="2540" y="2611120"/>
                  </a:cubicBezTo>
                  <a:cubicBezTo>
                    <a:pt x="0" y="2730500"/>
                    <a:pt x="10160" y="2849880"/>
                    <a:pt x="17780" y="2967990"/>
                  </a:cubicBezTo>
                  <a:cubicBezTo>
                    <a:pt x="77470" y="2962910"/>
                    <a:pt x="138430" y="2966720"/>
                    <a:pt x="196850" y="2971800"/>
                  </a:cubicBezTo>
                  <a:cubicBezTo>
                    <a:pt x="287020" y="2979420"/>
                    <a:pt x="375920" y="2988310"/>
                    <a:pt x="466090" y="2992120"/>
                  </a:cubicBezTo>
                  <a:cubicBezTo>
                    <a:pt x="882650" y="3004820"/>
                    <a:pt x="1300480" y="2997200"/>
                    <a:pt x="1717040" y="2987040"/>
                  </a:cubicBezTo>
                  <a:cubicBezTo>
                    <a:pt x="2127250" y="2975610"/>
                    <a:pt x="2538730" y="2962910"/>
                    <a:pt x="2950210" y="2961640"/>
                  </a:cubicBezTo>
                  <a:cubicBezTo>
                    <a:pt x="2942590" y="2794000"/>
                    <a:pt x="2933700" y="2626360"/>
                    <a:pt x="2928620" y="2457450"/>
                  </a:cubicBezTo>
                  <a:cubicBezTo>
                    <a:pt x="2915920" y="2034540"/>
                    <a:pt x="2933700" y="1612900"/>
                    <a:pt x="2945130" y="1189990"/>
                  </a:cubicBezTo>
                  <a:cubicBezTo>
                    <a:pt x="2956560" y="800100"/>
                    <a:pt x="2962910" y="407670"/>
                    <a:pt x="2936240" y="16510"/>
                  </a:cubicBezTo>
                  <a:close/>
                </a:path>
              </a:pathLst>
            </a:custGeom>
            <a:blipFill>
              <a:blip r:embed="rId5"/>
              <a:stretch>
                <a:fillRect l="-3858" r="-25274"/>
              </a:stretch>
            </a:blipFill>
          </p:spPr>
          <p:txBody>
            <a:bodyPr/>
            <a:lstStyle/>
            <a:p>
              <a:endParaRPr lang="en-US"/>
            </a:p>
          </p:txBody>
        </p:sp>
      </p:grpSp>
      <p:sp>
        <p:nvSpPr>
          <p:cNvPr id="14" name="Title 1">
            <a:extLst>
              <a:ext uri="{FF2B5EF4-FFF2-40B4-BE49-F238E27FC236}">
                <a16:creationId xmlns:a16="http://schemas.microsoft.com/office/drawing/2014/main" id="{F6819ACB-4866-2FD2-1B7E-21A3B847B3FE}"/>
              </a:ext>
            </a:extLst>
          </p:cNvPr>
          <p:cNvSpPr>
            <a:spLocks noGrp="1"/>
          </p:cNvSpPr>
          <p:nvPr>
            <p:ph type="title"/>
          </p:nvPr>
        </p:nvSpPr>
        <p:spPr>
          <a:xfrm>
            <a:off x="11049000" y="8724900"/>
            <a:ext cx="7239000" cy="1325563"/>
          </a:xfrm>
        </p:spPr>
        <p:txBody>
          <a:bodyPr>
            <a:normAutofit fontScale="90000"/>
          </a:bodyPr>
          <a:lstStyle/>
          <a:p>
            <a:r>
              <a:rPr lang="en-US" b="1" dirty="0" err="1">
                <a:latin typeface="Times New Roman" panose="02020603050405020304" pitchFamily="18" charset="0"/>
                <a:cs typeface="Times New Roman" panose="02020603050405020304" pitchFamily="18" charset="0"/>
              </a:rPr>
              <a:t>Côn</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xtan</a:t>
            </a:r>
            <a:r>
              <a:rPr lang="en-US" b="1" dirty="0">
                <a:latin typeface="Times New Roman" panose="02020603050405020304" pitchFamily="18" charset="0"/>
                <a:cs typeface="Times New Roman" panose="02020603050405020304" pitchFamily="18" charset="0"/>
              </a:rPr>
              <a:t>-tin Pau-</a:t>
            </a:r>
            <a:r>
              <a:rPr lang="en-US" b="1" dirty="0" err="1">
                <a:latin typeface="Times New Roman" panose="02020603050405020304" pitchFamily="18" charset="0"/>
                <a:cs typeface="Times New Roman" panose="02020603050405020304" pitchFamily="18" charset="0"/>
              </a:rPr>
              <a:t>xtốp</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xki</a:t>
            </a:r>
            <a:r>
              <a:rPr lang="en-US" b="1" dirty="0">
                <a:latin typeface="Times New Roman" panose="02020603050405020304" pitchFamily="18" charset="0"/>
                <a:cs typeface="Times New Roman" panose="02020603050405020304" pitchFamily="18" charset="0"/>
              </a:rPr>
              <a:t> (1892 – 1986) </a:t>
            </a:r>
          </a:p>
        </p:txBody>
      </p:sp>
      <p:sp>
        <p:nvSpPr>
          <p:cNvPr id="20" name="Content Placeholder 2">
            <a:extLst>
              <a:ext uri="{FF2B5EF4-FFF2-40B4-BE49-F238E27FC236}">
                <a16:creationId xmlns:a16="http://schemas.microsoft.com/office/drawing/2014/main" id="{28C458A7-967E-E145-2EA6-336F5B44F631}"/>
              </a:ext>
            </a:extLst>
          </p:cNvPr>
          <p:cNvSpPr>
            <a:spLocks noGrp="1"/>
          </p:cNvSpPr>
          <p:nvPr>
            <p:ph idx="1"/>
          </p:nvPr>
        </p:nvSpPr>
        <p:spPr>
          <a:xfrm>
            <a:off x="1103714" y="3891406"/>
            <a:ext cx="10097686" cy="4351338"/>
          </a:xfrm>
        </p:spPr>
        <p:txBody>
          <a:bodyPr>
            <a:normAutofit/>
          </a:bodyPr>
          <a:lstStyle/>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Nga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p>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dậy</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rung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đẹp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lấp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sống</a:t>
            </a:r>
            <a:r>
              <a:rPr lang="en-US" sz="4400" dirty="0">
                <a:latin typeface="Times New Roman" panose="02020603050405020304" pitchFamily="18" charset="0"/>
                <a:cs typeface="Times New Roman" panose="02020603050405020304" pitchFamily="18" charset="0"/>
              </a:rPr>
              <a:t>.</a:t>
            </a:r>
          </a:p>
        </p:txBody>
      </p:sp>
      <p:sp>
        <p:nvSpPr>
          <p:cNvPr id="25" name="Freeform 8">
            <a:extLst>
              <a:ext uri="{FF2B5EF4-FFF2-40B4-BE49-F238E27FC236}">
                <a16:creationId xmlns:a16="http://schemas.microsoft.com/office/drawing/2014/main" id="{A05794E7-4AF1-D02D-4365-EA3F8B19686D}"/>
              </a:ext>
            </a:extLst>
          </p:cNvPr>
          <p:cNvSpPr/>
          <p:nvPr/>
        </p:nvSpPr>
        <p:spPr>
          <a:xfrm>
            <a:off x="-389159" y="7886700"/>
            <a:ext cx="2515345" cy="2604106"/>
          </a:xfrm>
          <a:custGeom>
            <a:avLst/>
            <a:gdLst/>
            <a:ahLst/>
            <a:cxnLst/>
            <a:rect l="l" t="t" r="r" b="b"/>
            <a:pathLst>
              <a:path w="1105424" h="1918306">
                <a:moveTo>
                  <a:pt x="0" y="0"/>
                </a:moveTo>
                <a:lnTo>
                  <a:pt x="1105424" y="0"/>
                </a:lnTo>
                <a:lnTo>
                  <a:pt x="1105424" y="1918306"/>
                </a:lnTo>
                <a:lnTo>
                  <a:pt x="0" y="1918306"/>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33309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barn(inVertical)">
                                      <p:cBhvr>
                                        <p:cTn id="2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18E88-8058-B583-6179-C8E0E1BFC55C}"/>
              </a:ext>
            </a:extLst>
          </p:cNvPr>
          <p:cNvSpPr/>
          <p:nvPr/>
        </p:nvSpPr>
        <p:spPr>
          <a:xfrm>
            <a:off x="2362945" y="2246568"/>
            <a:ext cx="3656856" cy="1136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giả</a:t>
            </a:r>
            <a:endParaRPr lang="en-US" sz="4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AutoShape 6">
            <a:extLst>
              <a:ext uri="{FF2B5EF4-FFF2-40B4-BE49-F238E27FC236}">
                <a16:creationId xmlns:a16="http://schemas.microsoft.com/office/drawing/2014/main" id="{C11BA4DA-827C-4BF4-E071-DAF28B88450F}"/>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txBody>
          <a:bodyPr/>
          <a:lstStyle/>
          <a:p>
            <a:endParaRPr lang="en-US"/>
          </a:p>
        </p:txBody>
      </p:sp>
      <p:sp>
        <p:nvSpPr>
          <p:cNvPr id="19" name="Title 4">
            <a:extLst>
              <a:ext uri="{FF2B5EF4-FFF2-40B4-BE49-F238E27FC236}">
                <a16:creationId xmlns:a16="http://schemas.microsoft.com/office/drawing/2014/main" id="{30091595-AE62-4A7F-303C-D37A9CF0274E}"/>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a:latin typeface="Times New Roman" panose="02020603050405020304" pitchFamily="18" charset="0"/>
                <a:cs typeface="Times New Roman" panose="02020603050405020304" pitchFamily="18" charset="0"/>
              </a:rPr>
              <a:t>2. </a:t>
            </a:r>
            <a:r>
              <a:rPr lang="en-US" sz="5400" b="1" dirty="0" err="1">
                <a:latin typeface="Times New Roman" panose="02020603050405020304" pitchFamily="18" charset="0"/>
                <a:cs typeface="Times New Roman" panose="02020603050405020304" pitchFamily="18" charset="0"/>
              </a:rPr>
              <a:t>Tìm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hiểu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chung</a:t>
            </a:r>
            <a:endParaRPr lang="en-US" sz="5400" b="1" dirty="0">
              <a:latin typeface="Times New Roman" panose="02020603050405020304" pitchFamily="18" charset="0"/>
              <a:cs typeface="Times New Roman" panose="02020603050405020304" pitchFamily="18" charset="0"/>
            </a:endParaRPr>
          </a:p>
        </p:txBody>
      </p:sp>
      <p:sp>
        <p:nvSpPr>
          <p:cNvPr id="1039" name="Freeform 22">
            <a:extLst>
              <a:ext uri="{FF2B5EF4-FFF2-40B4-BE49-F238E27FC236}">
                <a16:creationId xmlns:a16="http://schemas.microsoft.com/office/drawing/2014/main" id="{52D6DC87-8F1C-7AA5-B04C-52D7F741A532}"/>
              </a:ext>
            </a:extLst>
          </p:cNvPr>
          <p:cNvSpPr/>
          <p:nvPr/>
        </p:nvSpPr>
        <p:spPr>
          <a:xfrm flipH="1">
            <a:off x="15849600" y="129571"/>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Content Placeholder 2">
            <a:extLst>
              <a:ext uri="{FF2B5EF4-FFF2-40B4-BE49-F238E27FC236}">
                <a16:creationId xmlns:a16="http://schemas.microsoft.com/office/drawing/2014/main" id="{28C458A7-967E-E145-2EA6-336F5B44F631}"/>
              </a:ext>
            </a:extLst>
          </p:cNvPr>
          <p:cNvSpPr>
            <a:spLocks noGrp="1"/>
          </p:cNvSpPr>
          <p:nvPr>
            <p:ph idx="1"/>
          </p:nvPr>
        </p:nvSpPr>
        <p:spPr>
          <a:xfrm>
            <a:off x="914400" y="3924300"/>
            <a:ext cx="10515600" cy="5040024"/>
          </a:xfrm>
        </p:spPr>
        <p:txBody>
          <a:bodyPr>
            <a:normAutofit lnSpcReduction="10000"/>
          </a:bodyPr>
          <a:lstStyle/>
          <a:p>
            <a:pPr marL="0" indent="0" algn="just">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phẩm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Cô</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ren </a:t>
            </a:r>
            <a:r>
              <a:rPr lang="en-US" sz="4400" dirty="0">
                <a:latin typeface="Times New Roman" panose="02020603050405020304" pitchFamily="18" charset="0"/>
                <a:cs typeface="Times New Roman" panose="02020603050405020304" pitchFamily="18" charset="0"/>
              </a:rPr>
              <a:t>(1958</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Chiếc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nhẫn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thép</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(1973), </a:t>
            </a:r>
            <a:r>
              <a:rPr lang="en-US" sz="4400" i="1" dirty="0" err="1">
                <a:latin typeface="Times New Roman" panose="02020603050405020304" pitchFamily="18" charset="0"/>
                <a:cs typeface="Times New Roman" panose="02020603050405020304" pitchFamily="18" charset="0"/>
              </a:rPr>
              <a:t>Một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mình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mùa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thu</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(1984), </a:t>
            </a:r>
            <a:r>
              <a:rPr lang="en-US" sz="4400" i="1" dirty="0" err="1">
                <a:latin typeface="Times New Roman" panose="02020603050405020304" pitchFamily="18" charset="0"/>
                <a:cs typeface="Times New Roman" panose="02020603050405020304" pitchFamily="18" charset="0"/>
              </a:rPr>
              <a:t>Câu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chuyện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phương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Bắc</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(1987), </a:t>
            </a:r>
            <a:r>
              <a:rPr lang="en-US" sz="4400" i="1" dirty="0" err="1">
                <a:latin typeface="Times New Roman" panose="02020603050405020304" pitchFamily="18" charset="0"/>
                <a:cs typeface="Times New Roman" panose="02020603050405020304" pitchFamily="18" charset="0"/>
              </a:rPr>
              <a:t>Chuyện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kể</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về</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cuộc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đời</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(2012),…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hồng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vàng</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(1961)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7450CBB7-39D1-1E99-7A61-18876FD8984D}"/>
              </a:ext>
            </a:extLst>
          </p:cNvPr>
          <p:cNvPicPr>
            <a:picLocks noChangeAspect="1"/>
          </p:cNvPicPr>
          <p:nvPr/>
        </p:nvPicPr>
        <p:blipFill>
          <a:blip r:embed="rId5"/>
          <a:stretch>
            <a:fillRect/>
          </a:stretch>
        </p:blipFill>
        <p:spPr>
          <a:xfrm>
            <a:off x="12039600" y="1924671"/>
            <a:ext cx="5334000" cy="8008429"/>
          </a:xfrm>
          <a:prstGeom prst="rect">
            <a:avLst/>
          </a:prstGeom>
        </p:spPr>
      </p:pic>
    </p:spTree>
    <p:extLst>
      <p:ext uri="{BB962C8B-B14F-4D97-AF65-F5344CB8AC3E}">
        <p14:creationId xmlns:p14="http://schemas.microsoft.com/office/powerpoint/2010/main" val="11953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0591E7-1D88-6E07-8B3F-09E6B78A1664}"/>
              </a:ext>
            </a:extLst>
          </p:cNvPr>
          <p:cNvSpPr txBox="1"/>
          <p:nvPr/>
        </p:nvSpPr>
        <p:spPr>
          <a:xfrm>
            <a:off x="9144000" y="1034683"/>
            <a:ext cx="8763000" cy="8217634"/>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cứu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thể</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còn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nhiều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văn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được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dịch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thiệu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đầy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đủ</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hơn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được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xem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tầm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vóc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hơn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nếu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hỏi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bạn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đọc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Việt</a:t>
            </a:r>
            <a:r>
              <a:rPr lang="en-US" sz="4400" i="1" dirty="0">
                <a:latin typeface="Times New Roman" panose="02020603050405020304" pitchFamily="18" charset="0"/>
                <a:cs typeface="Times New Roman" panose="02020603050405020304" pitchFamily="18" charset="0"/>
              </a:rPr>
              <a:t> Nam </a:t>
            </a:r>
            <a:r>
              <a:rPr lang="en-US" sz="4400" i="1" dirty="0" err="1">
                <a:latin typeface="Times New Roman" panose="02020603050405020304" pitchFamily="18" charset="0"/>
                <a:cs typeface="Times New Roman" panose="02020603050405020304" pitchFamily="18" charset="0"/>
              </a:rPr>
              <a:t>xem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trong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chục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qua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văn</a:t>
            </a:r>
            <a:r>
              <a:rPr lang="en-US" sz="4400" i="1" dirty="0">
                <a:latin typeface="Times New Roman" panose="02020603050405020304" pitchFamily="18" charset="0"/>
                <a:cs typeface="Times New Roman" panose="02020603050405020304" pitchFamily="18" charset="0"/>
              </a:rPr>
              <a:t> Nga </a:t>
            </a:r>
            <a:r>
              <a:rPr lang="en-US" sz="4400" i="1" dirty="0" err="1">
                <a:latin typeface="Times New Roman" panose="02020603050405020304" pitchFamily="18" charset="0"/>
                <a:cs typeface="Times New Roman" panose="02020603050405020304" pitchFamily="18" charset="0"/>
              </a:rPr>
              <a:t>Xô-viết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được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mến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nhiều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gọi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Côn</a:t>
            </a:r>
            <a:r>
              <a:rPr lang="en-US" sz="4400" i="1"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xtan</a:t>
            </a:r>
            <a:r>
              <a:rPr lang="en-US" sz="4400" i="1" dirty="0">
                <a:latin typeface="Times New Roman" panose="02020603050405020304" pitchFamily="18" charset="0"/>
                <a:cs typeface="Times New Roman" panose="02020603050405020304" pitchFamily="18" charset="0"/>
              </a:rPr>
              <a:t>-tin Pau-</a:t>
            </a:r>
            <a:r>
              <a:rPr lang="en-US" sz="4400" i="1" dirty="0" err="1">
                <a:latin typeface="Times New Roman" panose="02020603050405020304" pitchFamily="18" charset="0"/>
                <a:cs typeface="Times New Roman" panose="02020603050405020304" pitchFamily="18" charset="0"/>
              </a:rPr>
              <a:t>xtốp</a:t>
            </a:r>
            <a:r>
              <a:rPr lang="en-US" sz="4400" i="1"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xki</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kiếp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hoa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dại</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NXB Văn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Thành </a:t>
            </a:r>
            <a:r>
              <a:rPr lang="en-US" sz="4400" dirty="0" err="1">
                <a:latin typeface="Times New Roman" panose="02020603050405020304" pitchFamily="18" charset="0"/>
                <a:cs typeface="Times New Roman" panose="02020603050405020304" pitchFamily="18" charset="0"/>
              </a:rPr>
              <a:t>phố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Chí Minh, 2001, </a:t>
            </a:r>
            <a:r>
              <a:rPr lang="en-US" sz="4400" dirty="0" err="1">
                <a:latin typeface="Times New Roman" panose="02020603050405020304" pitchFamily="18" charset="0"/>
                <a:cs typeface="Times New Roman" panose="02020603050405020304" pitchFamily="18" charset="0"/>
              </a:rPr>
              <a:t>trang</a:t>
            </a:r>
            <a:r>
              <a:rPr lang="en-US" sz="4400" dirty="0">
                <a:latin typeface="Times New Roman" panose="02020603050405020304" pitchFamily="18" charset="0"/>
                <a:cs typeface="Times New Roman" panose="02020603050405020304" pitchFamily="18" charset="0"/>
              </a:rPr>
              <a:t> 82)</a:t>
            </a:r>
          </a:p>
        </p:txBody>
      </p:sp>
      <p:pic>
        <p:nvPicPr>
          <p:cNvPr id="2" name="Picture 2" descr="Konstantin Paustovsky * Sai Mon Thi Dan">
            <a:extLst>
              <a:ext uri="{FF2B5EF4-FFF2-40B4-BE49-F238E27FC236}">
                <a16:creationId xmlns:a16="http://schemas.microsoft.com/office/drawing/2014/main" id="{8B901E54-22CE-F106-C6D9-C3BB53A0A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95" r="19819" b="-1"/>
          <a:stretch/>
        </p:blipFill>
        <p:spPr bwMode="auto">
          <a:xfrm>
            <a:off x="20" y="10"/>
            <a:ext cx="9174833" cy="10286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13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7FDB960E-8E71-9575-DAC7-54CFD819DD38}"/>
              </a:ext>
            </a:extLst>
          </p:cNvPr>
          <p:cNvSpPr/>
          <p:nvPr/>
        </p:nvSpPr>
        <p:spPr>
          <a:xfrm>
            <a:off x="228600" y="4676288"/>
            <a:ext cx="5490891" cy="5603785"/>
          </a:xfrm>
          <a:custGeom>
            <a:avLst/>
            <a:gdLst/>
            <a:ahLst/>
            <a:cxnLst/>
            <a:rect l="l" t="t" r="r" b="b"/>
            <a:pathLst>
              <a:path w="5490891" h="5603785">
                <a:moveTo>
                  <a:pt x="0" y="0"/>
                </a:moveTo>
                <a:lnTo>
                  <a:pt x="5490890" y="0"/>
                </a:lnTo>
                <a:lnTo>
                  <a:pt x="5490890" y="5603784"/>
                </a:lnTo>
                <a:lnTo>
                  <a:pt x="0" y="5603784"/>
                </a:lnTo>
                <a:lnTo>
                  <a:pt x="0" y="0"/>
                </a:lnTo>
                <a:close/>
              </a:path>
            </a:pathLst>
          </a:custGeom>
          <a:blipFill>
            <a:blip r:embed="rId3">
              <a:extLst>
                <a:ext uri="{96DAC541-7B7A-43D3-8B79-37D633B846F1}">
                  <asvg:svgBlip xmlns:asvg="http://schemas.microsoft.com/office/drawing/2016/SVG/main" r:embed="rId4"/>
                </a:ext>
              </a:extLst>
            </a:blip>
            <a:stretch>
              <a:fillRect b="-8809"/>
            </a:stretch>
          </a:blipFill>
        </p:spPr>
        <p:txBody>
          <a:bodyPr/>
          <a:lstStyle/>
          <a:p>
            <a:endParaRPr lang="en-US"/>
          </a:p>
        </p:txBody>
      </p:sp>
      <p:sp>
        <p:nvSpPr>
          <p:cNvPr id="4" name="Rectangle 3">
            <a:extLst>
              <a:ext uri="{FF2B5EF4-FFF2-40B4-BE49-F238E27FC236}">
                <a16:creationId xmlns:a16="http://schemas.microsoft.com/office/drawing/2014/main" id="{57318E88-8058-B583-6179-C8E0E1BFC55C}"/>
              </a:ext>
            </a:extLst>
          </p:cNvPr>
          <p:cNvSpPr/>
          <p:nvPr/>
        </p:nvSpPr>
        <p:spPr>
          <a:xfrm>
            <a:off x="2362945" y="2246568"/>
            <a:ext cx="3656856" cy="1136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b.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phẩm</a:t>
            </a:r>
            <a:endParaRPr lang="en-US" sz="4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AutoShape 6">
            <a:extLst>
              <a:ext uri="{FF2B5EF4-FFF2-40B4-BE49-F238E27FC236}">
                <a16:creationId xmlns:a16="http://schemas.microsoft.com/office/drawing/2014/main" id="{C11BA4DA-827C-4BF4-E071-DAF28B88450F}"/>
              </a:ext>
            </a:extLst>
          </p:cNvPr>
          <p:cNvSpPr/>
          <p:nvPr/>
        </p:nvSpPr>
        <p:spPr>
          <a:xfrm>
            <a:off x="-457200" y="2044256"/>
            <a:ext cx="9049107" cy="23812"/>
          </a:xfrm>
          <a:prstGeom prst="line">
            <a:avLst/>
          </a:prstGeom>
          <a:ln w="47625" cap="rnd">
            <a:solidFill>
              <a:srgbClr val="547D39"/>
            </a:solidFill>
            <a:prstDash val="sysDash"/>
            <a:headEnd type="oval" w="lg" len="lg"/>
            <a:tailEnd type="oval" w="lg" len="lg"/>
          </a:ln>
        </p:spPr>
        <p:txBody>
          <a:bodyPr/>
          <a:lstStyle/>
          <a:p>
            <a:endParaRPr lang="en-US"/>
          </a:p>
        </p:txBody>
      </p:sp>
      <p:sp>
        <p:nvSpPr>
          <p:cNvPr id="19" name="Title 4">
            <a:extLst>
              <a:ext uri="{FF2B5EF4-FFF2-40B4-BE49-F238E27FC236}">
                <a16:creationId xmlns:a16="http://schemas.microsoft.com/office/drawing/2014/main" id="{30091595-AE62-4A7F-303C-D37A9CF0274E}"/>
              </a:ext>
            </a:extLst>
          </p:cNvPr>
          <p:cNvSpPr txBox="1">
            <a:spLocks/>
          </p:cNvSpPr>
          <p:nvPr/>
        </p:nvSpPr>
        <p:spPr>
          <a:xfrm>
            <a:off x="751906" y="806980"/>
            <a:ext cx="9230294" cy="114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b="1" dirty="0" err="1">
                <a:latin typeface="Times New Roman" panose="02020603050405020304" pitchFamily="18" charset="0"/>
                <a:cs typeface="Times New Roman" panose="02020603050405020304" pitchFamily="18" charset="0"/>
              </a:rPr>
              <a:t>Tìm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hiểu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chung</a:t>
            </a:r>
            <a:endParaRPr lang="en-US" sz="5400" b="1" dirty="0">
              <a:latin typeface="Times New Roman" panose="02020603050405020304" pitchFamily="18" charset="0"/>
              <a:cs typeface="Times New Roman" panose="02020603050405020304" pitchFamily="18" charset="0"/>
            </a:endParaRPr>
          </a:p>
        </p:txBody>
      </p:sp>
      <p:sp>
        <p:nvSpPr>
          <p:cNvPr id="1039" name="Freeform 22">
            <a:extLst>
              <a:ext uri="{FF2B5EF4-FFF2-40B4-BE49-F238E27FC236}">
                <a16:creationId xmlns:a16="http://schemas.microsoft.com/office/drawing/2014/main" id="{52D6DC87-8F1C-7AA5-B04C-52D7F741A532}"/>
              </a:ext>
            </a:extLst>
          </p:cNvPr>
          <p:cNvSpPr/>
          <p:nvPr/>
        </p:nvSpPr>
        <p:spPr>
          <a:xfrm flipH="1">
            <a:off x="15849600" y="129571"/>
            <a:ext cx="2345143" cy="1795100"/>
          </a:xfrm>
          <a:custGeom>
            <a:avLst/>
            <a:gdLst/>
            <a:ahLst/>
            <a:cxnLst/>
            <a:rect l="l" t="t" r="r" b="b"/>
            <a:pathLst>
              <a:path w="2345143" h="1795100">
                <a:moveTo>
                  <a:pt x="2345142" y="0"/>
                </a:moveTo>
                <a:lnTo>
                  <a:pt x="0" y="0"/>
                </a:lnTo>
                <a:lnTo>
                  <a:pt x="0" y="1795100"/>
                </a:lnTo>
                <a:lnTo>
                  <a:pt x="2345142" y="1795100"/>
                </a:lnTo>
                <a:lnTo>
                  <a:pt x="234514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Content Placeholder 2">
            <a:extLst>
              <a:ext uri="{FF2B5EF4-FFF2-40B4-BE49-F238E27FC236}">
                <a16:creationId xmlns:a16="http://schemas.microsoft.com/office/drawing/2014/main" id="{28C458A7-967E-E145-2EA6-336F5B44F631}"/>
              </a:ext>
            </a:extLst>
          </p:cNvPr>
          <p:cNvSpPr>
            <a:spLocks noGrp="1"/>
          </p:cNvSpPr>
          <p:nvPr>
            <p:ph idx="1"/>
          </p:nvPr>
        </p:nvSpPr>
        <p:spPr>
          <a:xfrm>
            <a:off x="6238009" y="5341823"/>
            <a:ext cx="11201400" cy="2240077"/>
          </a:xfrm>
        </p:spPr>
        <p:txBody>
          <a:bodyPr>
            <a:normAutofit/>
          </a:bodyPr>
          <a:lstStyle/>
          <a:p>
            <a:pPr marL="0" indent="0" algn="just">
              <a:buNone/>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sức mạnh của trí tưởng tượng và ảnh hưởng của nó trong văn chương cũng như trong đời sống.</a:t>
            </a:r>
            <a:endParaRPr lang="en-US" sz="4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A001925-7297-615B-0882-D1B772C0ED0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662" b="92271" l="5634" r="99296">
                        <a14:foregroundMark x1="9859" y1="92271" x2="59155" y2="83333"/>
                        <a14:foregroundMark x1="5634" y1="85749" x2="11620" y2="76812"/>
                        <a14:foregroundMark x1="74767" y1="60461" x2="73592" y2="58454"/>
                        <a14:foregroundMark x1="90845" y1="87923" x2="74811" y2="60536"/>
                        <a14:foregroundMark x1="73592" y1="58454" x2="72183" y2="57246"/>
                        <a14:foregroundMark x1="95775" y1="89855" x2="95070" y2="80193"/>
                        <a14:foregroundMark x1="54225" y1="46860" x2="54225" y2="44444"/>
                        <a14:backgroundMark x1="34507" y1="50000" x2="23944" y2="39372"/>
                        <a14:backgroundMark x1="78873" y1="53140" x2="94366" y2="35507"/>
                        <a14:backgroundMark x1="97887" y1="44203" x2="97183" y2="36715"/>
                        <a14:backgroundMark x1="96479" y1="46377" x2="97535" y2="36715"/>
                        <a14:backgroundMark x1="97535" y1="36715" x2="97535" y2="48068"/>
                        <a14:backgroundMark x1="97535" y1="48068" x2="97183" y2="48792"/>
                        <a14:backgroundMark x1="42606" y1="44444" x2="38028" y2="37923"/>
                      </a14:backgroundRemoval>
                    </a14:imgEffect>
                  </a14:imgLayer>
                </a14:imgProps>
              </a:ext>
            </a:extLst>
          </a:blip>
          <a:stretch>
            <a:fillRect/>
          </a:stretch>
        </p:blipFill>
        <p:spPr>
          <a:xfrm>
            <a:off x="609600" y="4341290"/>
            <a:ext cx="4405449" cy="6422028"/>
          </a:xfrm>
          <a:prstGeom prst="rect">
            <a:avLst/>
          </a:prstGeom>
        </p:spPr>
      </p:pic>
      <p:sp>
        <p:nvSpPr>
          <p:cNvPr id="6" name="Content Placeholder 2">
            <a:extLst>
              <a:ext uri="{FF2B5EF4-FFF2-40B4-BE49-F238E27FC236}">
                <a16:creationId xmlns:a16="http://schemas.microsoft.com/office/drawing/2014/main" id="{E7F95E22-00CF-E603-1E87-D535A0A438C2}"/>
              </a:ext>
            </a:extLst>
          </p:cNvPr>
          <p:cNvSpPr txBox="1">
            <a:spLocks/>
          </p:cNvSpPr>
          <p:nvPr/>
        </p:nvSpPr>
        <p:spPr>
          <a:xfrm>
            <a:off x="6238009" y="3353695"/>
            <a:ext cx="11201400" cy="845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loại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ngắn</a:t>
            </a:r>
            <a:endParaRPr lang="en-US" sz="44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A113A15-D699-2DC7-4CD0-29D5FCADDE22}"/>
              </a:ext>
            </a:extLst>
          </p:cNvPr>
          <p:cNvSpPr txBox="1">
            <a:spLocks/>
          </p:cNvSpPr>
          <p:nvPr/>
        </p:nvSpPr>
        <p:spPr>
          <a:xfrm>
            <a:off x="6238009" y="4347759"/>
            <a:ext cx="11201400" cy="845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chính</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An-</a:t>
            </a:r>
            <a:r>
              <a:rPr lang="en-US" sz="4400" dirty="0" err="1">
                <a:latin typeface="Times New Roman" panose="02020603050405020304" pitchFamily="18" charset="0"/>
                <a:cs typeface="Times New Roman" panose="02020603050405020304" pitchFamily="18" charset="0"/>
              </a:rPr>
              <a:t>đéc</a:t>
            </a:r>
            <a:r>
              <a:rPr lang="en-US" sz="4400" dirty="0">
                <a:latin typeface="Times New Roman" panose="02020603050405020304" pitchFamily="18" charset="0"/>
                <a:cs typeface="Times New Roman" panose="02020603050405020304" pitchFamily="18" charset="0"/>
              </a:rPr>
              <a:t>-xen</a:t>
            </a:r>
          </a:p>
        </p:txBody>
      </p:sp>
      <p:sp>
        <p:nvSpPr>
          <p:cNvPr id="8" name="Freeform 2">
            <a:extLst>
              <a:ext uri="{FF2B5EF4-FFF2-40B4-BE49-F238E27FC236}">
                <a16:creationId xmlns:a16="http://schemas.microsoft.com/office/drawing/2014/main" id="{79EEE1AF-36A6-B068-FB01-0DA33E77BBB9}"/>
              </a:ext>
            </a:extLst>
          </p:cNvPr>
          <p:cNvSpPr/>
          <p:nvPr/>
        </p:nvSpPr>
        <p:spPr>
          <a:xfrm>
            <a:off x="15379617" y="7200900"/>
            <a:ext cx="5359565" cy="4260854"/>
          </a:xfrm>
          <a:custGeom>
            <a:avLst/>
            <a:gdLst/>
            <a:ahLst/>
            <a:cxnLst/>
            <a:rect l="l" t="t" r="r" b="b"/>
            <a:pathLst>
              <a:path w="5359565" h="4260854">
                <a:moveTo>
                  <a:pt x="0" y="0"/>
                </a:moveTo>
                <a:lnTo>
                  <a:pt x="5359565" y="0"/>
                </a:lnTo>
                <a:lnTo>
                  <a:pt x="5359565" y="4260854"/>
                </a:lnTo>
                <a:lnTo>
                  <a:pt x="0" y="4260854"/>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373575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barn(inVertical)">
                                      <p:cBhvr>
                                        <p:cTn id="28"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844C0D-1500-AA05-32F5-D8000FB886FD}"/>
              </a:ext>
            </a:extLst>
          </p:cNvPr>
          <p:cNvPicPr>
            <a:picLocks noChangeAspect="1"/>
          </p:cNvPicPr>
          <p:nvPr/>
        </p:nvPicPr>
        <p:blipFill>
          <a:blip r:embed="rId3"/>
          <a:stretch>
            <a:fillRect/>
          </a:stretch>
        </p:blipFill>
        <p:spPr>
          <a:xfrm>
            <a:off x="1981200" y="342899"/>
            <a:ext cx="6705600" cy="9574241"/>
          </a:xfrm>
          <a:prstGeom prst="rect">
            <a:avLst/>
          </a:prstGeom>
        </p:spPr>
      </p:pic>
      <p:grpSp>
        <p:nvGrpSpPr>
          <p:cNvPr id="6" name="Group 5">
            <a:extLst>
              <a:ext uri="{FF2B5EF4-FFF2-40B4-BE49-F238E27FC236}">
                <a16:creationId xmlns:a16="http://schemas.microsoft.com/office/drawing/2014/main" id="{3121E395-B9E5-FFE6-66B1-4980000F93C9}"/>
              </a:ext>
            </a:extLst>
          </p:cNvPr>
          <p:cNvGrpSpPr/>
          <p:nvPr/>
        </p:nvGrpSpPr>
        <p:grpSpPr>
          <a:xfrm>
            <a:off x="10255935" y="822640"/>
            <a:ext cx="7280159" cy="9618032"/>
            <a:chOff x="10255935" y="822640"/>
            <a:chExt cx="7280159" cy="9618032"/>
          </a:xfrm>
        </p:grpSpPr>
        <p:sp>
          <p:nvSpPr>
            <p:cNvPr id="7" name="Freeform 4">
              <a:extLst>
                <a:ext uri="{FF2B5EF4-FFF2-40B4-BE49-F238E27FC236}">
                  <a16:creationId xmlns:a16="http://schemas.microsoft.com/office/drawing/2014/main" id="{8F472009-A050-342D-7EBF-75A2161E7722}"/>
                </a:ext>
              </a:extLst>
            </p:cNvPr>
            <p:cNvSpPr/>
            <p:nvPr/>
          </p:nvSpPr>
          <p:spPr>
            <a:xfrm>
              <a:off x="10255935" y="822640"/>
              <a:ext cx="7280159" cy="7429840"/>
            </a:xfrm>
            <a:custGeom>
              <a:avLst/>
              <a:gdLst/>
              <a:ahLst/>
              <a:cxnLst/>
              <a:rect l="l" t="t" r="r" b="b"/>
              <a:pathLst>
                <a:path w="7280159" h="7429840">
                  <a:moveTo>
                    <a:pt x="0" y="0"/>
                  </a:moveTo>
                  <a:lnTo>
                    <a:pt x="7280159" y="0"/>
                  </a:lnTo>
                  <a:lnTo>
                    <a:pt x="7280159" y="7429841"/>
                  </a:lnTo>
                  <a:lnTo>
                    <a:pt x="0" y="7429841"/>
                  </a:lnTo>
                  <a:lnTo>
                    <a:pt x="0" y="0"/>
                  </a:lnTo>
                  <a:close/>
                </a:path>
              </a:pathLst>
            </a:custGeom>
            <a:blipFill>
              <a:blip r:embed="rId4">
                <a:extLst>
                  <a:ext uri="{96DAC541-7B7A-43D3-8B79-37D633B846F1}">
                    <asvg:svgBlip xmlns:asvg="http://schemas.microsoft.com/office/drawing/2016/SVG/main" r:embed="rId5"/>
                  </a:ext>
                </a:extLst>
              </a:blip>
              <a:stretch>
                <a:fillRect b="-8809"/>
              </a:stretch>
            </a:blipFill>
          </p:spPr>
          <p:txBody>
            <a:bodyPr/>
            <a:lstStyle/>
            <a:p>
              <a:endParaRPr lang="en-US"/>
            </a:p>
          </p:txBody>
        </p:sp>
        <p:sp>
          <p:nvSpPr>
            <p:cNvPr id="8" name="Freeform 5">
              <a:extLst>
                <a:ext uri="{FF2B5EF4-FFF2-40B4-BE49-F238E27FC236}">
                  <a16:creationId xmlns:a16="http://schemas.microsoft.com/office/drawing/2014/main" id="{4A940CEB-EAA7-8743-E844-A649D3470891}"/>
                </a:ext>
              </a:extLst>
            </p:cNvPr>
            <p:cNvSpPr/>
            <p:nvPr/>
          </p:nvSpPr>
          <p:spPr>
            <a:xfrm>
              <a:off x="10255935" y="8075928"/>
              <a:ext cx="7280159" cy="2364744"/>
            </a:xfrm>
            <a:custGeom>
              <a:avLst/>
              <a:gdLst/>
              <a:ahLst/>
              <a:cxnLst/>
              <a:rect l="l" t="t" r="r" b="b"/>
              <a:pathLst>
                <a:path w="7280159" h="2364744">
                  <a:moveTo>
                    <a:pt x="0" y="0"/>
                  </a:moveTo>
                  <a:lnTo>
                    <a:pt x="7280159" y="0"/>
                  </a:lnTo>
                  <a:lnTo>
                    <a:pt x="7280159" y="2364744"/>
                  </a:lnTo>
                  <a:lnTo>
                    <a:pt x="0" y="2364744"/>
                  </a:lnTo>
                  <a:lnTo>
                    <a:pt x="0" y="0"/>
                  </a:lnTo>
                  <a:close/>
                </a:path>
              </a:pathLst>
            </a:custGeom>
            <a:blipFill>
              <a:blip r:embed="rId4">
                <a:extLst>
                  <a:ext uri="{96DAC541-7B7A-43D3-8B79-37D633B846F1}">
                    <asvg:svgBlip xmlns:asvg="http://schemas.microsoft.com/office/drawing/2016/SVG/main" r:embed="rId5"/>
                  </a:ext>
                </a:extLst>
              </a:blip>
              <a:stretch>
                <a:fillRect t="-214192" b="-27678"/>
              </a:stretch>
            </a:blipFill>
          </p:spPr>
          <p:txBody>
            <a:bodyPr/>
            <a:lstStyle/>
            <a:p>
              <a:endParaRPr lang="en-US"/>
            </a:p>
          </p:txBody>
        </p:sp>
      </p:grpSp>
      <p:grpSp>
        <p:nvGrpSpPr>
          <p:cNvPr id="10" name="Group 7">
            <a:extLst>
              <a:ext uri="{FF2B5EF4-FFF2-40B4-BE49-F238E27FC236}">
                <a16:creationId xmlns:a16="http://schemas.microsoft.com/office/drawing/2014/main" id="{2A029E74-1816-E2E0-F12D-0C3B57B93523}"/>
              </a:ext>
            </a:extLst>
          </p:cNvPr>
          <p:cNvGrpSpPr/>
          <p:nvPr/>
        </p:nvGrpSpPr>
        <p:grpSpPr>
          <a:xfrm>
            <a:off x="11337325" y="4297066"/>
            <a:ext cx="5117379" cy="945802"/>
            <a:chOff x="0" y="0"/>
            <a:chExt cx="1347787" cy="249100"/>
          </a:xfrm>
        </p:grpSpPr>
        <p:sp>
          <p:nvSpPr>
            <p:cNvPr id="11" name="Freeform 8">
              <a:extLst>
                <a:ext uri="{FF2B5EF4-FFF2-40B4-BE49-F238E27FC236}">
                  <a16:creationId xmlns:a16="http://schemas.microsoft.com/office/drawing/2014/main" id="{EFB8A6DC-13A6-3696-72ED-74E7BEEB42DD}"/>
                </a:ext>
              </a:extLst>
            </p:cNvPr>
            <p:cNvSpPr/>
            <p:nvPr/>
          </p:nvSpPr>
          <p:spPr>
            <a:xfrm>
              <a:off x="0" y="0"/>
              <a:ext cx="1347787" cy="249100"/>
            </a:xfrm>
            <a:custGeom>
              <a:avLst/>
              <a:gdLst/>
              <a:ahLst/>
              <a:cxnLst/>
              <a:rect l="l" t="t" r="r" b="b"/>
              <a:pathLst>
                <a:path w="1347787" h="249100">
                  <a:moveTo>
                    <a:pt x="60515" y="0"/>
                  </a:moveTo>
                  <a:lnTo>
                    <a:pt x="1287272" y="0"/>
                  </a:lnTo>
                  <a:cubicBezTo>
                    <a:pt x="1320694" y="0"/>
                    <a:pt x="1347787" y="27093"/>
                    <a:pt x="1347787" y="60515"/>
                  </a:cubicBezTo>
                  <a:lnTo>
                    <a:pt x="1347787" y="188585"/>
                  </a:lnTo>
                  <a:cubicBezTo>
                    <a:pt x="1347787" y="222007"/>
                    <a:pt x="1320694" y="249100"/>
                    <a:pt x="1287272" y="249100"/>
                  </a:cubicBezTo>
                  <a:lnTo>
                    <a:pt x="60515" y="249100"/>
                  </a:lnTo>
                  <a:cubicBezTo>
                    <a:pt x="27093" y="249100"/>
                    <a:pt x="0" y="222007"/>
                    <a:pt x="0" y="188585"/>
                  </a:cubicBezTo>
                  <a:lnTo>
                    <a:pt x="0" y="60515"/>
                  </a:lnTo>
                  <a:cubicBezTo>
                    <a:pt x="0" y="27093"/>
                    <a:pt x="27093" y="0"/>
                    <a:pt x="60515" y="0"/>
                  </a:cubicBezTo>
                  <a:close/>
                </a:path>
              </a:pathLst>
            </a:custGeom>
            <a:solidFill>
              <a:srgbClr val="FDDEA4"/>
            </a:solidFill>
            <a:ln w="38100" cap="rnd">
              <a:solidFill>
                <a:srgbClr val="547D39"/>
              </a:solidFill>
              <a:prstDash val="solid"/>
              <a:round/>
            </a:ln>
          </p:spPr>
          <p:txBody>
            <a:bodyPr/>
            <a:lstStyle/>
            <a:p>
              <a:endParaRPr lang="en-US"/>
            </a:p>
          </p:txBody>
        </p:sp>
        <p:sp>
          <p:nvSpPr>
            <p:cNvPr id="12" name="TextBox 9">
              <a:extLst>
                <a:ext uri="{FF2B5EF4-FFF2-40B4-BE49-F238E27FC236}">
                  <a16:creationId xmlns:a16="http://schemas.microsoft.com/office/drawing/2014/main" id="{908DC1A2-0317-DEB4-3202-8204D5655B69}"/>
                </a:ext>
              </a:extLst>
            </p:cNvPr>
            <p:cNvSpPr txBox="1"/>
            <p:nvPr/>
          </p:nvSpPr>
          <p:spPr>
            <a:xfrm>
              <a:off x="0" y="-47625"/>
              <a:ext cx="1347787" cy="296725"/>
            </a:xfrm>
            <a:prstGeom prst="rect">
              <a:avLst/>
            </a:prstGeom>
          </p:spPr>
          <p:txBody>
            <a:bodyPr lIns="50800" tIns="50800" rIns="50800" bIns="50800" rtlCol="0" anchor="ctr"/>
            <a:lstStyle/>
            <a:p>
              <a:pPr algn="ctr">
                <a:lnSpc>
                  <a:spcPts val="1960"/>
                </a:lnSpc>
              </a:pPr>
              <a:endParaRPr/>
            </a:p>
          </p:txBody>
        </p:sp>
      </p:grpSp>
      <p:sp>
        <p:nvSpPr>
          <p:cNvPr id="14" name="TextBox 11">
            <a:extLst>
              <a:ext uri="{FF2B5EF4-FFF2-40B4-BE49-F238E27FC236}">
                <a16:creationId xmlns:a16="http://schemas.microsoft.com/office/drawing/2014/main" id="{09110060-CDAE-D9A4-FDC5-F547A575E9CB}"/>
              </a:ext>
            </a:extLst>
          </p:cNvPr>
          <p:cNvSpPr txBox="1"/>
          <p:nvPr/>
        </p:nvSpPr>
        <p:spPr>
          <a:xfrm>
            <a:off x="11125200" y="2805544"/>
            <a:ext cx="5488615" cy="859851"/>
          </a:xfrm>
          <a:prstGeom prst="rect">
            <a:avLst/>
          </a:prstGeom>
        </p:spPr>
        <p:txBody>
          <a:bodyPr lIns="0" tIns="0" rIns="0" bIns="0" rtlCol="0" anchor="t">
            <a:spAutoFit/>
          </a:bodyPr>
          <a:lstStyle/>
          <a:p>
            <a:pPr algn="ctr">
              <a:lnSpc>
                <a:spcPts val="6300"/>
              </a:lnSpc>
            </a:pPr>
            <a:r>
              <a:rPr lang="en-US" sz="6000" dirty="0" err="1">
                <a:solidFill>
                  <a:srgbClr val="547D39"/>
                </a:solidFill>
                <a:latin typeface="Saira ExtraCondensed Semi-Bold"/>
              </a:rPr>
              <a:t>Trình</a:t>
            </a:r>
            <a:r>
              <a:rPr lang="en-US" sz="6000" dirty="0">
                <a:solidFill>
                  <a:srgbClr val="547D39"/>
                </a:solidFill>
                <a:latin typeface="Saira ExtraCondensed Semi-Bold"/>
              </a:rPr>
              <a:t> </a:t>
            </a:r>
            <a:r>
              <a:rPr lang="en-US" sz="6000" dirty="0" err="1">
                <a:solidFill>
                  <a:srgbClr val="547D39"/>
                </a:solidFill>
                <a:latin typeface="Saira ExtraCondensed Semi-Bold"/>
              </a:rPr>
              <a:t>bày</a:t>
            </a:r>
            <a:r>
              <a:rPr lang="en-US" sz="6000" dirty="0">
                <a:solidFill>
                  <a:srgbClr val="547D39"/>
                </a:solidFill>
                <a:latin typeface="Saira ExtraCondensed Semi-Bold"/>
              </a:rPr>
              <a:t> </a:t>
            </a:r>
            <a:r>
              <a:rPr lang="en-US" sz="6000" dirty="0" err="1">
                <a:solidFill>
                  <a:srgbClr val="547D39"/>
                </a:solidFill>
                <a:latin typeface="Saira ExtraCondensed Semi-Bold"/>
              </a:rPr>
              <a:t>sản</a:t>
            </a:r>
            <a:r>
              <a:rPr lang="en-US" sz="6000" dirty="0">
                <a:solidFill>
                  <a:srgbClr val="547D39"/>
                </a:solidFill>
                <a:latin typeface="Saira ExtraCondensed Semi-Bold"/>
              </a:rPr>
              <a:t> </a:t>
            </a:r>
            <a:r>
              <a:rPr lang="en-US" sz="6000" dirty="0" err="1">
                <a:solidFill>
                  <a:srgbClr val="547D39"/>
                </a:solidFill>
                <a:latin typeface="Saira ExtraCondensed Semi-Bold"/>
              </a:rPr>
              <a:t>phẩm</a:t>
            </a:r>
            <a:endParaRPr lang="en-US" sz="6000" dirty="0">
              <a:solidFill>
                <a:srgbClr val="547D39"/>
              </a:solidFill>
              <a:latin typeface="Saira ExtraCondensed Semi-Bold"/>
            </a:endParaRPr>
          </a:p>
        </p:txBody>
      </p:sp>
      <p:grpSp>
        <p:nvGrpSpPr>
          <p:cNvPr id="15" name="Group 12">
            <a:extLst>
              <a:ext uri="{FF2B5EF4-FFF2-40B4-BE49-F238E27FC236}">
                <a16:creationId xmlns:a16="http://schemas.microsoft.com/office/drawing/2014/main" id="{5F32DFDA-79FB-862C-6773-DD3AE8659F0B}"/>
              </a:ext>
            </a:extLst>
          </p:cNvPr>
          <p:cNvGrpSpPr/>
          <p:nvPr/>
        </p:nvGrpSpPr>
        <p:grpSpPr>
          <a:xfrm>
            <a:off x="11337325" y="5364117"/>
            <a:ext cx="5117379" cy="945802"/>
            <a:chOff x="0" y="0"/>
            <a:chExt cx="1347787" cy="249100"/>
          </a:xfrm>
        </p:grpSpPr>
        <p:sp>
          <p:nvSpPr>
            <p:cNvPr id="16" name="Freeform 13">
              <a:extLst>
                <a:ext uri="{FF2B5EF4-FFF2-40B4-BE49-F238E27FC236}">
                  <a16:creationId xmlns:a16="http://schemas.microsoft.com/office/drawing/2014/main" id="{E08F304F-FE2A-5DD0-69C0-6C8607046DD2}"/>
                </a:ext>
              </a:extLst>
            </p:cNvPr>
            <p:cNvSpPr/>
            <p:nvPr/>
          </p:nvSpPr>
          <p:spPr>
            <a:xfrm>
              <a:off x="0" y="0"/>
              <a:ext cx="1347787" cy="249100"/>
            </a:xfrm>
            <a:custGeom>
              <a:avLst/>
              <a:gdLst/>
              <a:ahLst/>
              <a:cxnLst/>
              <a:rect l="l" t="t" r="r" b="b"/>
              <a:pathLst>
                <a:path w="1347787" h="249100">
                  <a:moveTo>
                    <a:pt x="60515" y="0"/>
                  </a:moveTo>
                  <a:lnTo>
                    <a:pt x="1287272" y="0"/>
                  </a:lnTo>
                  <a:cubicBezTo>
                    <a:pt x="1320694" y="0"/>
                    <a:pt x="1347787" y="27093"/>
                    <a:pt x="1347787" y="60515"/>
                  </a:cubicBezTo>
                  <a:lnTo>
                    <a:pt x="1347787" y="188585"/>
                  </a:lnTo>
                  <a:cubicBezTo>
                    <a:pt x="1347787" y="222007"/>
                    <a:pt x="1320694" y="249100"/>
                    <a:pt x="1287272" y="249100"/>
                  </a:cubicBezTo>
                  <a:lnTo>
                    <a:pt x="60515" y="249100"/>
                  </a:lnTo>
                  <a:cubicBezTo>
                    <a:pt x="27093" y="249100"/>
                    <a:pt x="0" y="222007"/>
                    <a:pt x="0" y="188585"/>
                  </a:cubicBezTo>
                  <a:lnTo>
                    <a:pt x="0" y="60515"/>
                  </a:lnTo>
                  <a:cubicBezTo>
                    <a:pt x="0" y="27093"/>
                    <a:pt x="27093" y="0"/>
                    <a:pt x="60515" y="0"/>
                  </a:cubicBezTo>
                  <a:close/>
                </a:path>
              </a:pathLst>
            </a:custGeom>
            <a:solidFill>
              <a:srgbClr val="FDDEA4"/>
            </a:solidFill>
            <a:ln w="38100" cap="rnd">
              <a:solidFill>
                <a:srgbClr val="547D39"/>
              </a:solidFill>
              <a:prstDash val="solid"/>
              <a:round/>
            </a:ln>
          </p:spPr>
          <p:txBody>
            <a:bodyPr/>
            <a:lstStyle/>
            <a:p>
              <a:endParaRPr lang="en-US"/>
            </a:p>
          </p:txBody>
        </p:sp>
        <p:sp>
          <p:nvSpPr>
            <p:cNvPr id="17" name="TextBox 14">
              <a:extLst>
                <a:ext uri="{FF2B5EF4-FFF2-40B4-BE49-F238E27FC236}">
                  <a16:creationId xmlns:a16="http://schemas.microsoft.com/office/drawing/2014/main" id="{7AA23CF8-7185-F170-0AC5-3A290E083D77}"/>
                </a:ext>
              </a:extLst>
            </p:cNvPr>
            <p:cNvSpPr txBox="1"/>
            <p:nvPr/>
          </p:nvSpPr>
          <p:spPr>
            <a:xfrm>
              <a:off x="0" y="-47625"/>
              <a:ext cx="1347787" cy="296725"/>
            </a:xfrm>
            <a:prstGeom prst="rect">
              <a:avLst/>
            </a:prstGeom>
          </p:spPr>
          <p:txBody>
            <a:bodyPr lIns="50800" tIns="50800" rIns="50800" bIns="50800" rtlCol="0" anchor="ctr"/>
            <a:lstStyle/>
            <a:p>
              <a:pPr algn="ctr">
                <a:lnSpc>
                  <a:spcPts val="1960"/>
                </a:lnSpc>
              </a:pPr>
              <a:endParaRPr/>
            </a:p>
          </p:txBody>
        </p:sp>
      </p:grpSp>
      <p:grpSp>
        <p:nvGrpSpPr>
          <p:cNvPr id="18" name="Group 15">
            <a:extLst>
              <a:ext uri="{FF2B5EF4-FFF2-40B4-BE49-F238E27FC236}">
                <a16:creationId xmlns:a16="http://schemas.microsoft.com/office/drawing/2014/main" id="{9B1D5E83-EE97-754E-AE3F-CA8D3EF343D6}"/>
              </a:ext>
            </a:extLst>
          </p:cNvPr>
          <p:cNvGrpSpPr/>
          <p:nvPr/>
        </p:nvGrpSpPr>
        <p:grpSpPr>
          <a:xfrm>
            <a:off x="11337325" y="6431167"/>
            <a:ext cx="5117379" cy="945802"/>
            <a:chOff x="0" y="0"/>
            <a:chExt cx="1347787" cy="249100"/>
          </a:xfrm>
        </p:grpSpPr>
        <p:sp>
          <p:nvSpPr>
            <p:cNvPr id="19" name="Freeform 16">
              <a:extLst>
                <a:ext uri="{FF2B5EF4-FFF2-40B4-BE49-F238E27FC236}">
                  <a16:creationId xmlns:a16="http://schemas.microsoft.com/office/drawing/2014/main" id="{EEF86783-09CE-7908-C223-08FCCCF3C719}"/>
                </a:ext>
              </a:extLst>
            </p:cNvPr>
            <p:cNvSpPr/>
            <p:nvPr/>
          </p:nvSpPr>
          <p:spPr>
            <a:xfrm>
              <a:off x="0" y="0"/>
              <a:ext cx="1347787" cy="249100"/>
            </a:xfrm>
            <a:custGeom>
              <a:avLst/>
              <a:gdLst/>
              <a:ahLst/>
              <a:cxnLst/>
              <a:rect l="l" t="t" r="r" b="b"/>
              <a:pathLst>
                <a:path w="1347787" h="249100">
                  <a:moveTo>
                    <a:pt x="60515" y="0"/>
                  </a:moveTo>
                  <a:lnTo>
                    <a:pt x="1287272" y="0"/>
                  </a:lnTo>
                  <a:cubicBezTo>
                    <a:pt x="1320694" y="0"/>
                    <a:pt x="1347787" y="27093"/>
                    <a:pt x="1347787" y="60515"/>
                  </a:cubicBezTo>
                  <a:lnTo>
                    <a:pt x="1347787" y="188585"/>
                  </a:lnTo>
                  <a:cubicBezTo>
                    <a:pt x="1347787" y="222007"/>
                    <a:pt x="1320694" y="249100"/>
                    <a:pt x="1287272" y="249100"/>
                  </a:cubicBezTo>
                  <a:lnTo>
                    <a:pt x="60515" y="249100"/>
                  </a:lnTo>
                  <a:cubicBezTo>
                    <a:pt x="27093" y="249100"/>
                    <a:pt x="0" y="222007"/>
                    <a:pt x="0" y="188585"/>
                  </a:cubicBezTo>
                  <a:lnTo>
                    <a:pt x="0" y="60515"/>
                  </a:lnTo>
                  <a:cubicBezTo>
                    <a:pt x="0" y="27093"/>
                    <a:pt x="27093" y="0"/>
                    <a:pt x="60515" y="0"/>
                  </a:cubicBezTo>
                  <a:close/>
                </a:path>
              </a:pathLst>
            </a:custGeom>
            <a:solidFill>
              <a:srgbClr val="FDDEA4"/>
            </a:solidFill>
            <a:ln w="38100" cap="rnd">
              <a:solidFill>
                <a:srgbClr val="547D39"/>
              </a:solidFill>
              <a:prstDash val="solid"/>
              <a:round/>
            </a:ln>
          </p:spPr>
          <p:txBody>
            <a:bodyPr/>
            <a:lstStyle/>
            <a:p>
              <a:endParaRPr lang="en-US"/>
            </a:p>
          </p:txBody>
        </p:sp>
        <p:sp>
          <p:nvSpPr>
            <p:cNvPr id="20" name="TextBox 17">
              <a:extLst>
                <a:ext uri="{FF2B5EF4-FFF2-40B4-BE49-F238E27FC236}">
                  <a16:creationId xmlns:a16="http://schemas.microsoft.com/office/drawing/2014/main" id="{0A3A3E22-2E2F-918F-F6D4-817865979994}"/>
                </a:ext>
              </a:extLst>
            </p:cNvPr>
            <p:cNvSpPr txBox="1"/>
            <p:nvPr/>
          </p:nvSpPr>
          <p:spPr>
            <a:xfrm>
              <a:off x="0" y="-47625"/>
              <a:ext cx="1347787" cy="296725"/>
            </a:xfrm>
            <a:prstGeom prst="rect">
              <a:avLst/>
            </a:prstGeom>
          </p:spPr>
          <p:txBody>
            <a:bodyPr lIns="50800" tIns="50800" rIns="50800" bIns="50800" rtlCol="0" anchor="ctr"/>
            <a:lstStyle/>
            <a:p>
              <a:pPr algn="ctr">
                <a:lnSpc>
                  <a:spcPts val="1960"/>
                </a:lnSpc>
              </a:pPr>
              <a:endParaRPr/>
            </a:p>
          </p:txBody>
        </p:sp>
      </p:grpSp>
      <p:grpSp>
        <p:nvGrpSpPr>
          <p:cNvPr id="21" name="Group 18">
            <a:extLst>
              <a:ext uri="{FF2B5EF4-FFF2-40B4-BE49-F238E27FC236}">
                <a16:creationId xmlns:a16="http://schemas.microsoft.com/office/drawing/2014/main" id="{D94DB1CF-02E3-65D1-2512-6DEB3A43ACEA}"/>
              </a:ext>
            </a:extLst>
          </p:cNvPr>
          <p:cNvGrpSpPr/>
          <p:nvPr/>
        </p:nvGrpSpPr>
        <p:grpSpPr>
          <a:xfrm>
            <a:off x="11337325" y="7498218"/>
            <a:ext cx="5117379" cy="945802"/>
            <a:chOff x="0" y="0"/>
            <a:chExt cx="1347787" cy="249100"/>
          </a:xfrm>
        </p:grpSpPr>
        <p:sp>
          <p:nvSpPr>
            <p:cNvPr id="22" name="Freeform 19">
              <a:extLst>
                <a:ext uri="{FF2B5EF4-FFF2-40B4-BE49-F238E27FC236}">
                  <a16:creationId xmlns:a16="http://schemas.microsoft.com/office/drawing/2014/main" id="{F4AE0648-DC85-CA65-D3D2-9DCD34FB29E1}"/>
                </a:ext>
              </a:extLst>
            </p:cNvPr>
            <p:cNvSpPr/>
            <p:nvPr/>
          </p:nvSpPr>
          <p:spPr>
            <a:xfrm>
              <a:off x="0" y="0"/>
              <a:ext cx="1347787" cy="249100"/>
            </a:xfrm>
            <a:custGeom>
              <a:avLst/>
              <a:gdLst/>
              <a:ahLst/>
              <a:cxnLst/>
              <a:rect l="l" t="t" r="r" b="b"/>
              <a:pathLst>
                <a:path w="1347787" h="249100">
                  <a:moveTo>
                    <a:pt x="60515" y="0"/>
                  </a:moveTo>
                  <a:lnTo>
                    <a:pt x="1287272" y="0"/>
                  </a:lnTo>
                  <a:cubicBezTo>
                    <a:pt x="1320694" y="0"/>
                    <a:pt x="1347787" y="27093"/>
                    <a:pt x="1347787" y="60515"/>
                  </a:cubicBezTo>
                  <a:lnTo>
                    <a:pt x="1347787" y="188585"/>
                  </a:lnTo>
                  <a:cubicBezTo>
                    <a:pt x="1347787" y="222007"/>
                    <a:pt x="1320694" y="249100"/>
                    <a:pt x="1287272" y="249100"/>
                  </a:cubicBezTo>
                  <a:lnTo>
                    <a:pt x="60515" y="249100"/>
                  </a:lnTo>
                  <a:cubicBezTo>
                    <a:pt x="27093" y="249100"/>
                    <a:pt x="0" y="222007"/>
                    <a:pt x="0" y="188585"/>
                  </a:cubicBezTo>
                  <a:lnTo>
                    <a:pt x="0" y="60515"/>
                  </a:lnTo>
                  <a:cubicBezTo>
                    <a:pt x="0" y="27093"/>
                    <a:pt x="27093" y="0"/>
                    <a:pt x="60515" y="0"/>
                  </a:cubicBezTo>
                  <a:close/>
                </a:path>
              </a:pathLst>
            </a:custGeom>
            <a:solidFill>
              <a:srgbClr val="FDDEA4"/>
            </a:solidFill>
            <a:ln w="38100" cap="rnd">
              <a:solidFill>
                <a:srgbClr val="547D39"/>
              </a:solidFill>
              <a:prstDash val="solid"/>
              <a:round/>
            </a:ln>
          </p:spPr>
          <p:txBody>
            <a:bodyPr/>
            <a:lstStyle/>
            <a:p>
              <a:endParaRPr lang="en-US"/>
            </a:p>
          </p:txBody>
        </p:sp>
        <p:sp>
          <p:nvSpPr>
            <p:cNvPr id="23" name="TextBox 20">
              <a:extLst>
                <a:ext uri="{FF2B5EF4-FFF2-40B4-BE49-F238E27FC236}">
                  <a16:creationId xmlns:a16="http://schemas.microsoft.com/office/drawing/2014/main" id="{836E2BB0-9DAA-068C-676C-7C7E1302D21C}"/>
                </a:ext>
              </a:extLst>
            </p:cNvPr>
            <p:cNvSpPr txBox="1"/>
            <p:nvPr/>
          </p:nvSpPr>
          <p:spPr>
            <a:xfrm>
              <a:off x="0" y="-47625"/>
              <a:ext cx="1347787" cy="296725"/>
            </a:xfrm>
            <a:prstGeom prst="rect">
              <a:avLst/>
            </a:prstGeom>
          </p:spPr>
          <p:txBody>
            <a:bodyPr lIns="50800" tIns="50800" rIns="50800" bIns="50800" rtlCol="0" anchor="ctr"/>
            <a:lstStyle/>
            <a:p>
              <a:pPr algn="ctr">
                <a:lnSpc>
                  <a:spcPts val="1960"/>
                </a:lnSpc>
              </a:pPr>
              <a:endParaRPr/>
            </a:p>
          </p:txBody>
        </p:sp>
      </p:grpSp>
      <p:grpSp>
        <p:nvGrpSpPr>
          <p:cNvPr id="24" name="Group 21">
            <a:extLst>
              <a:ext uri="{FF2B5EF4-FFF2-40B4-BE49-F238E27FC236}">
                <a16:creationId xmlns:a16="http://schemas.microsoft.com/office/drawing/2014/main" id="{CC5A09E3-2E63-3E97-F134-5D1AEBD7DB2E}"/>
              </a:ext>
            </a:extLst>
          </p:cNvPr>
          <p:cNvGrpSpPr/>
          <p:nvPr/>
        </p:nvGrpSpPr>
        <p:grpSpPr>
          <a:xfrm>
            <a:off x="11337325" y="8565268"/>
            <a:ext cx="5117379" cy="945802"/>
            <a:chOff x="0" y="0"/>
            <a:chExt cx="1347787" cy="249100"/>
          </a:xfrm>
        </p:grpSpPr>
        <p:sp>
          <p:nvSpPr>
            <p:cNvPr id="25" name="Freeform 22">
              <a:extLst>
                <a:ext uri="{FF2B5EF4-FFF2-40B4-BE49-F238E27FC236}">
                  <a16:creationId xmlns:a16="http://schemas.microsoft.com/office/drawing/2014/main" id="{824034F9-D799-B69D-A07D-D08F5DA0BB4F}"/>
                </a:ext>
              </a:extLst>
            </p:cNvPr>
            <p:cNvSpPr/>
            <p:nvPr/>
          </p:nvSpPr>
          <p:spPr>
            <a:xfrm>
              <a:off x="0" y="0"/>
              <a:ext cx="1347787" cy="249100"/>
            </a:xfrm>
            <a:custGeom>
              <a:avLst/>
              <a:gdLst/>
              <a:ahLst/>
              <a:cxnLst/>
              <a:rect l="l" t="t" r="r" b="b"/>
              <a:pathLst>
                <a:path w="1347787" h="249100">
                  <a:moveTo>
                    <a:pt x="60515" y="0"/>
                  </a:moveTo>
                  <a:lnTo>
                    <a:pt x="1287272" y="0"/>
                  </a:lnTo>
                  <a:cubicBezTo>
                    <a:pt x="1320694" y="0"/>
                    <a:pt x="1347787" y="27093"/>
                    <a:pt x="1347787" y="60515"/>
                  </a:cubicBezTo>
                  <a:lnTo>
                    <a:pt x="1347787" y="188585"/>
                  </a:lnTo>
                  <a:cubicBezTo>
                    <a:pt x="1347787" y="222007"/>
                    <a:pt x="1320694" y="249100"/>
                    <a:pt x="1287272" y="249100"/>
                  </a:cubicBezTo>
                  <a:lnTo>
                    <a:pt x="60515" y="249100"/>
                  </a:lnTo>
                  <a:cubicBezTo>
                    <a:pt x="27093" y="249100"/>
                    <a:pt x="0" y="222007"/>
                    <a:pt x="0" y="188585"/>
                  </a:cubicBezTo>
                  <a:lnTo>
                    <a:pt x="0" y="60515"/>
                  </a:lnTo>
                  <a:cubicBezTo>
                    <a:pt x="0" y="27093"/>
                    <a:pt x="27093" y="0"/>
                    <a:pt x="60515" y="0"/>
                  </a:cubicBezTo>
                  <a:close/>
                </a:path>
              </a:pathLst>
            </a:custGeom>
            <a:solidFill>
              <a:srgbClr val="FDDEA4"/>
            </a:solidFill>
            <a:ln w="38100" cap="rnd">
              <a:solidFill>
                <a:srgbClr val="547D39"/>
              </a:solidFill>
              <a:prstDash val="solid"/>
              <a:round/>
            </a:ln>
          </p:spPr>
          <p:txBody>
            <a:bodyPr/>
            <a:lstStyle/>
            <a:p>
              <a:endParaRPr lang="en-US"/>
            </a:p>
          </p:txBody>
        </p:sp>
        <p:sp>
          <p:nvSpPr>
            <p:cNvPr id="26" name="TextBox 23">
              <a:extLst>
                <a:ext uri="{FF2B5EF4-FFF2-40B4-BE49-F238E27FC236}">
                  <a16:creationId xmlns:a16="http://schemas.microsoft.com/office/drawing/2014/main" id="{A45011AE-01FC-EF13-B951-25C31D54FFCE}"/>
                </a:ext>
              </a:extLst>
            </p:cNvPr>
            <p:cNvSpPr txBox="1"/>
            <p:nvPr/>
          </p:nvSpPr>
          <p:spPr>
            <a:xfrm>
              <a:off x="0" y="-47625"/>
              <a:ext cx="1347787" cy="296725"/>
            </a:xfrm>
            <a:prstGeom prst="rect">
              <a:avLst/>
            </a:prstGeom>
          </p:spPr>
          <p:txBody>
            <a:bodyPr lIns="50800" tIns="50800" rIns="50800" bIns="50800" rtlCol="0" anchor="ctr"/>
            <a:lstStyle/>
            <a:p>
              <a:pPr algn="ctr">
                <a:lnSpc>
                  <a:spcPts val="1960"/>
                </a:lnSpc>
              </a:pPr>
              <a:endParaRPr/>
            </a:p>
          </p:txBody>
        </p:sp>
      </p:grpSp>
      <p:sp>
        <p:nvSpPr>
          <p:cNvPr id="27" name="TextBox 24">
            <a:extLst>
              <a:ext uri="{FF2B5EF4-FFF2-40B4-BE49-F238E27FC236}">
                <a16:creationId xmlns:a16="http://schemas.microsoft.com/office/drawing/2014/main" id="{0D6F584F-6319-9A05-1566-DFCE6AD4F98F}"/>
              </a:ext>
            </a:extLst>
          </p:cNvPr>
          <p:cNvSpPr txBox="1"/>
          <p:nvPr/>
        </p:nvSpPr>
        <p:spPr>
          <a:xfrm>
            <a:off x="11443141" y="4525492"/>
            <a:ext cx="4905748" cy="431800"/>
          </a:xfrm>
          <a:prstGeom prst="rect">
            <a:avLst/>
          </a:prstGeom>
        </p:spPr>
        <p:txBody>
          <a:bodyPr lIns="0" tIns="0" rIns="0" bIns="0" rtlCol="0" anchor="t">
            <a:spAutoFit/>
          </a:bodyPr>
          <a:lstStyle/>
          <a:p>
            <a:pPr algn="ctr">
              <a:lnSpc>
                <a:spcPts val="3500"/>
              </a:lnSpc>
              <a:spcBef>
                <a:spcPct val="0"/>
              </a:spcBef>
            </a:pPr>
            <a:r>
              <a:rPr lang="en-US" sz="2500" dirty="0">
                <a:solidFill>
                  <a:srgbClr val="70170A"/>
                </a:solidFill>
                <a:latin typeface="Saira ExtraCondensed Semi-Bold"/>
              </a:rPr>
              <a:t>4 </a:t>
            </a:r>
            <a:r>
              <a:rPr lang="en-US" sz="2500" dirty="0" err="1">
                <a:solidFill>
                  <a:srgbClr val="70170A"/>
                </a:solidFill>
                <a:latin typeface="Saira ExtraCondensed Semi-Bold"/>
              </a:rPr>
              <a:t>nhóm</a:t>
            </a:r>
            <a:endParaRPr lang="en-US" sz="2500" dirty="0">
              <a:solidFill>
                <a:srgbClr val="70170A"/>
              </a:solidFill>
              <a:latin typeface="Saira ExtraCondensed Semi-Bold"/>
            </a:endParaRPr>
          </a:p>
        </p:txBody>
      </p:sp>
      <p:sp>
        <p:nvSpPr>
          <p:cNvPr id="28" name="TextBox 25">
            <a:extLst>
              <a:ext uri="{FF2B5EF4-FFF2-40B4-BE49-F238E27FC236}">
                <a16:creationId xmlns:a16="http://schemas.microsoft.com/office/drawing/2014/main" id="{D9B7E39D-E054-9084-1B96-48AEAE15744A}"/>
              </a:ext>
            </a:extLst>
          </p:cNvPr>
          <p:cNvSpPr txBox="1"/>
          <p:nvPr/>
        </p:nvSpPr>
        <p:spPr>
          <a:xfrm>
            <a:off x="11443141" y="5592543"/>
            <a:ext cx="4905748" cy="431800"/>
          </a:xfrm>
          <a:prstGeom prst="rect">
            <a:avLst/>
          </a:prstGeom>
        </p:spPr>
        <p:txBody>
          <a:bodyPr lIns="0" tIns="0" rIns="0" bIns="0" rtlCol="0" anchor="t">
            <a:spAutoFit/>
          </a:bodyPr>
          <a:lstStyle/>
          <a:p>
            <a:pPr algn="ctr">
              <a:lnSpc>
                <a:spcPts val="3500"/>
              </a:lnSpc>
              <a:spcBef>
                <a:spcPct val="0"/>
              </a:spcBef>
            </a:pPr>
            <a:r>
              <a:rPr lang="en-US" sz="2500" dirty="0" err="1">
                <a:solidFill>
                  <a:srgbClr val="70170A"/>
                </a:solidFill>
                <a:latin typeface="Saira ExtraCondensed Semi-Bold"/>
              </a:rPr>
              <a:t>Tìm</a:t>
            </a:r>
            <a:r>
              <a:rPr lang="en-US" sz="2500" dirty="0">
                <a:solidFill>
                  <a:srgbClr val="70170A"/>
                </a:solidFill>
                <a:latin typeface="Saira ExtraCondensed Semi-Bold"/>
              </a:rPr>
              <a:t> </a:t>
            </a:r>
            <a:r>
              <a:rPr lang="en-US" sz="2500" dirty="0" err="1">
                <a:solidFill>
                  <a:srgbClr val="70170A"/>
                </a:solidFill>
                <a:latin typeface="Saira ExtraCondensed Semi-Bold"/>
              </a:rPr>
              <a:t>hiểu</a:t>
            </a:r>
            <a:r>
              <a:rPr lang="en-US" sz="2500" dirty="0">
                <a:solidFill>
                  <a:srgbClr val="70170A"/>
                </a:solidFill>
                <a:latin typeface="Saira ExtraCondensed Semi-Bold"/>
              </a:rPr>
              <a:t> </a:t>
            </a:r>
            <a:r>
              <a:rPr lang="en-US" sz="2500" dirty="0" err="1">
                <a:solidFill>
                  <a:srgbClr val="70170A"/>
                </a:solidFill>
                <a:latin typeface="Saira ExtraCondensed Semi-Bold"/>
              </a:rPr>
              <a:t>nhân</a:t>
            </a:r>
            <a:r>
              <a:rPr lang="en-US" sz="2500" dirty="0">
                <a:solidFill>
                  <a:srgbClr val="70170A"/>
                </a:solidFill>
                <a:latin typeface="Saira ExtraCondensed Semi-Bold"/>
              </a:rPr>
              <a:t> </a:t>
            </a:r>
            <a:r>
              <a:rPr lang="en-US" sz="2500" dirty="0" err="1">
                <a:solidFill>
                  <a:srgbClr val="70170A"/>
                </a:solidFill>
                <a:latin typeface="Saira ExtraCondensed Semi-Bold"/>
              </a:rPr>
              <a:t>vật</a:t>
            </a:r>
            <a:r>
              <a:rPr lang="en-US" sz="2500" dirty="0">
                <a:solidFill>
                  <a:srgbClr val="70170A"/>
                </a:solidFill>
                <a:latin typeface="Saira ExtraCondensed Semi-Bold"/>
              </a:rPr>
              <a:t> An-</a:t>
            </a:r>
            <a:r>
              <a:rPr lang="en-US" sz="2500" dirty="0" err="1">
                <a:solidFill>
                  <a:srgbClr val="70170A"/>
                </a:solidFill>
                <a:latin typeface="Saira ExtraCondensed Semi-Bold"/>
              </a:rPr>
              <a:t>đéc</a:t>
            </a:r>
            <a:r>
              <a:rPr lang="en-US" sz="2500" dirty="0">
                <a:solidFill>
                  <a:srgbClr val="70170A"/>
                </a:solidFill>
                <a:latin typeface="Saira ExtraCondensed Semi-Bold"/>
              </a:rPr>
              <a:t>-xen</a:t>
            </a:r>
          </a:p>
        </p:txBody>
      </p:sp>
      <p:sp>
        <p:nvSpPr>
          <p:cNvPr id="29" name="TextBox 26">
            <a:extLst>
              <a:ext uri="{FF2B5EF4-FFF2-40B4-BE49-F238E27FC236}">
                <a16:creationId xmlns:a16="http://schemas.microsoft.com/office/drawing/2014/main" id="{E98AAD0B-62E7-DB5E-C476-471D4A872D6B}"/>
              </a:ext>
            </a:extLst>
          </p:cNvPr>
          <p:cNvSpPr txBox="1"/>
          <p:nvPr/>
        </p:nvSpPr>
        <p:spPr>
          <a:xfrm>
            <a:off x="11443141" y="6659593"/>
            <a:ext cx="4905748" cy="431800"/>
          </a:xfrm>
          <a:prstGeom prst="rect">
            <a:avLst/>
          </a:prstGeom>
        </p:spPr>
        <p:txBody>
          <a:bodyPr lIns="0" tIns="0" rIns="0" bIns="0" rtlCol="0" anchor="t">
            <a:spAutoFit/>
          </a:bodyPr>
          <a:lstStyle/>
          <a:p>
            <a:pPr algn="ctr">
              <a:lnSpc>
                <a:spcPts val="3500"/>
              </a:lnSpc>
              <a:spcBef>
                <a:spcPct val="0"/>
              </a:spcBef>
            </a:pPr>
            <a:r>
              <a:rPr lang="en-US" sz="2500" dirty="0" err="1">
                <a:solidFill>
                  <a:srgbClr val="70170A"/>
                </a:solidFill>
                <a:latin typeface="Saira ExtraCondensed Semi-Bold"/>
              </a:rPr>
              <a:t>Trình</a:t>
            </a:r>
            <a:r>
              <a:rPr lang="en-US" sz="2500" dirty="0">
                <a:solidFill>
                  <a:srgbClr val="70170A"/>
                </a:solidFill>
                <a:latin typeface="Saira ExtraCondensed Semi-Bold"/>
              </a:rPr>
              <a:t> </a:t>
            </a:r>
            <a:r>
              <a:rPr lang="en-US" sz="2500" dirty="0" err="1">
                <a:solidFill>
                  <a:srgbClr val="70170A"/>
                </a:solidFill>
                <a:latin typeface="Saira ExtraCondensed Semi-Bold"/>
              </a:rPr>
              <a:t>bày</a:t>
            </a:r>
            <a:r>
              <a:rPr lang="en-US" sz="2500" dirty="0">
                <a:solidFill>
                  <a:srgbClr val="70170A"/>
                </a:solidFill>
                <a:latin typeface="Saira ExtraCondensed Semi-Bold"/>
              </a:rPr>
              <a:t> </a:t>
            </a:r>
            <a:r>
              <a:rPr lang="en-US" sz="2500" dirty="0" err="1">
                <a:solidFill>
                  <a:srgbClr val="70170A"/>
                </a:solidFill>
                <a:latin typeface="Saira ExtraCondensed Semi-Bold"/>
              </a:rPr>
              <a:t>sản</a:t>
            </a:r>
            <a:r>
              <a:rPr lang="en-US" sz="2500" dirty="0">
                <a:solidFill>
                  <a:srgbClr val="70170A"/>
                </a:solidFill>
                <a:latin typeface="Saira ExtraCondensed Semi-Bold"/>
              </a:rPr>
              <a:t> </a:t>
            </a:r>
            <a:r>
              <a:rPr lang="en-US" sz="2500" dirty="0" err="1">
                <a:solidFill>
                  <a:srgbClr val="70170A"/>
                </a:solidFill>
                <a:latin typeface="Saira ExtraCondensed Semi-Bold"/>
              </a:rPr>
              <a:t>phẩm</a:t>
            </a:r>
            <a:r>
              <a:rPr lang="en-US" sz="2500" dirty="0">
                <a:solidFill>
                  <a:srgbClr val="70170A"/>
                </a:solidFill>
                <a:latin typeface="Saira ExtraCondensed Semi-Bold"/>
              </a:rPr>
              <a:t> </a:t>
            </a:r>
            <a:r>
              <a:rPr lang="en-US" sz="2500" dirty="0" err="1">
                <a:solidFill>
                  <a:srgbClr val="70170A"/>
                </a:solidFill>
                <a:latin typeface="Saira ExtraCondensed Semi-Bold"/>
              </a:rPr>
              <a:t>đã</a:t>
            </a:r>
            <a:r>
              <a:rPr lang="en-US" sz="2500" dirty="0">
                <a:solidFill>
                  <a:srgbClr val="70170A"/>
                </a:solidFill>
                <a:latin typeface="Saira ExtraCondensed Semi-Bold"/>
              </a:rPr>
              <a:t> </a:t>
            </a:r>
            <a:r>
              <a:rPr lang="en-US" sz="2500" dirty="0" err="1">
                <a:solidFill>
                  <a:srgbClr val="70170A"/>
                </a:solidFill>
                <a:latin typeface="Saira ExtraCondensed Semi-Bold"/>
              </a:rPr>
              <a:t>chuẩn</a:t>
            </a:r>
            <a:r>
              <a:rPr lang="en-US" sz="2500" dirty="0">
                <a:solidFill>
                  <a:srgbClr val="70170A"/>
                </a:solidFill>
                <a:latin typeface="Saira ExtraCondensed Semi-Bold"/>
              </a:rPr>
              <a:t> </a:t>
            </a:r>
            <a:r>
              <a:rPr lang="en-US" sz="2500" dirty="0" err="1">
                <a:solidFill>
                  <a:srgbClr val="70170A"/>
                </a:solidFill>
                <a:latin typeface="Saira ExtraCondensed Semi-Bold"/>
              </a:rPr>
              <a:t>bị</a:t>
            </a:r>
            <a:endParaRPr lang="en-US" sz="2500" dirty="0">
              <a:solidFill>
                <a:srgbClr val="70170A"/>
              </a:solidFill>
              <a:latin typeface="Saira ExtraCondensed Semi-Bold"/>
            </a:endParaRPr>
          </a:p>
        </p:txBody>
      </p:sp>
      <p:sp>
        <p:nvSpPr>
          <p:cNvPr id="30" name="TextBox 27">
            <a:extLst>
              <a:ext uri="{FF2B5EF4-FFF2-40B4-BE49-F238E27FC236}">
                <a16:creationId xmlns:a16="http://schemas.microsoft.com/office/drawing/2014/main" id="{0D4A7D15-E551-C94A-7B6E-5C7B67EAFC95}"/>
              </a:ext>
            </a:extLst>
          </p:cNvPr>
          <p:cNvSpPr txBox="1"/>
          <p:nvPr/>
        </p:nvSpPr>
        <p:spPr>
          <a:xfrm>
            <a:off x="11443141" y="7726644"/>
            <a:ext cx="4905748" cy="431800"/>
          </a:xfrm>
          <a:prstGeom prst="rect">
            <a:avLst/>
          </a:prstGeom>
        </p:spPr>
        <p:txBody>
          <a:bodyPr lIns="0" tIns="0" rIns="0" bIns="0" rtlCol="0" anchor="t">
            <a:spAutoFit/>
          </a:bodyPr>
          <a:lstStyle/>
          <a:p>
            <a:pPr algn="ctr">
              <a:lnSpc>
                <a:spcPts val="3500"/>
              </a:lnSpc>
              <a:spcBef>
                <a:spcPct val="0"/>
              </a:spcBef>
            </a:pPr>
            <a:r>
              <a:rPr lang="en-US" sz="2500" dirty="0" err="1">
                <a:solidFill>
                  <a:srgbClr val="70170A"/>
                </a:solidFill>
                <a:latin typeface="Saira ExtraCondensed Semi-Bold"/>
              </a:rPr>
              <a:t>Thời</a:t>
            </a:r>
            <a:r>
              <a:rPr lang="en-US" sz="2500" dirty="0">
                <a:solidFill>
                  <a:srgbClr val="70170A"/>
                </a:solidFill>
                <a:latin typeface="Saira ExtraCondensed Semi-Bold"/>
              </a:rPr>
              <a:t> </a:t>
            </a:r>
            <a:r>
              <a:rPr lang="en-US" sz="2500" dirty="0" err="1">
                <a:solidFill>
                  <a:srgbClr val="70170A"/>
                </a:solidFill>
                <a:latin typeface="Saira ExtraCondensed Semi-Bold"/>
              </a:rPr>
              <a:t>gian</a:t>
            </a:r>
            <a:r>
              <a:rPr lang="en-US" sz="2500" dirty="0">
                <a:solidFill>
                  <a:srgbClr val="70170A"/>
                </a:solidFill>
                <a:latin typeface="Saira ExtraCondensed Semi-Bold"/>
              </a:rPr>
              <a:t> </a:t>
            </a:r>
            <a:r>
              <a:rPr lang="en-US" sz="2500" dirty="0" err="1">
                <a:solidFill>
                  <a:srgbClr val="70170A"/>
                </a:solidFill>
                <a:latin typeface="Saira ExtraCondensed Semi-Bold"/>
              </a:rPr>
              <a:t>thảo</a:t>
            </a:r>
            <a:r>
              <a:rPr lang="en-US" sz="2500" dirty="0">
                <a:solidFill>
                  <a:srgbClr val="70170A"/>
                </a:solidFill>
                <a:latin typeface="Saira ExtraCondensed Semi-Bold"/>
              </a:rPr>
              <a:t> </a:t>
            </a:r>
            <a:r>
              <a:rPr lang="en-US" sz="2500" dirty="0" err="1">
                <a:solidFill>
                  <a:srgbClr val="70170A"/>
                </a:solidFill>
                <a:latin typeface="Saira ExtraCondensed Semi-Bold"/>
              </a:rPr>
              <a:t>luận</a:t>
            </a:r>
            <a:r>
              <a:rPr lang="en-US" sz="2500" dirty="0">
                <a:solidFill>
                  <a:srgbClr val="70170A"/>
                </a:solidFill>
                <a:latin typeface="Saira ExtraCondensed Semi-Bold"/>
              </a:rPr>
              <a:t> </a:t>
            </a:r>
            <a:r>
              <a:rPr lang="en-US" sz="2500" dirty="0" err="1">
                <a:solidFill>
                  <a:srgbClr val="70170A"/>
                </a:solidFill>
                <a:latin typeface="Saira ExtraCondensed Semi-Bold"/>
              </a:rPr>
              <a:t>lại</a:t>
            </a:r>
            <a:r>
              <a:rPr lang="en-US" sz="2500" dirty="0">
                <a:solidFill>
                  <a:srgbClr val="70170A"/>
                </a:solidFill>
                <a:latin typeface="Saira ExtraCondensed Semi-Bold"/>
              </a:rPr>
              <a:t>: 1 </a:t>
            </a:r>
            <a:r>
              <a:rPr lang="en-US" sz="2500" dirty="0" err="1">
                <a:solidFill>
                  <a:srgbClr val="70170A"/>
                </a:solidFill>
                <a:latin typeface="Saira ExtraCondensed Semi-Bold"/>
              </a:rPr>
              <a:t>phút</a:t>
            </a:r>
            <a:endParaRPr lang="en-US" sz="2500" dirty="0">
              <a:solidFill>
                <a:srgbClr val="70170A"/>
              </a:solidFill>
              <a:latin typeface="Saira ExtraCondensed Semi-Bold"/>
            </a:endParaRPr>
          </a:p>
        </p:txBody>
      </p:sp>
      <p:sp>
        <p:nvSpPr>
          <p:cNvPr id="31" name="TextBox 28">
            <a:extLst>
              <a:ext uri="{FF2B5EF4-FFF2-40B4-BE49-F238E27FC236}">
                <a16:creationId xmlns:a16="http://schemas.microsoft.com/office/drawing/2014/main" id="{35CEF2FB-17C0-F525-1BA9-7868851872CE}"/>
              </a:ext>
            </a:extLst>
          </p:cNvPr>
          <p:cNvSpPr txBox="1"/>
          <p:nvPr/>
        </p:nvSpPr>
        <p:spPr>
          <a:xfrm>
            <a:off x="11443141" y="8793694"/>
            <a:ext cx="4905748" cy="431800"/>
          </a:xfrm>
          <a:prstGeom prst="rect">
            <a:avLst/>
          </a:prstGeom>
        </p:spPr>
        <p:txBody>
          <a:bodyPr lIns="0" tIns="0" rIns="0" bIns="0" rtlCol="0" anchor="t">
            <a:spAutoFit/>
          </a:bodyPr>
          <a:lstStyle/>
          <a:p>
            <a:pPr algn="ctr">
              <a:lnSpc>
                <a:spcPts val="3500"/>
              </a:lnSpc>
              <a:spcBef>
                <a:spcPct val="0"/>
              </a:spcBef>
            </a:pPr>
            <a:r>
              <a:rPr lang="en-US" sz="2500" dirty="0" err="1">
                <a:solidFill>
                  <a:srgbClr val="70170A"/>
                </a:solidFill>
                <a:latin typeface="Saira ExtraCondensed Semi-Bold"/>
              </a:rPr>
              <a:t>Thời</a:t>
            </a:r>
            <a:r>
              <a:rPr lang="en-US" sz="2500" dirty="0">
                <a:solidFill>
                  <a:srgbClr val="70170A"/>
                </a:solidFill>
                <a:latin typeface="Saira ExtraCondensed Semi-Bold"/>
              </a:rPr>
              <a:t> </a:t>
            </a:r>
            <a:r>
              <a:rPr lang="en-US" sz="2500" dirty="0" err="1">
                <a:solidFill>
                  <a:srgbClr val="70170A"/>
                </a:solidFill>
                <a:latin typeface="Saira ExtraCondensed Semi-Bold"/>
              </a:rPr>
              <a:t>gian</a:t>
            </a:r>
            <a:r>
              <a:rPr lang="en-US" sz="2500" dirty="0">
                <a:solidFill>
                  <a:srgbClr val="70170A"/>
                </a:solidFill>
                <a:latin typeface="Saira ExtraCondensed Semi-Bold"/>
              </a:rPr>
              <a:t> </a:t>
            </a:r>
            <a:r>
              <a:rPr lang="en-US" sz="2500" dirty="0" err="1">
                <a:solidFill>
                  <a:srgbClr val="70170A"/>
                </a:solidFill>
                <a:latin typeface="Saira ExtraCondensed Semi-Bold"/>
              </a:rPr>
              <a:t>báo</a:t>
            </a:r>
            <a:r>
              <a:rPr lang="en-US" sz="2500" dirty="0">
                <a:solidFill>
                  <a:srgbClr val="70170A"/>
                </a:solidFill>
                <a:latin typeface="Saira ExtraCondensed Semi-Bold"/>
              </a:rPr>
              <a:t> </a:t>
            </a:r>
            <a:r>
              <a:rPr lang="en-US" sz="2500" dirty="0" err="1">
                <a:solidFill>
                  <a:srgbClr val="70170A"/>
                </a:solidFill>
                <a:latin typeface="Saira ExtraCondensed Semi-Bold"/>
              </a:rPr>
              <a:t>cáo</a:t>
            </a:r>
            <a:r>
              <a:rPr lang="en-US" sz="2500" dirty="0">
                <a:solidFill>
                  <a:srgbClr val="70170A"/>
                </a:solidFill>
                <a:latin typeface="Saira ExtraCondensed Semi-Bold"/>
              </a:rPr>
              <a:t>: 3 </a:t>
            </a:r>
            <a:r>
              <a:rPr lang="en-US" sz="2500" dirty="0" err="1">
                <a:solidFill>
                  <a:srgbClr val="70170A"/>
                </a:solidFill>
                <a:latin typeface="Saira ExtraCondensed Semi-Bold"/>
              </a:rPr>
              <a:t>phút</a:t>
            </a:r>
            <a:endParaRPr lang="en-US" sz="2500" dirty="0">
              <a:solidFill>
                <a:srgbClr val="70170A"/>
              </a:solidFill>
              <a:latin typeface="Saira ExtraCondensed Semi-Bold"/>
            </a:endParaRPr>
          </a:p>
        </p:txBody>
      </p:sp>
    </p:spTree>
    <p:extLst>
      <p:ext uri="{BB962C8B-B14F-4D97-AF65-F5344CB8AC3E}">
        <p14:creationId xmlns:p14="http://schemas.microsoft.com/office/powerpoint/2010/main" val="571844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1800</Words>
  <Application>Microsoft Office PowerPoint</Application>
  <PresentationFormat>Custom</PresentationFormat>
  <Paragraphs>115</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Times New Roman</vt:lpstr>
      <vt:lpstr>Roboto Condensed</vt:lpstr>
      <vt:lpstr>Saira ExtraCondensed Semi-Bold</vt:lpstr>
      <vt:lpstr>Saira ExtraCondensed Bold</vt:lpstr>
      <vt:lpstr>Office Theme</vt:lpstr>
      <vt:lpstr>PowerPoint Presentation</vt:lpstr>
      <vt:lpstr>PowerPoint Presentation</vt:lpstr>
      <vt:lpstr>PowerPoint Presentation</vt:lpstr>
      <vt:lpstr>PowerPoint Presentation</vt:lpstr>
      <vt:lpstr>Côn-xtan-tin Pau-xtốp-xki (1892 – 1986)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Red Minimalist Job Search Strategy Presentation</dc:title>
  <dc:creator>HUYEN MY</dc:creator>
  <cp:lastModifiedBy>HUYEN MY</cp:lastModifiedBy>
  <cp:revision>13</cp:revision>
  <dcterms:created xsi:type="dcterms:W3CDTF">2006-08-16T00:00:00Z</dcterms:created>
  <dcterms:modified xsi:type="dcterms:W3CDTF">2025-03-18T03:39:01Z</dcterms:modified>
  <dc:identifier>DAF88Sr3jhs</dc:identifier>
</cp:coreProperties>
</file>