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1"/>
  </p:notesMasterIdLst>
  <p:sldIdLst>
    <p:sldId id="947" r:id="rId3"/>
    <p:sldId id="924" r:id="rId4"/>
    <p:sldId id="852" r:id="rId5"/>
    <p:sldId id="871" r:id="rId6"/>
    <p:sldId id="325" r:id="rId7"/>
    <p:sldId id="318" r:id="rId8"/>
    <p:sldId id="319" r:id="rId9"/>
    <p:sldId id="932" r:id="rId10"/>
    <p:sldId id="896" r:id="rId11"/>
    <p:sldId id="927" r:id="rId12"/>
    <p:sldId id="873" r:id="rId13"/>
    <p:sldId id="887" r:id="rId14"/>
    <p:sldId id="899" r:id="rId15"/>
    <p:sldId id="895" r:id="rId16"/>
    <p:sldId id="894" r:id="rId17"/>
    <p:sldId id="933" r:id="rId18"/>
    <p:sldId id="883" r:id="rId19"/>
    <p:sldId id="885" r:id="rId20"/>
    <p:sldId id="886" r:id="rId21"/>
    <p:sldId id="862" r:id="rId22"/>
    <p:sldId id="874" r:id="rId23"/>
    <p:sldId id="877" r:id="rId24"/>
    <p:sldId id="878" r:id="rId25"/>
    <p:sldId id="953" r:id="rId26"/>
    <p:sldId id="926" r:id="rId27"/>
    <p:sldId id="928" r:id="rId28"/>
    <p:sldId id="954" r:id="rId29"/>
    <p:sldId id="866" r:id="rId30"/>
  </p:sldIdLst>
  <p:sldSz cx="9144000" cy="5143500" type="screen16x9"/>
  <p:notesSz cx="6858000" cy="9144000"/>
  <p:embeddedFontLst>
    <p:embeddedFont>
      <p:font typeface=".VnTime" panose="020B7200000000000000"/>
      <p:regular r:id="rId32"/>
      <p:bold r:id="rId33"/>
      <p:italic r:id="rId34"/>
      <p:boldItalic r:id="rId35"/>
    </p:embeddedFont>
    <p:embeddedFont>
      <p:font typeface="BioRhyme" panose="020B0604020202020204" charset="0"/>
      <p:regular r:id="rId36"/>
      <p:bold r:id="rId37"/>
    </p:embeddedFont>
    <p:embeddedFont>
      <p:font typeface="Fira Sans Extra Condensed" panose="020B0503050000020004" pitchFamily="34" charset="0"/>
      <p:regular r:id="rId38"/>
      <p:bold r:id="rId39"/>
    </p:embeddedFont>
    <p:embeddedFont>
      <p:font typeface="Roboto" panose="02000000000000000000" pitchFamily="2" charset="0"/>
      <p:regular r:id="rId40"/>
      <p:bold r:id="rId41"/>
      <p:italic r:id="rId42"/>
      <p:boldItalic r:id="rId43"/>
    </p:embeddedFont>
    <p:embeddedFont>
      <p:font typeface="Tajawal Medium" panose="00000600000000000000" charset="-78"/>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a:srgbClr val="488E6D"/>
    <a:srgbClr val="9DB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727CB8-2695-46F6-AF1A-26F91BEEA3DE}">
  <a:tblStyle styleId="{9E727CB8-2695-46F6-AF1A-26F91BEEA3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8" d="100"/>
          <a:sy n="98" d="100"/>
        </p:scale>
        <p:origin x="10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3793E-F64D-4A1E-B72A-0903DCD2699F}"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C0F3072F-4D75-42CD-A8E8-C0EDA6CE5FA7}">
      <dgm:prSet phldrT="[Text]" custT="1"/>
      <dgm:spPr/>
      <dgm:t>
        <a:bodyPr/>
        <a:lstStyle/>
        <a:p>
          <a:r>
            <a:rPr lang="en-US" sz="2800" b="1">
              <a:latin typeface="Times New Roman" panose="02020603050405020304" pitchFamily="18" charset="0"/>
              <a:cs typeface="Times New Roman" panose="02020603050405020304" pitchFamily="18" charset="0"/>
            </a:rPr>
            <a:t>Gợi ý</a:t>
          </a:r>
        </a:p>
      </dgm:t>
    </dgm:pt>
    <dgm:pt modelId="{FD685441-946D-4B34-9454-B8613A2E80E3}" type="parTrans" cxnId="{C464A737-14AF-4032-868E-A7EBBDE3A385}">
      <dgm:prSet/>
      <dgm:spPr/>
      <dgm:t>
        <a:bodyPr/>
        <a:lstStyle/>
        <a:p>
          <a:endParaRPr lang="en-US" sz="2000">
            <a:latin typeface="Times New Roman" panose="02020603050405020304" pitchFamily="18" charset="0"/>
            <a:cs typeface="Times New Roman" panose="02020603050405020304" pitchFamily="18" charset="0"/>
          </a:endParaRPr>
        </a:p>
      </dgm:t>
    </dgm:pt>
    <dgm:pt modelId="{A2E1308B-487B-4FAC-AAE1-0710D902B7AC}" type="sibTrans" cxnId="{C464A737-14AF-4032-868E-A7EBBDE3A385}">
      <dgm:prSet/>
      <dgm:spPr/>
      <dgm:t>
        <a:bodyPr/>
        <a:lstStyle/>
        <a:p>
          <a:endParaRPr lang="en-US" sz="2000">
            <a:latin typeface="Times New Roman" panose="02020603050405020304" pitchFamily="18" charset="0"/>
            <a:cs typeface="Times New Roman" panose="02020603050405020304" pitchFamily="18" charset="0"/>
          </a:endParaRPr>
        </a:p>
      </dgm:t>
    </dgm:pt>
    <dgm:pt modelId="{CA29A7D4-CE8A-41FC-8E07-F78C5A2D6E93}">
      <dgm:prSet phldrT="[Tex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Giới thiệu vị trí của chi tiết nghệ thuật trong văn bản</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BC722B9F-F860-4755-A0F3-B17398A23B41}" type="parTrans" cxnId="{2A174691-7865-48E4-A4D2-60BFB85A2793}">
      <dgm:prSet custT="1"/>
      <dgm:spPr/>
      <dgm:t>
        <a:bodyPr/>
        <a:lstStyle/>
        <a:p>
          <a:endParaRPr lang="en-US" sz="2000">
            <a:latin typeface="Times New Roman" panose="02020603050405020304" pitchFamily="18" charset="0"/>
            <a:cs typeface="Times New Roman" panose="02020603050405020304" pitchFamily="18" charset="0"/>
          </a:endParaRPr>
        </a:p>
      </dgm:t>
    </dgm:pt>
    <dgm:pt modelId="{7E1D1C8C-68EF-4DEE-AA6F-7F529380BCFD}" type="sibTrans" cxnId="{2A174691-7865-48E4-A4D2-60BFB85A2793}">
      <dgm:prSet/>
      <dgm:spPr/>
      <dgm:t>
        <a:bodyPr/>
        <a:lstStyle/>
        <a:p>
          <a:endParaRPr lang="en-US" sz="2000">
            <a:latin typeface="Times New Roman" panose="02020603050405020304" pitchFamily="18" charset="0"/>
            <a:cs typeface="Times New Roman" panose="02020603050405020304" pitchFamily="18" charset="0"/>
          </a:endParaRPr>
        </a:p>
      </dgm:t>
    </dgm:pt>
    <dgm:pt modelId="{9051F381-E207-4401-8918-B79E3C5C2CB4}">
      <dgm:prSet phldrT="[Text]" custT="1"/>
      <dgm:spPr/>
      <dgm:t>
        <a:bodyPr/>
        <a:lstStyle/>
        <a:p>
          <a:r>
            <a:rPr lang="nl-NL" sz="2000" dirty="0">
              <a:latin typeface="Times New Roman" panose="02020603050405020304" pitchFamily="18" charset="0"/>
              <a:cs typeface="Times New Roman" panose="02020603050405020304" pitchFamily="18" charset="0"/>
            </a:rPr>
            <a:t>Hành động cho thấy nỗi ấm ức, tủi hờn vì tuy được vua thưởng nhưng vẫn không được dự bàn việc nước.</a:t>
          </a:r>
          <a:endParaRPr lang="en-US" sz="2000" dirty="0">
            <a:latin typeface="Times New Roman" panose="02020603050405020304" pitchFamily="18" charset="0"/>
            <a:cs typeface="Times New Roman" panose="02020603050405020304" pitchFamily="18" charset="0"/>
          </a:endParaRPr>
        </a:p>
      </dgm:t>
    </dgm:pt>
    <dgm:pt modelId="{42F6EAB8-2841-4EDC-BF56-E7385F381F2F}" type="parTrans" cxnId="{AE493340-F8AC-41E0-A96B-73F276004761}">
      <dgm:prSet custT="1"/>
      <dgm:spPr/>
      <dgm:t>
        <a:bodyPr/>
        <a:lstStyle/>
        <a:p>
          <a:endParaRPr lang="en-US" sz="2000">
            <a:latin typeface="Times New Roman" panose="02020603050405020304" pitchFamily="18" charset="0"/>
            <a:cs typeface="Times New Roman" panose="02020603050405020304" pitchFamily="18" charset="0"/>
          </a:endParaRPr>
        </a:p>
      </dgm:t>
    </dgm:pt>
    <dgm:pt modelId="{4D2919FB-1EB1-4C73-9911-1E11ECF5A8CA}" type="sibTrans" cxnId="{AE493340-F8AC-41E0-A96B-73F276004761}">
      <dgm:prSet/>
      <dgm:spPr/>
      <dgm:t>
        <a:bodyPr/>
        <a:lstStyle/>
        <a:p>
          <a:endParaRPr lang="en-US" sz="2000">
            <a:latin typeface="Times New Roman" panose="02020603050405020304" pitchFamily="18" charset="0"/>
            <a:cs typeface="Times New Roman" panose="02020603050405020304" pitchFamily="18" charset="0"/>
          </a:endParaRPr>
        </a:p>
      </dgm:t>
    </dgm:pt>
    <dgm:pt modelId="{F90C7563-BF50-42BD-985E-F5D2437062C2}">
      <dgm:prSet phldrT="[Tex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HS liên hệ rút ra thông điệp, bài học ý nghĩa cho bản thân</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E5190239-7DE8-41B3-B309-B1EAB55EB6AA}" type="parTrans" cxnId="{3E905CC7-5258-4AF9-97F7-E74095E94309}">
      <dgm:prSet custT="1"/>
      <dgm:spPr/>
      <dgm:t>
        <a:bodyPr/>
        <a:lstStyle/>
        <a:p>
          <a:endParaRPr lang="en-US" sz="2000">
            <a:latin typeface="Times New Roman" panose="02020603050405020304" pitchFamily="18" charset="0"/>
            <a:cs typeface="Times New Roman" panose="02020603050405020304" pitchFamily="18" charset="0"/>
          </a:endParaRPr>
        </a:p>
      </dgm:t>
    </dgm:pt>
    <dgm:pt modelId="{DC06B430-9358-40CF-849D-780ED1B4EAF0}" type="sibTrans" cxnId="{3E905CC7-5258-4AF9-97F7-E74095E94309}">
      <dgm:prSet/>
      <dgm:spPr/>
      <dgm:t>
        <a:bodyPr/>
        <a:lstStyle/>
        <a:p>
          <a:endParaRPr lang="en-US" sz="2000">
            <a:latin typeface="Times New Roman" panose="02020603050405020304" pitchFamily="18" charset="0"/>
            <a:cs typeface="Times New Roman" panose="02020603050405020304" pitchFamily="18" charset="0"/>
          </a:endParaRPr>
        </a:p>
      </dgm:t>
    </dgm:pt>
    <dgm:pt modelId="{CC6B0F0A-DDBD-49E5-A226-DF8250E0B209}">
      <dgm:prSet custT="1"/>
      <dgm:spPr/>
      <dgm:t>
        <a:bodyPr/>
        <a:lstStyle/>
        <a:p>
          <a:r>
            <a:rPr lang="nl-NL" sz="2000" dirty="0">
              <a:latin typeface="Times New Roman" panose="02020603050405020304" pitchFamily="18" charset="0"/>
              <a:cs typeface="Times New Roman" panose="02020603050405020304" pitchFamily="18" charset="0"/>
            </a:rPr>
            <a:t>Sau khi nghe Trần Quốc Toản tâu, vua Thiệu Bảo tha tội chết cho Hoài Văn và ban cho chàng 1 quả cam </a:t>
          </a:r>
          <a:endParaRPr lang="en-US" sz="2000" dirty="0">
            <a:latin typeface="Times New Roman" panose="02020603050405020304" pitchFamily="18" charset="0"/>
            <a:cs typeface="Times New Roman" panose="02020603050405020304" pitchFamily="18" charset="0"/>
          </a:endParaRPr>
        </a:p>
      </dgm:t>
    </dgm:pt>
    <dgm:pt modelId="{72CFA3CB-BFE1-486C-8721-7C44FA296DE5}" type="parTrans" cxnId="{2CD6C36F-EE25-4C25-A7BC-6B9D06359599}">
      <dgm:prSet custT="1"/>
      <dgm:spPr/>
      <dgm:t>
        <a:bodyPr/>
        <a:lstStyle/>
        <a:p>
          <a:endParaRPr lang="en-US" sz="2000">
            <a:latin typeface="Times New Roman" panose="02020603050405020304" pitchFamily="18" charset="0"/>
            <a:cs typeface="Times New Roman" panose="02020603050405020304" pitchFamily="18" charset="0"/>
          </a:endParaRPr>
        </a:p>
      </dgm:t>
    </dgm:pt>
    <dgm:pt modelId="{57430388-959F-4149-8C9F-DEF65EA58132}" type="sibTrans" cxnId="{2CD6C36F-EE25-4C25-A7BC-6B9D06359599}">
      <dgm:prSet/>
      <dgm:spPr/>
      <dgm:t>
        <a:bodyPr/>
        <a:lstStyle/>
        <a:p>
          <a:endParaRPr lang="en-US" sz="2000">
            <a:latin typeface="Times New Roman" panose="02020603050405020304" pitchFamily="18" charset="0"/>
            <a:cs typeface="Times New Roman" panose="02020603050405020304" pitchFamily="18" charset="0"/>
          </a:endParaRPr>
        </a:p>
      </dgm:t>
    </dgm:pt>
    <dgm:pt modelId="{9C716978-3D52-4891-BB2D-9E0A35337D6E}">
      <dgm:prSe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Phân tích được ý nghĩa của chi tiết nghệ thuật</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9EEA59B8-6AD2-4AF3-BADD-432B238174B5}" type="parTrans" cxnId="{1015A7B2-FDD6-4AF5-BAF3-B1FB88A0FEA9}">
      <dgm:prSet custT="1"/>
      <dgm:spPr/>
      <dgm:t>
        <a:bodyPr/>
        <a:lstStyle/>
        <a:p>
          <a:endParaRPr lang="en-US" sz="2000">
            <a:latin typeface="Times New Roman" panose="02020603050405020304" pitchFamily="18" charset="0"/>
            <a:cs typeface="Times New Roman" panose="02020603050405020304" pitchFamily="18" charset="0"/>
          </a:endParaRPr>
        </a:p>
      </dgm:t>
    </dgm:pt>
    <dgm:pt modelId="{DB970A72-6EF7-49EB-8342-4AB21D955472}" type="sibTrans" cxnId="{1015A7B2-FDD6-4AF5-BAF3-B1FB88A0FEA9}">
      <dgm:prSet/>
      <dgm:spPr/>
      <dgm:t>
        <a:bodyPr/>
        <a:lstStyle/>
        <a:p>
          <a:endParaRPr lang="en-US" sz="2000">
            <a:latin typeface="Times New Roman" panose="02020603050405020304" pitchFamily="18" charset="0"/>
            <a:cs typeface="Times New Roman" panose="02020603050405020304" pitchFamily="18" charset="0"/>
          </a:endParaRPr>
        </a:p>
      </dgm:t>
    </dgm:pt>
    <dgm:pt modelId="{86C9FF5F-48C8-4E40-80E6-390D755C5968}">
      <dgm:prSet custT="1"/>
      <dgm:spPr/>
      <dgm:t>
        <a:bodyPr/>
        <a:lstStyle/>
        <a:p>
          <a:r>
            <a:rPr lang="nl-NL" sz="2000" dirty="0">
              <a:latin typeface="Times New Roman" panose="02020603050405020304" pitchFamily="18" charset="0"/>
              <a:cs typeface="Times New Roman" panose="02020603050405020304" pitchFamily="18" charset="0"/>
            </a:rPr>
            <a:t>Hoài Văn cảm tạ ơn vua, lủi thủi bước lên bờ, trước mặt đám gia nhân, chàng xòe bàn tay phải ra thì quả cam đã nát bét, chỉ còn trơ bã.</a:t>
          </a:r>
          <a:endParaRPr lang="en-US" sz="2000" dirty="0">
            <a:latin typeface="Times New Roman" panose="02020603050405020304" pitchFamily="18" charset="0"/>
            <a:cs typeface="Times New Roman" panose="02020603050405020304" pitchFamily="18" charset="0"/>
          </a:endParaRPr>
        </a:p>
      </dgm:t>
    </dgm:pt>
    <dgm:pt modelId="{0DA81B8C-8657-4D05-84BF-5D653673FBB8}" type="parTrans" cxnId="{3342B36A-7CBC-40ED-97FA-12409D28BC34}">
      <dgm:prSet custT="1"/>
      <dgm:spPr/>
      <dgm:t>
        <a:bodyPr/>
        <a:lstStyle/>
        <a:p>
          <a:endParaRPr lang="en-US" sz="2000">
            <a:latin typeface="Times New Roman" panose="02020603050405020304" pitchFamily="18" charset="0"/>
            <a:cs typeface="Times New Roman" panose="02020603050405020304" pitchFamily="18" charset="0"/>
          </a:endParaRPr>
        </a:p>
      </dgm:t>
    </dgm:pt>
    <dgm:pt modelId="{6960FB5C-AAF3-498B-966E-D57A58C06A0F}" type="sibTrans" cxnId="{3342B36A-7CBC-40ED-97FA-12409D28BC34}">
      <dgm:prSet/>
      <dgm:spPr/>
      <dgm:t>
        <a:bodyPr/>
        <a:lstStyle/>
        <a:p>
          <a:endParaRPr lang="en-US" sz="2000">
            <a:latin typeface="Times New Roman" panose="02020603050405020304" pitchFamily="18" charset="0"/>
            <a:cs typeface="Times New Roman" panose="02020603050405020304" pitchFamily="18" charset="0"/>
          </a:endParaRPr>
        </a:p>
      </dgm:t>
    </dgm:pt>
    <dgm:pt modelId="{AE7AAC04-1B4B-47B2-8DED-FF8926415618}">
      <dgm:prSet custT="1"/>
      <dgm:spPr/>
      <dgm:t>
        <a:bodyPr/>
        <a:lstStyle/>
        <a:p>
          <a:r>
            <a:rPr lang="nl-NL" sz="2000" dirty="0">
              <a:latin typeface="Times New Roman" panose="02020603050405020304" pitchFamily="18" charset="0"/>
              <a:cs typeface="Times New Roman" panose="02020603050405020304" pitchFamily="18" charset="0"/>
            </a:rPr>
            <a:t>Khao khát lập chiến công “phá cường địch báo hoàng ân” của người anh hùng tuổi nhỏ chí lớn, dũng mãnh, tự tin và lòng căm thù giặc sâu sắc, mãnh liệt</a:t>
          </a:r>
          <a:endParaRPr lang="en-US" sz="2000" dirty="0">
            <a:latin typeface="Times New Roman" panose="02020603050405020304" pitchFamily="18" charset="0"/>
            <a:cs typeface="Times New Roman" panose="02020603050405020304" pitchFamily="18" charset="0"/>
          </a:endParaRPr>
        </a:p>
      </dgm:t>
    </dgm:pt>
    <dgm:pt modelId="{C29DFF71-18C1-4B37-8854-1EDFC381937A}" type="parTrans" cxnId="{C0815E0D-833B-4A37-81CB-7866702D158D}">
      <dgm:prSet custT="1"/>
      <dgm:spPr/>
      <dgm:t>
        <a:bodyPr/>
        <a:lstStyle/>
        <a:p>
          <a:endParaRPr lang="en-US" sz="2000">
            <a:latin typeface="Times New Roman" panose="02020603050405020304" pitchFamily="18" charset="0"/>
            <a:cs typeface="Times New Roman" panose="02020603050405020304" pitchFamily="18" charset="0"/>
          </a:endParaRPr>
        </a:p>
      </dgm:t>
    </dgm:pt>
    <dgm:pt modelId="{76C7D87E-5A92-4631-96D1-B86C51751D09}" type="sibTrans" cxnId="{C0815E0D-833B-4A37-81CB-7866702D158D}">
      <dgm:prSet/>
      <dgm:spPr/>
      <dgm:t>
        <a:bodyPr/>
        <a:lstStyle/>
        <a:p>
          <a:endParaRPr lang="en-US" sz="2000">
            <a:latin typeface="Times New Roman" panose="02020603050405020304" pitchFamily="18" charset="0"/>
            <a:cs typeface="Times New Roman" panose="02020603050405020304" pitchFamily="18" charset="0"/>
          </a:endParaRPr>
        </a:p>
      </dgm:t>
    </dgm:pt>
    <dgm:pt modelId="{00E96155-8DFA-4DDB-AEB4-25E5CC1F0E26}" type="pres">
      <dgm:prSet presAssocID="{5D93793E-F64D-4A1E-B72A-0903DCD2699F}" presName="Name0" presStyleCnt="0">
        <dgm:presLayoutVars>
          <dgm:chPref val="1"/>
          <dgm:dir/>
          <dgm:animOne val="branch"/>
          <dgm:animLvl val="lvl"/>
          <dgm:resizeHandles val="exact"/>
        </dgm:presLayoutVars>
      </dgm:prSet>
      <dgm:spPr/>
    </dgm:pt>
    <dgm:pt modelId="{4BFBE67C-E5B0-43AE-BF29-5B8DA2876A4A}" type="pres">
      <dgm:prSet presAssocID="{C0F3072F-4D75-42CD-A8E8-C0EDA6CE5FA7}" presName="root1" presStyleCnt="0"/>
      <dgm:spPr/>
    </dgm:pt>
    <dgm:pt modelId="{3BA64299-B9F7-4CD8-AF1E-C35FC17551E9}" type="pres">
      <dgm:prSet presAssocID="{C0F3072F-4D75-42CD-A8E8-C0EDA6CE5FA7}" presName="LevelOneTextNode" presStyleLbl="node0" presStyleIdx="0" presStyleCnt="1" custScaleX="64317" custScaleY="49883">
        <dgm:presLayoutVars>
          <dgm:chPref val="3"/>
        </dgm:presLayoutVars>
      </dgm:prSet>
      <dgm:spPr/>
    </dgm:pt>
    <dgm:pt modelId="{1C6D79FC-C9D9-464D-80B5-9E30026C1C72}" type="pres">
      <dgm:prSet presAssocID="{C0F3072F-4D75-42CD-A8E8-C0EDA6CE5FA7}" presName="level2hierChild" presStyleCnt="0"/>
      <dgm:spPr/>
    </dgm:pt>
    <dgm:pt modelId="{A8F50A47-8088-46C0-8EF6-5EE5C9EF08E3}" type="pres">
      <dgm:prSet presAssocID="{BC722B9F-F860-4755-A0F3-B17398A23B41}" presName="conn2-1" presStyleLbl="parChTrans1D2" presStyleIdx="0" presStyleCnt="3"/>
      <dgm:spPr/>
    </dgm:pt>
    <dgm:pt modelId="{3394947F-1D97-4B4D-82AE-4184A0682121}" type="pres">
      <dgm:prSet presAssocID="{BC722B9F-F860-4755-A0F3-B17398A23B41}" presName="connTx" presStyleLbl="parChTrans1D2" presStyleIdx="0" presStyleCnt="3"/>
      <dgm:spPr/>
    </dgm:pt>
    <dgm:pt modelId="{7415E006-25F0-423F-BEAA-6E3073ADBAF5}" type="pres">
      <dgm:prSet presAssocID="{CA29A7D4-CE8A-41FC-8E07-F78C5A2D6E93}" presName="root2" presStyleCnt="0"/>
      <dgm:spPr/>
    </dgm:pt>
    <dgm:pt modelId="{DE01F8F8-3326-4C64-9AB3-0D8F97F7D54F}" type="pres">
      <dgm:prSet presAssocID="{CA29A7D4-CE8A-41FC-8E07-F78C5A2D6E93}" presName="LevelTwoTextNode" presStyleLbl="node2" presStyleIdx="0" presStyleCnt="3" custScaleX="121917" custScaleY="156730">
        <dgm:presLayoutVars>
          <dgm:chPref val="3"/>
        </dgm:presLayoutVars>
      </dgm:prSet>
      <dgm:spPr/>
    </dgm:pt>
    <dgm:pt modelId="{496B5535-2519-4D7B-B194-FF24D65FBE9A}" type="pres">
      <dgm:prSet presAssocID="{CA29A7D4-CE8A-41FC-8E07-F78C5A2D6E93}" presName="level3hierChild" presStyleCnt="0"/>
      <dgm:spPr/>
    </dgm:pt>
    <dgm:pt modelId="{C5E3E27F-C233-466C-AA03-80C8E2F9A749}" type="pres">
      <dgm:prSet presAssocID="{72CFA3CB-BFE1-486C-8721-7C44FA296DE5}" presName="conn2-1" presStyleLbl="parChTrans1D3" presStyleIdx="0" presStyleCnt="4"/>
      <dgm:spPr/>
    </dgm:pt>
    <dgm:pt modelId="{264C1985-F1C9-4C8D-BD2A-0E2AB4C86103}" type="pres">
      <dgm:prSet presAssocID="{72CFA3CB-BFE1-486C-8721-7C44FA296DE5}" presName="connTx" presStyleLbl="parChTrans1D3" presStyleIdx="0" presStyleCnt="4"/>
      <dgm:spPr/>
    </dgm:pt>
    <dgm:pt modelId="{93EAA91F-618A-4B86-8E3C-F8AEC5D21437}" type="pres">
      <dgm:prSet presAssocID="{CC6B0F0A-DDBD-49E5-A226-DF8250E0B209}" presName="root2" presStyleCnt="0"/>
      <dgm:spPr/>
    </dgm:pt>
    <dgm:pt modelId="{132231F0-3039-417B-989C-6E1232068694}" type="pres">
      <dgm:prSet presAssocID="{CC6B0F0A-DDBD-49E5-A226-DF8250E0B209}" presName="LevelTwoTextNode" presStyleLbl="node3" presStyleIdx="0" presStyleCnt="4" custScaleX="235478" custScaleY="138691">
        <dgm:presLayoutVars>
          <dgm:chPref val="3"/>
        </dgm:presLayoutVars>
      </dgm:prSet>
      <dgm:spPr/>
    </dgm:pt>
    <dgm:pt modelId="{043A88A3-9074-4035-BF62-A2B0A6680A97}" type="pres">
      <dgm:prSet presAssocID="{CC6B0F0A-DDBD-49E5-A226-DF8250E0B209}" presName="level3hierChild" presStyleCnt="0"/>
      <dgm:spPr/>
    </dgm:pt>
    <dgm:pt modelId="{0D4AEA7D-9D5C-43DC-B0B7-5C8C6E2D3D10}" type="pres">
      <dgm:prSet presAssocID="{0DA81B8C-8657-4D05-84BF-5D653673FBB8}" presName="conn2-1" presStyleLbl="parChTrans1D3" presStyleIdx="1" presStyleCnt="4"/>
      <dgm:spPr/>
    </dgm:pt>
    <dgm:pt modelId="{AB2B9B48-E10B-404E-ABB1-402FCE3ED7C9}" type="pres">
      <dgm:prSet presAssocID="{0DA81B8C-8657-4D05-84BF-5D653673FBB8}" presName="connTx" presStyleLbl="parChTrans1D3" presStyleIdx="1" presStyleCnt="4"/>
      <dgm:spPr/>
    </dgm:pt>
    <dgm:pt modelId="{F58960FA-605D-46CF-B1B3-F6FA1C06106C}" type="pres">
      <dgm:prSet presAssocID="{86C9FF5F-48C8-4E40-80E6-390D755C5968}" presName="root2" presStyleCnt="0"/>
      <dgm:spPr/>
    </dgm:pt>
    <dgm:pt modelId="{17C64DA4-691D-4E1C-A568-85A97CA9499F}" type="pres">
      <dgm:prSet presAssocID="{86C9FF5F-48C8-4E40-80E6-390D755C5968}" presName="LevelTwoTextNode" presStyleLbl="node3" presStyleIdx="1" presStyleCnt="4" custScaleX="235478" custScaleY="138691">
        <dgm:presLayoutVars>
          <dgm:chPref val="3"/>
        </dgm:presLayoutVars>
      </dgm:prSet>
      <dgm:spPr/>
    </dgm:pt>
    <dgm:pt modelId="{03DD462E-8CEE-49CF-B89D-8F7767DFC33B}" type="pres">
      <dgm:prSet presAssocID="{86C9FF5F-48C8-4E40-80E6-390D755C5968}" presName="level3hierChild" presStyleCnt="0"/>
      <dgm:spPr/>
    </dgm:pt>
    <dgm:pt modelId="{23C353C9-8F27-4DE9-81F3-C47DEF91AB63}" type="pres">
      <dgm:prSet presAssocID="{9EEA59B8-6AD2-4AF3-BADD-432B238174B5}" presName="conn2-1" presStyleLbl="parChTrans1D2" presStyleIdx="1" presStyleCnt="3"/>
      <dgm:spPr/>
    </dgm:pt>
    <dgm:pt modelId="{7B6C0F1E-0A18-4C7F-ADEB-6E0E9850C3C8}" type="pres">
      <dgm:prSet presAssocID="{9EEA59B8-6AD2-4AF3-BADD-432B238174B5}" presName="connTx" presStyleLbl="parChTrans1D2" presStyleIdx="1" presStyleCnt="3"/>
      <dgm:spPr/>
    </dgm:pt>
    <dgm:pt modelId="{6D9FC991-28FB-40A9-9019-DBD63E3E753F}" type="pres">
      <dgm:prSet presAssocID="{9C716978-3D52-4891-BB2D-9E0A35337D6E}" presName="root2" presStyleCnt="0"/>
      <dgm:spPr/>
    </dgm:pt>
    <dgm:pt modelId="{492048D3-DBA3-4D05-883B-83B9A6071231}" type="pres">
      <dgm:prSet presAssocID="{9C716978-3D52-4891-BB2D-9E0A35337D6E}" presName="LevelTwoTextNode" presStyleLbl="node2" presStyleIdx="1" presStyleCnt="3" custScaleX="121917" custScaleY="171943">
        <dgm:presLayoutVars>
          <dgm:chPref val="3"/>
        </dgm:presLayoutVars>
      </dgm:prSet>
      <dgm:spPr/>
    </dgm:pt>
    <dgm:pt modelId="{4F648D48-2FD8-449E-8BFE-E29DD6F1A374}" type="pres">
      <dgm:prSet presAssocID="{9C716978-3D52-4891-BB2D-9E0A35337D6E}" presName="level3hierChild" presStyleCnt="0"/>
      <dgm:spPr/>
    </dgm:pt>
    <dgm:pt modelId="{0D9F6849-73C3-4513-8A77-A257298FA629}" type="pres">
      <dgm:prSet presAssocID="{42F6EAB8-2841-4EDC-BF56-E7385F381F2F}" presName="conn2-1" presStyleLbl="parChTrans1D3" presStyleIdx="2" presStyleCnt="4"/>
      <dgm:spPr/>
    </dgm:pt>
    <dgm:pt modelId="{737C475F-3D47-471F-8169-431DBD0F634E}" type="pres">
      <dgm:prSet presAssocID="{42F6EAB8-2841-4EDC-BF56-E7385F381F2F}" presName="connTx" presStyleLbl="parChTrans1D3" presStyleIdx="2" presStyleCnt="4"/>
      <dgm:spPr/>
    </dgm:pt>
    <dgm:pt modelId="{D83F2CB0-5E8E-44AE-8E8D-EA642D86E391}" type="pres">
      <dgm:prSet presAssocID="{9051F381-E207-4401-8918-B79E3C5C2CB4}" presName="root2" presStyleCnt="0"/>
      <dgm:spPr/>
    </dgm:pt>
    <dgm:pt modelId="{459DEDFD-B213-4F96-A779-966682881981}" type="pres">
      <dgm:prSet presAssocID="{9051F381-E207-4401-8918-B79E3C5C2CB4}" presName="LevelTwoTextNode" presStyleLbl="node3" presStyleIdx="2" presStyleCnt="4" custScaleX="235478" custScaleY="138691">
        <dgm:presLayoutVars>
          <dgm:chPref val="3"/>
        </dgm:presLayoutVars>
      </dgm:prSet>
      <dgm:spPr/>
    </dgm:pt>
    <dgm:pt modelId="{A600B500-5CCB-4008-A91A-C1232A1C1F4F}" type="pres">
      <dgm:prSet presAssocID="{9051F381-E207-4401-8918-B79E3C5C2CB4}" presName="level3hierChild" presStyleCnt="0"/>
      <dgm:spPr/>
    </dgm:pt>
    <dgm:pt modelId="{5C94FA7E-804F-426D-A8A5-B9A85560BEFD}" type="pres">
      <dgm:prSet presAssocID="{C29DFF71-18C1-4B37-8854-1EDFC381937A}" presName="conn2-1" presStyleLbl="parChTrans1D3" presStyleIdx="3" presStyleCnt="4"/>
      <dgm:spPr/>
    </dgm:pt>
    <dgm:pt modelId="{81BA15D9-C71E-4597-AD0E-EB040D02A0BB}" type="pres">
      <dgm:prSet presAssocID="{C29DFF71-18C1-4B37-8854-1EDFC381937A}" presName="connTx" presStyleLbl="parChTrans1D3" presStyleIdx="3" presStyleCnt="4"/>
      <dgm:spPr/>
    </dgm:pt>
    <dgm:pt modelId="{95960074-3667-4DE9-BC2C-35B5DBD5FAEF}" type="pres">
      <dgm:prSet presAssocID="{AE7AAC04-1B4B-47B2-8DED-FF8926415618}" presName="root2" presStyleCnt="0"/>
      <dgm:spPr/>
    </dgm:pt>
    <dgm:pt modelId="{6B3A922E-7091-4031-ADD5-2BBD2DA68D5D}" type="pres">
      <dgm:prSet presAssocID="{AE7AAC04-1B4B-47B2-8DED-FF8926415618}" presName="LevelTwoTextNode" presStyleLbl="node3" presStyleIdx="3" presStyleCnt="4" custScaleX="235478" custScaleY="174914">
        <dgm:presLayoutVars>
          <dgm:chPref val="3"/>
        </dgm:presLayoutVars>
      </dgm:prSet>
      <dgm:spPr/>
    </dgm:pt>
    <dgm:pt modelId="{D88785CF-3315-499B-9F71-62F90B506EF2}" type="pres">
      <dgm:prSet presAssocID="{AE7AAC04-1B4B-47B2-8DED-FF8926415618}" presName="level3hierChild" presStyleCnt="0"/>
      <dgm:spPr/>
    </dgm:pt>
    <dgm:pt modelId="{D410CE27-AEE7-4172-A9D9-EB07009D879D}" type="pres">
      <dgm:prSet presAssocID="{E5190239-7DE8-41B3-B309-B1EAB55EB6AA}" presName="conn2-1" presStyleLbl="parChTrans1D2" presStyleIdx="2" presStyleCnt="3"/>
      <dgm:spPr/>
    </dgm:pt>
    <dgm:pt modelId="{A5669A09-7D9A-4DE6-AB83-617CE6586F30}" type="pres">
      <dgm:prSet presAssocID="{E5190239-7DE8-41B3-B309-B1EAB55EB6AA}" presName="connTx" presStyleLbl="parChTrans1D2" presStyleIdx="2" presStyleCnt="3"/>
      <dgm:spPr/>
    </dgm:pt>
    <dgm:pt modelId="{7397B5E5-C3F2-400C-9B73-6D991AC22E7F}" type="pres">
      <dgm:prSet presAssocID="{F90C7563-BF50-42BD-985E-F5D2437062C2}" presName="root2" presStyleCnt="0"/>
      <dgm:spPr/>
    </dgm:pt>
    <dgm:pt modelId="{1E3C9859-AD01-4B31-A8BF-F8DEEDDFA4F7}" type="pres">
      <dgm:prSet presAssocID="{F90C7563-BF50-42BD-985E-F5D2437062C2}" presName="LevelTwoTextNode" presStyleLbl="node2" presStyleIdx="2" presStyleCnt="3" custScaleX="121917" custScaleY="136614">
        <dgm:presLayoutVars>
          <dgm:chPref val="3"/>
        </dgm:presLayoutVars>
      </dgm:prSet>
      <dgm:spPr/>
    </dgm:pt>
    <dgm:pt modelId="{443F1B4B-EB6E-4860-B24C-372C95A944D8}" type="pres">
      <dgm:prSet presAssocID="{F90C7563-BF50-42BD-985E-F5D2437062C2}" presName="level3hierChild" presStyleCnt="0"/>
      <dgm:spPr/>
    </dgm:pt>
  </dgm:ptLst>
  <dgm:cxnLst>
    <dgm:cxn modelId="{0CF2870B-7896-4FA6-A9A1-8F8208A3147A}" type="presOf" srcId="{72CFA3CB-BFE1-486C-8721-7C44FA296DE5}" destId="{C5E3E27F-C233-466C-AA03-80C8E2F9A749}" srcOrd="0" destOrd="0" presId="urn:microsoft.com/office/officeart/2008/layout/HorizontalMultiLevelHierarchy"/>
    <dgm:cxn modelId="{C0815E0D-833B-4A37-81CB-7866702D158D}" srcId="{9C716978-3D52-4891-BB2D-9E0A35337D6E}" destId="{AE7AAC04-1B4B-47B2-8DED-FF8926415618}" srcOrd="1" destOrd="0" parTransId="{C29DFF71-18C1-4B37-8854-1EDFC381937A}" sibTransId="{76C7D87E-5A92-4631-96D1-B86C51751D09}"/>
    <dgm:cxn modelId="{B4377411-E777-4128-A46D-BBA4070B163C}" type="presOf" srcId="{86C9FF5F-48C8-4E40-80E6-390D755C5968}" destId="{17C64DA4-691D-4E1C-A568-85A97CA9499F}" srcOrd="0" destOrd="0" presId="urn:microsoft.com/office/officeart/2008/layout/HorizontalMultiLevelHierarchy"/>
    <dgm:cxn modelId="{6F85122F-917E-46DB-88ED-7F08BC273419}" type="presOf" srcId="{CA29A7D4-CE8A-41FC-8E07-F78C5A2D6E93}" destId="{DE01F8F8-3326-4C64-9AB3-0D8F97F7D54F}" srcOrd="0" destOrd="0" presId="urn:microsoft.com/office/officeart/2008/layout/HorizontalMultiLevelHierarchy"/>
    <dgm:cxn modelId="{C464A737-14AF-4032-868E-A7EBBDE3A385}" srcId="{5D93793E-F64D-4A1E-B72A-0903DCD2699F}" destId="{C0F3072F-4D75-42CD-A8E8-C0EDA6CE5FA7}" srcOrd="0" destOrd="0" parTransId="{FD685441-946D-4B34-9454-B8613A2E80E3}" sibTransId="{A2E1308B-487B-4FAC-AAE1-0710D902B7AC}"/>
    <dgm:cxn modelId="{AE493340-F8AC-41E0-A96B-73F276004761}" srcId="{9C716978-3D52-4891-BB2D-9E0A35337D6E}" destId="{9051F381-E207-4401-8918-B79E3C5C2CB4}" srcOrd="0" destOrd="0" parTransId="{42F6EAB8-2841-4EDC-BF56-E7385F381F2F}" sibTransId="{4D2919FB-1EB1-4C73-9911-1E11ECF5A8CA}"/>
    <dgm:cxn modelId="{E57FD361-4ADF-4948-9DBE-167F43876D47}" type="presOf" srcId="{0DA81B8C-8657-4D05-84BF-5D653673FBB8}" destId="{AB2B9B48-E10B-404E-ABB1-402FCE3ED7C9}" srcOrd="1" destOrd="0" presId="urn:microsoft.com/office/officeart/2008/layout/HorizontalMultiLevelHierarchy"/>
    <dgm:cxn modelId="{F6990744-1EF0-482E-BA31-74487FEF2602}" type="presOf" srcId="{E5190239-7DE8-41B3-B309-B1EAB55EB6AA}" destId="{A5669A09-7D9A-4DE6-AB83-617CE6586F30}" srcOrd="1" destOrd="0" presId="urn:microsoft.com/office/officeart/2008/layout/HorizontalMultiLevelHierarchy"/>
    <dgm:cxn modelId="{67521A46-B241-4498-9648-4BB742BA5E21}" type="presOf" srcId="{9051F381-E207-4401-8918-B79E3C5C2CB4}" destId="{459DEDFD-B213-4F96-A779-966682881981}" srcOrd="0" destOrd="0" presId="urn:microsoft.com/office/officeart/2008/layout/HorizontalMultiLevelHierarchy"/>
    <dgm:cxn modelId="{72A3614A-305C-43FA-8CD0-26508A93A1A2}" type="presOf" srcId="{BC722B9F-F860-4755-A0F3-B17398A23B41}" destId="{3394947F-1D97-4B4D-82AE-4184A0682121}" srcOrd="1" destOrd="0" presId="urn:microsoft.com/office/officeart/2008/layout/HorizontalMultiLevelHierarchy"/>
    <dgm:cxn modelId="{3342B36A-7CBC-40ED-97FA-12409D28BC34}" srcId="{CA29A7D4-CE8A-41FC-8E07-F78C5A2D6E93}" destId="{86C9FF5F-48C8-4E40-80E6-390D755C5968}" srcOrd="1" destOrd="0" parTransId="{0DA81B8C-8657-4D05-84BF-5D653673FBB8}" sibTransId="{6960FB5C-AAF3-498B-966E-D57A58C06A0F}"/>
    <dgm:cxn modelId="{2CD6C36F-EE25-4C25-A7BC-6B9D06359599}" srcId="{CA29A7D4-CE8A-41FC-8E07-F78C5A2D6E93}" destId="{CC6B0F0A-DDBD-49E5-A226-DF8250E0B209}" srcOrd="0" destOrd="0" parTransId="{72CFA3CB-BFE1-486C-8721-7C44FA296DE5}" sibTransId="{57430388-959F-4149-8C9F-DEF65EA58132}"/>
    <dgm:cxn modelId="{CDAE8084-8463-4E6B-A3D4-D64BE898AA02}" type="presOf" srcId="{9C716978-3D52-4891-BB2D-9E0A35337D6E}" destId="{492048D3-DBA3-4D05-883B-83B9A6071231}" srcOrd="0" destOrd="0" presId="urn:microsoft.com/office/officeart/2008/layout/HorizontalMultiLevelHierarchy"/>
    <dgm:cxn modelId="{1988B088-9AFC-4571-9E86-0D0EEA4A21DE}" type="presOf" srcId="{AE7AAC04-1B4B-47B2-8DED-FF8926415618}" destId="{6B3A922E-7091-4031-ADD5-2BBD2DA68D5D}" srcOrd="0" destOrd="0" presId="urn:microsoft.com/office/officeart/2008/layout/HorizontalMultiLevelHierarchy"/>
    <dgm:cxn modelId="{F2EC3D8B-49FC-40FE-9B6C-5CE1D2F13281}" type="presOf" srcId="{42F6EAB8-2841-4EDC-BF56-E7385F381F2F}" destId="{737C475F-3D47-471F-8169-431DBD0F634E}" srcOrd="1" destOrd="0" presId="urn:microsoft.com/office/officeart/2008/layout/HorizontalMultiLevelHierarchy"/>
    <dgm:cxn modelId="{6669568D-77D7-4676-B8D6-B1BB4E8FF964}" type="presOf" srcId="{9EEA59B8-6AD2-4AF3-BADD-432B238174B5}" destId="{7B6C0F1E-0A18-4C7F-ADEB-6E0E9850C3C8}" srcOrd="1" destOrd="0" presId="urn:microsoft.com/office/officeart/2008/layout/HorizontalMultiLevelHierarchy"/>
    <dgm:cxn modelId="{187F968D-7F6D-4B1A-A150-B47266F5C018}" type="presOf" srcId="{C29DFF71-18C1-4B37-8854-1EDFC381937A}" destId="{81BA15D9-C71E-4597-AD0E-EB040D02A0BB}" srcOrd="1" destOrd="0" presId="urn:microsoft.com/office/officeart/2008/layout/HorizontalMultiLevelHierarchy"/>
    <dgm:cxn modelId="{2A174691-7865-48E4-A4D2-60BFB85A2793}" srcId="{C0F3072F-4D75-42CD-A8E8-C0EDA6CE5FA7}" destId="{CA29A7D4-CE8A-41FC-8E07-F78C5A2D6E93}" srcOrd="0" destOrd="0" parTransId="{BC722B9F-F860-4755-A0F3-B17398A23B41}" sibTransId="{7E1D1C8C-68EF-4DEE-AA6F-7F529380BCFD}"/>
    <dgm:cxn modelId="{4055C194-B6C1-4ACC-A42A-E808FC011BA3}" type="presOf" srcId="{9EEA59B8-6AD2-4AF3-BADD-432B238174B5}" destId="{23C353C9-8F27-4DE9-81F3-C47DEF91AB63}" srcOrd="0" destOrd="0" presId="urn:microsoft.com/office/officeart/2008/layout/HorizontalMultiLevelHierarchy"/>
    <dgm:cxn modelId="{0ACA7B9D-25F4-48D6-A9FC-855AECB729A9}" type="presOf" srcId="{C0F3072F-4D75-42CD-A8E8-C0EDA6CE5FA7}" destId="{3BA64299-B9F7-4CD8-AF1E-C35FC17551E9}" srcOrd="0" destOrd="0" presId="urn:microsoft.com/office/officeart/2008/layout/HorizontalMultiLevelHierarchy"/>
    <dgm:cxn modelId="{CA6478A6-C00F-47C6-BF83-F83CA5191B2B}" type="presOf" srcId="{0DA81B8C-8657-4D05-84BF-5D653673FBB8}" destId="{0D4AEA7D-9D5C-43DC-B0B7-5C8C6E2D3D10}" srcOrd="0" destOrd="0" presId="urn:microsoft.com/office/officeart/2008/layout/HorizontalMultiLevelHierarchy"/>
    <dgm:cxn modelId="{08B231AA-3AD0-4CE9-856D-919CF29D31EF}" type="presOf" srcId="{F90C7563-BF50-42BD-985E-F5D2437062C2}" destId="{1E3C9859-AD01-4B31-A8BF-F8DEEDDFA4F7}" srcOrd="0" destOrd="0" presId="urn:microsoft.com/office/officeart/2008/layout/HorizontalMultiLevelHierarchy"/>
    <dgm:cxn modelId="{1015A7B2-FDD6-4AF5-BAF3-B1FB88A0FEA9}" srcId="{C0F3072F-4D75-42CD-A8E8-C0EDA6CE5FA7}" destId="{9C716978-3D52-4891-BB2D-9E0A35337D6E}" srcOrd="1" destOrd="0" parTransId="{9EEA59B8-6AD2-4AF3-BADD-432B238174B5}" sibTransId="{DB970A72-6EF7-49EB-8342-4AB21D955472}"/>
    <dgm:cxn modelId="{48EFC4B5-53BA-4CF4-B5EB-23D77CB8B1CA}" type="presOf" srcId="{72CFA3CB-BFE1-486C-8721-7C44FA296DE5}" destId="{264C1985-F1C9-4C8D-BD2A-0E2AB4C86103}" srcOrd="1" destOrd="0" presId="urn:microsoft.com/office/officeart/2008/layout/HorizontalMultiLevelHierarchy"/>
    <dgm:cxn modelId="{3E905CC7-5258-4AF9-97F7-E74095E94309}" srcId="{C0F3072F-4D75-42CD-A8E8-C0EDA6CE5FA7}" destId="{F90C7563-BF50-42BD-985E-F5D2437062C2}" srcOrd="2" destOrd="0" parTransId="{E5190239-7DE8-41B3-B309-B1EAB55EB6AA}" sibTransId="{DC06B430-9358-40CF-849D-780ED1B4EAF0}"/>
    <dgm:cxn modelId="{5DDB32E3-6F00-4372-9255-FED8BE0344B6}" type="presOf" srcId="{BC722B9F-F860-4755-A0F3-B17398A23B41}" destId="{A8F50A47-8088-46C0-8EF6-5EE5C9EF08E3}" srcOrd="0" destOrd="0" presId="urn:microsoft.com/office/officeart/2008/layout/HorizontalMultiLevelHierarchy"/>
    <dgm:cxn modelId="{D59F78E3-47E9-4A6F-A5BA-4903FDF4E3DF}" type="presOf" srcId="{CC6B0F0A-DDBD-49E5-A226-DF8250E0B209}" destId="{132231F0-3039-417B-989C-6E1232068694}" srcOrd="0" destOrd="0" presId="urn:microsoft.com/office/officeart/2008/layout/HorizontalMultiLevelHierarchy"/>
    <dgm:cxn modelId="{71F563E7-1186-444C-A2BA-BEC22C5F48B0}" type="presOf" srcId="{C29DFF71-18C1-4B37-8854-1EDFC381937A}" destId="{5C94FA7E-804F-426D-A8A5-B9A85560BEFD}" srcOrd="0" destOrd="0" presId="urn:microsoft.com/office/officeart/2008/layout/HorizontalMultiLevelHierarchy"/>
    <dgm:cxn modelId="{0B2148E9-6B14-45EF-88A2-62B8FB8DB495}" type="presOf" srcId="{5D93793E-F64D-4A1E-B72A-0903DCD2699F}" destId="{00E96155-8DFA-4DDB-AEB4-25E5CC1F0E26}" srcOrd="0" destOrd="0" presId="urn:microsoft.com/office/officeart/2008/layout/HorizontalMultiLevelHierarchy"/>
    <dgm:cxn modelId="{356481F3-E69B-4843-A4B9-8EF08066F83C}" type="presOf" srcId="{E5190239-7DE8-41B3-B309-B1EAB55EB6AA}" destId="{D410CE27-AEE7-4172-A9D9-EB07009D879D}" srcOrd="0" destOrd="0" presId="urn:microsoft.com/office/officeart/2008/layout/HorizontalMultiLevelHierarchy"/>
    <dgm:cxn modelId="{A05569F8-AF62-402C-8366-BD204744117E}" type="presOf" srcId="{42F6EAB8-2841-4EDC-BF56-E7385F381F2F}" destId="{0D9F6849-73C3-4513-8A77-A257298FA629}" srcOrd="0" destOrd="0" presId="urn:microsoft.com/office/officeart/2008/layout/HorizontalMultiLevelHierarchy"/>
    <dgm:cxn modelId="{C3008EC2-B1EA-47D1-AA8C-DC0013B198CF}" type="presParOf" srcId="{00E96155-8DFA-4DDB-AEB4-25E5CC1F0E26}" destId="{4BFBE67C-E5B0-43AE-BF29-5B8DA2876A4A}" srcOrd="0" destOrd="0" presId="urn:microsoft.com/office/officeart/2008/layout/HorizontalMultiLevelHierarchy"/>
    <dgm:cxn modelId="{0957A3AC-0380-4B05-83D7-39BE7BCF88F9}" type="presParOf" srcId="{4BFBE67C-E5B0-43AE-BF29-5B8DA2876A4A}" destId="{3BA64299-B9F7-4CD8-AF1E-C35FC17551E9}" srcOrd="0" destOrd="0" presId="urn:microsoft.com/office/officeart/2008/layout/HorizontalMultiLevelHierarchy"/>
    <dgm:cxn modelId="{C749F3A4-973B-447B-8FA3-80BA810087BB}" type="presParOf" srcId="{4BFBE67C-E5B0-43AE-BF29-5B8DA2876A4A}" destId="{1C6D79FC-C9D9-464D-80B5-9E30026C1C72}" srcOrd="1" destOrd="0" presId="urn:microsoft.com/office/officeart/2008/layout/HorizontalMultiLevelHierarchy"/>
    <dgm:cxn modelId="{F16C01E4-A023-4E97-A698-BD1A1A0BD132}" type="presParOf" srcId="{1C6D79FC-C9D9-464D-80B5-9E30026C1C72}" destId="{A8F50A47-8088-46C0-8EF6-5EE5C9EF08E3}" srcOrd="0" destOrd="0" presId="urn:microsoft.com/office/officeart/2008/layout/HorizontalMultiLevelHierarchy"/>
    <dgm:cxn modelId="{D2CE31BC-AE79-4251-B2EB-0808075AF2B7}" type="presParOf" srcId="{A8F50A47-8088-46C0-8EF6-5EE5C9EF08E3}" destId="{3394947F-1D97-4B4D-82AE-4184A0682121}" srcOrd="0" destOrd="0" presId="urn:microsoft.com/office/officeart/2008/layout/HorizontalMultiLevelHierarchy"/>
    <dgm:cxn modelId="{7DCDC283-85BF-43BE-B1CE-52299B0262AB}" type="presParOf" srcId="{1C6D79FC-C9D9-464D-80B5-9E30026C1C72}" destId="{7415E006-25F0-423F-BEAA-6E3073ADBAF5}" srcOrd="1" destOrd="0" presId="urn:microsoft.com/office/officeart/2008/layout/HorizontalMultiLevelHierarchy"/>
    <dgm:cxn modelId="{FC2CFC39-6A5B-4D3B-9575-A9BCF4B5AFB1}" type="presParOf" srcId="{7415E006-25F0-423F-BEAA-6E3073ADBAF5}" destId="{DE01F8F8-3326-4C64-9AB3-0D8F97F7D54F}" srcOrd="0" destOrd="0" presId="urn:microsoft.com/office/officeart/2008/layout/HorizontalMultiLevelHierarchy"/>
    <dgm:cxn modelId="{72F78E07-DF1D-45C5-B5AE-FA8948BC80E0}" type="presParOf" srcId="{7415E006-25F0-423F-BEAA-6E3073ADBAF5}" destId="{496B5535-2519-4D7B-B194-FF24D65FBE9A}" srcOrd="1" destOrd="0" presId="urn:microsoft.com/office/officeart/2008/layout/HorizontalMultiLevelHierarchy"/>
    <dgm:cxn modelId="{7BD0811E-32E3-4BA0-836D-AA526743A766}" type="presParOf" srcId="{496B5535-2519-4D7B-B194-FF24D65FBE9A}" destId="{C5E3E27F-C233-466C-AA03-80C8E2F9A749}" srcOrd="0" destOrd="0" presId="urn:microsoft.com/office/officeart/2008/layout/HorizontalMultiLevelHierarchy"/>
    <dgm:cxn modelId="{D983FD37-ED9E-4259-BC73-BCE714F26B18}" type="presParOf" srcId="{C5E3E27F-C233-466C-AA03-80C8E2F9A749}" destId="{264C1985-F1C9-4C8D-BD2A-0E2AB4C86103}" srcOrd="0" destOrd="0" presId="urn:microsoft.com/office/officeart/2008/layout/HorizontalMultiLevelHierarchy"/>
    <dgm:cxn modelId="{3F29AF56-256E-4A17-B352-252F0855AEA0}" type="presParOf" srcId="{496B5535-2519-4D7B-B194-FF24D65FBE9A}" destId="{93EAA91F-618A-4B86-8E3C-F8AEC5D21437}" srcOrd="1" destOrd="0" presId="urn:microsoft.com/office/officeart/2008/layout/HorizontalMultiLevelHierarchy"/>
    <dgm:cxn modelId="{CD7CBAA0-FE01-4DF6-9797-B15295923FE4}" type="presParOf" srcId="{93EAA91F-618A-4B86-8E3C-F8AEC5D21437}" destId="{132231F0-3039-417B-989C-6E1232068694}" srcOrd="0" destOrd="0" presId="urn:microsoft.com/office/officeart/2008/layout/HorizontalMultiLevelHierarchy"/>
    <dgm:cxn modelId="{A867DFD2-CF93-4E10-9EC7-075B3E1C1794}" type="presParOf" srcId="{93EAA91F-618A-4B86-8E3C-F8AEC5D21437}" destId="{043A88A3-9074-4035-BF62-A2B0A6680A97}" srcOrd="1" destOrd="0" presId="urn:microsoft.com/office/officeart/2008/layout/HorizontalMultiLevelHierarchy"/>
    <dgm:cxn modelId="{8BD4E536-A552-4EB9-B1BB-433146064E70}" type="presParOf" srcId="{496B5535-2519-4D7B-B194-FF24D65FBE9A}" destId="{0D4AEA7D-9D5C-43DC-B0B7-5C8C6E2D3D10}" srcOrd="2" destOrd="0" presId="urn:microsoft.com/office/officeart/2008/layout/HorizontalMultiLevelHierarchy"/>
    <dgm:cxn modelId="{944D6D39-C346-4A67-AD78-947EDF6B28F0}" type="presParOf" srcId="{0D4AEA7D-9D5C-43DC-B0B7-5C8C6E2D3D10}" destId="{AB2B9B48-E10B-404E-ABB1-402FCE3ED7C9}" srcOrd="0" destOrd="0" presId="urn:microsoft.com/office/officeart/2008/layout/HorizontalMultiLevelHierarchy"/>
    <dgm:cxn modelId="{98008BF0-AD61-4800-9CE2-0B92B7B302E5}" type="presParOf" srcId="{496B5535-2519-4D7B-B194-FF24D65FBE9A}" destId="{F58960FA-605D-46CF-B1B3-F6FA1C06106C}" srcOrd="3" destOrd="0" presId="urn:microsoft.com/office/officeart/2008/layout/HorizontalMultiLevelHierarchy"/>
    <dgm:cxn modelId="{D4F3ADC6-DDB7-4E13-8073-F28728C05638}" type="presParOf" srcId="{F58960FA-605D-46CF-B1B3-F6FA1C06106C}" destId="{17C64DA4-691D-4E1C-A568-85A97CA9499F}" srcOrd="0" destOrd="0" presId="urn:microsoft.com/office/officeart/2008/layout/HorizontalMultiLevelHierarchy"/>
    <dgm:cxn modelId="{FEF9384A-650E-4FC4-8CAC-BE444F01B1BD}" type="presParOf" srcId="{F58960FA-605D-46CF-B1B3-F6FA1C06106C}" destId="{03DD462E-8CEE-49CF-B89D-8F7767DFC33B}" srcOrd="1" destOrd="0" presId="urn:microsoft.com/office/officeart/2008/layout/HorizontalMultiLevelHierarchy"/>
    <dgm:cxn modelId="{7920C67C-8B68-4D83-A2CD-1D7C2A6E85C1}" type="presParOf" srcId="{1C6D79FC-C9D9-464D-80B5-9E30026C1C72}" destId="{23C353C9-8F27-4DE9-81F3-C47DEF91AB63}" srcOrd="2" destOrd="0" presId="urn:microsoft.com/office/officeart/2008/layout/HorizontalMultiLevelHierarchy"/>
    <dgm:cxn modelId="{E87298BD-A7CC-41CF-81BD-A3B7D7C7A0D3}" type="presParOf" srcId="{23C353C9-8F27-4DE9-81F3-C47DEF91AB63}" destId="{7B6C0F1E-0A18-4C7F-ADEB-6E0E9850C3C8}" srcOrd="0" destOrd="0" presId="urn:microsoft.com/office/officeart/2008/layout/HorizontalMultiLevelHierarchy"/>
    <dgm:cxn modelId="{7BB0AD03-7AE5-4011-862D-093B0F62842E}" type="presParOf" srcId="{1C6D79FC-C9D9-464D-80B5-9E30026C1C72}" destId="{6D9FC991-28FB-40A9-9019-DBD63E3E753F}" srcOrd="3" destOrd="0" presId="urn:microsoft.com/office/officeart/2008/layout/HorizontalMultiLevelHierarchy"/>
    <dgm:cxn modelId="{AA4C21FB-FD4D-46DB-9916-B2D69DEFAF07}" type="presParOf" srcId="{6D9FC991-28FB-40A9-9019-DBD63E3E753F}" destId="{492048D3-DBA3-4D05-883B-83B9A6071231}" srcOrd="0" destOrd="0" presId="urn:microsoft.com/office/officeart/2008/layout/HorizontalMultiLevelHierarchy"/>
    <dgm:cxn modelId="{5E1ACBD5-BEFF-4CCB-B82D-34D7F0DB78B7}" type="presParOf" srcId="{6D9FC991-28FB-40A9-9019-DBD63E3E753F}" destId="{4F648D48-2FD8-449E-8BFE-E29DD6F1A374}" srcOrd="1" destOrd="0" presId="urn:microsoft.com/office/officeart/2008/layout/HorizontalMultiLevelHierarchy"/>
    <dgm:cxn modelId="{0E0D40DE-4EAD-4A40-B9BF-D5F4D7B34123}" type="presParOf" srcId="{4F648D48-2FD8-449E-8BFE-E29DD6F1A374}" destId="{0D9F6849-73C3-4513-8A77-A257298FA629}" srcOrd="0" destOrd="0" presId="urn:microsoft.com/office/officeart/2008/layout/HorizontalMultiLevelHierarchy"/>
    <dgm:cxn modelId="{9AA296C0-B74A-47ED-8E70-422282502311}" type="presParOf" srcId="{0D9F6849-73C3-4513-8A77-A257298FA629}" destId="{737C475F-3D47-471F-8169-431DBD0F634E}" srcOrd="0" destOrd="0" presId="urn:microsoft.com/office/officeart/2008/layout/HorizontalMultiLevelHierarchy"/>
    <dgm:cxn modelId="{01DBE0C5-7FCC-4DD3-AED5-5BA8F1D073D0}" type="presParOf" srcId="{4F648D48-2FD8-449E-8BFE-E29DD6F1A374}" destId="{D83F2CB0-5E8E-44AE-8E8D-EA642D86E391}" srcOrd="1" destOrd="0" presId="urn:microsoft.com/office/officeart/2008/layout/HorizontalMultiLevelHierarchy"/>
    <dgm:cxn modelId="{0729C9E6-67FB-4604-8940-58271E2F7455}" type="presParOf" srcId="{D83F2CB0-5E8E-44AE-8E8D-EA642D86E391}" destId="{459DEDFD-B213-4F96-A779-966682881981}" srcOrd="0" destOrd="0" presId="urn:microsoft.com/office/officeart/2008/layout/HorizontalMultiLevelHierarchy"/>
    <dgm:cxn modelId="{3F2EE51C-2AD6-4AC6-8C97-7A68688E1E6A}" type="presParOf" srcId="{D83F2CB0-5E8E-44AE-8E8D-EA642D86E391}" destId="{A600B500-5CCB-4008-A91A-C1232A1C1F4F}" srcOrd="1" destOrd="0" presId="urn:microsoft.com/office/officeart/2008/layout/HorizontalMultiLevelHierarchy"/>
    <dgm:cxn modelId="{6CE94EF4-922A-44DA-9040-7020D7C674D4}" type="presParOf" srcId="{4F648D48-2FD8-449E-8BFE-E29DD6F1A374}" destId="{5C94FA7E-804F-426D-A8A5-B9A85560BEFD}" srcOrd="2" destOrd="0" presId="urn:microsoft.com/office/officeart/2008/layout/HorizontalMultiLevelHierarchy"/>
    <dgm:cxn modelId="{07A0CDFB-818C-4B7B-ADB9-056347636399}" type="presParOf" srcId="{5C94FA7E-804F-426D-A8A5-B9A85560BEFD}" destId="{81BA15D9-C71E-4597-AD0E-EB040D02A0BB}" srcOrd="0" destOrd="0" presId="urn:microsoft.com/office/officeart/2008/layout/HorizontalMultiLevelHierarchy"/>
    <dgm:cxn modelId="{BFB15961-C27F-4838-8909-72EEADFD2F73}" type="presParOf" srcId="{4F648D48-2FD8-449E-8BFE-E29DD6F1A374}" destId="{95960074-3667-4DE9-BC2C-35B5DBD5FAEF}" srcOrd="3" destOrd="0" presId="urn:microsoft.com/office/officeart/2008/layout/HorizontalMultiLevelHierarchy"/>
    <dgm:cxn modelId="{AF24FB16-96E7-4035-B8B2-9E663296FF2F}" type="presParOf" srcId="{95960074-3667-4DE9-BC2C-35B5DBD5FAEF}" destId="{6B3A922E-7091-4031-ADD5-2BBD2DA68D5D}" srcOrd="0" destOrd="0" presId="urn:microsoft.com/office/officeart/2008/layout/HorizontalMultiLevelHierarchy"/>
    <dgm:cxn modelId="{98D860E1-F29D-40CE-808D-3440EE5AAE9A}" type="presParOf" srcId="{95960074-3667-4DE9-BC2C-35B5DBD5FAEF}" destId="{D88785CF-3315-499B-9F71-62F90B506EF2}" srcOrd="1" destOrd="0" presId="urn:microsoft.com/office/officeart/2008/layout/HorizontalMultiLevelHierarchy"/>
    <dgm:cxn modelId="{9FC069ED-FFDB-48D8-8AA3-CAE170E9F89D}" type="presParOf" srcId="{1C6D79FC-C9D9-464D-80B5-9E30026C1C72}" destId="{D410CE27-AEE7-4172-A9D9-EB07009D879D}" srcOrd="4" destOrd="0" presId="urn:microsoft.com/office/officeart/2008/layout/HorizontalMultiLevelHierarchy"/>
    <dgm:cxn modelId="{345984E8-AE6B-4A03-BF01-16D821DBA94C}" type="presParOf" srcId="{D410CE27-AEE7-4172-A9D9-EB07009D879D}" destId="{A5669A09-7D9A-4DE6-AB83-617CE6586F30}" srcOrd="0" destOrd="0" presId="urn:microsoft.com/office/officeart/2008/layout/HorizontalMultiLevelHierarchy"/>
    <dgm:cxn modelId="{A1DDFAAE-ED36-432F-9FA6-73CDB134397A}" type="presParOf" srcId="{1C6D79FC-C9D9-464D-80B5-9E30026C1C72}" destId="{7397B5E5-C3F2-400C-9B73-6D991AC22E7F}" srcOrd="5" destOrd="0" presId="urn:microsoft.com/office/officeart/2008/layout/HorizontalMultiLevelHierarchy"/>
    <dgm:cxn modelId="{B025CD93-C655-4D6C-8B3D-82534C944AAC}" type="presParOf" srcId="{7397B5E5-C3F2-400C-9B73-6D991AC22E7F}" destId="{1E3C9859-AD01-4B31-A8BF-F8DEEDDFA4F7}" srcOrd="0" destOrd="0" presId="urn:microsoft.com/office/officeart/2008/layout/HorizontalMultiLevelHierarchy"/>
    <dgm:cxn modelId="{A869E277-FB14-4E9F-B5A2-6B3ECD89DFA3}" type="presParOf" srcId="{7397B5E5-C3F2-400C-9B73-6D991AC22E7F}" destId="{443F1B4B-EB6E-4860-B24C-372C95A944D8}"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0CE27-AEE7-4172-A9D9-EB07009D879D}">
      <dsp:nvSpPr>
        <dsp:cNvPr id="0" name=""/>
        <dsp:cNvSpPr/>
      </dsp:nvSpPr>
      <dsp:spPr>
        <a:xfrm>
          <a:off x="692252" y="2695778"/>
          <a:ext cx="432402" cy="1762665"/>
        </a:xfrm>
        <a:custGeom>
          <a:avLst/>
          <a:gdLst/>
          <a:ahLst/>
          <a:cxnLst/>
          <a:rect l="0" t="0" r="0" b="0"/>
          <a:pathLst>
            <a:path>
              <a:moveTo>
                <a:pt x="0" y="0"/>
              </a:moveTo>
              <a:lnTo>
                <a:pt x="216201" y="0"/>
              </a:lnTo>
              <a:lnTo>
                <a:pt x="216201" y="1762665"/>
              </a:lnTo>
              <a:lnTo>
                <a:pt x="432402" y="1762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63080" y="3531737"/>
        <a:ext cx="90746" cy="90746"/>
      </dsp:txXfrm>
    </dsp:sp>
    <dsp:sp modelId="{5C94FA7E-804F-426D-A8A5-B9A85560BEFD}">
      <dsp:nvSpPr>
        <dsp:cNvPr id="0" name=""/>
        <dsp:cNvSpPr/>
      </dsp:nvSpPr>
      <dsp:spPr>
        <a:xfrm>
          <a:off x="3760514" y="3276729"/>
          <a:ext cx="432402" cy="539484"/>
        </a:xfrm>
        <a:custGeom>
          <a:avLst/>
          <a:gdLst/>
          <a:ahLst/>
          <a:cxnLst/>
          <a:rect l="0" t="0" r="0" b="0"/>
          <a:pathLst>
            <a:path>
              <a:moveTo>
                <a:pt x="0" y="0"/>
              </a:moveTo>
              <a:lnTo>
                <a:pt x="216201" y="0"/>
              </a:lnTo>
              <a:lnTo>
                <a:pt x="216201" y="539484"/>
              </a:lnTo>
              <a:lnTo>
                <a:pt x="432402" y="5394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3529187"/>
        <a:ext cx="34569" cy="34569"/>
      </dsp:txXfrm>
    </dsp:sp>
    <dsp:sp modelId="{0D9F6849-73C3-4513-8A77-A257298FA629}">
      <dsp:nvSpPr>
        <dsp:cNvPr id="0" name=""/>
        <dsp:cNvSpPr/>
      </dsp:nvSpPr>
      <dsp:spPr>
        <a:xfrm>
          <a:off x="3760514" y="2617863"/>
          <a:ext cx="432402" cy="658866"/>
        </a:xfrm>
        <a:custGeom>
          <a:avLst/>
          <a:gdLst/>
          <a:ahLst/>
          <a:cxnLst/>
          <a:rect l="0" t="0" r="0" b="0"/>
          <a:pathLst>
            <a:path>
              <a:moveTo>
                <a:pt x="0" y="658866"/>
              </a:moveTo>
              <a:lnTo>
                <a:pt x="216201" y="658866"/>
              </a:lnTo>
              <a:lnTo>
                <a:pt x="216201" y="0"/>
              </a:lnTo>
              <a:lnTo>
                <a:pt x="43240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7013" y="2927594"/>
        <a:ext cx="39404" cy="39404"/>
      </dsp:txXfrm>
    </dsp:sp>
    <dsp:sp modelId="{23C353C9-8F27-4DE9-81F3-C47DEF91AB63}">
      <dsp:nvSpPr>
        <dsp:cNvPr id="0" name=""/>
        <dsp:cNvSpPr/>
      </dsp:nvSpPr>
      <dsp:spPr>
        <a:xfrm>
          <a:off x="692252" y="2695778"/>
          <a:ext cx="432402" cy="580951"/>
        </a:xfrm>
        <a:custGeom>
          <a:avLst/>
          <a:gdLst/>
          <a:ahLst/>
          <a:cxnLst/>
          <a:rect l="0" t="0" r="0" b="0"/>
          <a:pathLst>
            <a:path>
              <a:moveTo>
                <a:pt x="0" y="0"/>
              </a:moveTo>
              <a:lnTo>
                <a:pt x="216201" y="0"/>
              </a:lnTo>
              <a:lnTo>
                <a:pt x="216201" y="580951"/>
              </a:lnTo>
              <a:lnTo>
                <a:pt x="432402" y="580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90348" y="2968148"/>
        <a:ext cx="36210" cy="36210"/>
      </dsp:txXfrm>
    </dsp:sp>
    <dsp:sp modelId="{0D4AEA7D-9D5C-43DC-B0B7-5C8C6E2D3D10}">
      <dsp:nvSpPr>
        <dsp:cNvPr id="0" name=""/>
        <dsp:cNvSpPr/>
      </dsp:nvSpPr>
      <dsp:spPr>
        <a:xfrm>
          <a:off x="3760514" y="999409"/>
          <a:ext cx="432402" cy="539484"/>
        </a:xfrm>
        <a:custGeom>
          <a:avLst/>
          <a:gdLst/>
          <a:ahLst/>
          <a:cxnLst/>
          <a:rect l="0" t="0" r="0" b="0"/>
          <a:pathLst>
            <a:path>
              <a:moveTo>
                <a:pt x="0" y="0"/>
              </a:moveTo>
              <a:lnTo>
                <a:pt x="216201" y="0"/>
              </a:lnTo>
              <a:lnTo>
                <a:pt x="216201" y="539484"/>
              </a:lnTo>
              <a:lnTo>
                <a:pt x="432402" y="5394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1251867"/>
        <a:ext cx="34569" cy="34569"/>
      </dsp:txXfrm>
    </dsp:sp>
    <dsp:sp modelId="{C5E3E27F-C233-466C-AA03-80C8E2F9A749}">
      <dsp:nvSpPr>
        <dsp:cNvPr id="0" name=""/>
        <dsp:cNvSpPr/>
      </dsp:nvSpPr>
      <dsp:spPr>
        <a:xfrm>
          <a:off x="3760514" y="459925"/>
          <a:ext cx="432402" cy="539484"/>
        </a:xfrm>
        <a:custGeom>
          <a:avLst/>
          <a:gdLst/>
          <a:ahLst/>
          <a:cxnLst/>
          <a:rect l="0" t="0" r="0" b="0"/>
          <a:pathLst>
            <a:path>
              <a:moveTo>
                <a:pt x="0" y="539484"/>
              </a:moveTo>
              <a:lnTo>
                <a:pt x="216201" y="539484"/>
              </a:lnTo>
              <a:lnTo>
                <a:pt x="216201" y="0"/>
              </a:lnTo>
              <a:lnTo>
                <a:pt x="43240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712383"/>
        <a:ext cx="34569" cy="34569"/>
      </dsp:txXfrm>
    </dsp:sp>
    <dsp:sp modelId="{A8F50A47-8088-46C0-8EF6-5EE5C9EF08E3}">
      <dsp:nvSpPr>
        <dsp:cNvPr id="0" name=""/>
        <dsp:cNvSpPr/>
      </dsp:nvSpPr>
      <dsp:spPr>
        <a:xfrm>
          <a:off x="692252" y="999409"/>
          <a:ext cx="432402" cy="1696368"/>
        </a:xfrm>
        <a:custGeom>
          <a:avLst/>
          <a:gdLst/>
          <a:ahLst/>
          <a:cxnLst/>
          <a:rect l="0" t="0" r="0" b="0"/>
          <a:pathLst>
            <a:path>
              <a:moveTo>
                <a:pt x="0" y="1696368"/>
              </a:moveTo>
              <a:lnTo>
                <a:pt x="216201" y="1696368"/>
              </a:lnTo>
              <a:lnTo>
                <a:pt x="216201" y="0"/>
              </a:lnTo>
              <a:lnTo>
                <a:pt x="43240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64688" y="1803828"/>
        <a:ext cx="87530" cy="87530"/>
      </dsp:txXfrm>
    </dsp:sp>
    <dsp:sp modelId="{3BA64299-B9F7-4CD8-AF1E-C35FC17551E9}">
      <dsp:nvSpPr>
        <dsp:cNvPr id="0" name=""/>
        <dsp:cNvSpPr/>
      </dsp:nvSpPr>
      <dsp:spPr>
        <a:xfrm rot="16200000">
          <a:off x="-384992" y="2483805"/>
          <a:ext cx="1730545" cy="4239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Gợi ý</a:t>
          </a:r>
        </a:p>
      </dsp:txBody>
      <dsp:txXfrm>
        <a:off x="-384992" y="2483805"/>
        <a:ext cx="1730545" cy="423945"/>
      </dsp:txXfrm>
    </dsp:sp>
    <dsp:sp modelId="{DE01F8F8-3326-4C64-9AB3-0D8F97F7D54F}">
      <dsp:nvSpPr>
        <dsp:cNvPr id="0" name=""/>
        <dsp:cNvSpPr/>
      </dsp:nvSpPr>
      <dsp:spPr>
        <a:xfrm>
          <a:off x="1124655" y="482867"/>
          <a:ext cx="2635859" cy="10330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Giới thiệu vị trí của chi tiết nghệ thuật trong văn bản</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482867"/>
        <a:ext cx="2635859" cy="1033085"/>
      </dsp:txXfrm>
    </dsp:sp>
    <dsp:sp modelId="{132231F0-3039-417B-989C-6E1232068694}">
      <dsp:nvSpPr>
        <dsp:cNvPr id="0" name=""/>
        <dsp:cNvSpPr/>
      </dsp:nvSpPr>
      <dsp:spPr>
        <a:xfrm>
          <a:off x="4192917" y="2834"/>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Times New Roman" panose="02020603050405020304" pitchFamily="18" charset="0"/>
              <a:cs typeface="Times New Roman" panose="02020603050405020304" pitchFamily="18" charset="0"/>
            </a:rPr>
            <a:t>Sau khi nghe Trần Quốc Toản tâu, vua Thiệu Bảo tha tội chết cho Hoài Văn và ban cho chàng 1 quả cam </a:t>
          </a:r>
          <a:endParaRPr lang="en-US" sz="2000" kern="1200" dirty="0">
            <a:latin typeface="Times New Roman" panose="02020603050405020304" pitchFamily="18" charset="0"/>
            <a:cs typeface="Times New Roman" panose="02020603050405020304" pitchFamily="18" charset="0"/>
          </a:endParaRPr>
        </a:p>
      </dsp:txBody>
      <dsp:txXfrm>
        <a:off x="4192917" y="2834"/>
        <a:ext cx="5091061" cy="914181"/>
      </dsp:txXfrm>
    </dsp:sp>
    <dsp:sp modelId="{17C64DA4-691D-4E1C-A568-85A97CA9499F}">
      <dsp:nvSpPr>
        <dsp:cNvPr id="0" name=""/>
        <dsp:cNvSpPr/>
      </dsp:nvSpPr>
      <dsp:spPr>
        <a:xfrm>
          <a:off x="4192917" y="1081803"/>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Times New Roman" panose="02020603050405020304" pitchFamily="18" charset="0"/>
              <a:cs typeface="Times New Roman" panose="02020603050405020304" pitchFamily="18" charset="0"/>
            </a:rPr>
            <a:t>Hoài Văn cảm tạ ơn vua, lủi thủi bước lên bờ, trước mặt đám gia nhân, chàng xòe bàn tay phải ra thì quả cam đã nát bét, chỉ còn trơ bã.</a:t>
          </a:r>
          <a:endParaRPr lang="en-US" sz="2000" kern="1200" dirty="0">
            <a:latin typeface="Times New Roman" panose="02020603050405020304" pitchFamily="18" charset="0"/>
            <a:cs typeface="Times New Roman" panose="02020603050405020304" pitchFamily="18" charset="0"/>
          </a:endParaRPr>
        </a:p>
      </dsp:txBody>
      <dsp:txXfrm>
        <a:off x="4192917" y="1081803"/>
        <a:ext cx="5091061" cy="914181"/>
      </dsp:txXfrm>
    </dsp:sp>
    <dsp:sp modelId="{492048D3-DBA3-4D05-883B-83B9A6071231}">
      <dsp:nvSpPr>
        <dsp:cNvPr id="0" name=""/>
        <dsp:cNvSpPr/>
      </dsp:nvSpPr>
      <dsp:spPr>
        <a:xfrm>
          <a:off x="1124655" y="2710048"/>
          <a:ext cx="2635859" cy="11333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Phân tích được ý nghĩa của chi tiết nghệ thuật</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2710048"/>
        <a:ext cx="2635859" cy="1133362"/>
      </dsp:txXfrm>
    </dsp:sp>
    <dsp:sp modelId="{459DEDFD-B213-4F96-A779-966682881981}">
      <dsp:nvSpPr>
        <dsp:cNvPr id="0" name=""/>
        <dsp:cNvSpPr/>
      </dsp:nvSpPr>
      <dsp:spPr>
        <a:xfrm>
          <a:off x="4192917" y="2160772"/>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Times New Roman" panose="02020603050405020304" pitchFamily="18" charset="0"/>
              <a:cs typeface="Times New Roman" panose="02020603050405020304" pitchFamily="18" charset="0"/>
            </a:rPr>
            <a:t>Hành động cho thấy nỗi ấm ức, tủi hờn vì tuy được vua thưởng nhưng vẫn không được dự bàn việc nước.</a:t>
          </a:r>
          <a:endParaRPr lang="en-US" sz="2000" kern="1200" dirty="0">
            <a:latin typeface="Times New Roman" panose="02020603050405020304" pitchFamily="18" charset="0"/>
            <a:cs typeface="Times New Roman" panose="02020603050405020304" pitchFamily="18" charset="0"/>
          </a:endParaRPr>
        </a:p>
      </dsp:txBody>
      <dsp:txXfrm>
        <a:off x="4192917" y="2160772"/>
        <a:ext cx="5091061" cy="914181"/>
      </dsp:txXfrm>
    </dsp:sp>
    <dsp:sp modelId="{6B3A922E-7091-4031-ADD5-2BBD2DA68D5D}">
      <dsp:nvSpPr>
        <dsp:cNvPr id="0" name=""/>
        <dsp:cNvSpPr/>
      </dsp:nvSpPr>
      <dsp:spPr>
        <a:xfrm>
          <a:off x="4192917" y="3239741"/>
          <a:ext cx="5091061" cy="115294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Times New Roman" panose="02020603050405020304" pitchFamily="18" charset="0"/>
              <a:cs typeface="Times New Roman" panose="02020603050405020304" pitchFamily="18" charset="0"/>
            </a:rPr>
            <a:t>Khao khát lập chiến công “phá cường địch báo hoàng ân” của người anh hùng tuổi nhỏ chí lớn, dũng mãnh, tự tin và lòng căm thù giặc sâu sắc, mãnh liệt</a:t>
          </a:r>
          <a:endParaRPr lang="en-US" sz="2000" kern="1200" dirty="0">
            <a:latin typeface="Times New Roman" panose="02020603050405020304" pitchFamily="18" charset="0"/>
            <a:cs typeface="Times New Roman" panose="02020603050405020304" pitchFamily="18" charset="0"/>
          </a:endParaRPr>
        </a:p>
      </dsp:txBody>
      <dsp:txXfrm>
        <a:off x="4192917" y="3239741"/>
        <a:ext cx="5091061" cy="1152945"/>
      </dsp:txXfrm>
    </dsp:sp>
    <dsp:sp modelId="{1E3C9859-AD01-4B31-A8BF-F8DEEDDFA4F7}">
      <dsp:nvSpPr>
        <dsp:cNvPr id="0" name=""/>
        <dsp:cNvSpPr/>
      </dsp:nvSpPr>
      <dsp:spPr>
        <a:xfrm>
          <a:off x="1124655" y="4008198"/>
          <a:ext cx="2635859" cy="9004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HS liên hệ rút ra thông điệp, bài học ý nghĩa cho bản thân</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4008198"/>
        <a:ext cx="2635859" cy="90049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19989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endParaRPr lang="en-US" dirty="0"/>
          </a:p>
        </p:txBody>
      </p:sp>
    </p:spTree>
    <p:extLst>
      <p:ext uri="{BB962C8B-B14F-4D97-AF65-F5344CB8AC3E}">
        <p14:creationId xmlns:p14="http://schemas.microsoft.com/office/powerpoint/2010/main" val="77407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480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126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857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77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4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endParaRPr lang="en-US" dirty="0"/>
          </a:p>
        </p:txBody>
      </p:sp>
    </p:spTree>
    <p:extLst>
      <p:ext uri="{BB962C8B-B14F-4D97-AF65-F5344CB8AC3E}">
        <p14:creationId xmlns:p14="http://schemas.microsoft.com/office/powerpoint/2010/main" val="119457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87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6281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638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1661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019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041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843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048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720000" y="1151375"/>
            <a:ext cx="7704000" cy="373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2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pic>
        <p:nvPicPr>
          <p:cNvPr id="42" name="Google Shape;42;p4"/>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43" name="Google Shape;43;p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44" name="Google Shape;44;p4"/>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45" name="Google Shape;45;p4"/>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pic>
        <p:nvPicPr>
          <p:cNvPr id="47" name="Google Shape;47;p4"/>
          <p:cNvPicPr preferRelativeResize="0"/>
          <p:nvPr/>
        </p:nvPicPr>
        <p:blipFill>
          <a:blip r:embed="rId6">
            <a:alphaModFix/>
          </a:blip>
          <a:stretch>
            <a:fillRect/>
          </a:stretch>
        </p:blipFill>
        <p:spPr>
          <a:xfrm>
            <a:off x="8152061" y="628108"/>
            <a:ext cx="1494698" cy="484584"/>
          </a:xfrm>
          <a:prstGeom prst="rect">
            <a:avLst/>
          </a:prstGeom>
          <a:noFill/>
          <a:ln>
            <a:noFill/>
          </a:ln>
        </p:spPr>
      </p:pic>
      <p:pic>
        <p:nvPicPr>
          <p:cNvPr id="48" name="Google Shape;48;p4"/>
          <p:cNvPicPr preferRelativeResize="0"/>
          <p:nvPr/>
        </p:nvPicPr>
        <p:blipFill>
          <a:blip r:embed="rId7">
            <a:alphaModFix/>
          </a:blip>
          <a:stretch>
            <a:fillRect/>
          </a:stretch>
        </p:blipFill>
        <p:spPr>
          <a:xfrm flipH="1">
            <a:off x="-778801" y="62324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5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536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67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2A0DD92C-A749-B65D-3146-142E69810FA8}"/>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408546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C83C16EE-D2EF-D0D1-7EAF-1393DE55FCDD}"/>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233679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58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id="{99DF7CB5-ED3D-B51D-42A9-6DAAF7006331}"/>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149312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pic>
        <p:nvPicPr>
          <p:cNvPr id="94" name="Google Shape;94;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95" name="Google Shape;95;p9"/>
          <p:cNvSpPr txBox="1">
            <a:spLocks noGrp="1"/>
          </p:cNvSpPr>
          <p:nvPr>
            <p:ph type="subTitle" idx="1"/>
          </p:nvPr>
        </p:nvSpPr>
        <p:spPr>
          <a:xfrm>
            <a:off x="3765575" y="2407675"/>
            <a:ext cx="4449300" cy="132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96" name="Google Shape;96;p9"/>
          <p:cNvSpPr txBox="1">
            <a:spLocks noGrp="1"/>
          </p:cNvSpPr>
          <p:nvPr>
            <p:ph type="title"/>
          </p:nvPr>
        </p:nvSpPr>
        <p:spPr>
          <a:xfrm>
            <a:off x="3765599" y="1645100"/>
            <a:ext cx="4449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pic>
        <p:nvPicPr>
          <p:cNvPr id="97" name="Google Shape;97;p9"/>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98" name="Google Shape;98;p9"/>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99" name="Google Shape;99;p9"/>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100" name="Google Shape;100;p9"/>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4"/>
        <p:cNvGrpSpPr/>
        <p:nvPr/>
      </p:nvGrpSpPr>
      <p:grpSpPr>
        <a:xfrm>
          <a:off x="0" y="0"/>
          <a:ext cx="0" cy="0"/>
          <a:chOff x="0" y="0"/>
          <a:chExt cx="0" cy="0"/>
        </a:xfrm>
      </p:grpSpPr>
      <p:pic>
        <p:nvPicPr>
          <p:cNvPr id="105" name="Google Shape;105;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6" name="Google Shape;106;p11"/>
          <p:cNvSpPr txBox="1">
            <a:spLocks noGrp="1"/>
          </p:cNvSpPr>
          <p:nvPr>
            <p:ph type="title" hasCustomPrompt="1"/>
          </p:nvPr>
        </p:nvSpPr>
        <p:spPr>
          <a:xfrm>
            <a:off x="720050" y="630475"/>
            <a:ext cx="7704000" cy="1995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7" name="Google Shape;107;p11"/>
          <p:cNvSpPr txBox="1">
            <a:spLocks noGrp="1"/>
          </p:cNvSpPr>
          <p:nvPr>
            <p:ph type="subTitle" idx="1"/>
          </p:nvPr>
        </p:nvSpPr>
        <p:spPr>
          <a:xfrm>
            <a:off x="2212675" y="2625400"/>
            <a:ext cx="4718700" cy="4722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108" name="Google Shape;108;p11"/>
          <p:cNvPicPr preferRelativeResize="0"/>
          <p:nvPr/>
        </p:nvPicPr>
        <p:blipFill rotWithShape="1">
          <a:blip r:embed="rId3">
            <a:alphaModFix/>
          </a:blip>
          <a:srcRect t="25940" b="15754"/>
          <a:stretch/>
        </p:blipFill>
        <p:spPr>
          <a:xfrm flipH="1">
            <a:off x="0" y="4437300"/>
            <a:ext cx="9144003" cy="630000"/>
          </a:xfrm>
          <a:prstGeom prst="rect">
            <a:avLst/>
          </a:prstGeom>
          <a:noFill/>
          <a:ln>
            <a:noFill/>
          </a:ln>
        </p:spPr>
      </p:pic>
      <p:pic>
        <p:nvPicPr>
          <p:cNvPr id="109" name="Google Shape;109;p11"/>
          <p:cNvPicPr preferRelativeResize="0"/>
          <p:nvPr/>
        </p:nvPicPr>
        <p:blipFill rotWithShape="1">
          <a:blip r:embed="rId4">
            <a:alphaModFix/>
          </a:blip>
          <a:srcRect t="31805" b="52883"/>
          <a:stretch/>
        </p:blipFill>
        <p:spPr>
          <a:xfrm flipH="1">
            <a:off x="11" y="4708050"/>
            <a:ext cx="9143997" cy="435450"/>
          </a:xfrm>
          <a:prstGeom prst="rect">
            <a:avLst/>
          </a:prstGeom>
          <a:noFill/>
          <a:ln>
            <a:noFill/>
          </a:ln>
        </p:spPr>
      </p:pic>
      <p:pic>
        <p:nvPicPr>
          <p:cNvPr id="112" name="Google Shape;112;p11"/>
          <p:cNvPicPr preferRelativeResize="0"/>
          <p:nvPr/>
        </p:nvPicPr>
        <p:blipFill rotWithShape="1">
          <a:blip r:embed="rId5">
            <a:alphaModFix/>
          </a:blip>
          <a:srcRect l="-8615" r="2649"/>
          <a:stretch/>
        </p:blipFill>
        <p:spPr>
          <a:xfrm flipH="1">
            <a:off x="11" y="4084775"/>
            <a:ext cx="3487771" cy="1058725"/>
          </a:xfrm>
          <a:prstGeom prst="rect">
            <a:avLst/>
          </a:prstGeom>
          <a:noFill/>
          <a:ln>
            <a:noFill/>
          </a:ln>
        </p:spPr>
      </p:pic>
      <p:pic>
        <p:nvPicPr>
          <p:cNvPr id="115" name="Google Shape;115;p11"/>
          <p:cNvPicPr preferRelativeResize="0"/>
          <p:nvPr/>
        </p:nvPicPr>
        <p:blipFill>
          <a:blip r:embed="rId6">
            <a:alphaModFix/>
          </a:blip>
          <a:stretch>
            <a:fillRect/>
          </a:stretch>
        </p:blipFill>
        <p:spPr>
          <a:xfrm>
            <a:off x="8341373" y="2672983"/>
            <a:ext cx="1551574" cy="520984"/>
          </a:xfrm>
          <a:prstGeom prst="rect">
            <a:avLst/>
          </a:prstGeom>
          <a:noFill/>
          <a:ln>
            <a:noFill/>
          </a:ln>
        </p:spPr>
      </p:pic>
      <p:pic>
        <p:nvPicPr>
          <p:cNvPr id="116" name="Google Shape;116;p11"/>
          <p:cNvPicPr preferRelativeResize="0"/>
          <p:nvPr/>
        </p:nvPicPr>
        <p:blipFill>
          <a:blip r:embed="rId6">
            <a:alphaModFix/>
          </a:blip>
          <a:stretch>
            <a:fillRect/>
          </a:stretch>
        </p:blipFill>
        <p:spPr>
          <a:xfrm>
            <a:off x="-359952" y="1248033"/>
            <a:ext cx="1551574" cy="520984"/>
          </a:xfrm>
          <a:prstGeom prst="rect">
            <a:avLst/>
          </a:prstGeom>
          <a:noFill/>
          <a:ln>
            <a:noFill/>
          </a:ln>
        </p:spPr>
      </p:pic>
      <p:pic>
        <p:nvPicPr>
          <p:cNvPr id="117" name="Google Shape;117;p11"/>
          <p:cNvPicPr preferRelativeResize="0"/>
          <p:nvPr/>
        </p:nvPicPr>
        <p:blipFill>
          <a:blip r:embed="rId7">
            <a:alphaModFix/>
          </a:blip>
          <a:stretch>
            <a:fillRect/>
          </a:stretch>
        </p:blipFill>
        <p:spPr>
          <a:xfrm>
            <a:off x="6617674" y="82516"/>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79"/>
        <p:cNvGrpSpPr/>
        <p:nvPr/>
      </p:nvGrpSpPr>
      <p:grpSpPr>
        <a:xfrm>
          <a:off x="0" y="0"/>
          <a:ext cx="0" cy="0"/>
          <a:chOff x="0" y="0"/>
          <a:chExt cx="0" cy="0"/>
        </a:xfrm>
      </p:grpSpPr>
      <p:pic>
        <p:nvPicPr>
          <p:cNvPr id="280" name="Google Shape;280;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1" name="Google Shape;281;p24"/>
          <p:cNvPicPr preferRelativeResize="0"/>
          <p:nvPr/>
        </p:nvPicPr>
        <p:blipFill rotWithShape="1">
          <a:blip r:embed="rId3">
            <a:alphaModFix/>
          </a:blip>
          <a:srcRect t="25940" b="15754"/>
          <a:stretch/>
        </p:blipFill>
        <p:spPr>
          <a:xfrm flipH="1">
            <a:off x="0" y="4513500"/>
            <a:ext cx="9144003" cy="630000"/>
          </a:xfrm>
          <a:prstGeom prst="rect">
            <a:avLst/>
          </a:prstGeom>
          <a:noFill/>
          <a:ln>
            <a:noFill/>
          </a:ln>
        </p:spPr>
      </p:pic>
      <p:pic>
        <p:nvPicPr>
          <p:cNvPr id="282" name="Google Shape;282;p2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283" name="Google Shape;283;p24"/>
          <p:cNvPicPr preferRelativeResize="0"/>
          <p:nvPr/>
        </p:nvPicPr>
        <p:blipFill rotWithShape="1">
          <a:blip r:embed="rId5">
            <a:alphaModFix/>
          </a:blip>
          <a:srcRect l="24167" t="15376"/>
          <a:stretch/>
        </p:blipFill>
        <p:spPr>
          <a:xfrm flipH="1">
            <a:off x="7388500" y="4055900"/>
            <a:ext cx="1755499" cy="1097775"/>
          </a:xfrm>
          <a:prstGeom prst="rect">
            <a:avLst/>
          </a:prstGeom>
          <a:noFill/>
          <a:ln>
            <a:noFill/>
          </a:ln>
        </p:spPr>
      </p:pic>
      <p:pic>
        <p:nvPicPr>
          <p:cNvPr id="284" name="Google Shape;284;p24"/>
          <p:cNvPicPr preferRelativeResize="0"/>
          <p:nvPr/>
        </p:nvPicPr>
        <p:blipFill rotWithShape="1">
          <a:blip r:embed="rId5">
            <a:alphaModFix/>
          </a:blip>
          <a:srcRect l="-11981" t="15376" r="36149"/>
          <a:stretch/>
        </p:blipFill>
        <p:spPr>
          <a:xfrm flipH="1">
            <a:off x="1" y="4100624"/>
            <a:ext cx="1683974" cy="1053051"/>
          </a:xfrm>
          <a:prstGeom prst="rect">
            <a:avLst/>
          </a:prstGeom>
          <a:noFill/>
          <a:ln>
            <a:noFill/>
          </a:ln>
        </p:spPr>
      </p:pic>
      <p:pic>
        <p:nvPicPr>
          <p:cNvPr id="285" name="Google Shape;285;p24"/>
          <p:cNvPicPr preferRelativeResize="0"/>
          <p:nvPr/>
        </p:nvPicPr>
        <p:blipFill rotWithShape="1">
          <a:blip r:embed="rId6">
            <a:alphaModFix/>
          </a:blip>
          <a:srcRect t="6048" b="69901"/>
          <a:stretch/>
        </p:blipFill>
        <p:spPr>
          <a:xfrm>
            <a:off x="4114825" y="4865822"/>
            <a:ext cx="1921901" cy="277675"/>
          </a:xfrm>
          <a:prstGeom prst="rect">
            <a:avLst/>
          </a:prstGeom>
          <a:noFill/>
          <a:ln>
            <a:noFill/>
          </a:ln>
        </p:spPr>
      </p:pic>
      <p:pic>
        <p:nvPicPr>
          <p:cNvPr id="286" name="Google Shape;286;p24"/>
          <p:cNvPicPr preferRelativeResize="0"/>
          <p:nvPr/>
        </p:nvPicPr>
        <p:blipFill>
          <a:blip r:embed="rId7">
            <a:alphaModFix/>
          </a:blip>
          <a:stretch>
            <a:fillRect/>
          </a:stretch>
        </p:blipFill>
        <p:spPr>
          <a:xfrm>
            <a:off x="7973261" y="364608"/>
            <a:ext cx="1494698" cy="484584"/>
          </a:xfrm>
          <a:prstGeom prst="rect">
            <a:avLst/>
          </a:prstGeom>
          <a:noFill/>
          <a:ln>
            <a:noFill/>
          </a:ln>
        </p:spPr>
      </p:pic>
      <p:pic>
        <p:nvPicPr>
          <p:cNvPr id="287" name="Google Shape;287;p24"/>
          <p:cNvPicPr preferRelativeResize="0"/>
          <p:nvPr/>
        </p:nvPicPr>
        <p:blipFill>
          <a:blip r:embed="rId8">
            <a:alphaModFix/>
          </a:blip>
          <a:stretch>
            <a:fillRect/>
          </a:stretch>
        </p:blipFill>
        <p:spPr>
          <a:xfrm flipH="1">
            <a:off x="-652576" y="84919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AND_BODY_2_1">
    <p:spTree>
      <p:nvGrpSpPr>
        <p:cNvPr id="1" name="Shape 288"/>
        <p:cNvGrpSpPr/>
        <p:nvPr/>
      </p:nvGrpSpPr>
      <p:grpSpPr>
        <a:xfrm>
          <a:off x="0" y="0"/>
          <a:ext cx="0" cy="0"/>
          <a:chOff x="0" y="0"/>
          <a:chExt cx="0" cy="0"/>
        </a:xfrm>
      </p:grpSpPr>
      <p:pic>
        <p:nvPicPr>
          <p:cNvPr id="289" name="Google Shape;289;p2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0" name="Google Shape;290;p25"/>
          <p:cNvPicPr preferRelativeResize="0"/>
          <p:nvPr/>
        </p:nvPicPr>
        <p:blipFill rotWithShape="1">
          <a:blip r:embed="rId3">
            <a:alphaModFix/>
          </a:blip>
          <a:srcRect t="31805" b="52883"/>
          <a:stretch/>
        </p:blipFill>
        <p:spPr>
          <a:xfrm flipH="1">
            <a:off x="3" y="4708050"/>
            <a:ext cx="9143997" cy="435450"/>
          </a:xfrm>
          <a:prstGeom prst="rect">
            <a:avLst/>
          </a:prstGeom>
          <a:noFill/>
          <a:ln>
            <a:noFill/>
          </a:ln>
        </p:spPr>
      </p:pic>
      <p:pic>
        <p:nvPicPr>
          <p:cNvPr id="291" name="Google Shape;291;p25"/>
          <p:cNvPicPr preferRelativeResize="0"/>
          <p:nvPr/>
        </p:nvPicPr>
        <p:blipFill>
          <a:blip r:embed="rId4">
            <a:alphaModFix/>
          </a:blip>
          <a:stretch>
            <a:fillRect/>
          </a:stretch>
        </p:blipFill>
        <p:spPr>
          <a:xfrm>
            <a:off x="-712456" y="3439772"/>
            <a:ext cx="1277549" cy="1932216"/>
          </a:xfrm>
          <a:prstGeom prst="rect">
            <a:avLst/>
          </a:prstGeom>
          <a:noFill/>
          <a:ln>
            <a:noFill/>
          </a:ln>
        </p:spPr>
      </p:pic>
      <p:pic>
        <p:nvPicPr>
          <p:cNvPr id="292" name="Google Shape;292;p25"/>
          <p:cNvPicPr preferRelativeResize="0"/>
          <p:nvPr/>
        </p:nvPicPr>
        <p:blipFill>
          <a:blip r:embed="rId4">
            <a:alphaModFix/>
          </a:blip>
          <a:stretch>
            <a:fillRect/>
          </a:stretch>
        </p:blipFill>
        <p:spPr>
          <a:xfrm flipH="1">
            <a:off x="8556444" y="3652609"/>
            <a:ext cx="1277549" cy="1932216"/>
          </a:xfrm>
          <a:prstGeom prst="rect">
            <a:avLst/>
          </a:prstGeom>
          <a:noFill/>
          <a:ln>
            <a:noFill/>
          </a:ln>
        </p:spPr>
      </p:pic>
      <p:pic>
        <p:nvPicPr>
          <p:cNvPr id="293" name="Google Shape;293;p25"/>
          <p:cNvPicPr preferRelativeResize="0"/>
          <p:nvPr/>
        </p:nvPicPr>
        <p:blipFill rotWithShape="1">
          <a:blip r:embed="rId5">
            <a:alphaModFix/>
          </a:blip>
          <a:srcRect l="-6100" t="-3748" b="19124"/>
          <a:stretch/>
        </p:blipFill>
        <p:spPr>
          <a:xfrm>
            <a:off x="1928863" y="4183425"/>
            <a:ext cx="2170774" cy="970250"/>
          </a:xfrm>
          <a:prstGeom prst="rect">
            <a:avLst/>
          </a:prstGeom>
          <a:noFill/>
          <a:ln>
            <a:noFill/>
          </a:ln>
        </p:spPr>
      </p:pic>
      <p:pic>
        <p:nvPicPr>
          <p:cNvPr id="294" name="Google Shape;294;p25"/>
          <p:cNvPicPr preferRelativeResize="0"/>
          <p:nvPr/>
        </p:nvPicPr>
        <p:blipFill rotWithShape="1">
          <a:blip r:embed="rId6">
            <a:alphaModFix/>
          </a:blip>
          <a:srcRect l="38941" r="-3349"/>
          <a:stretch/>
        </p:blipFill>
        <p:spPr>
          <a:xfrm>
            <a:off x="0" y="4392475"/>
            <a:ext cx="1928876" cy="751025"/>
          </a:xfrm>
          <a:prstGeom prst="rect">
            <a:avLst/>
          </a:prstGeom>
          <a:noFill/>
          <a:ln>
            <a:noFill/>
          </a:ln>
        </p:spPr>
      </p:pic>
      <p:pic>
        <p:nvPicPr>
          <p:cNvPr id="295" name="Google Shape;295;p25"/>
          <p:cNvPicPr preferRelativeResize="0"/>
          <p:nvPr/>
        </p:nvPicPr>
        <p:blipFill rotWithShape="1">
          <a:blip r:embed="rId6">
            <a:alphaModFix/>
          </a:blip>
          <a:srcRect l="38941" r="-3349"/>
          <a:stretch/>
        </p:blipFill>
        <p:spPr>
          <a:xfrm flipH="1">
            <a:off x="4910203" y="3067103"/>
            <a:ext cx="4233798" cy="2076398"/>
          </a:xfrm>
          <a:prstGeom prst="rect">
            <a:avLst/>
          </a:prstGeom>
          <a:noFill/>
          <a:ln>
            <a:noFill/>
          </a:ln>
        </p:spPr>
      </p:pic>
      <p:pic>
        <p:nvPicPr>
          <p:cNvPr id="296" name="Google Shape;296;p25"/>
          <p:cNvPicPr preferRelativeResize="0"/>
          <p:nvPr/>
        </p:nvPicPr>
        <p:blipFill>
          <a:blip r:embed="rId7">
            <a:alphaModFix/>
          </a:blip>
          <a:stretch>
            <a:fillRect/>
          </a:stretch>
        </p:blipFill>
        <p:spPr>
          <a:xfrm>
            <a:off x="3651373" y="-75967"/>
            <a:ext cx="1551574" cy="520984"/>
          </a:xfrm>
          <a:prstGeom prst="rect">
            <a:avLst/>
          </a:prstGeom>
          <a:noFill/>
          <a:ln>
            <a:noFill/>
          </a:ln>
        </p:spPr>
      </p:pic>
      <p:pic>
        <p:nvPicPr>
          <p:cNvPr id="297" name="Google Shape;297;p25"/>
          <p:cNvPicPr preferRelativeResize="0"/>
          <p:nvPr/>
        </p:nvPicPr>
        <p:blipFill>
          <a:blip r:embed="rId8">
            <a:alphaModFix/>
          </a:blip>
          <a:stretch>
            <a:fillRect/>
          </a:stretch>
        </p:blipFill>
        <p:spPr>
          <a:xfrm>
            <a:off x="8633599" y="1629741"/>
            <a:ext cx="1683976" cy="643511"/>
          </a:xfrm>
          <a:prstGeom prst="rect">
            <a:avLst/>
          </a:prstGeom>
          <a:noFill/>
          <a:ln>
            <a:noFill/>
          </a:ln>
        </p:spPr>
      </p:pic>
      <p:pic>
        <p:nvPicPr>
          <p:cNvPr id="298" name="Google Shape;298;p25"/>
          <p:cNvPicPr preferRelativeResize="0"/>
          <p:nvPr/>
        </p:nvPicPr>
        <p:blipFill>
          <a:blip r:embed="rId8">
            <a:alphaModFix/>
          </a:blip>
          <a:stretch>
            <a:fillRect/>
          </a:stretch>
        </p:blipFill>
        <p:spPr>
          <a:xfrm>
            <a:off x="-1118864" y="242359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577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6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467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64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1pPr>
            <a:lvl2pPr lvl="1"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2pPr>
            <a:lvl3pPr lvl="2"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3pPr>
            <a:lvl4pPr lvl="3"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4pPr>
            <a:lvl5pPr lvl="4"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5pPr>
            <a:lvl6pPr lvl="5"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6pPr>
            <a:lvl7pPr lvl="6"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7pPr>
            <a:lvl8pPr lvl="7"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8pPr>
            <a:lvl9pPr lvl="8"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9pPr>
          </a:lstStyle>
          <a:p>
            <a:endParaRPr/>
          </a:p>
        </p:txBody>
      </p:sp>
      <p:sp>
        <p:nvSpPr>
          <p:cNvPr id="7" name="Google Shape;7;p1"/>
          <p:cNvSpPr txBox="1">
            <a:spLocks noGrp="1"/>
          </p:cNvSpPr>
          <p:nvPr>
            <p:ph type="body" idx="1"/>
          </p:nvPr>
        </p:nvSpPr>
        <p:spPr>
          <a:xfrm>
            <a:off x="720000" y="1142975"/>
            <a:ext cx="77040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1pPr>
            <a:lvl2pPr marL="914400" lvl="1"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2pPr>
            <a:lvl3pPr marL="1371600" lvl="2"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3pPr>
            <a:lvl4pPr marL="1828800" lvl="3"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4pPr>
            <a:lvl5pPr marL="2286000" lvl="4"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5pPr>
            <a:lvl6pPr marL="2743200" lvl="5"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6pPr>
            <a:lvl7pPr marL="3200400" lvl="6"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7pPr>
            <a:lvl8pPr marL="3657600" lvl="7"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8pPr>
            <a:lvl9pPr marL="4114800" lvl="8" indent="-317500">
              <a:lnSpc>
                <a:spcPct val="100000"/>
              </a:lnSpc>
              <a:spcBef>
                <a:spcPts val="1600"/>
              </a:spcBef>
              <a:spcAft>
                <a:spcPts val="1600"/>
              </a:spcAft>
              <a:buClr>
                <a:schemeClr val="dk1"/>
              </a:buClr>
              <a:buSzPts val="1400"/>
              <a:buFont typeface="Tajawal Medium"/>
              <a:buChar char="■"/>
              <a:defRPr>
                <a:solidFill>
                  <a:schemeClr val="dk1"/>
                </a:solidFill>
                <a:latin typeface="Tajawal Medium"/>
                <a:ea typeface="Tajawal Medium"/>
                <a:cs typeface="Tajawal Medium"/>
                <a:sym typeface="Tajawal Medium"/>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7" r:id="rId3"/>
    <p:sldLayoutId id="2147483658"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6399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24.svg"/><Relationship Id="rId4" Type="http://schemas.microsoft.com/office/2007/relationships/hdphoto" Target="../media/hdphoto2.wdp"/><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microsoft.com/office/2007/relationships/hdphoto" Target="../media/hdphoto2.wdp"/><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9.svg"/><Relationship Id="rId5" Type="http://schemas.openxmlformats.org/officeDocument/2006/relationships/image" Target="../media/image17.png"/><Relationship Id="rId10"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1.png"/><Relationship Id="rId5" Type="http://schemas.microsoft.com/office/2007/relationships/hdphoto" Target="../media/hdphoto11.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13.xml"/><Relationship Id="rId6" Type="http://schemas.microsoft.com/office/2007/relationships/hdphoto" Target="../media/hdphoto12.wdp"/><Relationship Id="rId5" Type="http://schemas.openxmlformats.org/officeDocument/2006/relationships/image" Target="../media/image51.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11.wdp"/><Relationship Id="rId3" Type="http://schemas.openxmlformats.org/officeDocument/2006/relationships/image" Target="../media/image16.png"/><Relationship Id="rId7" Type="http://schemas.openxmlformats.org/officeDocument/2006/relationships/diagramData" Target="../diagrams/data1.xml"/><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diagramDrawing" Target="../diagrams/drawing1.xml"/><Relationship Id="rId5" Type="http://schemas.openxmlformats.org/officeDocument/2006/relationships/image" Target="../media/image17.png"/><Relationship Id="rId15" Type="http://schemas.microsoft.com/office/2007/relationships/hdphoto" Target="../media/hdphoto12.wdp"/><Relationship Id="rId10" Type="http://schemas.openxmlformats.org/officeDocument/2006/relationships/diagramColors" Target="../diagrams/colors1.xml"/><Relationship Id="rId4" Type="http://schemas.microsoft.com/office/2007/relationships/hdphoto" Target="../media/hdphoto2.wdp"/><Relationship Id="rId9" Type="http://schemas.openxmlformats.org/officeDocument/2006/relationships/diagramQuickStyle" Target="../diagrams/quickStyle1.xml"/><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49137A9-816E-9712-AE87-BC6C60857E37}"/>
              </a:ext>
            </a:extLst>
          </p:cNvPr>
          <p:cNvPicPr>
            <a:picLocks noChangeAspect="1"/>
          </p:cNvPicPr>
          <p:nvPr/>
        </p:nvPicPr>
        <p:blipFill>
          <a:blip r:embed="rId3"/>
          <a:stretch>
            <a:fillRect/>
          </a:stretch>
        </p:blipFill>
        <p:spPr>
          <a:xfrm>
            <a:off x="0" y="1255"/>
            <a:ext cx="9144000" cy="5140990"/>
          </a:xfrm>
          <a:prstGeom prst="rect">
            <a:avLst/>
          </a:prstGeom>
        </p:spPr>
      </p:pic>
      <p:pic>
        <p:nvPicPr>
          <p:cNvPr id="2" name="Picture 1">
            <a:extLst>
              <a:ext uri="{FF2B5EF4-FFF2-40B4-BE49-F238E27FC236}">
                <a16:creationId xmlns:a16="http://schemas.microsoft.com/office/drawing/2014/main" id="{FAE7AB10-B2D5-38A2-25BE-A55A26505CFA}"/>
              </a:ext>
            </a:extLst>
          </p:cNvPr>
          <p:cNvPicPr>
            <a:picLocks noChangeAspect="1"/>
          </p:cNvPicPr>
          <p:nvPr/>
        </p:nvPicPr>
        <p:blipFill rotWithShape="1">
          <a:blip r:embed="rId4">
            <a:clrChange>
              <a:clrFrom>
                <a:srgbClr val="DBFBF0"/>
              </a:clrFrom>
              <a:clrTo>
                <a:srgbClr val="DBFBF0">
                  <a:alpha val="0"/>
                </a:srgbClr>
              </a:clrTo>
            </a:clrChange>
            <a:extLst>
              <a:ext uri="{BEBA8EAE-BF5A-486C-A8C5-ECC9F3942E4B}">
                <a14:imgProps xmlns:a14="http://schemas.microsoft.com/office/drawing/2010/main">
                  <a14:imgLayer r:embed="rId5">
                    <a14:imgEffect>
                      <a14:backgroundRemoval t="9896" b="97396" l="0" r="93192">
                        <a14:foregroundMark x1="2928" y1="35417" x2="2928" y2="45833"/>
                        <a14:foregroundMark x1="2928" y1="45833" x2="5051" y2="51823"/>
                        <a14:foregroundMark x1="4026" y1="84245" x2="4026" y2="94531"/>
                        <a14:foregroundMark x1="4026" y1="80078" x2="4026" y2="84245"/>
                        <a14:foregroundMark x1="4026" y1="94531" x2="4026" y2="94531"/>
                        <a14:foregroundMark x1="0" y1="92969" x2="30307" y2="95964"/>
                        <a14:foregroundMark x1="27745" y1="32943" x2="27818" y2="44141"/>
                        <a14:foregroundMark x1="27818" y1="44141" x2="27818" y2="44141"/>
                        <a14:foregroundMark x1="20571" y1="39453" x2="20864" y2="50781"/>
                        <a14:foregroundMark x1="23939" y1="41146" x2="25037" y2="52865"/>
                        <a14:foregroundMark x1="20425" y1="36328" x2="20571" y2="45182"/>
                        <a14:foregroundMark x1="17277" y1="45833" x2="17936" y2="66667"/>
                        <a14:foregroundMark x1="13104" y1="48568" x2="13324" y2="60286"/>
                        <a14:foregroundMark x1="2489" y1="74740" x2="12665" y2="89583"/>
                        <a14:foregroundMark x1="6369" y1="72786" x2="16398" y2="90234"/>
                        <a14:foregroundMark x1="16398" y1="90234" x2="16398" y2="90234"/>
                        <a14:foregroundMark x1="4832" y1="67318" x2="11420" y2="83203"/>
                        <a14:foregroundMark x1="25037" y1="81901" x2="55124" y2="91667"/>
                        <a14:foregroundMark x1="89165" y1="41797" x2="93265" y2="60026"/>
                        <a14:foregroundMark x1="35212" y1="88411" x2="39312" y2="97396"/>
                        <a14:foregroundMark x1="41762" y1="55469" x2="42094" y2="58854"/>
                        <a14:foregroundMark x1="40996" y1="47656" x2="41762" y2="55469"/>
                        <a14:foregroundMark x1="37482" y1="35286" x2="37921" y2="45703"/>
                        <a14:foregroundMark x1="31625" y1="32552" x2="33016" y2="43359"/>
                        <a14:foregroundMark x1="33016" y1="43359" x2="33016" y2="43359"/>
                        <a14:foregroundMark x1="32138" y1="30599" x2="32138" y2="30599"/>
                        <a14:foregroundMark x1="37262" y1="33464" x2="37262" y2="33464"/>
                        <a14:foregroundMark x1="37628" y1="33464" x2="37628" y2="33464"/>
                        <a14:foregroundMark x1="37628" y1="33464" x2="37628" y2="33464"/>
                        <a14:foregroundMark x1="37628" y1="32422" x2="37628" y2="32422"/>
                        <a14:foregroundMark x1="32430" y1="31120" x2="32430" y2="31120"/>
                        <a14:foregroundMark x1="32138" y1="30859" x2="32138" y2="30859"/>
                        <a14:foregroundMark x1="32138" y1="30859" x2="32138" y2="30859"/>
                        <a14:foregroundMark x1="32138" y1="30078" x2="32138" y2="30078"/>
                        <a14:foregroundMark x1="28038" y1="30859" x2="28038" y2="30859"/>
                        <a14:foregroundMark x1="27965" y1="30859" x2="27965" y2="30859"/>
                        <a14:foregroundMark x1="27745" y1="30859" x2="27745" y2="30859"/>
                        <a14:foregroundMark x1="27745" y1="30599" x2="27745" y2="30599"/>
                        <a14:foregroundMark x1="3001" y1="33203" x2="3953" y2="39974"/>
                        <a14:foregroundMark x1="4832" y1="72656" x2="5417" y2="73307"/>
                        <a14:foregroundMark x1="13616" y1="47135" x2="13616" y2="47135"/>
                        <a14:foregroundMark x1="13324" y1="46615" x2="13324" y2="46615"/>
                        <a14:foregroundMark x1="17204" y1="43229" x2="17204" y2="43229"/>
                        <a14:foregroundMark x1="17204" y1="43490" x2="17204" y2="43490"/>
                        <a14:backgroundMark x1="19839" y1="64583" x2="19839" y2="64583"/>
                        <a14:backgroundMark x1="19546" y1="61068" x2="19546" y2="61068"/>
                        <a14:backgroundMark x1="19546" y1="57422" x2="19546" y2="57422"/>
                        <a14:backgroundMark x1="13250" y1="68229" x2="13250" y2="68229"/>
                        <a14:backgroundMark x1="15739" y1="65234" x2="15739" y2="65234"/>
                        <a14:backgroundMark x1="16252" y1="63802" x2="16252" y2="63802"/>
                        <a14:backgroundMark x1="44363" y1="51042" x2="44363" y2="51042"/>
                        <a14:backgroundMark x1="43997" y1="49740" x2="43997" y2="49740"/>
                        <a14:backgroundMark x1="3514" y1="71745" x2="3514" y2="71745"/>
                        <a14:backgroundMark x1="3221" y1="73307" x2="3221" y2="73307"/>
                        <a14:backgroundMark x1="2855" y1="77214" x2="2855" y2="77214"/>
                        <a14:backgroundMark x1="3001" y1="84245" x2="3001" y2="84245"/>
                        <a14:backgroundMark x1="1757" y1="84766" x2="1757" y2="84766"/>
                        <a14:backgroundMark x1="41874" y1="55469" x2="41874" y2="55469"/>
                        <a14:backgroundMark x1="26720" y1="65625" x2="26720" y2="65625"/>
                        <a14:backgroundMark x1="22035" y1="66406" x2="22035" y2="66406"/>
                        <a14:backgroundMark x1="37994" y1="52604" x2="37994" y2="52604"/>
                      </a14:backgroundRemoval>
                    </a14:imgEffect>
                  </a14:imgLayer>
                </a14:imgProps>
              </a:ext>
            </a:extLst>
          </a:blip>
          <a:srcRect l="-1" r="42232" b="23489"/>
          <a:stretch/>
        </p:blipFill>
        <p:spPr>
          <a:xfrm>
            <a:off x="-242486" y="1310472"/>
            <a:ext cx="5471608" cy="3829621"/>
          </a:xfrm>
          <a:prstGeom prst="rect">
            <a:avLst/>
          </a:prstGeom>
        </p:spPr>
      </p:pic>
      <p:pic>
        <p:nvPicPr>
          <p:cNvPr id="3" name="Picture 2">
            <a:extLst>
              <a:ext uri="{FF2B5EF4-FFF2-40B4-BE49-F238E27FC236}">
                <a16:creationId xmlns:a16="http://schemas.microsoft.com/office/drawing/2014/main" id="{65D8A6BE-4B5F-8E8C-2BE3-7329EA68E72C}"/>
              </a:ext>
            </a:extLst>
          </p:cNvPr>
          <p:cNvPicPr>
            <a:picLocks noChangeAspect="1"/>
          </p:cNvPicPr>
          <p:nvPr/>
        </p:nvPicPr>
        <p:blipFill rotWithShape="1">
          <a:blip r:embed="rId6"/>
          <a:srcRect l="24460" t="251" r="17030" b="-250"/>
          <a:stretch/>
        </p:blipFill>
        <p:spPr>
          <a:xfrm>
            <a:off x="3839100" y="0"/>
            <a:ext cx="5346685" cy="5140093"/>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Rectangle 3">
            <a:extLst>
              <a:ext uri="{FF2B5EF4-FFF2-40B4-BE49-F238E27FC236}">
                <a16:creationId xmlns:a16="http://schemas.microsoft.com/office/drawing/2014/main" id="{98A277C4-EA17-469D-BE27-E37C64736D2C}"/>
              </a:ext>
            </a:extLst>
          </p:cNvPr>
          <p:cNvSpPr/>
          <p:nvPr/>
        </p:nvSpPr>
        <p:spPr>
          <a:xfrm>
            <a:off x="-41785" y="95171"/>
            <a:ext cx="6129688" cy="1126719"/>
          </a:xfrm>
          <a:prstGeom prst="rect">
            <a:avLst/>
          </a:prstGeom>
        </p:spPr>
        <p:txBody>
          <a:bodyPr wrap="square">
            <a:spAutoFit/>
          </a:bodyPr>
          <a:lstStyle/>
          <a:p>
            <a:pPr>
              <a:lnSpc>
                <a:spcPct val="107000"/>
              </a:lnSpc>
            </a:pP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 BẢN 1: LÁ</a:t>
            </a:r>
            <a:r>
              <a:rPr lang="vi-VN"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CỜ THÊU SÁU CHỮ VÀNG (Trích)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vi-VN"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 Huy Tưởng</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469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131575"/>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1564865" y="74299"/>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64" name="Picture 63">
            <a:extLst>
              <a:ext uri="{FF2B5EF4-FFF2-40B4-BE49-F238E27FC236}">
                <a16:creationId xmlns:a16="http://schemas.microsoft.com/office/drawing/2014/main" id="{7B49C6A6-B891-6805-4CA7-DC1245EB4E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021" b="99349" l="10908" r="71962">
                        <a14:foregroundMark x1="12958" y1="69792" x2="11567" y2="87500"/>
                        <a14:foregroundMark x1="11567" y1="87500" x2="23939" y2="99349"/>
                        <a14:foregroundMark x1="23939" y1="99349" x2="28184" y2="85286"/>
                        <a14:foregroundMark x1="28184" y1="85286" x2="27306" y2="72917"/>
                        <a14:foregroundMark x1="25403" y1="25521" x2="24085" y2="81250"/>
                        <a14:foregroundMark x1="11201" y1="82292" x2="10908" y2="92057"/>
                        <a14:foregroundMark x1="10908" y1="92057" x2="13104" y2="92448"/>
                        <a14:foregroundMark x1="38485" y1="28071" x2="39751" y2="33203"/>
                        <a14:foregroundMark x1="36609" y1="20462" x2="36828" y2="21350"/>
                        <a14:foregroundMark x1="35352" y1="15365" x2="36353" y2="19425"/>
                        <a14:foregroundMark x1="35223" y1="14844" x2="35352" y2="15365"/>
                        <a14:foregroundMark x1="35095" y1="14323" x2="35223" y2="14844"/>
                        <a14:foregroundMark x1="34966" y1="13802" x2="35095" y2="14323"/>
                        <a14:foregroundMark x1="34773" y1="13021" x2="34966" y2="13802"/>
                        <a14:foregroundMark x1="39751" y1="33203" x2="39751" y2="33333"/>
                        <a14:foregroundMark x1="39458" y1="33073" x2="38726" y2="38542"/>
                        <a14:foregroundMark x1="39898" y1="33854" x2="48097" y2="35938"/>
                        <a14:foregroundMark x1="16764" y1="31250" x2="20132" y2="34635"/>
                        <a14:foregroundMark x1="38873" y1="41406" x2="37994" y2="48958"/>
                        <a14:foregroundMark x1="37994" y1="48958" x2="35871" y2="54818"/>
                        <a14:foregroundMark x1="35871" y1="54818" x2="32284" y2="59115"/>
                        <a14:foregroundMark x1="32284" y1="59115" x2="31552" y2="61198"/>
                        <a14:foregroundMark x1="31199" y1="55990" x2="31552" y2="57292"/>
                        <a14:foregroundMark x1="30845" y1="54688" x2="31199" y2="55990"/>
                        <a14:foregroundMark x1="30209" y1="52344" x2="30845" y2="54688"/>
                        <a14:foregroundMark x1="29856" y1="51042" x2="30209" y2="52344"/>
                        <a14:foregroundMark x1="29502" y1="49740" x2="29856" y2="51042"/>
                        <a14:foregroundMark x1="31552" y1="57292" x2="31698" y2="57552"/>
                        <a14:backgroundMark x1="34919" y1="77865" x2="38873" y2="98698"/>
                        <a14:backgroundMark x1="38873" y1="98698" x2="38873" y2="98698"/>
                        <a14:backgroundMark x1="37994" y1="26302" x2="37994" y2="26302"/>
                        <a14:backgroundMark x1="37555" y1="23698" x2="37555" y2="23698"/>
                        <a14:backgroundMark x1="36823" y1="21354" x2="38433" y2="27083"/>
                        <a14:backgroundMark x1="36823" y1="20052" x2="36823" y2="20052"/>
                        <a14:backgroundMark x1="36091" y1="19792" x2="36530" y2="20573"/>
                        <a14:backgroundMark x1="38141" y1="27344" x2="38433" y2="28125"/>
                        <a14:backgroundMark x1="35798" y1="34635" x2="36823" y2="34896"/>
                        <a14:backgroundMark x1="29649" y1="52344" x2="29649" y2="52344"/>
                        <a14:backgroundMark x1="30381" y1="54688" x2="30381" y2="54688"/>
                        <a14:backgroundMark x1="31113" y1="55990" x2="31113" y2="55990"/>
                        <a14:backgroundMark x1="30966" y1="57292" x2="30966" y2="57292"/>
                        <a14:backgroundMark x1="31552" y1="57552" x2="31552" y2="57552"/>
                        <a14:backgroundMark x1="30966" y1="57031" x2="30966" y2="57031"/>
                        <a14:backgroundMark x1="30966" y1="56250" x2="30966" y2="56250"/>
                        <a14:backgroundMark x1="29941" y1="51042" x2="29941" y2="51042"/>
                        <a14:backgroundMark x1="34773" y1="13802" x2="34773" y2="13802"/>
                        <a14:backgroundMark x1="35212" y1="14844" x2="35212" y2="14844"/>
                        <a14:backgroundMark x1="35212" y1="14323" x2="35212" y2="14323"/>
                        <a14:backgroundMark x1="34919" y1="14323" x2="34919" y2="14323"/>
                        <a14:backgroundMark x1="35359" y1="15365" x2="35359" y2="15365"/>
                      </a14:backgroundRemoval>
                    </a14:imgEffect>
                  </a14:imgLayer>
                </a14:imgProps>
              </a:ext>
            </a:extLst>
          </a:blip>
          <a:srcRect l="6663" t="4167" r="48462" b="-9375"/>
          <a:stretch/>
        </p:blipFill>
        <p:spPr>
          <a:xfrm>
            <a:off x="622609" y="1627273"/>
            <a:ext cx="2919413" cy="3848100"/>
          </a:xfrm>
          <a:prstGeom prst="rect">
            <a:avLst/>
          </a:prstGeom>
        </p:spPr>
      </p:pic>
      <p:grpSp>
        <p:nvGrpSpPr>
          <p:cNvPr id="23" name="Google Shape;5284;p67">
            <a:extLst>
              <a:ext uri="{FF2B5EF4-FFF2-40B4-BE49-F238E27FC236}">
                <a16:creationId xmlns:a16="http://schemas.microsoft.com/office/drawing/2014/main" id="{11CC2B9E-AC44-DF0C-8FF2-69C1CF10233C}"/>
              </a:ext>
            </a:extLst>
          </p:cNvPr>
          <p:cNvGrpSpPr/>
          <p:nvPr/>
        </p:nvGrpSpPr>
        <p:grpSpPr>
          <a:xfrm>
            <a:off x="4231446" y="1838745"/>
            <a:ext cx="4105289" cy="3024475"/>
            <a:chOff x="5600700" y="1362075"/>
            <a:chExt cx="2523225" cy="2331900"/>
          </a:xfrm>
        </p:grpSpPr>
        <p:sp>
          <p:nvSpPr>
            <p:cNvPr id="26" name="Google Shape;5285;p67">
              <a:extLst>
                <a:ext uri="{FF2B5EF4-FFF2-40B4-BE49-F238E27FC236}">
                  <a16:creationId xmlns:a16="http://schemas.microsoft.com/office/drawing/2014/main" id="{FF3FDD14-82E5-36DF-D38B-65FBEFB6D911}"/>
                </a:ext>
              </a:extLst>
            </p:cNvPr>
            <p:cNvSpPr/>
            <p:nvPr/>
          </p:nvSpPr>
          <p:spPr>
            <a:xfrm>
              <a:off x="8010525" y="1362075"/>
              <a:ext cx="113400" cy="2331900"/>
            </a:xfrm>
            <a:prstGeom prst="rect">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286;p67">
              <a:extLst>
                <a:ext uri="{FF2B5EF4-FFF2-40B4-BE49-F238E27FC236}">
                  <a16:creationId xmlns:a16="http://schemas.microsoft.com/office/drawing/2014/main" id="{86FD3D7B-0E37-CD3F-0B4D-7D6EA6FE0E19}"/>
                </a:ext>
              </a:extLst>
            </p:cNvPr>
            <p:cNvSpPr/>
            <p:nvPr/>
          </p:nvSpPr>
          <p:spPr>
            <a:xfrm>
              <a:off x="5600700" y="1362075"/>
              <a:ext cx="113400" cy="2331900"/>
            </a:xfrm>
            <a:prstGeom prst="rect">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5287;p67">
            <a:extLst>
              <a:ext uri="{FF2B5EF4-FFF2-40B4-BE49-F238E27FC236}">
                <a16:creationId xmlns:a16="http://schemas.microsoft.com/office/drawing/2014/main" id="{211FBBBA-7714-9105-2489-888227AB3205}"/>
              </a:ext>
            </a:extLst>
          </p:cNvPr>
          <p:cNvSpPr/>
          <p:nvPr/>
        </p:nvSpPr>
        <p:spPr>
          <a:xfrm>
            <a:off x="3836085" y="1697145"/>
            <a:ext cx="4798513" cy="1246441"/>
          </a:xfrm>
          <a:prstGeom prst="roundRect">
            <a:avLst>
              <a:gd name="adj" fmla="val 8339"/>
            </a:avLst>
          </a:pr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288;p67">
            <a:extLst>
              <a:ext uri="{FF2B5EF4-FFF2-40B4-BE49-F238E27FC236}">
                <a16:creationId xmlns:a16="http://schemas.microsoft.com/office/drawing/2014/main" id="{3C8BA846-FB80-841A-E239-A5CAD396D057}"/>
              </a:ext>
            </a:extLst>
          </p:cNvPr>
          <p:cNvSpPr/>
          <p:nvPr/>
        </p:nvSpPr>
        <p:spPr>
          <a:xfrm>
            <a:off x="3836085" y="3352800"/>
            <a:ext cx="4798513" cy="1129814"/>
          </a:xfrm>
          <a:prstGeom prst="roundRect">
            <a:avLst>
              <a:gd name="adj" fmla="val 8339"/>
            </a:avLst>
          </a:pr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294;p67">
            <a:extLst>
              <a:ext uri="{FF2B5EF4-FFF2-40B4-BE49-F238E27FC236}">
                <a16:creationId xmlns:a16="http://schemas.microsoft.com/office/drawing/2014/main" id="{5BC69505-FCD2-D8D4-BE66-87BDE657958E}"/>
              </a:ext>
            </a:extLst>
          </p:cNvPr>
          <p:cNvSpPr txBox="1">
            <a:spLocks noGrp="1"/>
          </p:cNvSpPr>
          <p:nvPr/>
        </p:nvSpPr>
        <p:spPr>
          <a:xfrm>
            <a:off x="3926140" y="3344335"/>
            <a:ext cx="4506464" cy="475200"/>
          </a:xfrm>
          <a:prstGeom prst="rect">
            <a:avLst/>
          </a:prstGeom>
          <a:noFill/>
          <a:ln>
            <a:noFill/>
          </a:ln>
        </p:spPr>
        <p:txBody>
          <a:bodyPr spcFirstLastPara="1" wrap="square" lIns="14400" tIns="14400" rIns="14400" bIns="144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9pPr>
          </a:lstStyle>
          <a:p>
            <a:pPr algn="ctr">
              <a:spcAft>
                <a:spcPts val="800"/>
              </a:spcAft>
            </a:pPr>
            <a:r>
              <a:rPr lang="vi-VN"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 truyện, việc đan giữa ngôn ngữ người kể chuyện và ngôn ngữ nhân vật khá rõ ràng</a:t>
            </a:r>
            <a:endParaRPr lang="en-US" sz="240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srgbClr val="5A2543"/>
              </a:buClr>
              <a:buSzPts val="1400"/>
              <a:buFont typeface="Spartan"/>
              <a:buNone/>
              <a:tabLst/>
              <a:defRPr/>
            </a:pPr>
            <a:endParaRPr kumimoji="0" sz="2800" b="0" i="0" u="none" strike="noStrike" kern="0" cap="none" spc="0" normalizeH="0" baseline="0" noProof="0">
              <a:ln>
                <a:noFill/>
              </a:ln>
              <a:solidFill>
                <a:schemeClr val="bg1">
                  <a:lumMod val="10000"/>
                </a:schemeClr>
              </a:solidFill>
              <a:effectLst/>
              <a:uLnTx/>
              <a:uFillTx/>
              <a:latin typeface="Arial"/>
              <a:sym typeface="Spartan"/>
            </a:endParaRPr>
          </a:p>
        </p:txBody>
      </p:sp>
      <p:sp>
        <p:nvSpPr>
          <p:cNvPr id="22" name="Google Shape;5295;p67">
            <a:extLst>
              <a:ext uri="{FF2B5EF4-FFF2-40B4-BE49-F238E27FC236}">
                <a16:creationId xmlns:a16="http://schemas.microsoft.com/office/drawing/2014/main" id="{14570B59-0EED-0826-1710-F6C0EE62A951}"/>
              </a:ext>
            </a:extLst>
          </p:cNvPr>
          <p:cNvSpPr txBox="1">
            <a:spLocks noGrp="1"/>
          </p:cNvSpPr>
          <p:nvPr/>
        </p:nvSpPr>
        <p:spPr>
          <a:xfrm>
            <a:off x="3715646" y="1725017"/>
            <a:ext cx="4798513" cy="474900"/>
          </a:xfrm>
          <a:prstGeom prst="rect">
            <a:avLst/>
          </a:prstGeom>
          <a:noFill/>
          <a:ln>
            <a:noFill/>
          </a:ln>
        </p:spPr>
        <p:txBody>
          <a:bodyPr spcFirstLastPara="1" wrap="square" lIns="14400" tIns="14400" rIns="14400" bIns="144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9pPr>
          </a:lstStyle>
          <a:p>
            <a:pPr algn="ctr">
              <a:spcAft>
                <a:spcPts val="800"/>
              </a:spcAft>
            </a:pPr>
            <a:r>
              <a:rPr lang="vi-VN" sz="24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 VB truyện, ranh giới giữa ngôn ngữ người kể chuyện và ngôn ngữ nhân vật có rõ ràng không?</a:t>
            </a:r>
            <a:endParaRPr lang="en-US" sz="2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616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sp>
        <p:nvSpPr>
          <p:cNvPr id="12" name="Google Shape;2045;p65">
            <a:extLst>
              <a:ext uri="{FF2B5EF4-FFF2-40B4-BE49-F238E27FC236}">
                <a16:creationId xmlns:a16="http://schemas.microsoft.com/office/drawing/2014/main" id="{2A40290E-FA72-CDD8-90EA-244DDA968B38}"/>
              </a:ext>
            </a:extLst>
          </p:cNvPr>
          <p:cNvSpPr/>
          <p:nvPr/>
        </p:nvSpPr>
        <p:spPr>
          <a:xfrm>
            <a:off x="1515291" y="232981"/>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52;p32">
            <a:extLst>
              <a:ext uri="{FF2B5EF4-FFF2-40B4-BE49-F238E27FC236}">
                <a16:creationId xmlns:a16="http://schemas.microsoft.com/office/drawing/2014/main" id="{6E3FC016-A3A7-EDDE-6BEE-DD97431C77D6}"/>
              </a:ext>
            </a:extLst>
          </p:cNvPr>
          <p:cNvSpPr txBox="1">
            <a:spLocks noGrp="1"/>
          </p:cNvSpPr>
          <p:nvPr>
            <p:ph type="title"/>
          </p:nvPr>
        </p:nvSpPr>
        <p:spPr>
          <a:xfrm>
            <a:off x="1564865" y="175705"/>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sp>
        <p:nvSpPr>
          <p:cNvPr id="14" name="Google Shape;2778;p45">
            <a:extLst>
              <a:ext uri="{FF2B5EF4-FFF2-40B4-BE49-F238E27FC236}">
                <a16:creationId xmlns:a16="http://schemas.microsoft.com/office/drawing/2014/main" id="{7B160AAB-3B8A-2857-1DDC-B69ACF3709C9}"/>
              </a:ext>
            </a:extLst>
          </p:cNvPr>
          <p:cNvSpPr/>
          <p:nvPr/>
        </p:nvSpPr>
        <p:spPr>
          <a:xfrm>
            <a:off x="2723831" y="1785363"/>
            <a:ext cx="5481289" cy="127674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i="1">
                <a:latin typeface="Times New Roman" panose="02020603050405020304" pitchFamily="18" charset="0"/>
                <a:ea typeface="Calibri" panose="020F0502020204030204" pitchFamily="34" charset="0"/>
              </a:rPr>
              <a:t>Dấu hiệu nào giúp ta nhận biết có sự đan xen những ý nghĩ thầm kín của nhân vật vào ngôn ngữ của người kể chuyện</a:t>
            </a:r>
            <a:r>
              <a:rPr lang="en-US" sz="2000" i="1">
                <a:latin typeface="Times New Roman" panose="02020603050405020304" pitchFamily="18" charset="0"/>
                <a:ea typeface="Calibri" panose="020F0502020204030204" pitchFamily="34" charset="0"/>
              </a:rPr>
              <a:t>?</a:t>
            </a:r>
            <a:endParaRPr lang="en-US" sz="2800">
              <a:solidFill>
                <a:schemeClr val="tx1">
                  <a:lumMod val="10000"/>
                </a:schemeClr>
              </a:solidFill>
            </a:endParaRPr>
          </a:p>
        </p:txBody>
      </p:sp>
      <p:sp>
        <p:nvSpPr>
          <p:cNvPr id="15" name="Google Shape;2779;p45">
            <a:extLst>
              <a:ext uri="{FF2B5EF4-FFF2-40B4-BE49-F238E27FC236}">
                <a16:creationId xmlns:a16="http://schemas.microsoft.com/office/drawing/2014/main" id="{4AB8E034-AB74-FE7D-D23E-218ACD3D1336}"/>
              </a:ext>
            </a:extLst>
          </p:cNvPr>
          <p:cNvSpPr/>
          <p:nvPr/>
        </p:nvSpPr>
        <p:spPr>
          <a:xfrm>
            <a:off x="2745350" y="3361323"/>
            <a:ext cx="5459770" cy="1549196"/>
          </a:xfrm>
          <a:prstGeom prst="roundRect">
            <a:avLst>
              <a:gd name="adj" fmla="val 7650"/>
            </a:avLst>
          </a:prstGeom>
          <a:solidFill>
            <a:schemeClr val="accent6">
              <a:lumMod val="40000"/>
              <a:lumOff val="6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2000" b="1" i="1">
              <a:solidFill>
                <a:schemeClr val="bg1">
                  <a:lumMod val="10000"/>
                </a:schemeClr>
              </a:solidFill>
              <a:latin typeface="Times New Roman" panose="02020603050405020304" pitchFamily="18" charset="0"/>
              <a:cs typeface="Times New Roman" panose="02020603050405020304" pitchFamily="18" charset="0"/>
            </a:endParaRPr>
          </a:p>
          <a:p>
            <a:pPr algn="just"/>
            <a:endParaRPr lang="en-US" sz="2000" b="1" i="1">
              <a:solidFill>
                <a:schemeClr val="bg1">
                  <a:lumMod val="10000"/>
                </a:schemeClr>
              </a:solidFill>
              <a:latin typeface="Times New Roman" panose="02020603050405020304" pitchFamily="18" charset="0"/>
              <a:cs typeface="Times New Roman" panose="02020603050405020304" pitchFamily="18" charset="0"/>
            </a:endParaRPr>
          </a:p>
          <a:p>
            <a:pPr algn="just"/>
            <a:r>
              <a:rPr lang="en-US" sz="2000" b="1" i="1">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vi-VN" sz="2000" b="1" i="1">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rong mạch kể của người kể chuyện ngôi thứ ba, bỗng nhiên xuất hiện lời của một nhân vật ở ngôi thứ nhất, hoặc nghe một giọng khác lạ cất lên, không thuộc giọng kể.</a:t>
            </a:r>
            <a:endParaRPr lang="en-US" sz="4800" b="1" i="1">
              <a:solidFill>
                <a:schemeClr val="bg1">
                  <a:lumMod val="10000"/>
                </a:schemeClr>
              </a:solidFill>
              <a:latin typeface="Times New Roman" panose="02020603050405020304" pitchFamily="18" charset="0"/>
              <a:cs typeface="Times New Roman" panose="02020603050405020304" pitchFamily="18" charset="0"/>
            </a:endParaRPr>
          </a:p>
        </p:txBody>
      </p:sp>
      <p:cxnSp>
        <p:nvCxnSpPr>
          <p:cNvPr id="16" name="Google Shape;2780;p45">
            <a:extLst>
              <a:ext uri="{FF2B5EF4-FFF2-40B4-BE49-F238E27FC236}">
                <a16:creationId xmlns:a16="http://schemas.microsoft.com/office/drawing/2014/main" id="{D61F1045-9098-B1F9-6D8B-87FD20C09357}"/>
              </a:ext>
            </a:extLst>
          </p:cNvPr>
          <p:cNvCxnSpPr>
            <a:cxnSpLocks/>
          </p:cNvCxnSpPr>
          <p:nvPr/>
        </p:nvCxnSpPr>
        <p:spPr>
          <a:xfrm rot="10800000" flipV="1">
            <a:off x="2745350" y="2599001"/>
            <a:ext cx="12700" cy="1549195"/>
          </a:xfrm>
          <a:prstGeom prst="bentConnector3">
            <a:avLst>
              <a:gd name="adj1" fmla="val 1800000"/>
            </a:avLst>
          </a:prstGeom>
          <a:noFill/>
          <a:ln w="19050" cap="flat" cmpd="sng">
            <a:solidFill>
              <a:srgbClr val="000000"/>
            </a:solidFill>
            <a:prstDash val="solid"/>
            <a:round/>
            <a:headEnd type="none" w="med" len="med"/>
            <a:tailEnd type="none" w="med" len="med"/>
          </a:ln>
        </p:spPr>
      </p:cxnSp>
      <p:pic>
        <p:nvPicPr>
          <p:cNvPr id="18" name="Picture 17">
            <a:extLst>
              <a:ext uri="{FF2B5EF4-FFF2-40B4-BE49-F238E27FC236}">
                <a16:creationId xmlns:a16="http://schemas.microsoft.com/office/drawing/2014/main" id="{E500BDFA-5836-9BA5-D6E9-C14CBB2C3E6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flipH="1">
            <a:off x="0" y="1848079"/>
            <a:ext cx="1914813" cy="4038223"/>
          </a:xfrm>
          <a:prstGeom prst="rect">
            <a:avLst/>
          </a:prstGeom>
        </p:spPr>
      </p:pic>
      <p:grpSp>
        <p:nvGrpSpPr>
          <p:cNvPr id="19" name="组合 11">
            <a:extLst>
              <a:ext uri="{FF2B5EF4-FFF2-40B4-BE49-F238E27FC236}">
                <a16:creationId xmlns:a16="http://schemas.microsoft.com/office/drawing/2014/main" id="{5EC02DD5-1315-5FAA-96CA-D3096D0EFF80}"/>
              </a:ext>
            </a:extLst>
          </p:cNvPr>
          <p:cNvGrpSpPr/>
          <p:nvPr/>
        </p:nvGrpSpPr>
        <p:grpSpPr>
          <a:xfrm>
            <a:off x="5368131" y="1309569"/>
            <a:ext cx="3725370" cy="2306109"/>
            <a:chOff x="-1489" y="2170"/>
            <a:chExt cx="13172" cy="7215"/>
          </a:xfrm>
          <a:solidFill>
            <a:srgbClr val="5E8381">
              <a:lumMod val="20000"/>
              <a:lumOff val="80000"/>
            </a:srgbClr>
          </a:solidFill>
        </p:grpSpPr>
        <p:sp>
          <p:nvSpPr>
            <p:cNvPr id="20" name="椭圆形标注 12">
              <a:extLst>
                <a:ext uri="{FF2B5EF4-FFF2-40B4-BE49-F238E27FC236}">
                  <a16:creationId xmlns:a16="http://schemas.microsoft.com/office/drawing/2014/main" id="{F2021E1F-7CD2-0D9F-352B-3D729EC89FE9}"/>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21" name="文本框 13">
              <a:extLst>
                <a:ext uri="{FF2B5EF4-FFF2-40B4-BE49-F238E27FC236}">
                  <a16:creationId xmlns:a16="http://schemas.microsoft.com/office/drawing/2014/main" id="{B27FBB23-4AA9-2EE3-3408-7D62BA97DFFE}"/>
                </a:ext>
              </a:extLst>
            </p:cNvPr>
            <p:cNvSpPr txBox="1"/>
            <p:nvPr/>
          </p:nvSpPr>
          <p:spPr>
            <a:xfrm>
              <a:off x="-610" y="3110"/>
              <a:ext cx="11156" cy="5489"/>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Cha ta mất sớm, nên ta mới phải đứng rìa nhục nhã thế này! Mắt Hoài Văn giương to đến rách, nhìn những lá cờ bay múa trên những đoàn thuyền đẹp như gấm như hoa”;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11">
            <a:extLst>
              <a:ext uri="{FF2B5EF4-FFF2-40B4-BE49-F238E27FC236}">
                <a16:creationId xmlns:a16="http://schemas.microsoft.com/office/drawing/2014/main" id="{2AABFE89-4AF6-6E02-5058-2DA57C43AF58}"/>
              </a:ext>
            </a:extLst>
          </p:cNvPr>
          <p:cNvGrpSpPr/>
          <p:nvPr/>
        </p:nvGrpSpPr>
        <p:grpSpPr>
          <a:xfrm>
            <a:off x="5340600" y="1270678"/>
            <a:ext cx="3725370" cy="2306109"/>
            <a:chOff x="-1489" y="2170"/>
            <a:chExt cx="13172" cy="7215"/>
          </a:xfrm>
          <a:solidFill>
            <a:srgbClr val="5E8381">
              <a:lumMod val="20000"/>
              <a:lumOff val="80000"/>
            </a:srgbClr>
          </a:solidFill>
        </p:grpSpPr>
        <p:sp>
          <p:nvSpPr>
            <p:cNvPr id="3" name="椭圆形标注 12">
              <a:extLst>
                <a:ext uri="{FF2B5EF4-FFF2-40B4-BE49-F238E27FC236}">
                  <a16:creationId xmlns:a16="http://schemas.microsoft.com/office/drawing/2014/main" id="{3E9F467E-98D8-64F8-1831-7DF8FB3690CC}"/>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4" name="文本框 13">
              <a:extLst>
                <a:ext uri="{FF2B5EF4-FFF2-40B4-BE49-F238E27FC236}">
                  <a16:creationId xmlns:a16="http://schemas.microsoft.com/office/drawing/2014/main" id="{8077B73B-A9A0-AF8E-3642-F2E9B809C232}"/>
                </a:ext>
              </a:extLst>
            </p:cNvPr>
            <p:cNvSpPr txBox="1"/>
            <p:nvPr/>
          </p:nvSpPr>
          <p:spPr>
            <a:xfrm>
              <a:off x="-481" y="2886"/>
              <a:ext cx="11156" cy="6355"/>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800" i="1">
                  <a:effectLst/>
                  <a:latin typeface="Times New Roman" panose="02020603050405020304" pitchFamily="18" charset="0"/>
                  <a:ea typeface="Times New Roman" panose="02020603050405020304" pitchFamily="18" charset="0"/>
                </a:rPr>
                <a:t>Những người áo vải ấy còn     biết đường phải trái, huống chi ta là bậc tôn thất há lại không nghĩ được như họ sao? Đến họ mà quan gia còn hỏi kế, sao ta là người gần gũi, quan gia chẳng hỏi một lời?...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8929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222961A5-E206-2C3D-3F30-A817F2B4A5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foregroundMark x1="53880" y1="55729" x2="53880" y2="55729"/>
                        <a14:foregroundMark x1="54539" y1="56901" x2="49707" y2="60156"/>
                        <a14:foregroundMark x1="48316" y1="58984" x2="48316" y2="58984"/>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5875059" y="2692441"/>
            <a:ext cx="3268943" cy="2451059"/>
          </a:xfrm>
          <a:prstGeom prst="rect">
            <a:avLst/>
          </a:prstGeom>
        </p:spPr>
      </p:pic>
      <p:sp>
        <p:nvSpPr>
          <p:cNvPr id="19" name="Google Shape;2045;p65">
            <a:extLst>
              <a:ext uri="{FF2B5EF4-FFF2-40B4-BE49-F238E27FC236}">
                <a16:creationId xmlns:a16="http://schemas.microsoft.com/office/drawing/2014/main" id="{5CC6C940-D7AB-96C0-3F19-5D5E466865C2}"/>
              </a:ext>
            </a:extLst>
          </p:cNvPr>
          <p:cNvSpPr/>
          <p:nvPr/>
        </p:nvSpPr>
        <p:spPr>
          <a:xfrm>
            <a:off x="1485453" y="211730"/>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2;p32">
            <a:extLst>
              <a:ext uri="{FF2B5EF4-FFF2-40B4-BE49-F238E27FC236}">
                <a16:creationId xmlns:a16="http://schemas.microsoft.com/office/drawing/2014/main" id="{D5E95F1C-6046-1993-4000-95B59561EC53}"/>
              </a:ext>
            </a:extLst>
          </p:cNvPr>
          <p:cNvSpPr txBox="1">
            <a:spLocks noGrp="1"/>
          </p:cNvSpPr>
          <p:nvPr>
            <p:ph type="title"/>
          </p:nvPr>
        </p:nvSpPr>
        <p:spPr>
          <a:xfrm>
            <a:off x="1535027" y="154454"/>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sp>
        <p:nvSpPr>
          <p:cNvPr id="8" name="Rectangle 7">
            <a:extLst>
              <a:ext uri="{FF2B5EF4-FFF2-40B4-BE49-F238E27FC236}">
                <a16:creationId xmlns:a16="http://schemas.microsoft.com/office/drawing/2014/main" id="{8A2D1EC7-5F81-BBE9-C64E-D9ED0471741D}"/>
              </a:ext>
            </a:extLst>
          </p:cNvPr>
          <p:cNvSpPr>
            <a:spLocks noChangeArrowheads="1"/>
          </p:cNvSpPr>
          <p:nvPr/>
        </p:nvSpPr>
        <p:spPr bwMode="auto">
          <a:xfrm>
            <a:off x="2248315" y="3240163"/>
            <a:ext cx="141594" cy="30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a:ln>
                <a:noFill/>
              </a:ln>
              <a:solidFill>
                <a:srgbClr val="212121"/>
              </a:solidFill>
              <a:effectLst/>
              <a:uLnTx/>
              <a:uFillTx/>
              <a:latin typeface="Arial"/>
              <a:ea typeface="+mn-ea"/>
              <a:cs typeface="Arial"/>
              <a:sym typeface="Arial"/>
            </a:endParaRPr>
          </a:p>
        </p:txBody>
      </p:sp>
      <p:grpSp>
        <p:nvGrpSpPr>
          <p:cNvPr id="17" name="Google Shape;1856;p38">
            <a:extLst>
              <a:ext uri="{FF2B5EF4-FFF2-40B4-BE49-F238E27FC236}">
                <a16:creationId xmlns:a16="http://schemas.microsoft.com/office/drawing/2014/main" id="{CDA32A0F-FD0A-A8A8-6F18-4DB21A228DBB}"/>
              </a:ext>
            </a:extLst>
          </p:cNvPr>
          <p:cNvGrpSpPr/>
          <p:nvPr/>
        </p:nvGrpSpPr>
        <p:grpSpPr>
          <a:xfrm>
            <a:off x="598657" y="1604459"/>
            <a:ext cx="5340570" cy="2639336"/>
            <a:chOff x="3137750" y="1398572"/>
            <a:chExt cx="3205900" cy="2495700"/>
          </a:xfrm>
        </p:grpSpPr>
        <p:sp>
          <p:nvSpPr>
            <p:cNvPr id="21" name="Google Shape;1857;p38">
              <a:extLst>
                <a:ext uri="{FF2B5EF4-FFF2-40B4-BE49-F238E27FC236}">
                  <a16:creationId xmlns:a16="http://schemas.microsoft.com/office/drawing/2014/main" id="{5AAB0384-E931-BB3C-B79E-2C1C5EA46850}"/>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858;p38">
              <a:extLst>
                <a:ext uri="{FF2B5EF4-FFF2-40B4-BE49-F238E27FC236}">
                  <a16:creationId xmlns:a16="http://schemas.microsoft.com/office/drawing/2014/main" id="{E1104964-22FF-0776-7AF8-5F8D71C16D1E}"/>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3" name="Google Shape;1940;p38">
            <a:extLst>
              <a:ext uri="{FF2B5EF4-FFF2-40B4-BE49-F238E27FC236}">
                <a16:creationId xmlns:a16="http://schemas.microsoft.com/office/drawing/2014/main" id="{30259790-6559-4560-327F-69BE46B3D8C7}"/>
              </a:ext>
            </a:extLst>
          </p:cNvPr>
          <p:cNvSpPr/>
          <p:nvPr/>
        </p:nvSpPr>
        <p:spPr>
          <a:xfrm>
            <a:off x="1135464" y="1368785"/>
            <a:ext cx="3828422" cy="746169"/>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vi-VN" sz="2400" b="1" i="1">
                <a:solidFill>
                  <a:schemeClr val="tx2"/>
                </a:solidFill>
                <a:latin typeface="Times New Roman" panose="02020603050405020304" pitchFamily="18" charset="0"/>
                <a:cs typeface="Times New Roman" panose="02020603050405020304" pitchFamily="18" charset="0"/>
              </a:rPr>
              <a:t>Việc đan xen như vậy có tác dụng gì?</a:t>
            </a:r>
            <a:endParaRPr sz="8000" b="1" i="1">
              <a:solidFill>
                <a:schemeClr val="tx2"/>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TextBox 32615">
            <a:extLst>
              <a:ext uri="{FF2B5EF4-FFF2-40B4-BE49-F238E27FC236}">
                <a16:creationId xmlns:a16="http://schemas.microsoft.com/office/drawing/2014/main" id="{40DB12B0-7C8A-F012-EBEA-28440DC05F1E}"/>
              </a:ext>
            </a:extLst>
          </p:cNvPr>
          <p:cNvSpPr txBox="1"/>
          <p:nvPr/>
        </p:nvSpPr>
        <p:spPr>
          <a:xfrm>
            <a:off x="649523" y="2296323"/>
            <a:ext cx="472592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Times New Roman" panose="02020603050405020304" pitchFamily="18" charset="0"/>
                <a:cs typeface="Times New Roman" panose="02020603050405020304" pitchFamily="18" charset="0"/>
              </a:rPr>
              <a:t>Cho thấy sự đồng điệu, đồng cảm của tác giả với nhân vật. Những ước vọng, mong muốn, tâm tư của nhân vật cũng là điều mà người kể chuyện mong muốn.</a:t>
            </a:r>
          </a:p>
        </p:txBody>
      </p:sp>
    </p:spTree>
    <p:extLst>
      <p:ext uri="{BB962C8B-B14F-4D97-AF65-F5344CB8AC3E}">
        <p14:creationId xmlns:p14="http://schemas.microsoft.com/office/powerpoint/2010/main" val="353223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188686"/>
            <a:ext cx="6609806" cy="71726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1432057" y="99098"/>
            <a:ext cx="6693040" cy="572700"/>
          </a:xfrm>
          <a:prstGeom prst="rect">
            <a:avLst/>
          </a:prstGeom>
        </p:spPr>
        <p:txBody>
          <a:bodyPr spcFirstLastPara="1" wrap="square" lIns="91425" tIns="91425" rIns="91425" bIns="91425" anchor="t" anchorCtr="0">
            <a:noAutofit/>
          </a:bodyPr>
          <a:lstStyle/>
          <a:p>
            <a:r>
              <a:rPr lang="en-US" sz="2400">
                <a:solidFill>
                  <a:schemeClr val="tx1"/>
                </a:solidFill>
                <a:latin typeface="Times New Roman" panose="02020603050405020304" pitchFamily="18" charset="0"/>
                <a:ea typeface="Times New Roman" panose="02020603050405020304" pitchFamily="18" charset="0"/>
              </a:rPr>
              <a:t>b. </a:t>
            </a:r>
            <a:r>
              <a:rPr lang="vi-VN" sz="2400">
                <a:solidFill>
                  <a:schemeClr val="tx1"/>
                </a:solidFill>
                <a:latin typeface="Times New Roman" panose="02020603050405020304" pitchFamily="18" charset="0"/>
                <a:ea typeface="Times New Roman" panose="02020603050405020304" pitchFamily="18" charset="0"/>
              </a:rPr>
              <a:t>N</a:t>
            </a:r>
            <a:r>
              <a:rPr lang="en-US" sz="2400">
                <a:solidFill>
                  <a:schemeClr val="tx1"/>
                </a:solidFill>
                <a:latin typeface="Times New Roman" panose="02020603050405020304" pitchFamily="18" charset="0"/>
                <a:ea typeface="Times New Roman" panose="02020603050405020304" pitchFamily="18" charset="0"/>
              </a:rPr>
              <a:t>gôn ngữ của người kể chuyện và ngôn ngữ nhân vật mang đậm màu sắc lịch sử. </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1EA0B15B-C470-C366-C1E8-F4C4504F5C53}"/>
              </a:ext>
            </a:extLst>
          </p:cNvPr>
          <p:cNvPicPr>
            <a:picLocks noChangeAspect="1"/>
          </p:cNvPicPr>
          <p:nvPr/>
        </p:nvPicPr>
        <p:blipFill>
          <a:blip r:embed="rId7"/>
          <a:stretch>
            <a:fillRect/>
          </a:stretch>
        </p:blipFill>
        <p:spPr>
          <a:xfrm>
            <a:off x="3921494" y="1265723"/>
            <a:ext cx="5019607" cy="2464448"/>
          </a:xfrm>
          <a:prstGeom prst="rect">
            <a:avLst/>
          </a:prstGeom>
        </p:spPr>
      </p:pic>
      <p:sp>
        <p:nvSpPr>
          <p:cNvPr id="3" name="TextBox 4">
            <a:extLst>
              <a:ext uri="{FF2B5EF4-FFF2-40B4-BE49-F238E27FC236}">
                <a16:creationId xmlns:a16="http://schemas.microsoft.com/office/drawing/2014/main" id="{EA4CB2B2-8C1F-B8E2-1115-D49303E132AD}"/>
              </a:ext>
            </a:extLst>
          </p:cNvPr>
          <p:cNvSpPr txBox="1"/>
          <p:nvPr/>
        </p:nvSpPr>
        <p:spPr>
          <a:xfrm>
            <a:off x="4100399" y="1417588"/>
            <a:ext cx="4680744"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i="1">
                <a:solidFill>
                  <a:schemeClr val="tx2"/>
                </a:solidFill>
                <a:effectLst/>
                <a:latin typeface="Times New Roman" panose="02020603050405020304" pitchFamily="18" charset="0"/>
                <a:ea typeface="Calibri" panose="020F0502020204030204" pitchFamily="34" charset="0"/>
              </a:rPr>
              <a:t>Hs thảo luận theo hình thức nhóm đôi để hoàn thiện PHT số 6: Tìm hiểu về đặc điểm </a:t>
            </a:r>
            <a:r>
              <a:rPr lang="en-US" sz="2400" i="1">
                <a:solidFill>
                  <a:schemeClr val="tx2"/>
                </a:solidFill>
                <a:effectLst/>
                <a:latin typeface="Times New Roman" panose="02020603050405020304" pitchFamily="18" charset="0"/>
                <a:ea typeface="Times New Roman" panose="02020603050405020304" pitchFamily="18" charset="0"/>
              </a:rPr>
              <a:t>mang đậm màu sắc lịch sử</a:t>
            </a:r>
            <a:r>
              <a:rPr lang="vi-VN" sz="2400" i="1">
                <a:solidFill>
                  <a:schemeClr val="tx2"/>
                </a:solidFill>
                <a:effectLst/>
                <a:latin typeface="Times New Roman" panose="02020603050405020304" pitchFamily="18" charset="0"/>
                <a:ea typeface="Times New Roman" panose="02020603050405020304" pitchFamily="18" charset="0"/>
              </a:rPr>
              <a:t> trong n</a:t>
            </a:r>
            <a:r>
              <a:rPr lang="en-US" sz="2400" i="1">
                <a:solidFill>
                  <a:schemeClr val="tx2"/>
                </a:solidFill>
                <a:effectLst/>
                <a:latin typeface="Times New Roman" panose="02020603050405020304" pitchFamily="18" charset="0"/>
                <a:ea typeface="Times New Roman" panose="02020603050405020304" pitchFamily="18" charset="0"/>
              </a:rPr>
              <a:t>gôn ngữ của người kể chuyện và ngôn ngữ nhân vật</a:t>
            </a:r>
            <a:endParaRPr lang="en-US" sz="3200">
              <a:solidFill>
                <a:schemeClr val="tx2"/>
              </a:solidFill>
              <a:latin typeface="+mj-lt"/>
            </a:endParaRPr>
          </a:p>
        </p:txBody>
      </p:sp>
      <p:pic>
        <p:nvPicPr>
          <p:cNvPr id="84" name="Picture 83">
            <a:extLst>
              <a:ext uri="{FF2B5EF4-FFF2-40B4-BE49-F238E27FC236}">
                <a16:creationId xmlns:a16="http://schemas.microsoft.com/office/drawing/2014/main" id="{EBF14406-E9B1-6949-0B3C-B50F8BA368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8673" y="2276786"/>
            <a:ext cx="5098867" cy="2866714"/>
          </a:xfrm>
          <a:prstGeom prst="rect">
            <a:avLst/>
          </a:prstGeom>
        </p:spPr>
      </p:pic>
    </p:spTree>
    <p:extLst>
      <p:ext uri="{BB962C8B-B14F-4D97-AF65-F5344CB8AC3E}">
        <p14:creationId xmlns:p14="http://schemas.microsoft.com/office/powerpoint/2010/main" val="102657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7699C-FBE4-0B06-298B-6BCF7D2BFF10}"/>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7193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7699C-FBE4-0B06-298B-6BCF7D2BFF10}"/>
              </a:ext>
            </a:extLst>
          </p:cNvPr>
          <p:cNvPicPr>
            <a:picLocks noChangeAspect="1"/>
          </p:cNvPicPr>
          <p:nvPr/>
        </p:nvPicPr>
        <p:blipFill>
          <a:blip r:embed="rId2"/>
          <a:stretch>
            <a:fillRect/>
          </a:stretch>
        </p:blipFill>
        <p:spPr>
          <a:xfrm>
            <a:off x="0" y="1255"/>
            <a:ext cx="9144000" cy="5140990"/>
          </a:xfrm>
          <a:prstGeom prst="rect">
            <a:avLst/>
          </a:prstGeom>
        </p:spPr>
      </p:pic>
      <p:sp>
        <p:nvSpPr>
          <p:cNvPr id="5" name="TextBox 4">
            <a:extLst>
              <a:ext uri="{FF2B5EF4-FFF2-40B4-BE49-F238E27FC236}">
                <a16:creationId xmlns:a16="http://schemas.microsoft.com/office/drawing/2014/main" id="{A7F328E1-C3F1-C527-C5A6-A947DB6B561B}"/>
              </a:ext>
            </a:extLst>
          </p:cNvPr>
          <p:cNvSpPr txBox="1"/>
          <p:nvPr/>
        </p:nvSpPr>
        <p:spPr>
          <a:xfrm>
            <a:off x="6558197" y="909756"/>
            <a:ext cx="2196059" cy="3323987"/>
          </a:xfrm>
          <a:prstGeom prst="rect">
            <a:avLst/>
          </a:prstGeom>
          <a:noFill/>
        </p:spPr>
        <p:txBody>
          <a:bodyPr wrap="square">
            <a:spAutoFit/>
          </a:bodyPr>
          <a:lstStyle/>
          <a:p>
            <a:pPr algn="just">
              <a:spcAft>
                <a:spcPts val="800"/>
              </a:spcAft>
            </a:pPr>
            <a:r>
              <a:rPr lang="en-US">
                <a:latin typeface="Times New Roman" panose="02020603050405020304" pitchFamily="18" charset="0"/>
                <a:ea typeface="Times New Roman" panose="02020603050405020304" pitchFamily="18" charset="0"/>
                <a:cs typeface="Times New Roman" panose="02020603050405020304" pitchFamily="18" charset="0"/>
              </a:rPr>
              <a:t>T</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hể</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hiện chân thực, sinh động, sắc nét </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lịch sử mà truyện tái hiện</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nhà Trần) đồng thời</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được vị thế xã hội và tính cách riêng của từng nhân vật (Ngôn ngữ của vua Thiệu Bảo toát lên khí chất vương giả của bậc thiên tử; ngôn ngữ của viên tướng khi trò chuyện với Trần Quốc Toản thì nhún nhường, giữ lễ của kẻ bề dưới,…)</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đó làm nổi bật chủ đề của tác phẩm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ADEDFF6-5FAD-4709-46CF-D35835A75AAF}"/>
              </a:ext>
            </a:extLst>
          </p:cNvPr>
          <p:cNvSpPr txBox="1"/>
          <p:nvPr/>
        </p:nvSpPr>
        <p:spPr>
          <a:xfrm>
            <a:off x="1772589" y="869205"/>
            <a:ext cx="4613221" cy="954107"/>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Gọi tên nhân vật bằng tên gọi/chức tước/địa vị… thời xưa (các từ Hán Việt, từ cổ): </a:t>
            </a: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chàng, vương hầu, các vị đại vương, Vua Thiệu Bảo, Chiêu Thành Vương, Hưng Đạo Đại Vương,…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0E7B62-7568-6647-E340-58ECEDF8DB44}"/>
              </a:ext>
            </a:extLst>
          </p:cNvPr>
          <p:cNvSpPr txBox="1"/>
          <p:nvPr/>
        </p:nvSpPr>
        <p:spPr>
          <a:xfrm>
            <a:off x="1772585" y="3285326"/>
            <a:ext cx="4613221" cy="523220"/>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xưng hô: ta – quan gia, hầu, thiên tử, Hoài Văn Hầu, đế vương, em ta, phu nhân, mẫu thân,…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4E92438-8D6A-5922-6926-FB56BEA9B4E7}"/>
              </a:ext>
            </a:extLst>
          </p:cNvPr>
          <p:cNvSpPr txBox="1"/>
          <p:nvPr/>
        </p:nvSpPr>
        <p:spPr>
          <a:xfrm>
            <a:off x="1772588" y="1823312"/>
            <a:ext cx="4613221" cy="1272143"/>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Gọi tên các đồ vật/sự vật bằng từ ngữ cổ, mang đậm màu sắc lịch sử, thể hiện cho vua chúa: </a:t>
            </a: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 ngự, nghi trượng, chấn song triện, thuyền rồng, tàn tán,…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r>
              <a:rPr lang="en-US" sz="1400">
                <a:solidFill>
                  <a:srgbClr val="000000"/>
                </a:solidFill>
                <a:effectLst/>
                <a:latin typeface="Times New Roman" panose="02020603050405020304" pitchFamily="18" charset="0"/>
                <a:ea typeface="Times New Roman" panose="02020603050405020304" pitchFamily="18" charset="0"/>
              </a:rPr>
              <a:t>- Gọi các địa điểm bằng từ Hán Việt: </a:t>
            </a:r>
            <a:r>
              <a:rPr lang="en-US" sz="1400" i="1">
                <a:solidFill>
                  <a:srgbClr val="000000"/>
                </a:solidFill>
                <a:effectLst/>
                <a:latin typeface="Times New Roman" panose="02020603050405020304" pitchFamily="18" charset="0"/>
                <a:ea typeface="Times New Roman" panose="02020603050405020304" pitchFamily="18" charset="0"/>
              </a:rPr>
              <a:t>triều đình, kinh, lầu son gác tía, tòa điện Diên Hồng,…</a:t>
            </a:r>
            <a:r>
              <a:rPr lang="en-US" sz="1400">
                <a:solidFill>
                  <a:srgbClr val="000000"/>
                </a:solidFill>
                <a:effectLst/>
                <a:latin typeface="Times New Roman" panose="02020603050405020304" pitchFamily="18" charset="0"/>
                <a:ea typeface="Times New Roman" panose="02020603050405020304" pitchFamily="18" charset="0"/>
              </a:rPr>
              <a:t> </a:t>
            </a:r>
            <a:endParaRPr lang="en-US"/>
          </a:p>
        </p:txBody>
      </p:sp>
      <p:sp>
        <p:nvSpPr>
          <p:cNvPr id="4" name="TextBox 3">
            <a:extLst>
              <a:ext uri="{FF2B5EF4-FFF2-40B4-BE49-F238E27FC236}">
                <a16:creationId xmlns:a16="http://schemas.microsoft.com/office/drawing/2014/main" id="{94E3426A-74E2-3A2B-F089-84F1A34699B9}"/>
              </a:ext>
            </a:extLst>
          </p:cNvPr>
          <p:cNvSpPr txBox="1"/>
          <p:nvPr/>
        </p:nvSpPr>
        <p:spPr>
          <a:xfrm>
            <a:off x="1772586" y="3546936"/>
            <a:ext cx="4613221" cy="1487587"/>
          </a:xfrm>
          <a:prstGeom prst="rect">
            <a:avLst/>
          </a:prstGeom>
          <a:noFill/>
        </p:spPr>
        <p:txBody>
          <a:bodyPr wrap="square">
            <a:spAutoFit/>
          </a:bodyPr>
          <a:lstStyle/>
          <a:p>
            <a:pPr algn="just">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r>
              <a:rPr lang="en-US" sz="1400">
                <a:solidFill>
                  <a:srgbClr val="000000"/>
                </a:solidFill>
                <a:effectLst/>
                <a:latin typeface="Times New Roman" panose="02020603050405020304" pitchFamily="18" charset="0"/>
                <a:ea typeface="Times New Roman" panose="02020603050405020304" pitchFamily="18" charset="0"/>
              </a:rPr>
              <a:t>- Cách nói năng đậm màu sắc con người thời xưa, sử dụng điển cố, thành ngữ cổ: </a:t>
            </a:r>
            <a:r>
              <a:rPr lang="en-US" sz="1400" i="1">
                <a:solidFill>
                  <a:srgbClr val="000000"/>
                </a:solidFill>
                <a:effectLst/>
                <a:latin typeface="Times New Roman" panose="02020603050405020304" pitchFamily="18" charset="0"/>
                <a:ea typeface="Times New Roman" panose="02020603050405020304" pitchFamily="18" charset="0"/>
              </a:rPr>
              <a:t>quân pháp vô thân, nhược bằng, chiếu theo thượng lệnh, xin bệ kiến, “chú thường dạy cháu những điều trung nghĩa, cháu vẫn ghi trong tấc dạ”,</a:t>
            </a:r>
            <a:r>
              <a:rPr lang="en-US" sz="1400">
                <a:solidFill>
                  <a:srgbClr val="000000"/>
                </a:solidFill>
                <a:effectLst/>
                <a:latin typeface="Times New Roman" panose="02020603050405020304" pitchFamily="18" charset="0"/>
                <a:ea typeface="Times New Roman" panose="02020603050405020304" pitchFamily="18" charset="0"/>
              </a:rPr>
              <a:t> </a:t>
            </a:r>
            <a:r>
              <a:rPr lang="en-US" sz="1400" i="1">
                <a:solidFill>
                  <a:srgbClr val="000000"/>
                </a:solidFill>
                <a:effectLst/>
                <a:latin typeface="Times New Roman" panose="02020603050405020304" pitchFamily="18" charset="0"/>
                <a:ea typeface="Times New Roman" panose="02020603050405020304" pitchFamily="18" charset="0"/>
              </a:rPr>
              <a:t>“Không biết đấy là kế giả đồ diệt Quắc của nó đấy sao? </a:t>
            </a:r>
            <a:endParaRPr lang="en-US"/>
          </a:p>
        </p:txBody>
      </p:sp>
    </p:spTree>
    <p:extLst>
      <p:ext uri="{BB962C8B-B14F-4D97-AF65-F5344CB8AC3E}">
        <p14:creationId xmlns:p14="http://schemas.microsoft.com/office/powerpoint/2010/main" val="4257421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7302675" y="0"/>
            <a:ext cx="1871575" cy="2022161"/>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49551" y="2767915"/>
            <a:ext cx="5759727"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5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Tìm hiểu chủ đề văn bản</a:t>
            </a:r>
            <a:endParaRPr lang="en-US" sz="5400"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590627" y="3499615"/>
            <a:ext cx="4126600"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159432" y="388307"/>
            <a:ext cx="988989" cy="964784"/>
          </a:xfrm>
          <a:prstGeom prst="ellipse">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tx2"/>
                </a:solidFill>
                <a:latin typeface="Times New Roman" panose="02020603050405020304" pitchFamily="18" charset="0"/>
                <a:cs typeface="Times New Roman" panose="02020603050405020304" pitchFamily="18" charset="0"/>
              </a:rPr>
              <a:t>4</a:t>
            </a:r>
            <a:endParaRPr sz="54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13688" y="1168146"/>
            <a:ext cx="2477338" cy="4951374"/>
          </a:xfrm>
          <a:prstGeom prst="rect">
            <a:avLst/>
          </a:prstGeom>
        </p:spPr>
      </p:pic>
    </p:spTree>
    <p:extLst>
      <p:ext uri="{BB962C8B-B14F-4D97-AF65-F5344CB8AC3E}">
        <p14:creationId xmlns:p14="http://schemas.microsoft.com/office/powerpoint/2010/main" val="2075852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F82EA9D7-9876-667D-E54D-480CD756411F}"/>
              </a:ext>
            </a:extLst>
          </p:cNvPr>
          <p:cNvPicPr>
            <a:picLocks noChangeAspect="1"/>
          </p:cNvPicPr>
          <p:nvPr/>
        </p:nvPicPr>
        <p:blipFill>
          <a:blip r:embed="rId7"/>
          <a:stretch>
            <a:fillRect/>
          </a:stretch>
        </p:blipFill>
        <p:spPr>
          <a:xfrm>
            <a:off x="100534" y="1896987"/>
            <a:ext cx="3725371" cy="3725371"/>
          </a:xfrm>
          <a:prstGeom prst="rect">
            <a:avLst/>
          </a:prstGeom>
        </p:spPr>
      </p:pic>
      <p:grpSp>
        <p:nvGrpSpPr>
          <p:cNvPr id="3" name="组合 11">
            <a:extLst>
              <a:ext uri="{FF2B5EF4-FFF2-40B4-BE49-F238E27FC236}">
                <a16:creationId xmlns:a16="http://schemas.microsoft.com/office/drawing/2014/main" id="{A1C1B91D-51EA-0D3B-8C82-9DC57E720B82}"/>
              </a:ext>
            </a:extLst>
          </p:cNvPr>
          <p:cNvGrpSpPr/>
          <p:nvPr/>
        </p:nvGrpSpPr>
        <p:grpSpPr>
          <a:xfrm>
            <a:off x="4189274" y="1503699"/>
            <a:ext cx="3725370" cy="2306109"/>
            <a:chOff x="-1489" y="2170"/>
            <a:chExt cx="13172" cy="7215"/>
          </a:xfrm>
          <a:solidFill>
            <a:srgbClr val="5E8381">
              <a:lumMod val="20000"/>
              <a:lumOff val="80000"/>
            </a:srgbClr>
          </a:solidFill>
        </p:grpSpPr>
        <p:sp>
          <p:nvSpPr>
            <p:cNvPr id="4" name="椭圆形标注 12">
              <a:extLst>
                <a:ext uri="{FF2B5EF4-FFF2-40B4-BE49-F238E27FC236}">
                  <a16:creationId xmlns:a16="http://schemas.microsoft.com/office/drawing/2014/main" id="{CD399F73-CB49-E33D-E6E4-9B2557A7BFE4}"/>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6" name="文本框 13">
              <a:extLst>
                <a:ext uri="{FF2B5EF4-FFF2-40B4-BE49-F238E27FC236}">
                  <a16:creationId xmlns:a16="http://schemas.microsoft.com/office/drawing/2014/main" id="{EB7DFEC7-6C54-859D-B79A-C617CAAA3EB8}"/>
                </a:ext>
              </a:extLst>
            </p:cNvPr>
            <p:cNvSpPr txBox="1"/>
            <p:nvPr/>
          </p:nvSpPr>
          <p:spPr>
            <a:xfrm>
              <a:off x="-817" y="2744"/>
              <a:ext cx="11828" cy="6066"/>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tìm hiểu chủ đề của văn bản.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Hãy khái quát chủ đề của văn bản và cho biết căn cứ vào đâu em khái quát như vậy.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393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roup 5">
            <a:extLst>
              <a:ext uri="{FF2B5EF4-FFF2-40B4-BE49-F238E27FC236}">
                <a16:creationId xmlns:a16="http://schemas.microsoft.com/office/drawing/2014/main" id="{9E05237A-A87B-2693-4D4E-7EC085FEE105}"/>
              </a:ext>
            </a:extLst>
          </p:cNvPr>
          <p:cNvGrpSpPr/>
          <p:nvPr/>
        </p:nvGrpSpPr>
        <p:grpSpPr>
          <a:xfrm>
            <a:off x="475512" y="1388456"/>
            <a:ext cx="5381304" cy="3292132"/>
            <a:chOff x="0" y="0"/>
            <a:chExt cx="2816250" cy="2167467"/>
          </a:xfrm>
        </p:grpSpPr>
        <p:sp>
          <p:nvSpPr>
            <p:cNvPr id="3" name="Freeform 6">
              <a:extLst>
                <a:ext uri="{FF2B5EF4-FFF2-40B4-BE49-F238E27FC236}">
                  <a16:creationId xmlns:a16="http://schemas.microsoft.com/office/drawing/2014/main" id="{22A4FDD3-A20A-5ECA-D9D2-8FEED9C7DE9B}"/>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endParaRPr lang="en-US"/>
            </a:p>
          </p:txBody>
        </p:sp>
        <p:sp>
          <p:nvSpPr>
            <p:cNvPr id="4" name="TextBox 7">
              <a:extLst>
                <a:ext uri="{FF2B5EF4-FFF2-40B4-BE49-F238E27FC236}">
                  <a16:creationId xmlns:a16="http://schemas.microsoft.com/office/drawing/2014/main" id="{7CB35516-73C0-E678-124E-D87A2DFC8956}"/>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8">
            <a:extLst>
              <a:ext uri="{FF2B5EF4-FFF2-40B4-BE49-F238E27FC236}">
                <a16:creationId xmlns:a16="http://schemas.microsoft.com/office/drawing/2014/main" id="{5AFC7318-0F06-F653-897E-F7A0491E5F5F}"/>
              </a:ext>
            </a:extLst>
          </p:cNvPr>
          <p:cNvGrpSpPr/>
          <p:nvPr/>
        </p:nvGrpSpPr>
        <p:grpSpPr>
          <a:xfrm>
            <a:off x="669659" y="1567349"/>
            <a:ext cx="3107063" cy="579337"/>
            <a:chOff x="0" y="0"/>
            <a:chExt cx="2036904" cy="248046"/>
          </a:xfrm>
        </p:grpSpPr>
        <p:sp>
          <p:nvSpPr>
            <p:cNvPr id="7" name="Freeform 9">
              <a:extLst>
                <a:ext uri="{FF2B5EF4-FFF2-40B4-BE49-F238E27FC236}">
                  <a16:creationId xmlns:a16="http://schemas.microsoft.com/office/drawing/2014/main" id="{4E7D50A6-F168-BF67-240C-CE325D4EEFBF}"/>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endParaRPr lang="en-US"/>
            </a:p>
          </p:txBody>
        </p:sp>
        <p:sp>
          <p:nvSpPr>
            <p:cNvPr id="12" name="TextBox 10">
              <a:extLst>
                <a:ext uri="{FF2B5EF4-FFF2-40B4-BE49-F238E27FC236}">
                  <a16:creationId xmlns:a16="http://schemas.microsoft.com/office/drawing/2014/main" id="{34AC6932-E53C-6F41-A2CB-9397E00ED68C}"/>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3" name="Group 11">
            <a:extLst>
              <a:ext uri="{FF2B5EF4-FFF2-40B4-BE49-F238E27FC236}">
                <a16:creationId xmlns:a16="http://schemas.microsoft.com/office/drawing/2014/main" id="{CB1EFFB4-6157-B3C5-7B24-F66E79F35A66}"/>
              </a:ext>
            </a:extLst>
          </p:cNvPr>
          <p:cNvGrpSpPr/>
          <p:nvPr/>
        </p:nvGrpSpPr>
        <p:grpSpPr>
          <a:xfrm>
            <a:off x="6104394" y="1388456"/>
            <a:ext cx="2066566" cy="3292132"/>
            <a:chOff x="0" y="0"/>
            <a:chExt cx="1302441" cy="2167467"/>
          </a:xfrm>
        </p:grpSpPr>
        <p:sp>
          <p:nvSpPr>
            <p:cNvPr id="14" name="Freeform 12">
              <a:extLst>
                <a:ext uri="{FF2B5EF4-FFF2-40B4-BE49-F238E27FC236}">
                  <a16:creationId xmlns:a16="http://schemas.microsoft.com/office/drawing/2014/main" id="{4C3B8C37-409F-1B1E-895A-CD10564AE8FB}"/>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endParaRPr lang="en-US"/>
            </a:p>
          </p:txBody>
        </p:sp>
        <p:sp>
          <p:nvSpPr>
            <p:cNvPr id="15" name="TextBox 13">
              <a:extLst>
                <a:ext uri="{FF2B5EF4-FFF2-40B4-BE49-F238E27FC236}">
                  <a16:creationId xmlns:a16="http://schemas.microsoft.com/office/drawing/2014/main" id="{BF4DEDDA-7467-CE2D-021E-77221370E96E}"/>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Freeform 14">
            <a:extLst>
              <a:ext uri="{FF2B5EF4-FFF2-40B4-BE49-F238E27FC236}">
                <a16:creationId xmlns:a16="http://schemas.microsoft.com/office/drawing/2014/main" id="{406618E6-759F-2477-339C-B73E5005BBE3}"/>
              </a:ext>
            </a:extLst>
          </p:cNvPr>
          <p:cNvSpPr/>
          <p:nvPr/>
        </p:nvSpPr>
        <p:spPr>
          <a:xfrm>
            <a:off x="958426" y="976940"/>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511A8B1B-0C02-D637-BA37-D72D14D46B20}"/>
              </a:ext>
            </a:extLst>
          </p:cNvPr>
          <p:cNvSpPr/>
          <p:nvPr/>
        </p:nvSpPr>
        <p:spPr>
          <a:xfrm flipH="1">
            <a:off x="4556160" y="4258907"/>
            <a:ext cx="1947317" cy="757634"/>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D9320272-45DF-553B-2BE9-D2127B07501B}"/>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a:extLst>
              <a:ext uri="{FF2B5EF4-FFF2-40B4-BE49-F238E27FC236}">
                <a16:creationId xmlns:a16="http://schemas.microsoft.com/office/drawing/2014/main" id="{93ACD0EC-9872-07C9-6CF1-4E104ECC6315}"/>
              </a:ext>
            </a:extLst>
          </p:cNvPr>
          <p:cNvSpPr txBox="1"/>
          <p:nvPr/>
        </p:nvSpPr>
        <p:spPr>
          <a:xfrm>
            <a:off x="734943" y="2270886"/>
            <a:ext cx="4446784" cy="3231654"/>
          </a:xfrm>
          <a:prstGeom prst="rect">
            <a:avLst/>
          </a:prstGeom>
        </p:spPr>
        <p:txBody>
          <a:bodyPr wrap="square" lIns="0" tIns="0" rIns="0" bIns="0" rtlCol="0" anchor="t">
            <a:spAutoFit/>
          </a:bodyPr>
          <a:lstStyle/>
          <a:p>
            <a:pPr algn="just"/>
            <a:r>
              <a:rPr lang="en-US" sz="2400">
                <a:latin typeface="Times New Roman" panose="02020603050405020304" pitchFamily="18" charset="0"/>
                <a:cs typeface="Times New Roman" panose="02020603050405020304" pitchFamily="18" charset="0"/>
              </a:rPr>
              <a:t>Văn bản thể hiện tấm lòng yêu nước, căm thù giặc của người anh hùng nhỏ tuổi Trần Quốc Toản, qua đó cho thấy hào khí, tinh thần chống giặc xâm lược của cha ông ta ở thời Trần.</a:t>
            </a:r>
          </a:p>
          <a:p>
            <a:pPr marL="0" marR="0" lvl="0" indent="0" algn="just" defTabSz="457200" rtl="0" eaLnBrk="1" fontAlgn="auto" latinLnBrk="0" hangingPunct="1">
              <a:lnSpc>
                <a:spcPct val="100000"/>
              </a:lnSpc>
              <a:spcBef>
                <a:spcPts val="0"/>
              </a:spcBef>
              <a:spcAft>
                <a:spcPts val="0"/>
              </a:spcAft>
              <a:buClrTx/>
              <a:buSzTx/>
              <a:buFont typeface="Arial"/>
              <a:buNone/>
              <a:tabLst/>
              <a:defRPr/>
            </a:pPr>
            <a:endParaRPr kumimoji="0" lang="en-US" sz="6600" b="0" i="0" u="none" strike="noStrike" kern="1200" cap="none" spc="0" normalizeH="0" baseline="0" noProof="0">
              <a:ln>
                <a:noFill/>
              </a:ln>
              <a:solidFill>
                <a:srgbClr val="F9705A"/>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20">
            <a:extLst>
              <a:ext uri="{FF2B5EF4-FFF2-40B4-BE49-F238E27FC236}">
                <a16:creationId xmlns:a16="http://schemas.microsoft.com/office/drawing/2014/main" id="{5CC49F63-F4DC-E36B-1E81-6EC0EDA59D48}"/>
              </a:ext>
            </a:extLst>
          </p:cNvPr>
          <p:cNvSpPr txBox="1"/>
          <p:nvPr/>
        </p:nvSpPr>
        <p:spPr>
          <a:xfrm>
            <a:off x="163328" y="1719466"/>
            <a:ext cx="3613394" cy="371897"/>
          </a:xfrm>
          <a:prstGeom prst="rect">
            <a:avLst/>
          </a:prstGeom>
        </p:spPr>
        <p:txBody>
          <a:bodyPr wrap="square" lIns="0" tIns="0" rIns="0" bIns="0" rtlCol="0" anchor="t">
            <a:spAutoFit/>
          </a:bodyPr>
          <a:lstStyle/>
          <a:p>
            <a:pPr marL="0" marR="0" lvl="0" indent="0" algn="ctr" defTabSz="457200" rtl="0" eaLnBrk="1" fontAlgn="auto" latinLnBrk="0" hangingPunct="1">
              <a:lnSpc>
                <a:spcPts val="2867"/>
              </a:lnSpc>
              <a:spcBef>
                <a:spcPct val="0"/>
              </a:spcBef>
              <a:spcAft>
                <a:spcPts val="0"/>
              </a:spcAft>
              <a:buClrTx/>
              <a:buSzTx/>
              <a:buFont typeface="Arial"/>
              <a:buNone/>
              <a:tabLst/>
              <a:defRPr/>
            </a:pPr>
            <a:r>
              <a:rPr kumimoji="0" lang="en-US" sz="2800" b="1" i="0" u="none" strike="noStrike" kern="1200" cap="none" spc="0" normalizeH="0" baseline="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800" b="1" i="0" u="none" strike="noStrike" kern="1200" cap="none" spc="0" normalizeH="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 đề</a:t>
            </a:r>
            <a:endParaRPr kumimoji="0" lang="en-US" sz="2800" b="1" i="0" u="none" strike="noStrike" kern="1200" cap="none" spc="0" normalizeH="0" baseline="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F4D1D817-C437-D134-F5FA-C3645C05FE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81623" y="1416952"/>
            <a:ext cx="2066566" cy="4358261"/>
          </a:xfrm>
          <a:prstGeom prst="rect">
            <a:avLst/>
          </a:prstGeom>
        </p:spPr>
      </p:pic>
    </p:spTree>
    <p:extLst>
      <p:ext uri="{BB962C8B-B14F-4D97-AF65-F5344CB8AC3E}">
        <p14:creationId xmlns:p14="http://schemas.microsoft.com/office/powerpoint/2010/main" val="209005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inVertical)">
                                      <p:cBhvr>
                                        <p:cTn id="2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图片 8">
            <a:extLst>
              <a:ext uri="{FF2B5EF4-FFF2-40B4-BE49-F238E27FC236}">
                <a16:creationId xmlns:a16="http://schemas.microsoft.com/office/drawing/2014/main" id="{07E7A706-7B1F-8C5B-B931-6381A0DD1308}"/>
              </a:ext>
            </a:extLst>
          </p:cNvPr>
          <p:cNvPicPr>
            <a:picLocks noChangeAspect="1"/>
          </p:cNvPicPr>
          <p:nvPr/>
        </p:nvPicPr>
        <p:blipFill rotWithShape="1">
          <a:blip r:embed="rId7">
            <a:extLst>
              <a:ext uri="{28A0092B-C50C-407E-A947-70E740481C1C}">
                <a14:useLocalDpi xmlns:a14="http://schemas.microsoft.com/office/drawing/2010/main" val="0"/>
              </a:ext>
            </a:extLst>
          </a:blip>
          <a:srcRect l="16830" t="18507" r="21214" b="27951"/>
          <a:stretch/>
        </p:blipFill>
        <p:spPr>
          <a:xfrm>
            <a:off x="1556865" y="1389432"/>
            <a:ext cx="6295085" cy="3715699"/>
          </a:xfrm>
          <a:prstGeom prst="rect">
            <a:avLst/>
          </a:prstGeom>
        </p:spPr>
      </p:pic>
      <p:sp>
        <p:nvSpPr>
          <p:cNvPr id="3" name="TextBox 3">
            <a:extLst>
              <a:ext uri="{FF2B5EF4-FFF2-40B4-BE49-F238E27FC236}">
                <a16:creationId xmlns:a16="http://schemas.microsoft.com/office/drawing/2014/main" id="{93AB8668-8819-C307-01F2-B536250A67D1}"/>
              </a:ext>
            </a:extLst>
          </p:cNvPr>
          <p:cNvSpPr txBox="1"/>
          <p:nvPr/>
        </p:nvSpPr>
        <p:spPr>
          <a:xfrm>
            <a:off x="2612600" y="2508617"/>
            <a:ext cx="3764562"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dirty="0">
                <a:solidFill>
                  <a:schemeClr val="tx2"/>
                </a:solidFill>
                <a:latin typeface="+mj-lt"/>
              </a:rPr>
              <a:t>Căn cứ xác định: Căn cứ vào những sự việc xảy ra, nội dung cơ bản xoay quanh nhân vật chính, nhan đề,...</a:t>
            </a:r>
            <a:endParaRPr lang="en-US" sz="3600" dirty="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153635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698171" y="333246"/>
            <a:ext cx="5747657"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719999" y="2538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Hoạt động khởi động</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12" name="Group 5">
            <a:extLst>
              <a:ext uri="{FF2B5EF4-FFF2-40B4-BE49-F238E27FC236}">
                <a16:creationId xmlns:a16="http://schemas.microsoft.com/office/drawing/2014/main" id="{52AD71E5-1D4E-B436-5BAD-A685CE06DFB3}"/>
              </a:ext>
            </a:extLst>
          </p:cNvPr>
          <p:cNvGrpSpPr/>
          <p:nvPr/>
        </p:nvGrpSpPr>
        <p:grpSpPr>
          <a:xfrm>
            <a:off x="475512" y="1388456"/>
            <a:ext cx="5381304" cy="3292132"/>
            <a:chOff x="0" y="0"/>
            <a:chExt cx="2816250" cy="2167467"/>
          </a:xfrm>
        </p:grpSpPr>
        <p:sp>
          <p:nvSpPr>
            <p:cNvPr id="13" name="Freeform 6">
              <a:extLst>
                <a:ext uri="{FF2B5EF4-FFF2-40B4-BE49-F238E27FC236}">
                  <a16:creationId xmlns:a16="http://schemas.microsoft.com/office/drawing/2014/main" id="{895DFC58-6530-89B3-9271-E634FF13D253}"/>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endParaRPr lang="en-US"/>
            </a:p>
          </p:txBody>
        </p:sp>
        <p:sp>
          <p:nvSpPr>
            <p:cNvPr id="14" name="TextBox 7">
              <a:extLst>
                <a:ext uri="{FF2B5EF4-FFF2-40B4-BE49-F238E27FC236}">
                  <a16:creationId xmlns:a16="http://schemas.microsoft.com/office/drawing/2014/main" id="{589E6964-998D-7060-6B81-001184DFF330}"/>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8" name="Group 11">
            <a:extLst>
              <a:ext uri="{FF2B5EF4-FFF2-40B4-BE49-F238E27FC236}">
                <a16:creationId xmlns:a16="http://schemas.microsoft.com/office/drawing/2014/main" id="{78C327DD-29EB-6578-3D5A-0C7C71AD59CF}"/>
              </a:ext>
            </a:extLst>
          </p:cNvPr>
          <p:cNvGrpSpPr/>
          <p:nvPr/>
        </p:nvGrpSpPr>
        <p:grpSpPr>
          <a:xfrm>
            <a:off x="6104394" y="1388456"/>
            <a:ext cx="2066566" cy="3292132"/>
            <a:chOff x="0" y="0"/>
            <a:chExt cx="1302441" cy="2167467"/>
          </a:xfrm>
        </p:grpSpPr>
        <p:sp>
          <p:nvSpPr>
            <p:cNvPr id="19" name="Freeform 12">
              <a:extLst>
                <a:ext uri="{FF2B5EF4-FFF2-40B4-BE49-F238E27FC236}">
                  <a16:creationId xmlns:a16="http://schemas.microsoft.com/office/drawing/2014/main" id="{57624CE4-3BF7-20FF-93A3-254D1A4A5A15}"/>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endParaRPr lang="en-US"/>
            </a:p>
          </p:txBody>
        </p:sp>
        <p:sp>
          <p:nvSpPr>
            <p:cNvPr id="20" name="TextBox 13">
              <a:extLst>
                <a:ext uri="{FF2B5EF4-FFF2-40B4-BE49-F238E27FC236}">
                  <a16:creationId xmlns:a16="http://schemas.microsoft.com/office/drawing/2014/main" id="{42A19695-C52B-51DD-F532-69C3902C0016}"/>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1" name="Freeform 14">
            <a:extLst>
              <a:ext uri="{FF2B5EF4-FFF2-40B4-BE49-F238E27FC236}">
                <a16:creationId xmlns:a16="http://schemas.microsoft.com/office/drawing/2014/main" id="{EAE1144F-1FDD-5E05-0EF3-336351112CA1}"/>
              </a:ext>
            </a:extLst>
          </p:cNvPr>
          <p:cNvSpPr/>
          <p:nvPr/>
        </p:nvSpPr>
        <p:spPr>
          <a:xfrm>
            <a:off x="958426" y="976940"/>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16">
            <a:extLst>
              <a:ext uri="{FF2B5EF4-FFF2-40B4-BE49-F238E27FC236}">
                <a16:creationId xmlns:a16="http://schemas.microsoft.com/office/drawing/2014/main" id="{AEF60492-A93A-A3D1-8659-3D4DCCD01EEF}"/>
              </a:ext>
            </a:extLst>
          </p:cNvPr>
          <p:cNvSpPr/>
          <p:nvPr/>
        </p:nvSpPr>
        <p:spPr>
          <a:xfrm>
            <a:off x="5769274" y="2208731"/>
            <a:ext cx="3152034" cy="2954367"/>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9">
              <a:extLst>
                <a:ext uri="{96DAC541-7B7A-43D3-8B79-37D633B846F1}">
                  <asvg:svgBlip xmlns:asvg="http://schemas.microsoft.com/office/drawing/2016/SVG/main" r:embed="rId10"/>
                </a:ext>
              </a:extLst>
            </a:blip>
            <a:stretch>
              <a:fillRect b="-48212"/>
            </a:stretch>
          </a:blipFill>
        </p:spPr>
        <p:txBody>
          <a:bodyPr/>
          <a:lstStyle/>
          <a:p>
            <a:endParaRPr lang="en-US"/>
          </a:p>
        </p:txBody>
      </p:sp>
      <p:sp>
        <p:nvSpPr>
          <p:cNvPr id="23" name="Freeform 17">
            <a:extLst>
              <a:ext uri="{FF2B5EF4-FFF2-40B4-BE49-F238E27FC236}">
                <a16:creationId xmlns:a16="http://schemas.microsoft.com/office/drawing/2014/main" id="{AAF5705C-52A3-07A4-2B9A-CE342BDCFECC}"/>
              </a:ext>
            </a:extLst>
          </p:cNvPr>
          <p:cNvSpPr/>
          <p:nvPr/>
        </p:nvSpPr>
        <p:spPr>
          <a:xfrm flipH="1">
            <a:off x="4556160" y="4258907"/>
            <a:ext cx="1947317" cy="757634"/>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18">
            <a:extLst>
              <a:ext uri="{FF2B5EF4-FFF2-40B4-BE49-F238E27FC236}">
                <a16:creationId xmlns:a16="http://schemas.microsoft.com/office/drawing/2014/main" id="{E154AD6D-7B83-DB94-7D3E-89A33CCEF619}"/>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19">
            <a:extLst>
              <a:ext uri="{FF2B5EF4-FFF2-40B4-BE49-F238E27FC236}">
                <a16:creationId xmlns:a16="http://schemas.microsoft.com/office/drawing/2014/main" id="{FE8B3498-C516-9B0C-372B-318FBA83BDD9}"/>
              </a:ext>
            </a:extLst>
          </p:cNvPr>
          <p:cNvSpPr txBox="1"/>
          <p:nvPr/>
        </p:nvSpPr>
        <p:spPr>
          <a:xfrm>
            <a:off x="470584" y="1653625"/>
            <a:ext cx="4446784" cy="1661993"/>
          </a:xfrm>
          <a:prstGeom prst="rect">
            <a:avLst/>
          </a:prstGeom>
        </p:spPr>
        <p:txBody>
          <a:bodyPr wrap="square" lIns="0" tIns="0" rIns="0" bIns="0" rtlCol="0" anchor="t">
            <a:spAutoFit/>
          </a:bodyPr>
          <a:lstStyle/>
          <a:p>
            <a:pPr algn="ctr"/>
            <a:r>
              <a:rPr lang="it-IT" sz="3200" dirty="0">
                <a:latin typeface="Times New Roman" panose="02020603050405020304" pitchFamily="18" charset="0"/>
                <a:cs typeface="Times New Roman" panose="02020603050405020304" pitchFamily="18" charset="0"/>
              </a:rPr>
              <a:t>Nêu cảm nhận của em về nhân vật Trần Quốc Toản</a:t>
            </a:r>
            <a:r>
              <a:rPr lang="vi-VN" sz="3200" i="1" dirty="0">
                <a:solidFill>
                  <a:schemeClr val="bg1">
                    <a:lumMod val="10000"/>
                  </a:schemeClr>
                </a:solidFill>
                <a:latin typeface="Times New Roman" panose="02020603050405020304" pitchFamily="18" charset="0"/>
                <a:cs typeface="Times New Roman" panose="02020603050405020304" pitchFamily="18" charset="0"/>
              </a:rPr>
              <a:t> </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4400" b="0" i="0" u="none" strike="noStrike" kern="1200" cap="none" spc="0" normalizeH="0" baseline="0" noProof="0" dirty="0">
              <a:ln>
                <a:noFill/>
              </a:ln>
              <a:solidFill>
                <a:srgbClr val="F9705A"/>
              </a:solidFill>
              <a:effectLst/>
              <a:uLnTx/>
              <a:uFillTx/>
              <a:latin typeface="Jua Bold"/>
              <a:ea typeface="+mn-ea"/>
              <a:cs typeface="Arial"/>
              <a:sym typeface="Arial"/>
            </a:endParaRPr>
          </a:p>
        </p:txBody>
      </p:sp>
    </p:spTree>
    <p:extLst>
      <p:ext uri="{BB962C8B-B14F-4D97-AF65-F5344CB8AC3E}">
        <p14:creationId xmlns:p14="http://schemas.microsoft.com/office/powerpoint/2010/main" val="272676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barn(inVertical)">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1" y="2571750"/>
            <a:ext cx="4274665" cy="257175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596753" y="743117"/>
            <a:ext cx="3677876" cy="4400383"/>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4994792" y="4222925"/>
            <a:ext cx="2170774" cy="970250"/>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1667316" y="1528208"/>
            <a:ext cx="5214700" cy="141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7200">
                <a:latin typeface="Times New Roman" panose="02020603050405020304" pitchFamily="18" charset="0"/>
                <a:cs typeface="Times New Roman" panose="02020603050405020304" pitchFamily="18" charset="0"/>
              </a:rPr>
              <a:t>Tổng kết</a:t>
            </a:r>
            <a:endParaRPr sz="72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3474905" y="212567"/>
            <a:ext cx="1097095" cy="1061100"/>
          </a:xfrm>
          <a:prstGeom prst="rect">
            <a:avLst/>
          </a:prstGeom>
          <a:solidFill>
            <a:schemeClr val="tx1"/>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b="1">
                <a:solidFill>
                  <a:schemeClr val="tx2"/>
                </a:solidFill>
              </a:rPr>
              <a:t>III</a:t>
            </a:r>
          </a:p>
        </p:txBody>
      </p:sp>
    </p:spTree>
    <p:extLst>
      <p:ext uri="{BB962C8B-B14F-4D97-AF65-F5344CB8AC3E}">
        <p14:creationId xmlns:p14="http://schemas.microsoft.com/office/powerpoint/2010/main" val="405271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79481"/>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图片 16">
            <a:extLst>
              <a:ext uri="{FF2B5EF4-FFF2-40B4-BE49-F238E27FC236}">
                <a16:creationId xmlns:a16="http://schemas.microsoft.com/office/drawing/2014/main" id="{E987C83F-792D-A265-0D7C-76FDF7751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3135" y="1010349"/>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532226B3-4752-6B14-16B8-0A2D72797F98}"/>
              </a:ext>
            </a:extLst>
          </p:cNvPr>
          <p:cNvSpPr txBox="1"/>
          <p:nvPr/>
        </p:nvSpPr>
        <p:spPr>
          <a:xfrm>
            <a:off x="4292770" y="1716724"/>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Khái</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quát</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nghệ</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dung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theo PHT số </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6(Hs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a16="http://schemas.microsoft.com/office/drawing/2014/main" id="{5B709A1C-0F34-5582-2620-05EFCB383FC2}"/>
              </a:ext>
            </a:extLst>
          </p:cNvPr>
          <p:cNvSpPr/>
          <p:nvPr/>
        </p:nvSpPr>
        <p:spPr>
          <a:xfrm>
            <a:off x="687898" y="1323179"/>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reeform 4">
            <a:extLst>
              <a:ext uri="{FF2B5EF4-FFF2-40B4-BE49-F238E27FC236}">
                <a16:creationId xmlns:a16="http://schemas.microsoft.com/office/drawing/2014/main" id="{5892B0DF-3470-EA28-935C-0D0ABAD485C0}"/>
              </a:ext>
            </a:extLst>
          </p:cNvPr>
          <p:cNvSpPr/>
          <p:nvPr/>
        </p:nvSpPr>
        <p:spPr>
          <a:xfrm>
            <a:off x="687898" y="2244275"/>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67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32611-C394-DBA6-04D2-03BE281412D1}"/>
              </a:ext>
            </a:extLst>
          </p:cNvPr>
          <p:cNvPicPr>
            <a:picLocks noChangeAspect="1"/>
          </p:cNvPicPr>
          <p:nvPr/>
        </p:nvPicPr>
        <p:blipFill>
          <a:blip r:embed="rId3"/>
          <a:stretch>
            <a:fillRect/>
          </a:stretch>
        </p:blipFill>
        <p:spPr>
          <a:xfrm>
            <a:off x="0" y="1255"/>
            <a:ext cx="9144000" cy="5140990"/>
          </a:xfrm>
          <a:prstGeom prst="rect">
            <a:avLst/>
          </a:prstGeom>
        </p:spPr>
      </p:pic>
      <p:pic>
        <p:nvPicPr>
          <p:cNvPr id="9" name="Picture 8">
            <a:extLst>
              <a:ext uri="{FF2B5EF4-FFF2-40B4-BE49-F238E27FC236}">
                <a16:creationId xmlns:a16="http://schemas.microsoft.com/office/drawing/2014/main" id="{474CB131-2F7B-A2A8-C204-880DA97CC2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0443" y="3644496"/>
            <a:ext cx="2666196" cy="1499004"/>
          </a:xfrm>
          <a:prstGeom prst="rect">
            <a:avLst/>
          </a:prstGeom>
        </p:spPr>
      </p:pic>
      <p:pic>
        <p:nvPicPr>
          <p:cNvPr id="10" name="Picture 9">
            <a:extLst>
              <a:ext uri="{FF2B5EF4-FFF2-40B4-BE49-F238E27FC236}">
                <a16:creationId xmlns:a16="http://schemas.microsoft.com/office/drawing/2014/main" id="{21803903-7461-7F77-A379-6840FD6444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6575776" y="3449152"/>
            <a:ext cx="2666196" cy="2058116"/>
          </a:xfrm>
          <a:prstGeom prst="rect">
            <a:avLst/>
          </a:prstGeom>
        </p:spPr>
      </p:pic>
    </p:spTree>
    <p:extLst>
      <p:ext uri="{BB962C8B-B14F-4D97-AF65-F5344CB8AC3E}">
        <p14:creationId xmlns:p14="http://schemas.microsoft.com/office/powerpoint/2010/main" val="17752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32611-C394-DBA6-04D2-03BE281412D1}"/>
              </a:ext>
            </a:extLst>
          </p:cNvPr>
          <p:cNvPicPr>
            <a:picLocks noChangeAspect="1"/>
          </p:cNvPicPr>
          <p:nvPr/>
        </p:nvPicPr>
        <p:blipFill>
          <a:blip r:embed="rId2"/>
          <a:stretch>
            <a:fillRect/>
          </a:stretch>
        </p:blipFill>
        <p:spPr>
          <a:xfrm>
            <a:off x="0" y="1255"/>
            <a:ext cx="9144000" cy="5140990"/>
          </a:xfrm>
          <a:prstGeom prst="rect">
            <a:avLst/>
          </a:prstGeom>
        </p:spPr>
      </p:pic>
      <p:sp>
        <p:nvSpPr>
          <p:cNvPr id="3" name="TextBox 2">
            <a:extLst>
              <a:ext uri="{FF2B5EF4-FFF2-40B4-BE49-F238E27FC236}">
                <a16:creationId xmlns:a16="http://schemas.microsoft.com/office/drawing/2014/main" id="{C6ABA396-B83B-48F5-766E-E923190896FD}"/>
              </a:ext>
            </a:extLst>
          </p:cNvPr>
          <p:cNvSpPr txBox="1"/>
          <p:nvPr/>
        </p:nvSpPr>
        <p:spPr>
          <a:xfrm>
            <a:off x="404949" y="1366292"/>
            <a:ext cx="4271554" cy="1200329"/>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Ca ngợi tấm lòng yêu nước của người thiếu niên trẻ tuổi Trần Quốc Toản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97995B7-790D-335C-AC40-15C81841A05B}"/>
              </a:ext>
            </a:extLst>
          </p:cNvPr>
          <p:cNvSpPr txBox="1"/>
          <p:nvPr/>
        </p:nvSpPr>
        <p:spPr>
          <a:xfrm>
            <a:off x="4872446" y="1310473"/>
            <a:ext cx="3866605"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Ngôn ngữ có sự đan xen giữa ý nghĩ của nhân vật với lời kể; ngôn ngữ mang màu sắc lịch sử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74CB131-2F7B-A2A8-C204-880DA97CC2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0443" y="3644496"/>
            <a:ext cx="2666196" cy="1499004"/>
          </a:xfrm>
          <a:prstGeom prst="rect">
            <a:avLst/>
          </a:prstGeom>
        </p:spPr>
      </p:pic>
      <p:pic>
        <p:nvPicPr>
          <p:cNvPr id="10" name="Picture 9">
            <a:extLst>
              <a:ext uri="{FF2B5EF4-FFF2-40B4-BE49-F238E27FC236}">
                <a16:creationId xmlns:a16="http://schemas.microsoft.com/office/drawing/2014/main" id="{21803903-7461-7F77-A379-6840FD6444B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6575776" y="3449152"/>
            <a:ext cx="2666196" cy="2058116"/>
          </a:xfrm>
          <a:prstGeom prst="rect">
            <a:avLst/>
          </a:prstGeom>
        </p:spPr>
      </p:pic>
      <p:sp>
        <p:nvSpPr>
          <p:cNvPr id="4" name="TextBox 3">
            <a:extLst>
              <a:ext uri="{FF2B5EF4-FFF2-40B4-BE49-F238E27FC236}">
                <a16:creationId xmlns:a16="http://schemas.microsoft.com/office/drawing/2014/main" id="{9AF3465A-46C1-F72C-46C9-65648A1495EB}"/>
              </a:ext>
            </a:extLst>
          </p:cNvPr>
          <p:cNvSpPr txBox="1"/>
          <p:nvPr/>
        </p:nvSpPr>
        <p:spPr>
          <a:xfrm>
            <a:off x="404949" y="2576880"/>
            <a:ext cx="4271554"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Ca ngợi khí thế hào hùng của nhà Trần trong cuộc kháng chiến chống quân Mông- Nguyên xâm lược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51097F2-29B8-61D4-D274-85B629FCAE14}"/>
              </a:ext>
            </a:extLst>
          </p:cNvPr>
          <p:cNvSpPr txBox="1"/>
          <p:nvPr/>
        </p:nvSpPr>
        <p:spPr>
          <a:xfrm>
            <a:off x="4946946" y="4153643"/>
            <a:ext cx="3866605" cy="830997"/>
          </a:xfrm>
          <a:prstGeom prst="rect">
            <a:avLst/>
          </a:prstGeom>
          <a:noFill/>
        </p:spPr>
        <p:txBody>
          <a:bodyPr wrap="square">
            <a:spAutoFit/>
          </a:bodyPr>
          <a:lstStyle/>
          <a:p>
            <a:pPr marL="342900" indent="-342900" algn="just">
              <a:buFontTx/>
              <a:buChar char="-"/>
            </a:pPr>
            <a:r>
              <a:rPr lang="vi-VN" sz="2400">
                <a:effectLst/>
                <a:latin typeface="Times New Roman" panose="02020603050405020304" pitchFamily="18" charset="0"/>
                <a:ea typeface="Calibri" panose="020F0502020204030204" pitchFamily="34" charset="0"/>
              </a:rPr>
              <a:t>Tình huống truyện </a:t>
            </a:r>
            <a:endParaRPr lang="en-US" sz="2400">
              <a:effectLst/>
              <a:latin typeface="Times New Roman" panose="02020603050405020304" pitchFamily="18" charset="0"/>
              <a:ea typeface="Calibri" panose="020F0502020204030204" pitchFamily="34" charset="0"/>
            </a:endParaRPr>
          </a:p>
          <a:p>
            <a:pPr algn="just"/>
            <a:r>
              <a:rPr lang="vi-VN" sz="2400">
                <a:effectLst/>
                <a:latin typeface="Times New Roman" panose="02020603050405020304" pitchFamily="18" charset="0"/>
                <a:ea typeface="Calibri" panose="020F0502020204030204" pitchFamily="34" charset="0"/>
              </a:rPr>
              <a:t>độc đáo, kịch tính</a:t>
            </a:r>
            <a:endParaRPr lang="en-US" sz="2400"/>
          </a:p>
        </p:txBody>
      </p:sp>
      <p:sp>
        <p:nvSpPr>
          <p:cNvPr id="7" name="TextBox 6">
            <a:extLst>
              <a:ext uri="{FF2B5EF4-FFF2-40B4-BE49-F238E27FC236}">
                <a16:creationId xmlns:a16="http://schemas.microsoft.com/office/drawing/2014/main" id="{3D66B6C3-4217-92B3-D750-72BE9D5AC06D}"/>
              </a:ext>
            </a:extLst>
          </p:cNvPr>
          <p:cNvSpPr txBox="1"/>
          <p:nvPr/>
        </p:nvSpPr>
        <p:spPr>
          <a:xfrm>
            <a:off x="4848974" y="2708953"/>
            <a:ext cx="3866605"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Tính cách nhân vật được khắc họa rõ nét thông qua tâm trạng, hành động, lời nói,...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247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49493"/>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oogle Shape;2398;p68">
            <a:extLst>
              <a:ext uri="{FF2B5EF4-FFF2-40B4-BE49-F238E27FC236}">
                <a16:creationId xmlns:a16="http://schemas.microsoft.com/office/drawing/2014/main" id="{9A5B749B-35C8-14F6-43AD-E650D1C89EE6}"/>
              </a:ext>
            </a:extLst>
          </p:cNvPr>
          <p:cNvGrpSpPr/>
          <p:nvPr/>
        </p:nvGrpSpPr>
        <p:grpSpPr>
          <a:xfrm>
            <a:off x="3636248" y="1399296"/>
            <a:ext cx="5192532" cy="2656818"/>
            <a:chOff x="2516483" y="702500"/>
            <a:chExt cx="7022565" cy="3594300"/>
          </a:xfrm>
          <a:solidFill>
            <a:srgbClr val="FFFFFF"/>
          </a:solidFill>
        </p:grpSpPr>
        <p:sp>
          <p:nvSpPr>
            <p:cNvPr id="3" name="Google Shape;2399;p68">
              <a:extLst>
                <a:ext uri="{FF2B5EF4-FFF2-40B4-BE49-F238E27FC236}">
                  <a16:creationId xmlns:a16="http://schemas.microsoft.com/office/drawing/2014/main" id="{D930EC7B-0F7F-33B8-1646-6BBE7550FEBF}"/>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4" name="Google Shape;2400;p68">
              <a:extLst>
                <a:ext uri="{FF2B5EF4-FFF2-40B4-BE49-F238E27FC236}">
                  <a16:creationId xmlns:a16="http://schemas.microsoft.com/office/drawing/2014/main" id="{9580D6EE-6E91-D6FA-9876-E0E89E93D4DB}"/>
                </a:ext>
              </a:extLst>
            </p:cNvPr>
            <p:cNvGrpSpPr/>
            <p:nvPr/>
          </p:nvGrpSpPr>
          <p:grpSpPr>
            <a:xfrm>
              <a:off x="2516483" y="1938572"/>
              <a:ext cx="7022565" cy="633170"/>
              <a:chOff x="2977600" y="2841597"/>
              <a:chExt cx="4043859" cy="364603"/>
            </a:xfrm>
            <a:grpFill/>
          </p:grpSpPr>
          <p:sp>
            <p:nvSpPr>
              <p:cNvPr id="6" name="Google Shape;2401;p68">
                <a:extLst>
                  <a:ext uri="{FF2B5EF4-FFF2-40B4-BE49-F238E27FC236}">
                    <a16:creationId xmlns:a16="http://schemas.microsoft.com/office/drawing/2014/main" id="{558BE06E-BB49-7D53-48D7-6DB08327301B}"/>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2402;p68">
                <a:extLst>
                  <a:ext uri="{FF2B5EF4-FFF2-40B4-BE49-F238E27FC236}">
                    <a16:creationId xmlns:a16="http://schemas.microsoft.com/office/drawing/2014/main" id="{4D5CEBF7-60F4-41C2-979E-2F8137B060BB}"/>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2403;p68">
                <a:extLst>
                  <a:ext uri="{FF2B5EF4-FFF2-40B4-BE49-F238E27FC236}">
                    <a16:creationId xmlns:a16="http://schemas.microsoft.com/office/drawing/2014/main" id="{3A177F47-4EEE-B5A0-7A5F-D14D8103F15B}"/>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2404;p68">
                <a:extLst>
                  <a:ext uri="{FF2B5EF4-FFF2-40B4-BE49-F238E27FC236}">
                    <a16:creationId xmlns:a16="http://schemas.microsoft.com/office/drawing/2014/main" id="{3CBE95D5-AEE4-41DF-EAF3-57B8D7FA80BC}"/>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14" name="TextBox 13">
            <a:extLst>
              <a:ext uri="{FF2B5EF4-FFF2-40B4-BE49-F238E27FC236}">
                <a16:creationId xmlns:a16="http://schemas.microsoft.com/office/drawing/2014/main" id="{03879AB1-159D-F88A-A83B-2112F7D427B6}"/>
              </a:ext>
            </a:extLst>
          </p:cNvPr>
          <p:cNvSpPr txBox="1"/>
          <p:nvPr/>
        </p:nvSpPr>
        <p:spPr>
          <a:xfrm>
            <a:off x="4357931" y="1873053"/>
            <a:ext cx="3682930" cy="1815882"/>
          </a:xfrm>
          <a:prstGeom prst="rect">
            <a:avLst/>
          </a:prstGeom>
          <a:noFill/>
        </p:spPr>
        <p:txBody>
          <a:bodyPr wrap="square">
            <a:spAutoFit/>
          </a:bodyPr>
          <a:lstStyle/>
          <a:p>
            <a:pPr algn="ctr"/>
            <a:r>
              <a:rPr lang="nl-NL" sz="2800" i="1" dirty="0">
                <a:latin typeface="Times New Roman" panose="02020603050405020304" pitchFamily="18" charset="0"/>
                <a:cs typeface="Times New Roman" panose="02020603050405020304" pitchFamily="18" charset="0"/>
              </a:rPr>
              <a:t>Viết đoạn văn (khoảng 7 – 9 câu) phân tích chi tiết Trần Quốc Toản bóp nát quả cam</a:t>
            </a:r>
            <a:endParaRPr lang="en-US" sz="2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484E1A4-B26D-E248-48D5-9CC8C66A233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flipH="1">
            <a:off x="633408" y="1353231"/>
            <a:ext cx="2120323" cy="4471632"/>
          </a:xfrm>
          <a:prstGeom prst="rect">
            <a:avLst/>
          </a:prstGeom>
        </p:spPr>
      </p:pic>
    </p:spTree>
    <p:extLst>
      <p:ext uri="{BB962C8B-B14F-4D97-AF65-F5344CB8AC3E}">
        <p14:creationId xmlns:p14="http://schemas.microsoft.com/office/powerpoint/2010/main" val="266474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163480" y="8324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aphicFrame>
        <p:nvGraphicFramePr>
          <p:cNvPr id="16" name="Diagram 15">
            <a:extLst>
              <a:ext uri="{FF2B5EF4-FFF2-40B4-BE49-F238E27FC236}">
                <a16:creationId xmlns:a16="http://schemas.microsoft.com/office/drawing/2014/main" id="{A89531AF-A770-5EFF-A925-AFE0CAE058AE}"/>
              </a:ext>
            </a:extLst>
          </p:cNvPr>
          <p:cNvGraphicFramePr/>
          <p:nvPr>
            <p:extLst>
              <p:ext uri="{D42A27DB-BD31-4B8C-83A1-F6EECF244321}">
                <p14:modId xmlns:p14="http://schemas.microsoft.com/office/powerpoint/2010/main" val="675619771"/>
              </p:ext>
            </p:extLst>
          </p:nvPr>
        </p:nvGraphicFramePr>
        <p:xfrm>
          <a:off x="-204143" y="115988"/>
          <a:ext cx="9552286" cy="49115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9" name="Picture 18">
            <a:extLst>
              <a:ext uri="{FF2B5EF4-FFF2-40B4-BE49-F238E27FC236}">
                <a16:creationId xmlns:a16="http://schemas.microsoft.com/office/drawing/2014/main" id="{400F19D8-A781-737E-D89B-06FF098E49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flipH="1">
            <a:off x="6882062" y="3813454"/>
            <a:ext cx="2365679" cy="1330046"/>
          </a:xfrm>
          <a:prstGeom prst="rect">
            <a:avLst/>
          </a:prstGeom>
        </p:spPr>
      </p:pic>
      <p:pic>
        <p:nvPicPr>
          <p:cNvPr id="20" name="Picture 19">
            <a:extLst>
              <a:ext uri="{FF2B5EF4-FFF2-40B4-BE49-F238E27FC236}">
                <a16:creationId xmlns:a16="http://schemas.microsoft.com/office/drawing/2014/main" id="{4E118C45-FCC6-2FAE-B9D3-E3366724281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flipH="1">
            <a:off x="808863" y="1169261"/>
            <a:ext cx="2666196" cy="2058116"/>
          </a:xfrm>
          <a:prstGeom prst="rect">
            <a:avLst/>
          </a:prstGeom>
        </p:spPr>
      </p:pic>
    </p:spTree>
    <p:extLst>
      <p:ext uri="{BB962C8B-B14F-4D97-AF65-F5344CB8AC3E}">
        <p14:creationId xmlns:p14="http://schemas.microsoft.com/office/powerpoint/2010/main" val="262687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dgm id="{3BA64299-B9F7-4CD8-AF1E-C35FC17551E9}"/>
                                            </p:graphicEl>
                                          </p:spTgt>
                                        </p:tgtEl>
                                        <p:attrNameLst>
                                          <p:attrName>style.visibility</p:attrName>
                                        </p:attrNameLst>
                                      </p:cBhvr>
                                      <p:to>
                                        <p:strVal val="visible"/>
                                      </p:to>
                                    </p:set>
                                    <p:animEffect transition="in" filter="fade">
                                      <p:cBhvr>
                                        <p:cTn id="7" dur="1000"/>
                                        <p:tgtEl>
                                          <p:spTgt spid="16">
                                            <p:graphicEl>
                                              <a:dgm id="{3BA64299-B9F7-4CD8-AF1E-C35FC17551E9}"/>
                                            </p:graphicEl>
                                          </p:spTgt>
                                        </p:tgtEl>
                                      </p:cBhvr>
                                    </p:animEffect>
                                    <p:anim calcmode="lin" valueType="num">
                                      <p:cBhvr>
                                        <p:cTn id="8" dur="1000" fill="hold"/>
                                        <p:tgtEl>
                                          <p:spTgt spid="16">
                                            <p:graphicEl>
                                              <a:dgm id="{3BA64299-B9F7-4CD8-AF1E-C35FC17551E9}"/>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3BA64299-B9F7-4CD8-AF1E-C35FC17551E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dgm id="{A8F50A47-8088-46C0-8EF6-5EE5C9EF08E3}"/>
                                            </p:graphicEl>
                                          </p:spTgt>
                                        </p:tgtEl>
                                        <p:attrNameLst>
                                          <p:attrName>style.visibility</p:attrName>
                                        </p:attrNameLst>
                                      </p:cBhvr>
                                      <p:to>
                                        <p:strVal val="visible"/>
                                      </p:to>
                                    </p:set>
                                    <p:animEffect transition="in" filter="fade">
                                      <p:cBhvr>
                                        <p:cTn id="14" dur="1000"/>
                                        <p:tgtEl>
                                          <p:spTgt spid="16">
                                            <p:graphicEl>
                                              <a:dgm id="{A8F50A47-8088-46C0-8EF6-5EE5C9EF08E3}"/>
                                            </p:graphicEl>
                                          </p:spTgt>
                                        </p:tgtEl>
                                      </p:cBhvr>
                                    </p:animEffect>
                                    <p:anim calcmode="lin" valueType="num">
                                      <p:cBhvr>
                                        <p:cTn id="15" dur="1000" fill="hold"/>
                                        <p:tgtEl>
                                          <p:spTgt spid="16">
                                            <p:graphicEl>
                                              <a:dgm id="{A8F50A47-8088-46C0-8EF6-5EE5C9EF08E3}"/>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A8F50A47-8088-46C0-8EF6-5EE5C9EF08E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graphicEl>
                                              <a:dgm id="{DE01F8F8-3326-4C64-9AB3-0D8F97F7D54F}"/>
                                            </p:graphicEl>
                                          </p:spTgt>
                                        </p:tgtEl>
                                        <p:attrNameLst>
                                          <p:attrName>style.visibility</p:attrName>
                                        </p:attrNameLst>
                                      </p:cBhvr>
                                      <p:to>
                                        <p:strVal val="visible"/>
                                      </p:to>
                                    </p:set>
                                    <p:animEffect transition="in" filter="fade">
                                      <p:cBhvr>
                                        <p:cTn id="21" dur="1000"/>
                                        <p:tgtEl>
                                          <p:spTgt spid="16">
                                            <p:graphicEl>
                                              <a:dgm id="{DE01F8F8-3326-4C64-9AB3-0D8F97F7D54F}"/>
                                            </p:graphicEl>
                                          </p:spTgt>
                                        </p:tgtEl>
                                      </p:cBhvr>
                                    </p:animEffect>
                                    <p:anim calcmode="lin" valueType="num">
                                      <p:cBhvr>
                                        <p:cTn id="22" dur="1000" fill="hold"/>
                                        <p:tgtEl>
                                          <p:spTgt spid="16">
                                            <p:graphicEl>
                                              <a:dgm id="{DE01F8F8-3326-4C64-9AB3-0D8F97F7D54F}"/>
                                            </p:graphicEl>
                                          </p:spTgt>
                                        </p:tgtEl>
                                        <p:attrNameLst>
                                          <p:attrName>ppt_x</p:attrName>
                                        </p:attrNameLst>
                                      </p:cBhvr>
                                      <p:tavLst>
                                        <p:tav tm="0">
                                          <p:val>
                                            <p:strVal val="#ppt_x"/>
                                          </p:val>
                                        </p:tav>
                                        <p:tav tm="100000">
                                          <p:val>
                                            <p:strVal val="#ppt_x"/>
                                          </p:val>
                                        </p:tav>
                                      </p:tavLst>
                                    </p:anim>
                                    <p:anim calcmode="lin" valueType="num">
                                      <p:cBhvr>
                                        <p:cTn id="23" dur="1000" fill="hold"/>
                                        <p:tgtEl>
                                          <p:spTgt spid="16">
                                            <p:graphicEl>
                                              <a:dgm id="{DE01F8F8-3326-4C64-9AB3-0D8F97F7D54F}"/>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graphicEl>
                                              <a:dgm id="{C5E3E27F-C233-466C-AA03-80C8E2F9A749}"/>
                                            </p:graphicEl>
                                          </p:spTgt>
                                        </p:tgtEl>
                                        <p:attrNameLst>
                                          <p:attrName>style.visibility</p:attrName>
                                        </p:attrNameLst>
                                      </p:cBhvr>
                                      <p:to>
                                        <p:strVal val="visible"/>
                                      </p:to>
                                    </p:set>
                                    <p:animEffect transition="in" filter="fade">
                                      <p:cBhvr>
                                        <p:cTn id="28" dur="1000"/>
                                        <p:tgtEl>
                                          <p:spTgt spid="16">
                                            <p:graphicEl>
                                              <a:dgm id="{C5E3E27F-C233-466C-AA03-80C8E2F9A749}"/>
                                            </p:graphicEl>
                                          </p:spTgt>
                                        </p:tgtEl>
                                      </p:cBhvr>
                                    </p:animEffect>
                                    <p:anim calcmode="lin" valueType="num">
                                      <p:cBhvr>
                                        <p:cTn id="29" dur="1000" fill="hold"/>
                                        <p:tgtEl>
                                          <p:spTgt spid="16">
                                            <p:graphicEl>
                                              <a:dgm id="{C5E3E27F-C233-466C-AA03-80C8E2F9A749}"/>
                                            </p:graphicEl>
                                          </p:spTgt>
                                        </p:tgtEl>
                                        <p:attrNameLst>
                                          <p:attrName>ppt_x</p:attrName>
                                        </p:attrNameLst>
                                      </p:cBhvr>
                                      <p:tavLst>
                                        <p:tav tm="0">
                                          <p:val>
                                            <p:strVal val="#ppt_x"/>
                                          </p:val>
                                        </p:tav>
                                        <p:tav tm="100000">
                                          <p:val>
                                            <p:strVal val="#ppt_x"/>
                                          </p:val>
                                        </p:tav>
                                      </p:tavLst>
                                    </p:anim>
                                    <p:anim calcmode="lin" valueType="num">
                                      <p:cBhvr>
                                        <p:cTn id="30" dur="1000" fill="hold"/>
                                        <p:tgtEl>
                                          <p:spTgt spid="16">
                                            <p:graphicEl>
                                              <a:dgm id="{C5E3E27F-C233-466C-AA03-80C8E2F9A74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graphicEl>
                                              <a:dgm id="{132231F0-3039-417B-989C-6E1232068694}"/>
                                            </p:graphicEl>
                                          </p:spTgt>
                                        </p:tgtEl>
                                        <p:attrNameLst>
                                          <p:attrName>style.visibility</p:attrName>
                                        </p:attrNameLst>
                                      </p:cBhvr>
                                      <p:to>
                                        <p:strVal val="visible"/>
                                      </p:to>
                                    </p:set>
                                    <p:animEffect transition="in" filter="fade">
                                      <p:cBhvr>
                                        <p:cTn id="35" dur="1000"/>
                                        <p:tgtEl>
                                          <p:spTgt spid="16">
                                            <p:graphicEl>
                                              <a:dgm id="{132231F0-3039-417B-989C-6E1232068694}"/>
                                            </p:graphicEl>
                                          </p:spTgt>
                                        </p:tgtEl>
                                      </p:cBhvr>
                                    </p:animEffect>
                                    <p:anim calcmode="lin" valueType="num">
                                      <p:cBhvr>
                                        <p:cTn id="36" dur="1000" fill="hold"/>
                                        <p:tgtEl>
                                          <p:spTgt spid="16">
                                            <p:graphicEl>
                                              <a:dgm id="{132231F0-3039-417B-989C-6E1232068694}"/>
                                            </p:graphicEl>
                                          </p:spTgt>
                                        </p:tgtEl>
                                        <p:attrNameLst>
                                          <p:attrName>ppt_x</p:attrName>
                                        </p:attrNameLst>
                                      </p:cBhvr>
                                      <p:tavLst>
                                        <p:tav tm="0">
                                          <p:val>
                                            <p:strVal val="#ppt_x"/>
                                          </p:val>
                                        </p:tav>
                                        <p:tav tm="100000">
                                          <p:val>
                                            <p:strVal val="#ppt_x"/>
                                          </p:val>
                                        </p:tav>
                                      </p:tavLst>
                                    </p:anim>
                                    <p:anim calcmode="lin" valueType="num">
                                      <p:cBhvr>
                                        <p:cTn id="37" dur="1000" fill="hold"/>
                                        <p:tgtEl>
                                          <p:spTgt spid="16">
                                            <p:graphicEl>
                                              <a:dgm id="{132231F0-3039-417B-989C-6E123206869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graphicEl>
                                              <a:dgm id="{0D4AEA7D-9D5C-43DC-B0B7-5C8C6E2D3D10}"/>
                                            </p:graphicEl>
                                          </p:spTgt>
                                        </p:tgtEl>
                                        <p:attrNameLst>
                                          <p:attrName>style.visibility</p:attrName>
                                        </p:attrNameLst>
                                      </p:cBhvr>
                                      <p:to>
                                        <p:strVal val="visible"/>
                                      </p:to>
                                    </p:set>
                                    <p:animEffect transition="in" filter="fade">
                                      <p:cBhvr>
                                        <p:cTn id="42" dur="1000"/>
                                        <p:tgtEl>
                                          <p:spTgt spid="16">
                                            <p:graphicEl>
                                              <a:dgm id="{0D4AEA7D-9D5C-43DC-B0B7-5C8C6E2D3D10}"/>
                                            </p:graphicEl>
                                          </p:spTgt>
                                        </p:tgtEl>
                                      </p:cBhvr>
                                    </p:animEffect>
                                    <p:anim calcmode="lin" valueType="num">
                                      <p:cBhvr>
                                        <p:cTn id="43" dur="1000" fill="hold"/>
                                        <p:tgtEl>
                                          <p:spTgt spid="16">
                                            <p:graphicEl>
                                              <a:dgm id="{0D4AEA7D-9D5C-43DC-B0B7-5C8C6E2D3D10}"/>
                                            </p:graphicEl>
                                          </p:spTgt>
                                        </p:tgtEl>
                                        <p:attrNameLst>
                                          <p:attrName>ppt_x</p:attrName>
                                        </p:attrNameLst>
                                      </p:cBhvr>
                                      <p:tavLst>
                                        <p:tav tm="0">
                                          <p:val>
                                            <p:strVal val="#ppt_x"/>
                                          </p:val>
                                        </p:tav>
                                        <p:tav tm="100000">
                                          <p:val>
                                            <p:strVal val="#ppt_x"/>
                                          </p:val>
                                        </p:tav>
                                      </p:tavLst>
                                    </p:anim>
                                    <p:anim calcmode="lin" valueType="num">
                                      <p:cBhvr>
                                        <p:cTn id="44" dur="1000" fill="hold"/>
                                        <p:tgtEl>
                                          <p:spTgt spid="16">
                                            <p:graphicEl>
                                              <a:dgm id="{0D4AEA7D-9D5C-43DC-B0B7-5C8C6E2D3D10}"/>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graphicEl>
                                              <a:dgm id="{17C64DA4-691D-4E1C-A568-85A97CA9499F}"/>
                                            </p:graphicEl>
                                          </p:spTgt>
                                        </p:tgtEl>
                                        <p:attrNameLst>
                                          <p:attrName>style.visibility</p:attrName>
                                        </p:attrNameLst>
                                      </p:cBhvr>
                                      <p:to>
                                        <p:strVal val="visible"/>
                                      </p:to>
                                    </p:set>
                                    <p:animEffect transition="in" filter="fade">
                                      <p:cBhvr>
                                        <p:cTn id="49" dur="1000"/>
                                        <p:tgtEl>
                                          <p:spTgt spid="16">
                                            <p:graphicEl>
                                              <a:dgm id="{17C64DA4-691D-4E1C-A568-85A97CA9499F}"/>
                                            </p:graphicEl>
                                          </p:spTgt>
                                        </p:tgtEl>
                                      </p:cBhvr>
                                    </p:animEffect>
                                    <p:anim calcmode="lin" valueType="num">
                                      <p:cBhvr>
                                        <p:cTn id="50" dur="1000" fill="hold"/>
                                        <p:tgtEl>
                                          <p:spTgt spid="16">
                                            <p:graphicEl>
                                              <a:dgm id="{17C64DA4-691D-4E1C-A568-85A97CA9499F}"/>
                                            </p:graphicEl>
                                          </p:spTgt>
                                        </p:tgtEl>
                                        <p:attrNameLst>
                                          <p:attrName>ppt_x</p:attrName>
                                        </p:attrNameLst>
                                      </p:cBhvr>
                                      <p:tavLst>
                                        <p:tav tm="0">
                                          <p:val>
                                            <p:strVal val="#ppt_x"/>
                                          </p:val>
                                        </p:tav>
                                        <p:tav tm="100000">
                                          <p:val>
                                            <p:strVal val="#ppt_x"/>
                                          </p:val>
                                        </p:tav>
                                      </p:tavLst>
                                    </p:anim>
                                    <p:anim calcmode="lin" valueType="num">
                                      <p:cBhvr>
                                        <p:cTn id="51" dur="1000" fill="hold"/>
                                        <p:tgtEl>
                                          <p:spTgt spid="16">
                                            <p:graphicEl>
                                              <a:dgm id="{17C64DA4-691D-4E1C-A568-85A97CA9499F}"/>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graphicEl>
                                              <a:dgm id="{23C353C9-8F27-4DE9-81F3-C47DEF91AB63}"/>
                                            </p:graphicEl>
                                          </p:spTgt>
                                        </p:tgtEl>
                                        <p:attrNameLst>
                                          <p:attrName>style.visibility</p:attrName>
                                        </p:attrNameLst>
                                      </p:cBhvr>
                                      <p:to>
                                        <p:strVal val="visible"/>
                                      </p:to>
                                    </p:set>
                                    <p:animEffect transition="in" filter="fade">
                                      <p:cBhvr>
                                        <p:cTn id="56" dur="1000"/>
                                        <p:tgtEl>
                                          <p:spTgt spid="16">
                                            <p:graphicEl>
                                              <a:dgm id="{23C353C9-8F27-4DE9-81F3-C47DEF91AB63}"/>
                                            </p:graphicEl>
                                          </p:spTgt>
                                        </p:tgtEl>
                                      </p:cBhvr>
                                    </p:animEffect>
                                    <p:anim calcmode="lin" valueType="num">
                                      <p:cBhvr>
                                        <p:cTn id="57" dur="1000" fill="hold"/>
                                        <p:tgtEl>
                                          <p:spTgt spid="16">
                                            <p:graphicEl>
                                              <a:dgm id="{23C353C9-8F27-4DE9-81F3-C47DEF91AB63}"/>
                                            </p:graphicEl>
                                          </p:spTgt>
                                        </p:tgtEl>
                                        <p:attrNameLst>
                                          <p:attrName>ppt_x</p:attrName>
                                        </p:attrNameLst>
                                      </p:cBhvr>
                                      <p:tavLst>
                                        <p:tav tm="0">
                                          <p:val>
                                            <p:strVal val="#ppt_x"/>
                                          </p:val>
                                        </p:tav>
                                        <p:tav tm="100000">
                                          <p:val>
                                            <p:strVal val="#ppt_x"/>
                                          </p:val>
                                        </p:tav>
                                      </p:tavLst>
                                    </p:anim>
                                    <p:anim calcmode="lin" valueType="num">
                                      <p:cBhvr>
                                        <p:cTn id="58" dur="1000" fill="hold"/>
                                        <p:tgtEl>
                                          <p:spTgt spid="16">
                                            <p:graphicEl>
                                              <a:dgm id="{23C353C9-8F27-4DE9-81F3-C47DEF91AB63}"/>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graphicEl>
                                              <a:dgm id="{492048D3-DBA3-4D05-883B-83B9A6071231}"/>
                                            </p:graphicEl>
                                          </p:spTgt>
                                        </p:tgtEl>
                                        <p:attrNameLst>
                                          <p:attrName>style.visibility</p:attrName>
                                        </p:attrNameLst>
                                      </p:cBhvr>
                                      <p:to>
                                        <p:strVal val="visible"/>
                                      </p:to>
                                    </p:set>
                                    <p:animEffect transition="in" filter="fade">
                                      <p:cBhvr>
                                        <p:cTn id="63" dur="1000"/>
                                        <p:tgtEl>
                                          <p:spTgt spid="16">
                                            <p:graphicEl>
                                              <a:dgm id="{492048D3-DBA3-4D05-883B-83B9A6071231}"/>
                                            </p:graphicEl>
                                          </p:spTgt>
                                        </p:tgtEl>
                                      </p:cBhvr>
                                    </p:animEffect>
                                    <p:anim calcmode="lin" valueType="num">
                                      <p:cBhvr>
                                        <p:cTn id="64" dur="1000" fill="hold"/>
                                        <p:tgtEl>
                                          <p:spTgt spid="16">
                                            <p:graphicEl>
                                              <a:dgm id="{492048D3-DBA3-4D05-883B-83B9A6071231}"/>
                                            </p:graphicEl>
                                          </p:spTgt>
                                        </p:tgtEl>
                                        <p:attrNameLst>
                                          <p:attrName>ppt_x</p:attrName>
                                        </p:attrNameLst>
                                      </p:cBhvr>
                                      <p:tavLst>
                                        <p:tav tm="0">
                                          <p:val>
                                            <p:strVal val="#ppt_x"/>
                                          </p:val>
                                        </p:tav>
                                        <p:tav tm="100000">
                                          <p:val>
                                            <p:strVal val="#ppt_x"/>
                                          </p:val>
                                        </p:tav>
                                      </p:tavLst>
                                    </p:anim>
                                    <p:anim calcmode="lin" valueType="num">
                                      <p:cBhvr>
                                        <p:cTn id="65" dur="1000" fill="hold"/>
                                        <p:tgtEl>
                                          <p:spTgt spid="16">
                                            <p:graphicEl>
                                              <a:dgm id="{492048D3-DBA3-4D05-883B-83B9A6071231}"/>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graphicEl>
                                              <a:dgm id="{0D9F6849-73C3-4513-8A77-A257298FA629}"/>
                                            </p:graphicEl>
                                          </p:spTgt>
                                        </p:tgtEl>
                                        <p:attrNameLst>
                                          <p:attrName>style.visibility</p:attrName>
                                        </p:attrNameLst>
                                      </p:cBhvr>
                                      <p:to>
                                        <p:strVal val="visible"/>
                                      </p:to>
                                    </p:set>
                                    <p:animEffect transition="in" filter="fade">
                                      <p:cBhvr>
                                        <p:cTn id="70" dur="1000"/>
                                        <p:tgtEl>
                                          <p:spTgt spid="16">
                                            <p:graphicEl>
                                              <a:dgm id="{0D9F6849-73C3-4513-8A77-A257298FA629}"/>
                                            </p:graphicEl>
                                          </p:spTgt>
                                        </p:tgtEl>
                                      </p:cBhvr>
                                    </p:animEffect>
                                    <p:anim calcmode="lin" valueType="num">
                                      <p:cBhvr>
                                        <p:cTn id="71" dur="1000" fill="hold"/>
                                        <p:tgtEl>
                                          <p:spTgt spid="16">
                                            <p:graphicEl>
                                              <a:dgm id="{0D9F6849-73C3-4513-8A77-A257298FA629}"/>
                                            </p:graphicEl>
                                          </p:spTgt>
                                        </p:tgtEl>
                                        <p:attrNameLst>
                                          <p:attrName>ppt_x</p:attrName>
                                        </p:attrNameLst>
                                      </p:cBhvr>
                                      <p:tavLst>
                                        <p:tav tm="0">
                                          <p:val>
                                            <p:strVal val="#ppt_x"/>
                                          </p:val>
                                        </p:tav>
                                        <p:tav tm="100000">
                                          <p:val>
                                            <p:strVal val="#ppt_x"/>
                                          </p:val>
                                        </p:tav>
                                      </p:tavLst>
                                    </p:anim>
                                    <p:anim calcmode="lin" valueType="num">
                                      <p:cBhvr>
                                        <p:cTn id="72" dur="1000" fill="hold"/>
                                        <p:tgtEl>
                                          <p:spTgt spid="16">
                                            <p:graphicEl>
                                              <a:dgm id="{0D9F6849-73C3-4513-8A77-A257298FA629}"/>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graphicEl>
                                              <a:dgm id="{459DEDFD-B213-4F96-A779-966682881981}"/>
                                            </p:graphicEl>
                                          </p:spTgt>
                                        </p:tgtEl>
                                        <p:attrNameLst>
                                          <p:attrName>style.visibility</p:attrName>
                                        </p:attrNameLst>
                                      </p:cBhvr>
                                      <p:to>
                                        <p:strVal val="visible"/>
                                      </p:to>
                                    </p:set>
                                    <p:animEffect transition="in" filter="fade">
                                      <p:cBhvr>
                                        <p:cTn id="77" dur="1000"/>
                                        <p:tgtEl>
                                          <p:spTgt spid="16">
                                            <p:graphicEl>
                                              <a:dgm id="{459DEDFD-B213-4F96-A779-966682881981}"/>
                                            </p:graphicEl>
                                          </p:spTgt>
                                        </p:tgtEl>
                                      </p:cBhvr>
                                    </p:animEffect>
                                    <p:anim calcmode="lin" valueType="num">
                                      <p:cBhvr>
                                        <p:cTn id="78" dur="1000" fill="hold"/>
                                        <p:tgtEl>
                                          <p:spTgt spid="16">
                                            <p:graphicEl>
                                              <a:dgm id="{459DEDFD-B213-4F96-A779-966682881981}"/>
                                            </p:graphicEl>
                                          </p:spTgt>
                                        </p:tgtEl>
                                        <p:attrNameLst>
                                          <p:attrName>ppt_x</p:attrName>
                                        </p:attrNameLst>
                                      </p:cBhvr>
                                      <p:tavLst>
                                        <p:tav tm="0">
                                          <p:val>
                                            <p:strVal val="#ppt_x"/>
                                          </p:val>
                                        </p:tav>
                                        <p:tav tm="100000">
                                          <p:val>
                                            <p:strVal val="#ppt_x"/>
                                          </p:val>
                                        </p:tav>
                                      </p:tavLst>
                                    </p:anim>
                                    <p:anim calcmode="lin" valueType="num">
                                      <p:cBhvr>
                                        <p:cTn id="79" dur="1000" fill="hold"/>
                                        <p:tgtEl>
                                          <p:spTgt spid="16">
                                            <p:graphicEl>
                                              <a:dgm id="{459DEDFD-B213-4F96-A779-966682881981}"/>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graphicEl>
                                              <a:dgm id="{5C94FA7E-804F-426D-A8A5-B9A85560BEFD}"/>
                                            </p:graphicEl>
                                          </p:spTgt>
                                        </p:tgtEl>
                                        <p:attrNameLst>
                                          <p:attrName>style.visibility</p:attrName>
                                        </p:attrNameLst>
                                      </p:cBhvr>
                                      <p:to>
                                        <p:strVal val="visible"/>
                                      </p:to>
                                    </p:set>
                                    <p:animEffect transition="in" filter="fade">
                                      <p:cBhvr>
                                        <p:cTn id="84" dur="1000"/>
                                        <p:tgtEl>
                                          <p:spTgt spid="16">
                                            <p:graphicEl>
                                              <a:dgm id="{5C94FA7E-804F-426D-A8A5-B9A85560BEFD}"/>
                                            </p:graphicEl>
                                          </p:spTgt>
                                        </p:tgtEl>
                                      </p:cBhvr>
                                    </p:animEffect>
                                    <p:anim calcmode="lin" valueType="num">
                                      <p:cBhvr>
                                        <p:cTn id="85" dur="1000" fill="hold"/>
                                        <p:tgtEl>
                                          <p:spTgt spid="16">
                                            <p:graphicEl>
                                              <a:dgm id="{5C94FA7E-804F-426D-A8A5-B9A85560BEFD}"/>
                                            </p:graphicEl>
                                          </p:spTgt>
                                        </p:tgtEl>
                                        <p:attrNameLst>
                                          <p:attrName>ppt_x</p:attrName>
                                        </p:attrNameLst>
                                      </p:cBhvr>
                                      <p:tavLst>
                                        <p:tav tm="0">
                                          <p:val>
                                            <p:strVal val="#ppt_x"/>
                                          </p:val>
                                        </p:tav>
                                        <p:tav tm="100000">
                                          <p:val>
                                            <p:strVal val="#ppt_x"/>
                                          </p:val>
                                        </p:tav>
                                      </p:tavLst>
                                    </p:anim>
                                    <p:anim calcmode="lin" valueType="num">
                                      <p:cBhvr>
                                        <p:cTn id="86" dur="1000" fill="hold"/>
                                        <p:tgtEl>
                                          <p:spTgt spid="16">
                                            <p:graphicEl>
                                              <a:dgm id="{5C94FA7E-804F-426D-A8A5-B9A85560BEFD}"/>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graphicEl>
                                              <a:dgm id="{6B3A922E-7091-4031-ADD5-2BBD2DA68D5D}"/>
                                            </p:graphicEl>
                                          </p:spTgt>
                                        </p:tgtEl>
                                        <p:attrNameLst>
                                          <p:attrName>style.visibility</p:attrName>
                                        </p:attrNameLst>
                                      </p:cBhvr>
                                      <p:to>
                                        <p:strVal val="visible"/>
                                      </p:to>
                                    </p:set>
                                    <p:animEffect transition="in" filter="fade">
                                      <p:cBhvr>
                                        <p:cTn id="91" dur="1000"/>
                                        <p:tgtEl>
                                          <p:spTgt spid="16">
                                            <p:graphicEl>
                                              <a:dgm id="{6B3A922E-7091-4031-ADD5-2BBD2DA68D5D}"/>
                                            </p:graphicEl>
                                          </p:spTgt>
                                        </p:tgtEl>
                                      </p:cBhvr>
                                    </p:animEffect>
                                    <p:anim calcmode="lin" valueType="num">
                                      <p:cBhvr>
                                        <p:cTn id="92" dur="1000" fill="hold"/>
                                        <p:tgtEl>
                                          <p:spTgt spid="16">
                                            <p:graphicEl>
                                              <a:dgm id="{6B3A922E-7091-4031-ADD5-2BBD2DA68D5D}"/>
                                            </p:graphicEl>
                                          </p:spTgt>
                                        </p:tgtEl>
                                        <p:attrNameLst>
                                          <p:attrName>ppt_x</p:attrName>
                                        </p:attrNameLst>
                                      </p:cBhvr>
                                      <p:tavLst>
                                        <p:tav tm="0">
                                          <p:val>
                                            <p:strVal val="#ppt_x"/>
                                          </p:val>
                                        </p:tav>
                                        <p:tav tm="100000">
                                          <p:val>
                                            <p:strVal val="#ppt_x"/>
                                          </p:val>
                                        </p:tav>
                                      </p:tavLst>
                                    </p:anim>
                                    <p:anim calcmode="lin" valueType="num">
                                      <p:cBhvr>
                                        <p:cTn id="93" dur="1000" fill="hold"/>
                                        <p:tgtEl>
                                          <p:spTgt spid="16">
                                            <p:graphicEl>
                                              <a:dgm id="{6B3A922E-7091-4031-ADD5-2BBD2DA68D5D}"/>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6">
                                            <p:graphicEl>
                                              <a:dgm id="{D410CE27-AEE7-4172-A9D9-EB07009D879D}"/>
                                            </p:graphicEl>
                                          </p:spTgt>
                                        </p:tgtEl>
                                        <p:attrNameLst>
                                          <p:attrName>style.visibility</p:attrName>
                                        </p:attrNameLst>
                                      </p:cBhvr>
                                      <p:to>
                                        <p:strVal val="visible"/>
                                      </p:to>
                                    </p:set>
                                    <p:animEffect transition="in" filter="fade">
                                      <p:cBhvr>
                                        <p:cTn id="98" dur="1000"/>
                                        <p:tgtEl>
                                          <p:spTgt spid="16">
                                            <p:graphicEl>
                                              <a:dgm id="{D410CE27-AEE7-4172-A9D9-EB07009D879D}"/>
                                            </p:graphicEl>
                                          </p:spTgt>
                                        </p:tgtEl>
                                      </p:cBhvr>
                                    </p:animEffect>
                                    <p:anim calcmode="lin" valueType="num">
                                      <p:cBhvr>
                                        <p:cTn id="99" dur="1000" fill="hold"/>
                                        <p:tgtEl>
                                          <p:spTgt spid="16">
                                            <p:graphicEl>
                                              <a:dgm id="{D410CE27-AEE7-4172-A9D9-EB07009D879D}"/>
                                            </p:graphicEl>
                                          </p:spTgt>
                                        </p:tgtEl>
                                        <p:attrNameLst>
                                          <p:attrName>ppt_x</p:attrName>
                                        </p:attrNameLst>
                                      </p:cBhvr>
                                      <p:tavLst>
                                        <p:tav tm="0">
                                          <p:val>
                                            <p:strVal val="#ppt_x"/>
                                          </p:val>
                                        </p:tav>
                                        <p:tav tm="100000">
                                          <p:val>
                                            <p:strVal val="#ppt_x"/>
                                          </p:val>
                                        </p:tav>
                                      </p:tavLst>
                                    </p:anim>
                                    <p:anim calcmode="lin" valueType="num">
                                      <p:cBhvr>
                                        <p:cTn id="100" dur="1000" fill="hold"/>
                                        <p:tgtEl>
                                          <p:spTgt spid="16">
                                            <p:graphicEl>
                                              <a:dgm id="{D410CE27-AEE7-4172-A9D9-EB07009D879D}"/>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6">
                                            <p:graphicEl>
                                              <a:dgm id="{1E3C9859-AD01-4B31-A8BF-F8DEEDDFA4F7}"/>
                                            </p:graphicEl>
                                          </p:spTgt>
                                        </p:tgtEl>
                                        <p:attrNameLst>
                                          <p:attrName>style.visibility</p:attrName>
                                        </p:attrNameLst>
                                      </p:cBhvr>
                                      <p:to>
                                        <p:strVal val="visible"/>
                                      </p:to>
                                    </p:set>
                                    <p:animEffect transition="in" filter="fade">
                                      <p:cBhvr>
                                        <p:cTn id="105" dur="1000"/>
                                        <p:tgtEl>
                                          <p:spTgt spid="16">
                                            <p:graphicEl>
                                              <a:dgm id="{1E3C9859-AD01-4B31-A8BF-F8DEEDDFA4F7}"/>
                                            </p:graphicEl>
                                          </p:spTgt>
                                        </p:tgtEl>
                                      </p:cBhvr>
                                    </p:animEffect>
                                    <p:anim calcmode="lin" valueType="num">
                                      <p:cBhvr>
                                        <p:cTn id="106" dur="1000" fill="hold"/>
                                        <p:tgtEl>
                                          <p:spTgt spid="16">
                                            <p:graphicEl>
                                              <a:dgm id="{1E3C9859-AD01-4B31-A8BF-F8DEEDDFA4F7}"/>
                                            </p:graphicEl>
                                          </p:spTgt>
                                        </p:tgtEl>
                                        <p:attrNameLst>
                                          <p:attrName>ppt_x</p:attrName>
                                        </p:attrNameLst>
                                      </p:cBhvr>
                                      <p:tavLst>
                                        <p:tav tm="0">
                                          <p:val>
                                            <p:strVal val="#ppt_x"/>
                                          </p:val>
                                        </p:tav>
                                        <p:tav tm="100000">
                                          <p:val>
                                            <p:strVal val="#ppt_x"/>
                                          </p:val>
                                        </p:tav>
                                      </p:tavLst>
                                    </p:anim>
                                    <p:anim calcmode="lin" valueType="num">
                                      <p:cBhvr>
                                        <p:cTn id="107" dur="1000" fill="hold"/>
                                        <p:tgtEl>
                                          <p:spTgt spid="16">
                                            <p:graphicEl>
                                              <a:dgm id="{1E3C9859-AD01-4B31-A8BF-F8DEEDDFA4F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49493"/>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Bảng kiểm đánh giá đoạn văn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aphicFrame>
        <p:nvGraphicFramePr>
          <p:cNvPr id="2" name="Table 1">
            <a:extLst>
              <a:ext uri="{FF2B5EF4-FFF2-40B4-BE49-F238E27FC236}">
                <a16:creationId xmlns:a16="http://schemas.microsoft.com/office/drawing/2014/main" id="{2A151391-C6BF-FEA5-CF48-F7BA29E71C76}"/>
              </a:ext>
            </a:extLst>
          </p:cNvPr>
          <p:cNvGraphicFramePr>
            <a:graphicFrameLocks noGrp="1"/>
          </p:cNvGraphicFramePr>
          <p:nvPr>
            <p:extLst>
              <p:ext uri="{D42A27DB-BD31-4B8C-83A1-F6EECF244321}">
                <p14:modId xmlns:p14="http://schemas.microsoft.com/office/powerpoint/2010/main" val="41940812"/>
              </p:ext>
            </p:extLst>
          </p:nvPr>
        </p:nvGraphicFramePr>
        <p:xfrm>
          <a:off x="990719" y="1196965"/>
          <a:ext cx="7194654" cy="3657600"/>
        </p:xfrm>
        <a:graphic>
          <a:graphicData uri="http://schemas.openxmlformats.org/drawingml/2006/table">
            <a:tbl>
              <a:tblPr firstRow="1" firstCol="1" bandRow="1">
                <a:tableStyleId>{9E727CB8-2695-46F6-AF1A-26F91BEEA3DE}</a:tableStyleId>
              </a:tblPr>
              <a:tblGrid>
                <a:gridCol w="5303207">
                  <a:extLst>
                    <a:ext uri="{9D8B030D-6E8A-4147-A177-3AD203B41FA5}">
                      <a16:colId xmlns:a16="http://schemas.microsoft.com/office/drawing/2014/main" val="365319561"/>
                    </a:ext>
                  </a:extLst>
                </a:gridCol>
                <a:gridCol w="905480">
                  <a:extLst>
                    <a:ext uri="{9D8B030D-6E8A-4147-A177-3AD203B41FA5}">
                      <a16:colId xmlns:a16="http://schemas.microsoft.com/office/drawing/2014/main" val="4254953316"/>
                    </a:ext>
                  </a:extLst>
                </a:gridCol>
                <a:gridCol w="985967">
                  <a:extLst>
                    <a:ext uri="{9D8B030D-6E8A-4147-A177-3AD203B41FA5}">
                      <a16:colId xmlns:a16="http://schemas.microsoft.com/office/drawing/2014/main" val="3399739507"/>
                    </a:ext>
                  </a:extLst>
                </a:gridCol>
              </a:tblGrid>
              <a:tr h="0">
                <a:tc>
                  <a:txBody>
                    <a:bodyPr/>
                    <a:lstStyle/>
                    <a:p>
                      <a:pPr algn="ctr">
                        <a:lnSpc>
                          <a:spcPct val="100000"/>
                        </a:lnSpc>
                        <a:spcAft>
                          <a:spcPts val="800"/>
                        </a:spcAft>
                      </a:pPr>
                      <a:r>
                        <a:rPr lang="vi-VN" sz="2400" b="1" i="1" dirty="0">
                          <a:effectLst/>
                          <a:latin typeface="+mj-lt"/>
                        </a:rPr>
                        <a:t>Tiêu chí</a:t>
                      </a:r>
                      <a:endParaRPr lang="en-US" sz="1800" b="1"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tc>
                  <a:txBody>
                    <a:bodyPr/>
                    <a:lstStyle/>
                    <a:p>
                      <a:pPr algn="ctr">
                        <a:lnSpc>
                          <a:spcPct val="100000"/>
                        </a:lnSpc>
                        <a:spcAft>
                          <a:spcPts val="800"/>
                        </a:spcAft>
                      </a:pPr>
                      <a:r>
                        <a:rPr lang="vi-VN" sz="2400" b="1" i="1">
                          <a:effectLst/>
                          <a:latin typeface="+mj-lt"/>
                        </a:rPr>
                        <a:t>Đạt</a:t>
                      </a:r>
                      <a:endParaRPr lang="en-US" sz="1800" b="1" i="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tc>
                  <a:txBody>
                    <a:bodyPr/>
                    <a:lstStyle/>
                    <a:p>
                      <a:pPr algn="ctr">
                        <a:lnSpc>
                          <a:spcPct val="100000"/>
                        </a:lnSpc>
                        <a:spcAft>
                          <a:spcPts val="800"/>
                        </a:spcAft>
                      </a:pPr>
                      <a:r>
                        <a:rPr lang="vi-VN" sz="2400" b="1" i="1">
                          <a:effectLst/>
                          <a:latin typeface="+mj-lt"/>
                        </a:rPr>
                        <a:t>Chưa đạt</a:t>
                      </a:r>
                      <a:endParaRPr lang="en-US" sz="1800" b="1" i="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472478017"/>
                  </a:ext>
                </a:extLst>
              </a:tr>
              <a:tr h="0">
                <a:tc>
                  <a:txBody>
                    <a:bodyPr/>
                    <a:lstStyle/>
                    <a:p>
                      <a:pPr algn="just">
                        <a:lnSpc>
                          <a:spcPct val="100000"/>
                        </a:lnSpc>
                        <a:spcAft>
                          <a:spcPts val="800"/>
                        </a:spcAft>
                      </a:pPr>
                      <a:r>
                        <a:rPr lang="vi-VN" sz="2400">
                          <a:effectLst/>
                          <a:latin typeface="+mj-lt"/>
                        </a:rPr>
                        <a:t>Đảm bảo hình thức của đoạn văn (Lùi đầu dòng, viết hoa và kết thúc bằng dấu chấm câu)</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64543296"/>
                  </a:ext>
                </a:extLst>
              </a:tr>
              <a:tr h="0">
                <a:tc>
                  <a:txBody>
                    <a:bodyPr/>
                    <a:lstStyle/>
                    <a:p>
                      <a:pPr algn="just">
                        <a:lnSpc>
                          <a:spcPct val="100000"/>
                        </a:lnSpc>
                        <a:spcAft>
                          <a:spcPts val="800"/>
                        </a:spcAft>
                      </a:pPr>
                      <a:r>
                        <a:rPr lang="vi-VN" sz="2400">
                          <a:effectLst/>
                          <a:latin typeface="+mj-lt"/>
                        </a:rPr>
                        <a:t>Nêu được hoàn cảnh vua ban cam quý cho Trần Quốc Toản</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18509161"/>
                  </a:ext>
                </a:extLst>
              </a:tr>
              <a:tr h="0">
                <a:tc>
                  <a:txBody>
                    <a:bodyPr/>
                    <a:lstStyle/>
                    <a:p>
                      <a:pPr algn="just">
                        <a:lnSpc>
                          <a:spcPct val="100000"/>
                        </a:lnSpc>
                        <a:spcAft>
                          <a:spcPts val="800"/>
                        </a:spcAft>
                      </a:pPr>
                      <a:r>
                        <a:rPr lang="vi-VN" sz="2400">
                          <a:effectLst/>
                          <a:latin typeface="+mj-lt"/>
                        </a:rPr>
                        <a:t> Nêu được tâm trạng của nhân vật</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33807485"/>
                  </a:ext>
                </a:extLst>
              </a:tr>
              <a:tr h="0">
                <a:tc>
                  <a:txBody>
                    <a:bodyPr/>
                    <a:lstStyle/>
                    <a:p>
                      <a:pPr algn="just">
                        <a:lnSpc>
                          <a:spcPct val="100000"/>
                        </a:lnSpc>
                        <a:spcAft>
                          <a:spcPts val="800"/>
                        </a:spcAft>
                      </a:pPr>
                      <a:r>
                        <a:rPr lang="vi-VN" sz="2400">
                          <a:effectLst/>
                          <a:latin typeface="+mj-lt"/>
                        </a:rPr>
                        <a:t>Nêu được phẩm chất của nhân vật</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03698581"/>
                  </a:ext>
                </a:extLst>
              </a:tr>
              <a:tr h="0">
                <a:tc>
                  <a:txBody>
                    <a:bodyPr/>
                    <a:lstStyle/>
                    <a:p>
                      <a:pPr algn="just">
                        <a:lnSpc>
                          <a:spcPct val="100000"/>
                        </a:lnSpc>
                        <a:spcAft>
                          <a:spcPts val="800"/>
                        </a:spcAft>
                      </a:pPr>
                      <a:r>
                        <a:rPr lang="vi-VN" sz="2400">
                          <a:effectLst/>
                          <a:latin typeface="+mj-lt"/>
                        </a:rPr>
                        <a:t>Rút ra được thông điệp cho bản thân</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64500489"/>
                  </a:ext>
                </a:extLst>
              </a:tr>
            </a:tbl>
          </a:graphicData>
        </a:graphic>
      </p:graphicFrame>
      <p:grpSp>
        <p:nvGrpSpPr>
          <p:cNvPr id="3" name="Google Shape;625;p48">
            <a:extLst>
              <a:ext uri="{FF2B5EF4-FFF2-40B4-BE49-F238E27FC236}">
                <a16:creationId xmlns:a16="http://schemas.microsoft.com/office/drawing/2014/main" id="{3D960A68-47A7-C6D6-09F4-EAAD15AF440B}"/>
              </a:ext>
            </a:extLst>
          </p:cNvPr>
          <p:cNvGrpSpPr/>
          <p:nvPr/>
        </p:nvGrpSpPr>
        <p:grpSpPr>
          <a:xfrm>
            <a:off x="-89711" y="2787032"/>
            <a:ext cx="1145430" cy="2363645"/>
            <a:chOff x="3454075" y="1949925"/>
            <a:chExt cx="369000" cy="640075"/>
          </a:xfrm>
        </p:grpSpPr>
        <p:sp>
          <p:nvSpPr>
            <p:cNvPr id="4" name="Google Shape;626;p48">
              <a:extLst>
                <a:ext uri="{FF2B5EF4-FFF2-40B4-BE49-F238E27FC236}">
                  <a16:creationId xmlns:a16="http://schemas.microsoft.com/office/drawing/2014/main" id="{66D0D499-FEC9-472C-7840-FA667023171E}"/>
                </a:ext>
              </a:extLst>
            </p:cNvPr>
            <p:cNvSpPr/>
            <p:nvPr/>
          </p:nvSpPr>
          <p:spPr>
            <a:xfrm>
              <a:off x="3707250" y="2086975"/>
              <a:ext cx="112850" cy="188400"/>
            </a:xfrm>
            <a:custGeom>
              <a:avLst/>
              <a:gdLst/>
              <a:ahLst/>
              <a:cxnLst/>
              <a:rect l="l" t="t" r="r" b="b"/>
              <a:pathLst>
                <a:path w="4514" h="7536" extrusionOk="0">
                  <a:moveTo>
                    <a:pt x="2712" y="1"/>
                  </a:moveTo>
                  <a:lnTo>
                    <a:pt x="2522" y="838"/>
                  </a:lnTo>
                  <a:lnTo>
                    <a:pt x="2403" y="1232"/>
                  </a:lnTo>
                  <a:lnTo>
                    <a:pt x="2347" y="1436"/>
                  </a:lnTo>
                  <a:lnTo>
                    <a:pt x="2315" y="1541"/>
                  </a:lnTo>
                  <a:lnTo>
                    <a:pt x="2287" y="1643"/>
                  </a:lnTo>
                  <a:lnTo>
                    <a:pt x="2157" y="2037"/>
                  </a:lnTo>
                  <a:cubicBezTo>
                    <a:pt x="2139" y="2097"/>
                    <a:pt x="2111" y="2171"/>
                    <a:pt x="2083" y="2227"/>
                  </a:cubicBezTo>
                  <a:lnTo>
                    <a:pt x="2009" y="2421"/>
                  </a:lnTo>
                  <a:lnTo>
                    <a:pt x="1861" y="2800"/>
                  </a:lnTo>
                  <a:lnTo>
                    <a:pt x="1699" y="3180"/>
                  </a:lnTo>
                  <a:cubicBezTo>
                    <a:pt x="1467" y="3666"/>
                    <a:pt x="1203" y="4148"/>
                    <a:pt x="908" y="4573"/>
                  </a:cubicBezTo>
                  <a:cubicBezTo>
                    <a:pt x="764" y="4777"/>
                    <a:pt x="602" y="4985"/>
                    <a:pt x="440" y="5161"/>
                  </a:cubicBezTo>
                  <a:cubicBezTo>
                    <a:pt x="366" y="5263"/>
                    <a:pt x="278" y="5337"/>
                    <a:pt x="204" y="5425"/>
                  </a:cubicBezTo>
                  <a:cubicBezTo>
                    <a:pt x="162" y="5453"/>
                    <a:pt x="116" y="5498"/>
                    <a:pt x="74" y="5527"/>
                  </a:cubicBezTo>
                  <a:lnTo>
                    <a:pt x="29" y="5569"/>
                  </a:lnTo>
                  <a:lnTo>
                    <a:pt x="0" y="5586"/>
                  </a:lnTo>
                  <a:lnTo>
                    <a:pt x="0" y="5600"/>
                  </a:lnTo>
                  <a:lnTo>
                    <a:pt x="14" y="5586"/>
                  </a:lnTo>
                  <a:lnTo>
                    <a:pt x="1524" y="7535"/>
                  </a:lnTo>
                  <a:lnTo>
                    <a:pt x="1583" y="7489"/>
                  </a:lnTo>
                  <a:lnTo>
                    <a:pt x="1611" y="7461"/>
                  </a:lnTo>
                  <a:lnTo>
                    <a:pt x="1685" y="7401"/>
                  </a:lnTo>
                  <a:cubicBezTo>
                    <a:pt x="1717" y="7359"/>
                    <a:pt x="1759" y="7328"/>
                    <a:pt x="1787" y="7285"/>
                  </a:cubicBezTo>
                  <a:cubicBezTo>
                    <a:pt x="1833" y="7257"/>
                    <a:pt x="1861" y="7211"/>
                    <a:pt x="1893" y="7183"/>
                  </a:cubicBezTo>
                  <a:lnTo>
                    <a:pt x="1981" y="7081"/>
                  </a:lnTo>
                  <a:cubicBezTo>
                    <a:pt x="2097" y="6934"/>
                    <a:pt x="2213" y="6800"/>
                    <a:pt x="2315" y="6656"/>
                  </a:cubicBezTo>
                  <a:cubicBezTo>
                    <a:pt x="2522" y="6378"/>
                    <a:pt x="2712" y="6082"/>
                    <a:pt x="2874" y="5790"/>
                  </a:cubicBezTo>
                  <a:cubicBezTo>
                    <a:pt x="3212" y="5203"/>
                    <a:pt x="3476" y="4601"/>
                    <a:pt x="3694" y="3986"/>
                  </a:cubicBezTo>
                  <a:lnTo>
                    <a:pt x="3856" y="3532"/>
                  </a:lnTo>
                  <a:lnTo>
                    <a:pt x="3986" y="3064"/>
                  </a:lnTo>
                  <a:lnTo>
                    <a:pt x="4046" y="2843"/>
                  </a:lnTo>
                  <a:cubicBezTo>
                    <a:pt x="4074" y="2755"/>
                    <a:pt x="4091" y="2684"/>
                    <a:pt x="4105" y="2611"/>
                  </a:cubicBezTo>
                  <a:lnTo>
                    <a:pt x="4221" y="2139"/>
                  </a:lnTo>
                  <a:lnTo>
                    <a:pt x="4236" y="2023"/>
                  </a:lnTo>
                  <a:lnTo>
                    <a:pt x="4267" y="1907"/>
                  </a:lnTo>
                  <a:lnTo>
                    <a:pt x="4309" y="1671"/>
                  </a:lnTo>
                  <a:lnTo>
                    <a:pt x="4397" y="1218"/>
                  </a:lnTo>
                  <a:lnTo>
                    <a:pt x="4513" y="278"/>
                  </a:lnTo>
                  <a:lnTo>
                    <a:pt x="2712" y="1"/>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627;p48">
              <a:extLst>
                <a:ext uri="{FF2B5EF4-FFF2-40B4-BE49-F238E27FC236}">
                  <a16:creationId xmlns:a16="http://schemas.microsoft.com/office/drawing/2014/main" id="{9F058C7E-6B95-475A-B8F1-4D14A68372B8}"/>
                </a:ext>
              </a:extLst>
            </p:cNvPr>
            <p:cNvSpPr/>
            <p:nvPr/>
          </p:nvSpPr>
          <p:spPr>
            <a:xfrm>
              <a:off x="3491100" y="2110100"/>
              <a:ext cx="120150" cy="186450"/>
            </a:xfrm>
            <a:custGeom>
              <a:avLst/>
              <a:gdLst/>
              <a:ahLst/>
              <a:cxnLst/>
              <a:rect l="l" t="t" r="r" b="b"/>
              <a:pathLst>
                <a:path w="4806" h="7458" extrusionOk="0">
                  <a:moveTo>
                    <a:pt x="4791" y="5421"/>
                  </a:moveTo>
                  <a:lnTo>
                    <a:pt x="4788" y="5426"/>
                  </a:lnTo>
                  <a:lnTo>
                    <a:pt x="4805" y="5435"/>
                  </a:lnTo>
                  <a:lnTo>
                    <a:pt x="4805" y="5435"/>
                  </a:lnTo>
                  <a:lnTo>
                    <a:pt x="4791" y="5421"/>
                  </a:lnTo>
                  <a:close/>
                  <a:moveTo>
                    <a:pt x="1787" y="1"/>
                  </a:moveTo>
                  <a:lnTo>
                    <a:pt x="0" y="381"/>
                  </a:lnTo>
                  <a:lnTo>
                    <a:pt x="176" y="1302"/>
                  </a:lnTo>
                  <a:lnTo>
                    <a:pt x="292" y="1773"/>
                  </a:lnTo>
                  <a:lnTo>
                    <a:pt x="338" y="1992"/>
                  </a:lnTo>
                  <a:lnTo>
                    <a:pt x="366" y="2111"/>
                  </a:lnTo>
                  <a:lnTo>
                    <a:pt x="408" y="2227"/>
                  </a:lnTo>
                  <a:lnTo>
                    <a:pt x="542" y="2681"/>
                  </a:lnTo>
                  <a:cubicBezTo>
                    <a:pt x="556" y="2755"/>
                    <a:pt x="584" y="2843"/>
                    <a:pt x="616" y="2917"/>
                  </a:cubicBezTo>
                  <a:lnTo>
                    <a:pt x="690" y="3135"/>
                  </a:lnTo>
                  <a:lnTo>
                    <a:pt x="848" y="3589"/>
                  </a:lnTo>
                  <a:lnTo>
                    <a:pt x="1042" y="4046"/>
                  </a:lnTo>
                  <a:cubicBezTo>
                    <a:pt x="1288" y="4630"/>
                    <a:pt x="1583" y="5231"/>
                    <a:pt x="1949" y="5787"/>
                  </a:cubicBezTo>
                  <a:cubicBezTo>
                    <a:pt x="2139" y="6068"/>
                    <a:pt x="2329" y="6360"/>
                    <a:pt x="2551" y="6624"/>
                  </a:cubicBezTo>
                  <a:cubicBezTo>
                    <a:pt x="2667" y="6754"/>
                    <a:pt x="2783" y="6888"/>
                    <a:pt x="2916" y="7036"/>
                  </a:cubicBezTo>
                  <a:lnTo>
                    <a:pt x="3018" y="7124"/>
                  </a:lnTo>
                  <a:cubicBezTo>
                    <a:pt x="3047" y="7166"/>
                    <a:pt x="3078" y="7194"/>
                    <a:pt x="3120" y="7226"/>
                  </a:cubicBezTo>
                  <a:cubicBezTo>
                    <a:pt x="3152" y="7268"/>
                    <a:pt x="3194" y="7300"/>
                    <a:pt x="3222" y="7328"/>
                  </a:cubicBezTo>
                  <a:lnTo>
                    <a:pt x="3296" y="7387"/>
                  </a:lnTo>
                  <a:lnTo>
                    <a:pt x="3328" y="7416"/>
                  </a:lnTo>
                  <a:lnTo>
                    <a:pt x="3384" y="7458"/>
                  </a:lnTo>
                  <a:lnTo>
                    <a:pt x="4788" y="5426"/>
                  </a:lnTo>
                  <a:lnTo>
                    <a:pt x="4777" y="5421"/>
                  </a:lnTo>
                  <a:lnTo>
                    <a:pt x="4717" y="5379"/>
                  </a:lnTo>
                  <a:cubicBezTo>
                    <a:pt x="4689" y="5347"/>
                    <a:pt x="4647" y="5305"/>
                    <a:pt x="4601" y="5277"/>
                  </a:cubicBezTo>
                  <a:cubicBezTo>
                    <a:pt x="4513" y="5203"/>
                    <a:pt x="4425" y="5115"/>
                    <a:pt x="4337" y="5027"/>
                  </a:cubicBezTo>
                  <a:cubicBezTo>
                    <a:pt x="4162" y="4865"/>
                    <a:pt x="4000" y="4661"/>
                    <a:pt x="3838" y="4454"/>
                  </a:cubicBezTo>
                  <a:cubicBezTo>
                    <a:pt x="3518" y="4060"/>
                    <a:pt x="3240" y="3589"/>
                    <a:pt x="2976" y="3121"/>
                  </a:cubicBezTo>
                  <a:lnTo>
                    <a:pt x="2783" y="2755"/>
                  </a:lnTo>
                  <a:lnTo>
                    <a:pt x="2624" y="2389"/>
                  </a:lnTo>
                  <a:lnTo>
                    <a:pt x="2536" y="2199"/>
                  </a:lnTo>
                  <a:cubicBezTo>
                    <a:pt x="2505" y="2125"/>
                    <a:pt x="2477" y="2065"/>
                    <a:pt x="2463" y="2006"/>
                  </a:cubicBezTo>
                  <a:lnTo>
                    <a:pt x="2301" y="1612"/>
                  </a:lnTo>
                  <a:lnTo>
                    <a:pt x="2255" y="1524"/>
                  </a:lnTo>
                  <a:lnTo>
                    <a:pt x="2227" y="1422"/>
                  </a:lnTo>
                  <a:lnTo>
                    <a:pt x="2167" y="1214"/>
                  </a:lnTo>
                  <a:lnTo>
                    <a:pt x="2023" y="820"/>
                  </a:lnTo>
                  <a:lnTo>
                    <a:pt x="1787" y="1"/>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628;p48">
              <a:extLst>
                <a:ext uri="{FF2B5EF4-FFF2-40B4-BE49-F238E27FC236}">
                  <a16:creationId xmlns:a16="http://schemas.microsoft.com/office/drawing/2014/main" id="{C1F46E69-3A00-8889-5C4C-D732A341BC5D}"/>
                </a:ext>
              </a:extLst>
            </p:cNvPr>
            <p:cNvSpPr/>
            <p:nvPr/>
          </p:nvSpPr>
          <p:spPr>
            <a:xfrm>
              <a:off x="3551150" y="2367675"/>
              <a:ext cx="157275" cy="201175"/>
            </a:xfrm>
            <a:custGeom>
              <a:avLst/>
              <a:gdLst/>
              <a:ahLst/>
              <a:cxnLst/>
              <a:rect l="l" t="t" r="r" b="b"/>
              <a:pathLst>
                <a:path w="6291" h="8047" extrusionOk="0">
                  <a:moveTo>
                    <a:pt x="662" y="0"/>
                  </a:moveTo>
                  <a:cubicBezTo>
                    <a:pt x="662" y="0"/>
                    <a:pt x="1" y="5421"/>
                    <a:pt x="353" y="7679"/>
                  </a:cubicBezTo>
                  <a:cubicBezTo>
                    <a:pt x="353" y="7679"/>
                    <a:pt x="804" y="8046"/>
                    <a:pt x="1457" y="8046"/>
                  </a:cubicBezTo>
                  <a:cubicBezTo>
                    <a:pt x="1708" y="8046"/>
                    <a:pt x="1990" y="7992"/>
                    <a:pt x="2287" y="7841"/>
                  </a:cubicBezTo>
                  <a:lnTo>
                    <a:pt x="3167" y="2727"/>
                  </a:lnTo>
                  <a:lnTo>
                    <a:pt x="3181" y="2653"/>
                  </a:lnTo>
                  <a:cubicBezTo>
                    <a:pt x="3388" y="2653"/>
                    <a:pt x="3592" y="2653"/>
                    <a:pt x="3782" y="2667"/>
                  </a:cubicBezTo>
                  <a:lnTo>
                    <a:pt x="3782" y="2727"/>
                  </a:lnTo>
                  <a:lnTo>
                    <a:pt x="3916" y="7841"/>
                  </a:lnTo>
                  <a:cubicBezTo>
                    <a:pt x="4209" y="7992"/>
                    <a:pt x="4489" y="8046"/>
                    <a:pt x="4740" y="8046"/>
                  </a:cubicBezTo>
                  <a:cubicBezTo>
                    <a:pt x="5392" y="8046"/>
                    <a:pt x="5850" y="7679"/>
                    <a:pt x="5850" y="7679"/>
                  </a:cubicBezTo>
                  <a:cubicBezTo>
                    <a:pt x="6202" y="5421"/>
                    <a:pt x="6290" y="1"/>
                    <a:pt x="6290" y="0"/>
                  </a:cubicBezTo>
                  <a:lnTo>
                    <a:pt x="6290" y="0"/>
                  </a:lnTo>
                  <a:lnTo>
                    <a:pt x="5161" y="219"/>
                  </a:lnTo>
                  <a:lnTo>
                    <a:pt x="1862" y="233"/>
                  </a:lnTo>
                  <a:lnTo>
                    <a:pt x="6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629;p48">
              <a:extLst>
                <a:ext uri="{FF2B5EF4-FFF2-40B4-BE49-F238E27FC236}">
                  <a16:creationId xmlns:a16="http://schemas.microsoft.com/office/drawing/2014/main" id="{1FF69D01-C99F-D3A5-ED72-D87990496515}"/>
                </a:ext>
              </a:extLst>
            </p:cNvPr>
            <p:cNvSpPr/>
            <p:nvPr/>
          </p:nvSpPr>
          <p:spPr>
            <a:xfrm>
              <a:off x="3555550" y="2369875"/>
              <a:ext cx="156475" cy="128225"/>
            </a:xfrm>
            <a:custGeom>
              <a:avLst/>
              <a:gdLst/>
              <a:ahLst/>
              <a:cxnLst/>
              <a:rect l="l" t="t" r="r" b="b"/>
              <a:pathLst>
                <a:path w="6259" h="5129" extrusionOk="0">
                  <a:moveTo>
                    <a:pt x="486" y="0"/>
                  </a:moveTo>
                  <a:cubicBezTo>
                    <a:pt x="486" y="0"/>
                    <a:pt x="117" y="2375"/>
                    <a:pt x="1" y="4763"/>
                  </a:cubicBezTo>
                  <a:cubicBezTo>
                    <a:pt x="764" y="5041"/>
                    <a:pt x="1963" y="5087"/>
                    <a:pt x="2727" y="5129"/>
                  </a:cubicBezTo>
                  <a:lnTo>
                    <a:pt x="2991" y="2741"/>
                  </a:lnTo>
                  <a:lnTo>
                    <a:pt x="3005" y="2667"/>
                  </a:lnTo>
                  <a:lnTo>
                    <a:pt x="3606" y="2667"/>
                  </a:lnTo>
                  <a:lnTo>
                    <a:pt x="3606" y="2741"/>
                  </a:lnTo>
                  <a:lnTo>
                    <a:pt x="3546" y="5055"/>
                  </a:lnTo>
                  <a:cubicBezTo>
                    <a:pt x="4324" y="5041"/>
                    <a:pt x="5615" y="5087"/>
                    <a:pt x="6128" y="4735"/>
                  </a:cubicBezTo>
                  <a:cubicBezTo>
                    <a:pt x="6258" y="2449"/>
                    <a:pt x="6114" y="0"/>
                    <a:pt x="6114" y="0"/>
                  </a:cubicBezTo>
                  <a:lnTo>
                    <a:pt x="4985" y="233"/>
                  </a:lnTo>
                  <a:lnTo>
                    <a:pt x="1686" y="250"/>
                  </a:lnTo>
                  <a:lnTo>
                    <a:pt x="486" y="0"/>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630;p48">
              <a:extLst>
                <a:ext uri="{FF2B5EF4-FFF2-40B4-BE49-F238E27FC236}">
                  <a16:creationId xmlns:a16="http://schemas.microsoft.com/office/drawing/2014/main" id="{8BA438F7-8D43-0845-88F6-E30266F055C0}"/>
                </a:ext>
              </a:extLst>
            </p:cNvPr>
            <p:cNvSpPr/>
            <p:nvPr/>
          </p:nvSpPr>
          <p:spPr>
            <a:xfrm>
              <a:off x="3607975" y="2434675"/>
              <a:ext cx="60075" cy="2225"/>
            </a:xfrm>
            <a:custGeom>
              <a:avLst/>
              <a:gdLst/>
              <a:ahLst/>
              <a:cxnLst/>
              <a:rect l="l" t="t" r="r" b="b"/>
              <a:pathLst>
                <a:path w="2403" h="89" extrusionOk="0">
                  <a:moveTo>
                    <a:pt x="1203" y="1"/>
                  </a:moveTo>
                  <a:cubicBezTo>
                    <a:pt x="806" y="1"/>
                    <a:pt x="412" y="1"/>
                    <a:pt x="14" y="33"/>
                  </a:cubicBezTo>
                  <a:cubicBezTo>
                    <a:pt x="0" y="33"/>
                    <a:pt x="0" y="33"/>
                    <a:pt x="0" y="47"/>
                  </a:cubicBezTo>
                  <a:cubicBezTo>
                    <a:pt x="0" y="61"/>
                    <a:pt x="14" y="61"/>
                    <a:pt x="14" y="61"/>
                  </a:cubicBezTo>
                  <a:lnTo>
                    <a:pt x="1203" y="75"/>
                  </a:lnTo>
                  <a:lnTo>
                    <a:pt x="1787" y="89"/>
                  </a:lnTo>
                  <a:lnTo>
                    <a:pt x="2374" y="89"/>
                  </a:lnTo>
                  <a:cubicBezTo>
                    <a:pt x="2389" y="89"/>
                    <a:pt x="2403" y="75"/>
                    <a:pt x="2403" y="61"/>
                  </a:cubicBezTo>
                  <a:cubicBezTo>
                    <a:pt x="2403" y="61"/>
                    <a:pt x="2389" y="47"/>
                    <a:pt x="2374" y="47"/>
                  </a:cubicBezTo>
                  <a:cubicBezTo>
                    <a:pt x="2185" y="33"/>
                    <a:pt x="1995" y="33"/>
                    <a:pt x="1787" y="15"/>
                  </a:cubicBezTo>
                  <a:cubicBezTo>
                    <a:pt x="1597" y="15"/>
                    <a:pt x="1393" y="1"/>
                    <a:pt x="1203"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631;p48">
              <a:extLst>
                <a:ext uri="{FF2B5EF4-FFF2-40B4-BE49-F238E27FC236}">
                  <a16:creationId xmlns:a16="http://schemas.microsoft.com/office/drawing/2014/main" id="{F2432833-5D3E-5AEE-6A35-52F324698844}"/>
                </a:ext>
              </a:extLst>
            </p:cNvPr>
            <p:cNvSpPr/>
            <p:nvPr/>
          </p:nvSpPr>
          <p:spPr>
            <a:xfrm>
              <a:off x="3637600" y="2362125"/>
              <a:ext cx="2225" cy="60175"/>
            </a:xfrm>
            <a:custGeom>
              <a:avLst/>
              <a:gdLst/>
              <a:ahLst/>
              <a:cxnLst/>
              <a:rect l="l" t="t" r="r" b="b"/>
              <a:pathLst>
                <a:path w="89" h="2407" extrusionOk="0">
                  <a:moveTo>
                    <a:pt x="32" y="1"/>
                  </a:moveTo>
                  <a:lnTo>
                    <a:pt x="18" y="15"/>
                  </a:lnTo>
                  <a:cubicBezTo>
                    <a:pt x="18" y="222"/>
                    <a:pt x="18" y="412"/>
                    <a:pt x="1" y="616"/>
                  </a:cubicBezTo>
                  <a:lnTo>
                    <a:pt x="1" y="1204"/>
                  </a:lnTo>
                  <a:lnTo>
                    <a:pt x="1" y="1791"/>
                  </a:lnTo>
                  <a:lnTo>
                    <a:pt x="1" y="2375"/>
                  </a:lnTo>
                  <a:cubicBezTo>
                    <a:pt x="1" y="2389"/>
                    <a:pt x="1" y="2407"/>
                    <a:pt x="18" y="2407"/>
                  </a:cubicBezTo>
                  <a:cubicBezTo>
                    <a:pt x="18" y="2407"/>
                    <a:pt x="32" y="2389"/>
                    <a:pt x="32" y="2375"/>
                  </a:cubicBezTo>
                  <a:cubicBezTo>
                    <a:pt x="74" y="1995"/>
                    <a:pt x="74" y="1598"/>
                    <a:pt x="74" y="1204"/>
                  </a:cubicBezTo>
                  <a:cubicBezTo>
                    <a:pt x="88" y="1000"/>
                    <a:pt x="74" y="806"/>
                    <a:pt x="74" y="602"/>
                  </a:cubicBezTo>
                  <a:cubicBezTo>
                    <a:pt x="74" y="412"/>
                    <a:pt x="74" y="222"/>
                    <a:pt x="60" y="15"/>
                  </a:cubicBezTo>
                  <a:cubicBezTo>
                    <a:pt x="60" y="1"/>
                    <a:pt x="46" y="1"/>
                    <a:pt x="32"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632;p48">
              <a:extLst>
                <a:ext uri="{FF2B5EF4-FFF2-40B4-BE49-F238E27FC236}">
                  <a16:creationId xmlns:a16="http://schemas.microsoft.com/office/drawing/2014/main" id="{7D8DBB6D-7796-E805-D34B-D1A9BD7FA5B8}"/>
                </a:ext>
              </a:extLst>
            </p:cNvPr>
            <p:cNvSpPr/>
            <p:nvPr/>
          </p:nvSpPr>
          <p:spPr>
            <a:xfrm>
              <a:off x="3628450" y="2380875"/>
              <a:ext cx="10325" cy="38250"/>
            </a:xfrm>
            <a:custGeom>
              <a:avLst/>
              <a:gdLst/>
              <a:ahLst/>
              <a:cxnLst/>
              <a:rect l="l" t="t" r="r" b="b"/>
              <a:pathLst>
                <a:path w="413" h="1530" extrusionOk="0">
                  <a:moveTo>
                    <a:pt x="46" y="0"/>
                  </a:moveTo>
                  <a:cubicBezTo>
                    <a:pt x="32" y="0"/>
                    <a:pt x="32" y="14"/>
                    <a:pt x="32" y="14"/>
                  </a:cubicBezTo>
                  <a:cubicBezTo>
                    <a:pt x="1" y="292"/>
                    <a:pt x="1" y="570"/>
                    <a:pt x="15" y="848"/>
                  </a:cubicBezTo>
                  <a:cubicBezTo>
                    <a:pt x="15" y="996"/>
                    <a:pt x="32" y="1129"/>
                    <a:pt x="75" y="1273"/>
                  </a:cubicBezTo>
                  <a:cubicBezTo>
                    <a:pt x="89" y="1333"/>
                    <a:pt x="120" y="1407"/>
                    <a:pt x="177" y="1463"/>
                  </a:cubicBezTo>
                  <a:cubicBezTo>
                    <a:pt x="217" y="1503"/>
                    <a:pt x="269" y="1529"/>
                    <a:pt x="322" y="1529"/>
                  </a:cubicBezTo>
                  <a:cubicBezTo>
                    <a:pt x="348" y="1529"/>
                    <a:pt x="374" y="1523"/>
                    <a:pt x="398" y="1509"/>
                  </a:cubicBezTo>
                  <a:cubicBezTo>
                    <a:pt x="398" y="1509"/>
                    <a:pt x="412" y="1495"/>
                    <a:pt x="398" y="1495"/>
                  </a:cubicBezTo>
                  <a:cubicBezTo>
                    <a:pt x="398" y="1481"/>
                    <a:pt x="398" y="1481"/>
                    <a:pt x="384" y="1481"/>
                  </a:cubicBezTo>
                  <a:cubicBezTo>
                    <a:pt x="374" y="1483"/>
                    <a:pt x="364" y="1484"/>
                    <a:pt x="355" y="1484"/>
                  </a:cubicBezTo>
                  <a:cubicBezTo>
                    <a:pt x="305" y="1484"/>
                    <a:pt x="258" y="1456"/>
                    <a:pt x="222" y="1421"/>
                  </a:cubicBezTo>
                  <a:cubicBezTo>
                    <a:pt x="177" y="1375"/>
                    <a:pt x="163" y="1319"/>
                    <a:pt x="148" y="1245"/>
                  </a:cubicBezTo>
                  <a:cubicBezTo>
                    <a:pt x="103" y="1112"/>
                    <a:pt x="103" y="982"/>
                    <a:pt x="89" y="848"/>
                  </a:cubicBezTo>
                  <a:cubicBezTo>
                    <a:pt x="75" y="570"/>
                    <a:pt x="61" y="292"/>
                    <a:pt x="61" y="14"/>
                  </a:cubicBezTo>
                  <a:lnTo>
                    <a:pt x="46"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633;p48">
              <a:extLst>
                <a:ext uri="{FF2B5EF4-FFF2-40B4-BE49-F238E27FC236}">
                  <a16:creationId xmlns:a16="http://schemas.microsoft.com/office/drawing/2014/main" id="{C9C6023C-CD4E-42A7-BF7F-87274B85521E}"/>
                </a:ext>
              </a:extLst>
            </p:cNvPr>
            <p:cNvSpPr/>
            <p:nvPr/>
          </p:nvSpPr>
          <p:spPr>
            <a:xfrm>
              <a:off x="3688175" y="2376825"/>
              <a:ext cx="18050" cy="30100"/>
            </a:xfrm>
            <a:custGeom>
              <a:avLst/>
              <a:gdLst/>
              <a:ahLst/>
              <a:cxnLst/>
              <a:rect l="l" t="t" r="r" b="b"/>
              <a:pathLst>
                <a:path w="722" h="1204" extrusionOk="0">
                  <a:moveTo>
                    <a:pt x="32" y="0"/>
                  </a:moveTo>
                  <a:cubicBezTo>
                    <a:pt x="18" y="0"/>
                    <a:pt x="18" y="14"/>
                    <a:pt x="18" y="14"/>
                  </a:cubicBezTo>
                  <a:cubicBezTo>
                    <a:pt x="0" y="74"/>
                    <a:pt x="0" y="148"/>
                    <a:pt x="0" y="204"/>
                  </a:cubicBezTo>
                  <a:lnTo>
                    <a:pt x="18" y="292"/>
                  </a:lnTo>
                  <a:lnTo>
                    <a:pt x="18" y="380"/>
                  </a:lnTo>
                  <a:lnTo>
                    <a:pt x="46" y="468"/>
                  </a:lnTo>
                  <a:lnTo>
                    <a:pt x="60" y="556"/>
                  </a:lnTo>
                  <a:cubicBezTo>
                    <a:pt x="74" y="588"/>
                    <a:pt x="88" y="616"/>
                    <a:pt x="106" y="644"/>
                  </a:cubicBezTo>
                  <a:cubicBezTo>
                    <a:pt x="120" y="676"/>
                    <a:pt x="120" y="704"/>
                    <a:pt x="148" y="732"/>
                  </a:cubicBezTo>
                  <a:cubicBezTo>
                    <a:pt x="208" y="852"/>
                    <a:pt x="282" y="940"/>
                    <a:pt x="384" y="1027"/>
                  </a:cubicBezTo>
                  <a:cubicBezTo>
                    <a:pt x="471" y="1098"/>
                    <a:pt x="573" y="1172"/>
                    <a:pt x="690" y="1203"/>
                  </a:cubicBezTo>
                  <a:cubicBezTo>
                    <a:pt x="704" y="1203"/>
                    <a:pt x="721" y="1203"/>
                    <a:pt x="721" y="1186"/>
                  </a:cubicBezTo>
                  <a:cubicBezTo>
                    <a:pt x="721" y="1186"/>
                    <a:pt x="721" y="1172"/>
                    <a:pt x="704" y="1172"/>
                  </a:cubicBezTo>
                  <a:cubicBezTo>
                    <a:pt x="602" y="1115"/>
                    <a:pt x="500" y="1056"/>
                    <a:pt x="426" y="968"/>
                  </a:cubicBezTo>
                  <a:cubicBezTo>
                    <a:pt x="338" y="894"/>
                    <a:pt x="264" y="806"/>
                    <a:pt x="208" y="704"/>
                  </a:cubicBezTo>
                  <a:cubicBezTo>
                    <a:pt x="194" y="676"/>
                    <a:pt x="176" y="644"/>
                    <a:pt x="162" y="616"/>
                  </a:cubicBezTo>
                  <a:cubicBezTo>
                    <a:pt x="148" y="602"/>
                    <a:pt x="148" y="570"/>
                    <a:pt x="134" y="542"/>
                  </a:cubicBezTo>
                  <a:lnTo>
                    <a:pt x="106" y="454"/>
                  </a:lnTo>
                  <a:lnTo>
                    <a:pt x="88" y="366"/>
                  </a:lnTo>
                  <a:cubicBezTo>
                    <a:pt x="60" y="324"/>
                    <a:pt x="60" y="250"/>
                    <a:pt x="60" y="190"/>
                  </a:cubicBezTo>
                  <a:cubicBezTo>
                    <a:pt x="46" y="130"/>
                    <a:pt x="46" y="74"/>
                    <a:pt x="46" y="14"/>
                  </a:cubicBezTo>
                  <a:lnTo>
                    <a:pt x="32"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634;p48">
              <a:extLst>
                <a:ext uri="{FF2B5EF4-FFF2-40B4-BE49-F238E27FC236}">
                  <a16:creationId xmlns:a16="http://schemas.microsoft.com/office/drawing/2014/main" id="{73000D66-6708-5E74-CA6A-68925F99E28A}"/>
                </a:ext>
              </a:extLst>
            </p:cNvPr>
            <p:cNvSpPr/>
            <p:nvPr/>
          </p:nvSpPr>
          <p:spPr>
            <a:xfrm>
              <a:off x="3567250" y="2376825"/>
              <a:ext cx="18400" cy="30100"/>
            </a:xfrm>
            <a:custGeom>
              <a:avLst/>
              <a:gdLst/>
              <a:ahLst/>
              <a:cxnLst/>
              <a:rect l="l" t="t" r="r" b="b"/>
              <a:pathLst>
                <a:path w="736" h="1204" extrusionOk="0">
                  <a:moveTo>
                    <a:pt x="704" y="0"/>
                  </a:moveTo>
                  <a:cubicBezTo>
                    <a:pt x="690" y="0"/>
                    <a:pt x="690" y="14"/>
                    <a:pt x="690" y="14"/>
                  </a:cubicBezTo>
                  <a:cubicBezTo>
                    <a:pt x="676" y="74"/>
                    <a:pt x="676" y="130"/>
                    <a:pt x="676" y="190"/>
                  </a:cubicBezTo>
                  <a:cubicBezTo>
                    <a:pt x="662" y="250"/>
                    <a:pt x="662" y="324"/>
                    <a:pt x="648" y="366"/>
                  </a:cubicBezTo>
                  <a:lnTo>
                    <a:pt x="634" y="454"/>
                  </a:lnTo>
                  <a:lnTo>
                    <a:pt x="602" y="542"/>
                  </a:lnTo>
                  <a:cubicBezTo>
                    <a:pt x="588" y="570"/>
                    <a:pt x="574" y="602"/>
                    <a:pt x="560" y="616"/>
                  </a:cubicBezTo>
                  <a:cubicBezTo>
                    <a:pt x="546" y="644"/>
                    <a:pt x="546" y="676"/>
                    <a:pt x="528" y="704"/>
                  </a:cubicBezTo>
                  <a:cubicBezTo>
                    <a:pt x="472" y="806"/>
                    <a:pt x="398" y="894"/>
                    <a:pt x="310" y="968"/>
                  </a:cubicBezTo>
                  <a:cubicBezTo>
                    <a:pt x="222" y="1056"/>
                    <a:pt x="120" y="1115"/>
                    <a:pt x="18" y="1172"/>
                  </a:cubicBezTo>
                  <a:cubicBezTo>
                    <a:pt x="18" y="1172"/>
                    <a:pt x="1" y="1186"/>
                    <a:pt x="18" y="1203"/>
                  </a:cubicBezTo>
                  <a:lnTo>
                    <a:pt x="32" y="1203"/>
                  </a:lnTo>
                  <a:cubicBezTo>
                    <a:pt x="148" y="1172"/>
                    <a:pt x="264" y="1098"/>
                    <a:pt x="352" y="1027"/>
                  </a:cubicBezTo>
                  <a:cubicBezTo>
                    <a:pt x="440" y="940"/>
                    <a:pt x="528" y="852"/>
                    <a:pt x="588" y="732"/>
                  </a:cubicBezTo>
                  <a:cubicBezTo>
                    <a:pt x="602" y="704"/>
                    <a:pt x="616" y="676"/>
                    <a:pt x="634" y="644"/>
                  </a:cubicBezTo>
                  <a:cubicBezTo>
                    <a:pt x="648" y="616"/>
                    <a:pt x="662" y="588"/>
                    <a:pt x="662" y="556"/>
                  </a:cubicBezTo>
                  <a:lnTo>
                    <a:pt x="690" y="468"/>
                  </a:lnTo>
                  <a:lnTo>
                    <a:pt x="704" y="380"/>
                  </a:lnTo>
                  <a:cubicBezTo>
                    <a:pt x="722" y="352"/>
                    <a:pt x="722" y="324"/>
                    <a:pt x="722" y="292"/>
                  </a:cubicBezTo>
                  <a:lnTo>
                    <a:pt x="736" y="204"/>
                  </a:lnTo>
                  <a:cubicBezTo>
                    <a:pt x="736" y="148"/>
                    <a:pt x="722" y="74"/>
                    <a:pt x="722" y="14"/>
                  </a:cubicBezTo>
                  <a:lnTo>
                    <a:pt x="704"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635;p48">
              <a:extLst>
                <a:ext uri="{FF2B5EF4-FFF2-40B4-BE49-F238E27FC236}">
                  <a16:creationId xmlns:a16="http://schemas.microsoft.com/office/drawing/2014/main" id="{040EEFD1-7D60-0370-BCED-2CB77138C461}"/>
                </a:ext>
              </a:extLst>
            </p:cNvPr>
            <p:cNvSpPr/>
            <p:nvPr/>
          </p:nvSpPr>
          <p:spPr>
            <a:xfrm>
              <a:off x="3529875" y="2205400"/>
              <a:ext cx="76275" cy="97050"/>
            </a:xfrm>
            <a:custGeom>
              <a:avLst/>
              <a:gdLst/>
              <a:ahLst/>
              <a:cxnLst/>
              <a:rect l="l" t="t" r="r" b="b"/>
              <a:pathLst>
                <a:path w="3051" h="3882" extrusionOk="0">
                  <a:moveTo>
                    <a:pt x="2188" y="1"/>
                  </a:moveTo>
                  <a:cubicBezTo>
                    <a:pt x="2176" y="1"/>
                    <a:pt x="2166" y="4"/>
                    <a:pt x="2157" y="12"/>
                  </a:cubicBezTo>
                  <a:cubicBezTo>
                    <a:pt x="1073" y="937"/>
                    <a:pt x="1" y="1933"/>
                    <a:pt x="1" y="1933"/>
                  </a:cubicBezTo>
                  <a:cubicBezTo>
                    <a:pt x="1" y="1933"/>
                    <a:pt x="1365" y="3867"/>
                    <a:pt x="2157" y="3881"/>
                  </a:cubicBezTo>
                  <a:lnTo>
                    <a:pt x="3050" y="512"/>
                  </a:lnTo>
                  <a:lnTo>
                    <a:pt x="3050" y="512"/>
                  </a:lnTo>
                  <a:cubicBezTo>
                    <a:pt x="3046" y="512"/>
                    <a:pt x="3041" y="512"/>
                    <a:pt x="3037" y="512"/>
                  </a:cubicBezTo>
                  <a:cubicBezTo>
                    <a:pt x="2678" y="512"/>
                    <a:pt x="2330" y="1"/>
                    <a:pt x="2188"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636;p48">
              <a:extLst>
                <a:ext uri="{FF2B5EF4-FFF2-40B4-BE49-F238E27FC236}">
                  <a16:creationId xmlns:a16="http://schemas.microsoft.com/office/drawing/2014/main" id="{AC52CEAA-8425-FE67-ABE6-656EE62EB56D}"/>
                </a:ext>
              </a:extLst>
            </p:cNvPr>
            <p:cNvSpPr/>
            <p:nvPr/>
          </p:nvSpPr>
          <p:spPr>
            <a:xfrm>
              <a:off x="3526975" y="2203000"/>
              <a:ext cx="60075" cy="53825"/>
            </a:xfrm>
            <a:custGeom>
              <a:avLst/>
              <a:gdLst/>
              <a:ahLst/>
              <a:cxnLst/>
              <a:rect l="l" t="t" r="r" b="b"/>
              <a:pathLst>
                <a:path w="2403" h="2153" extrusionOk="0">
                  <a:moveTo>
                    <a:pt x="2105" y="1"/>
                  </a:moveTo>
                  <a:cubicBezTo>
                    <a:pt x="2069" y="1"/>
                    <a:pt x="2030" y="17"/>
                    <a:pt x="2009" y="48"/>
                  </a:cubicBezTo>
                  <a:cubicBezTo>
                    <a:pt x="1685" y="696"/>
                    <a:pt x="264" y="1677"/>
                    <a:pt x="60" y="1793"/>
                  </a:cubicBezTo>
                  <a:cubicBezTo>
                    <a:pt x="1" y="1825"/>
                    <a:pt x="1" y="1881"/>
                    <a:pt x="15" y="1941"/>
                  </a:cubicBezTo>
                  <a:cubicBezTo>
                    <a:pt x="15" y="1941"/>
                    <a:pt x="101" y="2152"/>
                    <a:pt x="216" y="2152"/>
                  </a:cubicBezTo>
                  <a:cubicBezTo>
                    <a:pt x="236" y="2152"/>
                    <a:pt x="257" y="2146"/>
                    <a:pt x="278" y="2131"/>
                  </a:cubicBezTo>
                  <a:cubicBezTo>
                    <a:pt x="514" y="1983"/>
                    <a:pt x="2009" y="974"/>
                    <a:pt x="2375" y="224"/>
                  </a:cubicBezTo>
                  <a:cubicBezTo>
                    <a:pt x="2403" y="182"/>
                    <a:pt x="2375" y="108"/>
                    <a:pt x="2333" y="94"/>
                  </a:cubicBezTo>
                  <a:lnTo>
                    <a:pt x="2139" y="6"/>
                  </a:lnTo>
                  <a:cubicBezTo>
                    <a:pt x="2129" y="3"/>
                    <a:pt x="2117" y="1"/>
                    <a:pt x="210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37;p48">
              <a:extLst>
                <a:ext uri="{FF2B5EF4-FFF2-40B4-BE49-F238E27FC236}">
                  <a16:creationId xmlns:a16="http://schemas.microsoft.com/office/drawing/2014/main" id="{CD99A64B-28BB-ABBC-D6C3-EC514593A03A}"/>
                </a:ext>
              </a:extLst>
            </p:cNvPr>
            <p:cNvSpPr/>
            <p:nvPr/>
          </p:nvSpPr>
          <p:spPr>
            <a:xfrm>
              <a:off x="3701000" y="2213725"/>
              <a:ext cx="64575" cy="96150"/>
            </a:xfrm>
            <a:custGeom>
              <a:avLst/>
              <a:gdLst/>
              <a:ahLst/>
              <a:cxnLst/>
              <a:rect l="l" t="t" r="r" b="b"/>
              <a:pathLst>
                <a:path w="2583" h="3846" extrusionOk="0">
                  <a:moveTo>
                    <a:pt x="832" y="1"/>
                  </a:moveTo>
                  <a:cubicBezTo>
                    <a:pt x="709" y="1"/>
                    <a:pt x="382" y="389"/>
                    <a:pt x="70" y="389"/>
                  </a:cubicBezTo>
                  <a:cubicBezTo>
                    <a:pt x="47" y="389"/>
                    <a:pt x="24" y="387"/>
                    <a:pt x="1" y="383"/>
                  </a:cubicBezTo>
                  <a:lnTo>
                    <a:pt x="1" y="383"/>
                  </a:lnTo>
                  <a:lnTo>
                    <a:pt x="366" y="3840"/>
                  </a:lnTo>
                  <a:cubicBezTo>
                    <a:pt x="388" y="3844"/>
                    <a:pt x="410" y="3845"/>
                    <a:pt x="433" y="3845"/>
                  </a:cubicBezTo>
                  <a:cubicBezTo>
                    <a:pt x="1175" y="3845"/>
                    <a:pt x="2583" y="2229"/>
                    <a:pt x="2583" y="2229"/>
                  </a:cubicBezTo>
                  <a:cubicBezTo>
                    <a:pt x="2583" y="2229"/>
                    <a:pt x="1731" y="1086"/>
                    <a:pt x="866" y="17"/>
                  </a:cubicBezTo>
                  <a:cubicBezTo>
                    <a:pt x="858" y="6"/>
                    <a:pt x="846" y="1"/>
                    <a:pt x="83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38;p48">
              <a:extLst>
                <a:ext uri="{FF2B5EF4-FFF2-40B4-BE49-F238E27FC236}">
                  <a16:creationId xmlns:a16="http://schemas.microsoft.com/office/drawing/2014/main" id="{2696C8CB-953D-9E14-9475-C9D68DA517C0}"/>
                </a:ext>
              </a:extLst>
            </p:cNvPr>
            <p:cNvSpPr/>
            <p:nvPr/>
          </p:nvSpPr>
          <p:spPr>
            <a:xfrm>
              <a:off x="3560650" y="2218175"/>
              <a:ext cx="151375" cy="175900"/>
            </a:xfrm>
            <a:custGeom>
              <a:avLst/>
              <a:gdLst/>
              <a:ahLst/>
              <a:cxnLst/>
              <a:rect l="l" t="t" r="r" b="b"/>
              <a:pathLst>
                <a:path w="6055" h="7036" extrusionOk="0">
                  <a:moveTo>
                    <a:pt x="1144" y="1"/>
                  </a:moveTo>
                  <a:cubicBezTo>
                    <a:pt x="838" y="15"/>
                    <a:pt x="440" y="3297"/>
                    <a:pt x="440" y="3297"/>
                  </a:cubicBezTo>
                  <a:lnTo>
                    <a:pt x="1" y="6213"/>
                  </a:lnTo>
                  <a:cubicBezTo>
                    <a:pt x="1" y="6213"/>
                    <a:pt x="1204" y="6888"/>
                    <a:pt x="2948" y="7004"/>
                  </a:cubicBezTo>
                  <a:lnTo>
                    <a:pt x="2934" y="7004"/>
                  </a:lnTo>
                  <a:cubicBezTo>
                    <a:pt x="2948" y="7022"/>
                    <a:pt x="2962" y="7022"/>
                    <a:pt x="2962" y="7022"/>
                  </a:cubicBezTo>
                  <a:lnTo>
                    <a:pt x="2991" y="7022"/>
                  </a:lnTo>
                  <a:cubicBezTo>
                    <a:pt x="3151" y="7031"/>
                    <a:pt x="3308" y="7035"/>
                    <a:pt x="3461" y="7035"/>
                  </a:cubicBezTo>
                  <a:cubicBezTo>
                    <a:pt x="4957" y="7035"/>
                    <a:pt x="6054" y="6624"/>
                    <a:pt x="6054" y="6624"/>
                  </a:cubicBezTo>
                  <a:lnTo>
                    <a:pt x="6012" y="3662"/>
                  </a:lnTo>
                  <a:cubicBezTo>
                    <a:pt x="5966" y="2287"/>
                    <a:pt x="5952" y="177"/>
                    <a:pt x="5952" y="177"/>
                  </a:cubicBezTo>
                  <a:cubicBezTo>
                    <a:pt x="5478" y="95"/>
                    <a:pt x="4983" y="75"/>
                    <a:pt x="4555" y="75"/>
                  </a:cubicBezTo>
                  <a:cubicBezTo>
                    <a:pt x="4282" y="75"/>
                    <a:pt x="4036" y="83"/>
                    <a:pt x="3842" y="89"/>
                  </a:cubicBezTo>
                  <a:cubicBezTo>
                    <a:pt x="3638" y="103"/>
                    <a:pt x="3490" y="103"/>
                    <a:pt x="3430" y="103"/>
                  </a:cubicBezTo>
                  <a:cubicBezTo>
                    <a:pt x="3212" y="75"/>
                    <a:pt x="2245" y="1"/>
                    <a:pt x="1144"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39;p48">
              <a:extLst>
                <a:ext uri="{FF2B5EF4-FFF2-40B4-BE49-F238E27FC236}">
                  <a16:creationId xmlns:a16="http://schemas.microsoft.com/office/drawing/2014/main" id="{08A53791-9CAF-753B-2A86-83C55BCA2905}"/>
                </a:ext>
              </a:extLst>
            </p:cNvPr>
            <p:cNvSpPr/>
            <p:nvPr/>
          </p:nvSpPr>
          <p:spPr>
            <a:xfrm>
              <a:off x="3614200" y="2229525"/>
              <a:ext cx="69600" cy="36000"/>
            </a:xfrm>
            <a:custGeom>
              <a:avLst/>
              <a:gdLst/>
              <a:ahLst/>
              <a:cxnLst/>
              <a:rect l="l" t="t" r="r" b="b"/>
              <a:pathLst>
                <a:path w="2784" h="1440" extrusionOk="0">
                  <a:moveTo>
                    <a:pt x="342" y="28"/>
                  </a:moveTo>
                  <a:cubicBezTo>
                    <a:pt x="43" y="28"/>
                    <a:pt x="43" y="278"/>
                    <a:pt x="43" y="278"/>
                  </a:cubicBezTo>
                  <a:cubicBezTo>
                    <a:pt x="1" y="894"/>
                    <a:pt x="483" y="1362"/>
                    <a:pt x="1084" y="1393"/>
                  </a:cubicBezTo>
                  <a:lnTo>
                    <a:pt x="1746" y="1436"/>
                  </a:lnTo>
                  <a:cubicBezTo>
                    <a:pt x="1772" y="1438"/>
                    <a:pt x="1799" y="1439"/>
                    <a:pt x="1826" y="1439"/>
                  </a:cubicBezTo>
                  <a:cubicBezTo>
                    <a:pt x="2318" y="1439"/>
                    <a:pt x="2728" y="1043"/>
                    <a:pt x="2755" y="542"/>
                  </a:cubicBezTo>
                  <a:cubicBezTo>
                    <a:pt x="2755" y="542"/>
                    <a:pt x="2783" y="306"/>
                    <a:pt x="2477" y="219"/>
                  </a:cubicBezTo>
                  <a:cubicBezTo>
                    <a:pt x="1570" y="0"/>
                    <a:pt x="778" y="60"/>
                    <a:pt x="367" y="29"/>
                  </a:cubicBezTo>
                  <a:cubicBezTo>
                    <a:pt x="358" y="28"/>
                    <a:pt x="350" y="28"/>
                    <a:pt x="342" y="28"/>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40;p48">
              <a:extLst>
                <a:ext uri="{FF2B5EF4-FFF2-40B4-BE49-F238E27FC236}">
                  <a16:creationId xmlns:a16="http://schemas.microsoft.com/office/drawing/2014/main" id="{FBC1B408-B6CE-EF88-429C-0CD1A7FFFCE1}"/>
                </a:ext>
              </a:extLst>
            </p:cNvPr>
            <p:cNvSpPr/>
            <p:nvPr/>
          </p:nvSpPr>
          <p:spPr>
            <a:xfrm>
              <a:off x="3719725" y="2212200"/>
              <a:ext cx="49100" cy="60175"/>
            </a:xfrm>
            <a:custGeom>
              <a:avLst/>
              <a:gdLst/>
              <a:ahLst/>
              <a:cxnLst/>
              <a:rect l="l" t="t" r="r" b="b"/>
              <a:pathLst>
                <a:path w="1964" h="2407" extrusionOk="0">
                  <a:moveTo>
                    <a:pt x="279" y="0"/>
                  </a:moveTo>
                  <a:cubicBezTo>
                    <a:pt x="270" y="0"/>
                    <a:pt x="261" y="2"/>
                    <a:pt x="251" y="4"/>
                  </a:cubicBezTo>
                  <a:lnTo>
                    <a:pt x="89" y="50"/>
                  </a:lnTo>
                  <a:cubicBezTo>
                    <a:pt x="29" y="78"/>
                    <a:pt x="1" y="138"/>
                    <a:pt x="15" y="180"/>
                  </a:cubicBezTo>
                  <a:cubicBezTo>
                    <a:pt x="251" y="971"/>
                    <a:pt x="1464" y="2188"/>
                    <a:pt x="1658" y="2378"/>
                  </a:cubicBezTo>
                  <a:cubicBezTo>
                    <a:pt x="1678" y="2398"/>
                    <a:pt x="1699" y="2407"/>
                    <a:pt x="1720" y="2407"/>
                  </a:cubicBezTo>
                  <a:cubicBezTo>
                    <a:pt x="1820" y="2407"/>
                    <a:pt x="1921" y="2217"/>
                    <a:pt x="1921" y="2217"/>
                  </a:cubicBezTo>
                  <a:cubicBezTo>
                    <a:pt x="1964" y="2174"/>
                    <a:pt x="1950" y="2115"/>
                    <a:pt x="1921" y="2072"/>
                  </a:cubicBezTo>
                  <a:cubicBezTo>
                    <a:pt x="1746" y="1911"/>
                    <a:pt x="585" y="736"/>
                    <a:pt x="367" y="64"/>
                  </a:cubicBezTo>
                  <a:cubicBezTo>
                    <a:pt x="355" y="26"/>
                    <a:pt x="322" y="0"/>
                    <a:pt x="27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1;p48">
              <a:extLst>
                <a:ext uri="{FF2B5EF4-FFF2-40B4-BE49-F238E27FC236}">
                  <a16:creationId xmlns:a16="http://schemas.microsoft.com/office/drawing/2014/main" id="{33D29AC1-F3E0-6464-3DF1-22A3172C9DB0}"/>
                </a:ext>
              </a:extLst>
            </p:cNvPr>
            <p:cNvSpPr/>
            <p:nvPr/>
          </p:nvSpPr>
          <p:spPr>
            <a:xfrm>
              <a:off x="3625200" y="2185525"/>
              <a:ext cx="51300" cy="73150"/>
            </a:xfrm>
            <a:custGeom>
              <a:avLst/>
              <a:gdLst/>
              <a:ahLst/>
              <a:cxnLst/>
              <a:rect l="l" t="t" r="r" b="b"/>
              <a:pathLst>
                <a:path w="2052" h="2926" extrusionOk="0">
                  <a:moveTo>
                    <a:pt x="1059" y="0"/>
                  </a:moveTo>
                  <a:cubicBezTo>
                    <a:pt x="571" y="0"/>
                    <a:pt x="144" y="371"/>
                    <a:pt x="117" y="867"/>
                  </a:cubicBezTo>
                  <a:lnTo>
                    <a:pt x="29" y="2186"/>
                  </a:lnTo>
                  <a:cubicBezTo>
                    <a:pt x="1" y="2700"/>
                    <a:pt x="395" y="2890"/>
                    <a:pt x="908" y="2918"/>
                  </a:cubicBezTo>
                  <a:lnTo>
                    <a:pt x="968" y="2918"/>
                  </a:lnTo>
                  <a:cubicBezTo>
                    <a:pt x="1026" y="2923"/>
                    <a:pt x="1082" y="2926"/>
                    <a:pt x="1137" y="2926"/>
                  </a:cubicBezTo>
                  <a:cubicBezTo>
                    <a:pt x="1572" y="2926"/>
                    <a:pt x="1907" y="2758"/>
                    <a:pt x="1935" y="2302"/>
                  </a:cubicBezTo>
                  <a:lnTo>
                    <a:pt x="2023" y="997"/>
                  </a:lnTo>
                  <a:cubicBezTo>
                    <a:pt x="2051" y="484"/>
                    <a:pt x="1671" y="44"/>
                    <a:pt x="1158" y="2"/>
                  </a:cubicBezTo>
                  <a:lnTo>
                    <a:pt x="1112" y="2"/>
                  </a:lnTo>
                  <a:cubicBezTo>
                    <a:pt x="1094" y="1"/>
                    <a:pt x="1077" y="0"/>
                    <a:pt x="1059" y="0"/>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642;p48">
              <a:extLst>
                <a:ext uri="{FF2B5EF4-FFF2-40B4-BE49-F238E27FC236}">
                  <a16:creationId xmlns:a16="http://schemas.microsoft.com/office/drawing/2014/main" id="{AAA173E2-441C-9782-1F91-D1CB299776CA}"/>
                </a:ext>
              </a:extLst>
            </p:cNvPr>
            <p:cNvSpPr/>
            <p:nvPr/>
          </p:nvSpPr>
          <p:spPr>
            <a:xfrm>
              <a:off x="3626600" y="2220375"/>
              <a:ext cx="825" cy="10225"/>
            </a:xfrm>
            <a:custGeom>
              <a:avLst/>
              <a:gdLst/>
              <a:ahLst/>
              <a:cxnLst/>
              <a:rect l="l" t="t" r="r" b="b"/>
              <a:pathLst>
                <a:path w="33" h="409" extrusionOk="0">
                  <a:moveTo>
                    <a:pt x="33" y="1"/>
                  </a:moveTo>
                  <a:lnTo>
                    <a:pt x="1" y="409"/>
                  </a:lnTo>
                  <a:lnTo>
                    <a:pt x="1" y="409"/>
                  </a:lnTo>
                  <a:close/>
                </a:path>
              </a:pathLst>
            </a:custGeom>
            <a:solidFill>
              <a:srgbClr val="A981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643;p48">
              <a:extLst>
                <a:ext uri="{FF2B5EF4-FFF2-40B4-BE49-F238E27FC236}">
                  <a16:creationId xmlns:a16="http://schemas.microsoft.com/office/drawing/2014/main" id="{8CE3091E-E1AC-870A-1CBA-514C1B8D2DFC}"/>
                </a:ext>
              </a:extLst>
            </p:cNvPr>
            <p:cNvSpPr/>
            <p:nvPr/>
          </p:nvSpPr>
          <p:spPr>
            <a:xfrm>
              <a:off x="3626250" y="2230575"/>
              <a:ext cx="375" cy="2225"/>
            </a:xfrm>
            <a:custGeom>
              <a:avLst/>
              <a:gdLst/>
              <a:ahLst/>
              <a:cxnLst/>
              <a:rect l="l" t="t" r="r" b="b"/>
              <a:pathLst>
                <a:path w="15" h="89" extrusionOk="0">
                  <a:moveTo>
                    <a:pt x="15" y="1"/>
                  </a:moveTo>
                  <a:lnTo>
                    <a:pt x="1" y="89"/>
                  </a:lnTo>
                  <a:lnTo>
                    <a:pt x="1" y="89"/>
                  </a:lnTo>
                  <a:close/>
                </a:path>
              </a:pathLst>
            </a:custGeom>
            <a:solidFill>
              <a:srgbClr val="9E4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644;p48">
              <a:extLst>
                <a:ext uri="{FF2B5EF4-FFF2-40B4-BE49-F238E27FC236}">
                  <a16:creationId xmlns:a16="http://schemas.microsoft.com/office/drawing/2014/main" id="{DE94400B-5DFC-D8A2-31DE-ADBCB3A64E49}"/>
                </a:ext>
              </a:extLst>
            </p:cNvPr>
            <p:cNvSpPr/>
            <p:nvPr/>
          </p:nvSpPr>
          <p:spPr>
            <a:xfrm>
              <a:off x="3674275" y="2230225"/>
              <a:ext cx="25" cy="4425"/>
            </a:xfrm>
            <a:custGeom>
              <a:avLst/>
              <a:gdLst/>
              <a:ahLst/>
              <a:cxnLst/>
              <a:rect l="l" t="t" r="r" b="b"/>
              <a:pathLst>
                <a:path w="1" h="177" extrusionOk="0">
                  <a:moveTo>
                    <a:pt x="0" y="1"/>
                  </a:moveTo>
                  <a:lnTo>
                    <a:pt x="0" y="176"/>
                  </a:lnTo>
                  <a:lnTo>
                    <a:pt x="0" y="176"/>
                  </a:lnTo>
                  <a:close/>
                </a:path>
              </a:pathLst>
            </a:custGeom>
            <a:solidFill>
              <a:srgbClr val="A981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645;p48">
              <a:extLst>
                <a:ext uri="{FF2B5EF4-FFF2-40B4-BE49-F238E27FC236}">
                  <a16:creationId xmlns:a16="http://schemas.microsoft.com/office/drawing/2014/main" id="{8AD5B126-C647-2699-B214-E9C15C411E86}"/>
                </a:ext>
              </a:extLst>
            </p:cNvPr>
            <p:cNvSpPr/>
            <p:nvPr/>
          </p:nvSpPr>
          <p:spPr>
            <a:xfrm>
              <a:off x="3673925" y="2234625"/>
              <a:ext cx="375" cy="5575"/>
            </a:xfrm>
            <a:custGeom>
              <a:avLst/>
              <a:gdLst/>
              <a:ahLst/>
              <a:cxnLst/>
              <a:rect l="l" t="t" r="r" b="b"/>
              <a:pathLst>
                <a:path w="15" h="223" extrusionOk="0">
                  <a:moveTo>
                    <a:pt x="14" y="0"/>
                  </a:moveTo>
                  <a:lnTo>
                    <a:pt x="0" y="222"/>
                  </a:lnTo>
                  <a:lnTo>
                    <a:pt x="0" y="222"/>
                  </a:lnTo>
                  <a:close/>
                </a:path>
              </a:pathLst>
            </a:custGeom>
            <a:solidFill>
              <a:srgbClr val="9E4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646;p48">
              <a:extLst>
                <a:ext uri="{FF2B5EF4-FFF2-40B4-BE49-F238E27FC236}">
                  <a16:creationId xmlns:a16="http://schemas.microsoft.com/office/drawing/2014/main" id="{2679A5B1-AC02-21DD-C206-B4DB42055F4C}"/>
                </a:ext>
              </a:extLst>
            </p:cNvPr>
            <p:cNvSpPr/>
            <p:nvPr/>
          </p:nvSpPr>
          <p:spPr>
            <a:xfrm>
              <a:off x="3626250" y="2220375"/>
              <a:ext cx="48050" cy="19825"/>
            </a:xfrm>
            <a:custGeom>
              <a:avLst/>
              <a:gdLst/>
              <a:ahLst/>
              <a:cxnLst/>
              <a:rect l="l" t="t" r="r" b="b"/>
              <a:pathLst>
                <a:path w="1922" h="793" extrusionOk="0">
                  <a:moveTo>
                    <a:pt x="47" y="1"/>
                  </a:moveTo>
                  <a:lnTo>
                    <a:pt x="15" y="409"/>
                  </a:lnTo>
                  <a:lnTo>
                    <a:pt x="1" y="497"/>
                  </a:lnTo>
                  <a:cubicBezTo>
                    <a:pt x="630" y="732"/>
                    <a:pt x="1190" y="792"/>
                    <a:pt x="1598" y="792"/>
                  </a:cubicBezTo>
                  <a:lnTo>
                    <a:pt x="1907" y="792"/>
                  </a:lnTo>
                  <a:lnTo>
                    <a:pt x="1921" y="570"/>
                  </a:lnTo>
                  <a:lnTo>
                    <a:pt x="1921" y="395"/>
                  </a:lnTo>
                  <a:cubicBezTo>
                    <a:pt x="1306" y="321"/>
                    <a:pt x="648" y="205"/>
                    <a:pt x="47" y="1"/>
                  </a:cubicBezTo>
                  <a:close/>
                </a:path>
              </a:pathLst>
            </a:custGeom>
            <a:solidFill>
              <a:srgbClr val="7843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647;p48">
              <a:extLst>
                <a:ext uri="{FF2B5EF4-FFF2-40B4-BE49-F238E27FC236}">
                  <a16:creationId xmlns:a16="http://schemas.microsoft.com/office/drawing/2014/main" id="{A90553A2-70AF-0354-34BF-F68B262E8C8A}"/>
                </a:ext>
              </a:extLst>
            </p:cNvPr>
            <p:cNvSpPr/>
            <p:nvPr/>
          </p:nvSpPr>
          <p:spPr>
            <a:xfrm>
              <a:off x="3619300" y="2008250"/>
              <a:ext cx="23875" cy="33725"/>
            </a:xfrm>
            <a:custGeom>
              <a:avLst/>
              <a:gdLst/>
              <a:ahLst/>
              <a:cxnLst/>
              <a:rect l="l" t="t" r="r" b="b"/>
              <a:pathLst>
                <a:path w="955" h="1349" extrusionOk="0">
                  <a:moveTo>
                    <a:pt x="810" y="0"/>
                  </a:moveTo>
                  <a:cubicBezTo>
                    <a:pt x="775" y="0"/>
                    <a:pt x="737" y="21"/>
                    <a:pt x="704" y="44"/>
                  </a:cubicBezTo>
                  <a:cubicBezTo>
                    <a:pt x="676" y="86"/>
                    <a:pt x="645" y="131"/>
                    <a:pt x="631" y="188"/>
                  </a:cubicBezTo>
                  <a:cubicBezTo>
                    <a:pt x="486" y="511"/>
                    <a:pt x="398" y="863"/>
                    <a:pt x="367" y="1215"/>
                  </a:cubicBezTo>
                  <a:cubicBezTo>
                    <a:pt x="339" y="951"/>
                    <a:pt x="293" y="673"/>
                    <a:pt x="265" y="395"/>
                  </a:cubicBezTo>
                  <a:cubicBezTo>
                    <a:pt x="251" y="321"/>
                    <a:pt x="237" y="233"/>
                    <a:pt x="149" y="219"/>
                  </a:cubicBezTo>
                  <a:cubicBezTo>
                    <a:pt x="143" y="218"/>
                    <a:pt x="136" y="217"/>
                    <a:pt x="130" y="217"/>
                  </a:cubicBezTo>
                  <a:cubicBezTo>
                    <a:pt x="89" y="217"/>
                    <a:pt x="44" y="255"/>
                    <a:pt x="29" y="307"/>
                  </a:cubicBezTo>
                  <a:cubicBezTo>
                    <a:pt x="1" y="350"/>
                    <a:pt x="15" y="409"/>
                    <a:pt x="15" y="469"/>
                  </a:cubicBezTo>
                  <a:cubicBezTo>
                    <a:pt x="47" y="775"/>
                    <a:pt x="149" y="1085"/>
                    <a:pt x="310" y="1349"/>
                  </a:cubicBezTo>
                  <a:lnTo>
                    <a:pt x="455" y="1349"/>
                  </a:lnTo>
                  <a:cubicBezTo>
                    <a:pt x="662" y="1025"/>
                    <a:pt x="820" y="659"/>
                    <a:pt x="926" y="293"/>
                  </a:cubicBezTo>
                  <a:cubicBezTo>
                    <a:pt x="940" y="248"/>
                    <a:pt x="954" y="188"/>
                    <a:pt x="954" y="131"/>
                  </a:cubicBezTo>
                  <a:cubicBezTo>
                    <a:pt x="940" y="72"/>
                    <a:pt x="908" y="29"/>
                    <a:pt x="852" y="12"/>
                  </a:cubicBezTo>
                  <a:cubicBezTo>
                    <a:pt x="839" y="4"/>
                    <a:pt x="825" y="0"/>
                    <a:pt x="810"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648;p48">
              <a:extLst>
                <a:ext uri="{FF2B5EF4-FFF2-40B4-BE49-F238E27FC236}">
                  <a16:creationId xmlns:a16="http://schemas.microsoft.com/office/drawing/2014/main" id="{A32C6D49-0577-F06F-AD27-2592233A28E9}"/>
                </a:ext>
              </a:extLst>
            </p:cNvPr>
            <p:cNvSpPr/>
            <p:nvPr/>
          </p:nvSpPr>
          <p:spPr>
            <a:xfrm>
              <a:off x="3551150" y="2015525"/>
              <a:ext cx="251350" cy="216325"/>
            </a:xfrm>
            <a:custGeom>
              <a:avLst/>
              <a:gdLst/>
              <a:ahLst/>
              <a:cxnLst/>
              <a:rect l="l" t="t" r="r" b="b"/>
              <a:pathLst>
                <a:path w="10054" h="8653" extrusionOk="0">
                  <a:moveTo>
                    <a:pt x="5266" y="1"/>
                  </a:moveTo>
                  <a:cubicBezTo>
                    <a:pt x="4208" y="1"/>
                    <a:pt x="3680" y="632"/>
                    <a:pt x="3680" y="632"/>
                  </a:cubicBezTo>
                  <a:cubicBezTo>
                    <a:pt x="3127" y="422"/>
                    <a:pt x="2699" y="333"/>
                    <a:pt x="2356" y="333"/>
                  </a:cubicBezTo>
                  <a:cubicBezTo>
                    <a:pt x="1427" y="333"/>
                    <a:pt x="1126" y="987"/>
                    <a:pt x="676" y="1673"/>
                  </a:cubicBezTo>
                  <a:cubicBezTo>
                    <a:pt x="61" y="2595"/>
                    <a:pt x="1" y="4368"/>
                    <a:pt x="574" y="6158"/>
                  </a:cubicBezTo>
                  <a:cubicBezTo>
                    <a:pt x="1144" y="7945"/>
                    <a:pt x="3754" y="8560"/>
                    <a:pt x="5731" y="8648"/>
                  </a:cubicBezTo>
                  <a:cubicBezTo>
                    <a:pt x="5797" y="8651"/>
                    <a:pt x="5861" y="8653"/>
                    <a:pt x="5924" y="8653"/>
                  </a:cubicBezTo>
                  <a:cubicBezTo>
                    <a:pt x="7732" y="8653"/>
                    <a:pt x="8238" y="7435"/>
                    <a:pt x="9132" y="5409"/>
                  </a:cubicBezTo>
                  <a:cubicBezTo>
                    <a:pt x="10054" y="3298"/>
                    <a:pt x="9424" y="1937"/>
                    <a:pt x="7300" y="660"/>
                  </a:cubicBezTo>
                  <a:cubicBezTo>
                    <a:pt x="6484" y="165"/>
                    <a:pt x="5806" y="1"/>
                    <a:pt x="5266"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649;p48">
              <a:extLst>
                <a:ext uri="{FF2B5EF4-FFF2-40B4-BE49-F238E27FC236}">
                  <a16:creationId xmlns:a16="http://schemas.microsoft.com/office/drawing/2014/main" id="{9EC07C86-DC5C-B8DE-2B99-4EB9E2CA8F9B}"/>
                </a:ext>
              </a:extLst>
            </p:cNvPr>
            <p:cNvSpPr/>
            <p:nvPr/>
          </p:nvSpPr>
          <p:spPr>
            <a:xfrm>
              <a:off x="3550800" y="2025525"/>
              <a:ext cx="85775" cy="179850"/>
            </a:xfrm>
            <a:custGeom>
              <a:avLst/>
              <a:gdLst/>
              <a:ahLst/>
              <a:cxnLst/>
              <a:rect l="l" t="t" r="r" b="b"/>
              <a:pathLst>
                <a:path w="3431" h="7194" extrusionOk="0">
                  <a:moveTo>
                    <a:pt x="2655" y="1"/>
                  </a:moveTo>
                  <a:cubicBezTo>
                    <a:pt x="2426" y="1"/>
                    <a:pt x="2190" y="42"/>
                    <a:pt x="1964" y="130"/>
                  </a:cubicBezTo>
                  <a:cubicBezTo>
                    <a:pt x="1510" y="274"/>
                    <a:pt x="1116" y="598"/>
                    <a:pt x="778" y="1023"/>
                  </a:cubicBezTo>
                  <a:cubicBezTo>
                    <a:pt x="381" y="1551"/>
                    <a:pt x="131" y="2223"/>
                    <a:pt x="61" y="2972"/>
                  </a:cubicBezTo>
                  <a:cubicBezTo>
                    <a:pt x="1" y="3602"/>
                    <a:pt x="61" y="4291"/>
                    <a:pt x="236" y="5054"/>
                  </a:cubicBezTo>
                  <a:cubicBezTo>
                    <a:pt x="307" y="5389"/>
                    <a:pt x="412" y="5726"/>
                    <a:pt x="602" y="6022"/>
                  </a:cubicBezTo>
                  <a:cubicBezTo>
                    <a:pt x="982" y="6620"/>
                    <a:pt x="1658" y="6901"/>
                    <a:pt x="2435" y="7193"/>
                  </a:cubicBezTo>
                  <a:lnTo>
                    <a:pt x="2449" y="7165"/>
                  </a:lnTo>
                  <a:cubicBezTo>
                    <a:pt x="1686" y="6870"/>
                    <a:pt x="1010" y="6592"/>
                    <a:pt x="630" y="6004"/>
                  </a:cubicBezTo>
                  <a:cubicBezTo>
                    <a:pt x="440" y="5712"/>
                    <a:pt x="353" y="5375"/>
                    <a:pt x="279" y="5054"/>
                  </a:cubicBezTo>
                  <a:cubicBezTo>
                    <a:pt x="89" y="4277"/>
                    <a:pt x="43" y="3602"/>
                    <a:pt x="103" y="2972"/>
                  </a:cubicBezTo>
                  <a:cubicBezTo>
                    <a:pt x="177" y="2240"/>
                    <a:pt x="426" y="1565"/>
                    <a:pt x="806" y="1052"/>
                  </a:cubicBezTo>
                  <a:cubicBezTo>
                    <a:pt x="1130" y="626"/>
                    <a:pt x="1538" y="320"/>
                    <a:pt x="1978" y="158"/>
                  </a:cubicBezTo>
                  <a:cubicBezTo>
                    <a:pt x="2198" y="78"/>
                    <a:pt x="2426" y="38"/>
                    <a:pt x="2651" y="38"/>
                  </a:cubicBezTo>
                  <a:cubicBezTo>
                    <a:pt x="2921" y="38"/>
                    <a:pt x="3184" y="97"/>
                    <a:pt x="3416" y="218"/>
                  </a:cubicBezTo>
                  <a:lnTo>
                    <a:pt x="3430" y="172"/>
                  </a:lnTo>
                  <a:cubicBezTo>
                    <a:pt x="3198" y="61"/>
                    <a:pt x="2931" y="1"/>
                    <a:pt x="2655"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650;p48">
              <a:extLst>
                <a:ext uri="{FF2B5EF4-FFF2-40B4-BE49-F238E27FC236}">
                  <a16:creationId xmlns:a16="http://schemas.microsoft.com/office/drawing/2014/main" id="{6C72B74B-D107-30B1-8391-A1C08D59AFA1}"/>
                </a:ext>
              </a:extLst>
            </p:cNvPr>
            <p:cNvSpPr/>
            <p:nvPr/>
          </p:nvSpPr>
          <p:spPr>
            <a:xfrm>
              <a:off x="3645350" y="2013100"/>
              <a:ext cx="159000" cy="218650"/>
            </a:xfrm>
            <a:custGeom>
              <a:avLst/>
              <a:gdLst/>
              <a:ahLst/>
              <a:cxnLst/>
              <a:rect l="l" t="t" r="r" b="b"/>
              <a:pathLst>
                <a:path w="6360" h="8746" extrusionOk="0">
                  <a:moveTo>
                    <a:pt x="1643" y="0"/>
                  </a:moveTo>
                  <a:cubicBezTo>
                    <a:pt x="653" y="0"/>
                    <a:pt x="10" y="527"/>
                    <a:pt x="0" y="539"/>
                  </a:cubicBezTo>
                  <a:lnTo>
                    <a:pt x="28" y="567"/>
                  </a:lnTo>
                  <a:cubicBezTo>
                    <a:pt x="38" y="558"/>
                    <a:pt x="664" y="40"/>
                    <a:pt x="1634" y="40"/>
                  </a:cubicBezTo>
                  <a:cubicBezTo>
                    <a:pt x="2092" y="40"/>
                    <a:pt x="2626" y="155"/>
                    <a:pt x="3208" y="493"/>
                  </a:cubicBezTo>
                  <a:cubicBezTo>
                    <a:pt x="4791" y="1401"/>
                    <a:pt x="6318" y="2632"/>
                    <a:pt x="5582" y="4876"/>
                  </a:cubicBezTo>
                  <a:cubicBezTo>
                    <a:pt x="4791" y="7265"/>
                    <a:pt x="4059" y="8380"/>
                    <a:pt x="3120" y="8598"/>
                  </a:cubicBezTo>
                  <a:cubicBezTo>
                    <a:pt x="2734" y="8687"/>
                    <a:pt x="2359" y="8715"/>
                    <a:pt x="2042" y="8715"/>
                  </a:cubicBezTo>
                  <a:cubicBezTo>
                    <a:pt x="1519" y="8715"/>
                    <a:pt x="1152" y="8638"/>
                    <a:pt x="1143" y="8629"/>
                  </a:cubicBezTo>
                  <a:lnTo>
                    <a:pt x="1129" y="8672"/>
                  </a:lnTo>
                  <a:cubicBezTo>
                    <a:pt x="1143" y="8672"/>
                    <a:pt x="1509" y="8745"/>
                    <a:pt x="2037" y="8745"/>
                  </a:cubicBezTo>
                  <a:cubicBezTo>
                    <a:pt x="2360" y="8745"/>
                    <a:pt x="2740" y="8717"/>
                    <a:pt x="3138" y="8629"/>
                  </a:cubicBezTo>
                  <a:cubicBezTo>
                    <a:pt x="4073" y="8408"/>
                    <a:pt x="4823" y="7293"/>
                    <a:pt x="5614" y="4890"/>
                  </a:cubicBezTo>
                  <a:cubicBezTo>
                    <a:pt x="6360" y="2632"/>
                    <a:pt x="4823" y="1373"/>
                    <a:pt x="3226" y="451"/>
                  </a:cubicBezTo>
                  <a:cubicBezTo>
                    <a:pt x="2642" y="115"/>
                    <a:pt x="2105" y="0"/>
                    <a:pt x="1643"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651;p48">
              <a:extLst>
                <a:ext uri="{FF2B5EF4-FFF2-40B4-BE49-F238E27FC236}">
                  <a16:creationId xmlns:a16="http://schemas.microsoft.com/office/drawing/2014/main" id="{12F5A7A8-170B-18B6-F617-BE999F2B6C00}"/>
                </a:ext>
              </a:extLst>
            </p:cNvPr>
            <p:cNvSpPr/>
            <p:nvPr/>
          </p:nvSpPr>
          <p:spPr>
            <a:xfrm>
              <a:off x="3526975" y="2110575"/>
              <a:ext cx="67125" cy="59100"/>
            </a:xfrm>
            <a:custGeom>
              <a:avLst/>
              <a:gdLst/>
              <a:ahLst/>
              <a:cxnLst/>
              <a:rect l="l" t="t" r="r" b="b"/>
              <a:pathLst>
                <a:path w="2685" h="2364" extrusionOk="0">
                  <a:moveTo>
                    <a:pt x="1354" y="1"/>
                  </a:moveTo>
                  <a:cubicBezTo>
                    <a:pt x="909" y="1"/>
                    <a:pt x="481" y="257"/>
                    <a:pt x="278" y="685"/>
                  </a:cubicBezTo>
                  <a:cubicBezTo>
                    <a:pt x="1" y="1269"/>
                    <a:pt x="264" y="1973"/>
                    <a:pt x="852" y="2250"/>
                  </a:cubicBezTo>
                  <a:cubicBezTo>
                    <a:pt x="1011" y="2327"/>
                    <a:pt x="1179" y="2364"/>
                    <a:pt x="1343" y="2364"/>
                  </a:cubicBezTo>
                  <a:cubicBezTo>
                    <a:pt x="1782" y="2364"/>
                    <a:pt x="2201" y="2108"/>
                    <a:pt x="2403" y="1681"/>
                  </a:cubicBezTo>
                  <a:cubicBezTo>
                    <a:pt x="2684" y="1079"/>
                    <a:pt x="2435" y="390"/>
                    <a:pt x="1847" y="112"/>
                  </a:cubicBezTo>
                  <a:cubicBezTo>
                    <a:pt x="1688" y="36"/>
                    <a:pt x="1520" y="1"/>
                    <a:pt x="1354" y="1"/>
                  </a:cubicBezTo>
                  <a:close/>
                </a:path>
              </a:pathLst>
            </a:custGeom>
            <a:solidFill>
              <a:srgbClr val="7F47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652;p48">
              <a:extLst>
                <a:ext uri="{FF2B5EF4-FFF2-40B4-BE49-F238E27FC236}">
                  <a16:creationId xmlns:a16="http://schemas.microsoft.com/office/drawing/2014/main" id="{05D31A63-F3F9-030A-E631-5C48CCB12C6C}"/>
                </a:ext>
              </a:extLst>
            </p:cNvPr>
            <p:cNvSpPr/>
            <p:nvPr/>
          </p:nvSpPr>
          <p:spPr>
            <a:xfrm>
              <a:off x="3536125" y="2129450"/>
              <a:ext cx="44775" cy="40025"/>
            </a:xfrm>
            <a:custGeom>
              <a:avLst/>
              <a:gdLst/>
              <a:ahLst/>
              <a:cxnLst/>
              <a:rect l="l" t="t" r="r" b="b"/>
              <a:pathLst>
                <a:path w="1791" h="1601" extrusionOk="0">
                  <a:moveTo>
                    <a:pt x="778" y="0"/>
                  </a:moveTo>
                  <a:cubicBezTo>
                    <a:pt x="718" y="0"/>
                    <a:pt x="662" y="0"/>
                    <a:pt x="602" y="18"/>
                  </a:cubicBezTo>
                  <a:lnTo>
                    <a:pt x="704" y="18"/>
                  </a:lnTo>
                  <a:cubicBezTo>
                    <a:pt x="837" y="18"/>
                    <a:pt x="968" y="32"/>
                    <a:pt x="1101" y="74"/>
                  </a:cubicBezTo>
                  <a:cubicBezTo>
                    <a:pt x="1155" y="88"/>
                    <a:pt x="1213" y="105"/>
                    <a:pt x="1270" y="131"/>
                  </a:cubicBezTo>
                  <a:lnTo>
                    <a:pt x="1270" y="131"/>
                  </a:lnTo>
                  <a:cubicBezTo>
                    <a:pt x="1243" y="118"/>
                    <a:pt x="1230" y="106"/>
                    <a:pt x="1217" y="106"/>
                  </a:cubicBezTo>
                  <a:cubicBezTo>
                    <a:pt x="1070" y="32"/>
                    <a:pt x="925" y="0"/>
                    <a:pt x="778" y="0"/>
                  </a:cubicBezTo>
                  <a:close/>
                  <a:moveTo>
                    <a:pt x="1270" y="131"/>
                  </a:moveTo>
                  <a:cubicBezTo>
                    <a:pt x="1272" y="132"/>
                    <a:pt x="1275" y="133"/>
                    <a:pt x="1277" y="134"/>
                  </a:cubicBezTo>
                  <a:cubicBezTo>
                    <a:pt x="1275" y="133"/>
                    <a:pt x="1272" y="132"/>
                    <a:pt x="1270" y="131"/>
                  </a:cubicBezTo>
                  <a:close/>
                  <a:moveTo>
                    <a:pt x="560" y="134"/>
                  </a:moveTo>
                  <a:cubicBezTo>
                    <a:pt x="454" y="148"/>
                    <a:pt x="338" y="162"/>
                    <a:pt x="236" y="194"/>
                  </a:cubicBezTo>
                  <a:cubicBezTo>
                    <a:pt x="162" y="250"/>
                    <a:pt x="102" y="324"/>
                    <a:pt x="60" y="412"/>
                  </a:cubicBezTo>
                  <a:cubicBezTo>
                    <a:pt x="14" y="500"/>
                    <a:pt x="0" y="602"/>
                    <a:pt x="0" y="690"/>
                  </a:cubicBezTo>
                  <a:cubicBezTo>
                    <a:pt x="0" y="1014"/>
                    <a:pt x="222" y="1337"/>
                    <a:pt x="560" y="1495"/>
                  </a:cubicBezTo>
                  <a:cubicBezTo>
                    <a:pt x="704" y="1569"/>
                    <a:pt x="866" y="1601"/>
                    <a:pt x="1013" y="1601"/>
                  </a:cubicBezTo>
                  <a:cubicBezTo>
                    <a:pt x="1319" y="1601"/>
                    <a:pt x="1597" y="1453"/>
                    <a:pt x="1717" y="1189"/>
                  </a:cubicBezTo>
                  <a:cubicBezTo>
                    <a:pt x="1759" y="1101"/>
                    <a:pt x="1791" y="999"/>
                    <a:pt x="1791" y="912"/>
                  </a:cubicBezTo>
                  <a:lnTo>
                    <a:pt x="1791" y="880"/>
                  </a:lnTo>
                  <a:cubicBezTo>
                    <a:pt x="1703" y="824"/>
                    <a:pt x="1597" y="778"/>
                    <a:pt x="1495" y="750"/>
                  </a:cubicBezTo>
                  <a:cubicBezTo>
                    <a:pt x="1393" y="722"/>
                    <a:pt x="1305" y="722"/>
                    <a:pt x="1203" y="722"/>
                  </a:cubicBezTo>
                  <a:lnTo>
                    <a:pt x="1101" y="722"/>
                  </a:lnTo>
                  <a:cubicBezTo>
                    <a:pt x="968" y="736"/>
                    <a:pt x="837" y="750"/>
                    <a:pt x="704" y="792"/>
                  </a:cubicBezTo>
                  <a:lnTo>
                    <a:pt x="690" y="792"/>
                  </a:lnTo>
                  <a:cubicBezTo>
                    <a:pt x="676" y="792"/>
                    <a:pt x="662" y="778"/>
                    <a:pt x="662" y="764"/>
                  </a:cubicBezTo>
                  <a:cubicBezTo>
                    <a:pt x="662" y="764"/>
                    <a:pt x="662" y="750"/>
                    <a:pt x="676" y="736"/>
                  </a:cubicBezTo>
                  <a:cubicBezTo>
                    <a:pt x="806" y="662"/>
                    <a:pt x="940" y="634"/>
                    <a:pt x="1087" y="602"/>
                  </a:cubicBezTo>
                  <a:lnTo>
                    <a:pt x="1203" y="602"/>
                  </a:lnTo>
                  <a:cubicBezTo>
                    <a:pt x="1305" y="602"/>
                    <a:pt x="1421" y="616"/>
                    <a:pt x="1527" y="648"/>
                  </a:cubicBezTo>
                  <a:cubicBezTo>
                    <a:pt x="1597" y="662"/>
                    <a:pt x="1657" y="690"/>
                    <a:pt x="1731" y="736"/>
                  </a:cubicBezTo>
                  <a:cubicBezTo>
                    <a:pt x="1745" y="736"/>
                    <a:pt x="1759" y="750"/>
                    <a:pt x="1773" y="750"/>
                  </a:cubicBezTo>
                  <a:cubicBezTo>
                    <a:pt x="1759" y="690"/>
                    <a:pt x="1731" y="616"/>
                    <a:pt x="1703" y="560"/>
                  </a:cubicBezTo>
                  <a:cubicBezTo>
                    <a:pt x="1643" y="500"/>
                    <a:pt x="1597" y="440"/>
                    <a:pt x="1541" y="412"/>
                  </a:cubicBezTo>
                  <a:cubicBezTo>
                    <a:pt x="1393" y="296"/>
                    <a:pt x="1246" y="222"/>
                    <a:pt x="1070" y="176"/>
                  </a:cubicBezTo>
                  <a:cubicBezTo>
                    <a:pt x="954" y="148"/>
                    <a:pt x="823" y="134"/>
                    <a:pt x="690" y="134"/>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653;p48">
              <a:extLst>
                <a:ext uri="{FF2B5EF4-FFF2-40B4-BE49-F238E27FC236}">
                  <a16:creationId xmlns:a16="http://schemas.microsoft.com/office/drawing/2014/main" id="{78ADC879-D8E9-E896-C4CE-D9CD3B29E3CE}"/>
                </a:ext>
              </a:extLst>
            </p:cNvPr>
            <p:cNvSpPr/>
            <p:nvPr/>
          </p:nvSpPr>
          <p:spPr>
            <a:xfrm>
              <a:off x="3535775" y="2129900"/>
              <a:ext cx="49525" cy="19800"/>
            </a:xfrm>
            <a:custGeom>
              <a:avLst/>
              <a:gdLst/>
              <a:ahLst/>
              <a:cxnLst/>
              <a:rect l="l" t="t" r="r" b="b"/>
              <a:pathLst>
                <a:path w="1981" h="792" extrusionOk="0">
                  <a:moveTo>
                    <a:pt x="574" y="0"/>
                  </a:moveTo>
                  <a:cubicBezTo>
                    <a:pt x="468" y="14"/>
                    <a:pt x="380" y="28"/>
                    <a:pt x="292" y="56"/>
                  </a:cubicBezTo>
                  <a:cubicBezTo>
                    <a:pt x="204" y="70"/>
                    <a:pt x="116" y="116"/>
                    <a:pt x="28" y="158"/>
                  </a:cubicBezTo>
                  <a:cubicBezTo>
                    <a:pt x="14" y="158"/>
                    <a:pt x="0" y="176"/>
                    <a:pt x="14" y="204"/>
                  </a:cubicBezTo>
                  <a:cubicBezTo>
                    <a:pt x="14" y="218"/>
                    <a:pt x="28" y="218"/>
                    <a:pt x="46" y="218"/>
                  </a:cubicBezTo>
                  <a:lnTo>
                    <a:pt x="60" y="218"/>
                  </a:lnTo>
                  <a:cubicBezTo>
                    <a:pt x="134" y="204"/>
                    <a:pt x="190" y="190"/>
                    <a:pt x="250" y="176"/>
                  </a:cubicBezTo>
                  <a:cubicBezTo>
                    <a:pt x="352" y="88"/>
                    <a:pt x="486" y="28"/>
                    <a:pt x="616" y="0"/>
                  </a:cubicBezTo>
                  <a:close/>
                  <a:moveTo>
                    <a:pt x="1291" y="116"/>
                  </a:moveTo>
                  <a:lnTo>
                    <a:pt x="1291" y="116"/>
                  </a:lnTo>
                  <a:cubicBezTo>
                    <a:pt x="1481" y="218"/>
                    <a:pt x="1629" y="366"/>
                    <a:pt x="1717" y="542"/>
                  </a:cubicBezTo>
                  <a:lnTo>
                    <a:pt x="1745" y="570"/>
                  </a:lnTo>
                  <a:cubicBezTo>
                    <a:pt x="1773" y="598"/>
                    <a:pt x="1787" y="630"/>
                    <a:pt x="1819" y="658"/>
                  </a:cubicBezTo>
                  <a:lnTo>
                    <a:pt x="1907" y="774"/>
                  </a:lnTo>
                  <a:cubicBezTo>
                    <a:pt x="1907" y="792"/>
                    <a:pt x="1921" y="792"/>
                    <a:pt x="1935" y="792"/>
                  </a:cubicBezTo>
                  <a:cubicBezTo>
                    <a:pt x="1935" y="792"/>
                    <a:pt x="1949" y="792"/>
                    <a:pt x="1949" y="774"/>
                  </a:cubicBezTo>
                  <a:cubicBezTo>
                    <a:pt x="1981" y="774"/>
                    <a:pt x="1981" y="746"/>
                    <a:pt x="1963" y="732"/>
                  </a:cubicBezTo>
                  <a:lnTo>
                    <a:pt x="1893" y="616"/>
                  </a:lnTo>
                  <a:cubicBezTo>
                    <a:pt x="1861" y="584"/>
                    <a:pt x="1833" y="542"/>
                    <a:pt x="1805" y="510"/>
                  </a:cubicBezTo>
                  <a:cubicBezTo>
                    <a:pt x="1745" y="440"/>
                    <a:pt x="1685" y="366"/>
                    <a:pt x="1611" y="306"/>
                  </a:cubicBezTo>
                  <a:cubicBezTo>
                    <a:pt x="1569" y="278"/>
                    <a:pt x="1541" y="246"/>
                    <a:pt x="1495" y="218"/>
                  </a:cubicBezTo>
                  <a:lnTo>
                    <a:pt x="1379" y="158"/>
                  </a:lnTo>
                  <a:cubicBezTo>
                    <a:pt x="1347" y="144"/>
                    <a:pt x="1319" y="130"/>
                    <a:pt x="1291" y="116"/>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654;p48">
              <a:extLst>
                <a:ext uri="{FF2B5EF4-FFF2-40B4-BE49-F238E27FC236}">
                  <a16:creationId xmlns:a16="http://schemas.microsoft.com/office/drawing/2014/main" id="{284F4879-ECBB-9372-D520-FB27B7E06D63}"/>
                </a:ext>
              </a:extLst>
            </p:cNvPr>
            <p:cNvSpPr/>
            <p:nvPr/>
          </p:nvSpPr>
          <p:spPr>
            <a:xfrm>
              <a:off x="3542025" y="2129900"/>
              <a:ext cx="36675" cy="13550"/>
            </a:xfrm>
            <a:custGeom>
              <a:avLst/>
              <a:gdLst/>
              <a:ahLst/>
              <a:cxnLst/>
              <a:rect l="l" t="t" r="r" b="b"/>
              <a:pathLst>
                <a:path w="1467" h="542" extrusionOk="0">
                  <a:moveTo>
                    <a:pt x="366" y="0"/>
                  </a:moveTo>
                  <a:cubicBezTo>
                    <a:pt x="236" y="28"/>
                    <a:pt x="102" y="88"/>
                    <a:pt x="0" y="176"/>
                  </a:cubicBezTo>
                  <a:cubicBezTo>
                    <a:pt x="102" y="144"/>
                    <a:pt x="218" y="130"/>
                    <a:pt x="324" y="116"/>
                  </a:cubicBezTo>
                  <a:lnTo>
                    <a:pt x="454" y="116"/>
                  </a:lnTo>
                  <a:cubicBezTo>
                    <a:pt x="587" y="116"/>
                    <a:pt x="718" y="130"/>
                    <a:pt x="834" y="158"/>
                  </a:cubicBezTo>
                  <a:cubicBezTo>
                    <a:pt x="1010" y="204"/>
                    <a:pt x="1157" y="278"/>
                    <a:pt x="1305" y="394"/>
                  </a:cubicBezTo>
                  <a:cubicBezTo>
                    <a:pt x="1361" y="422"/>
                    <a:pt x="1407" y="482"/>
                    <a:pt x="1467" y="542"/>
                  </a:cubicBezTo>
                  <a:cubicBezTo>
                    <a:pt x="1379" y="366"/>
                    <a:pt x="1231" y="218"/>
                    <a:pt x="1041" y="116"/>
                  </a:cubicBezTo>
                  <a:cubicBezTo>
                    <a:pt x="981" y="88"/>
                    <a:pt x="922" y="70"/>
                    <a:pt x="865" y="56"/>
                  </a:cubicBezTo>
                  <a:cubicBezTo>
                    <a:pt x="732" y="14"/>
                    <a:pt x="601" y="0"/>
                    <a:pt x="468" y="0"/>
                  </a:cubicBezTo>
                  <a:close/>
                </a:path>
              </a:pathLst>
            </a:custGeom>
            <a:solidFill>
              <a:srgbClr val="6A38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655;p48">
              <a:extLst>
                <a:ext uri="{FF2B5EF4-FFF2-40B4-BE49-F238E27FC236}">
                  <a16:creationId xmlns:a16="http://schemas.microsoft.com/office/drawing/2014/main" id="{9E9595E8-8FA7-1108-EDFF-331CB09D62AE}"/>
                </a:ext>
              </a:extLst>
            </p:cNvPr>
            <p:cNvSpPr/>
            <p:nvPr/>
          </p:nvSpPr>
          <p:spPr>
            <a:xfrm>
              <a:off x="3585625" y="2153625"/>
              <a:ext cx="5125" cy="6625"/>
            </a:xfrm>
            <a:custGeom>
              <a:avLst/>
              <a:gdLst/>
              <a:ahLst/>
              <a:cxnLst/>
              <a:rect l="l" t="t" r="r" b="b"/>
              <a:pathLst>
                <a:path w="205" h="265" extrusionOk="0">
                  <a:moveTo>
                    <a:pt x="43" y="1"/>
                  </a:moveTo>
                  <a:cubicBezTo>
                    <a:pt x="29" y="32"/>
                    <a:pt x="15" y="47"/>
                    <a:pt x="1" y="75"/>
                  </a:cubicBezTo>
                  <a:lnTo>
                    <a:pt x="15" y="89"/>
                  </a:lnTo>
                  <a:cubicBezTo>
                    <a:pt x="57" y="134"/>
                    <a:pt x="103" y="194"/>
                    <a:pt x="145" y="251"/>
                  </a:cubicBezTo>
                  <a:cubicBezTo>
                    <a:pt x="162" y="265"/>
                    <a:pt x="162" y="265"/>
                    <a:pt x="177" y="265"/>
                  </a:cubicBezTo>
                  <a:cubicBezTo>
                    <a:pt x="177" y="265"/>
                    <a:pt x="191" y="265"/>
                    <a:pt x="191" y="251"/>
                  </a:cubicBezTo>
                  <a:cubicBezTo>
                    <a:pt x="205" y="251"/>
                    <a:pt x="205" y="236"/>
                    <a:pt x="191" y="222"/>
                  </a:cubicBezTo>
                  <a:cubicBezTo>
                    <a:pt x="162" y="163"/>
                    <a:pt x="117" y="89"/>
                    <a:pt x="75" y="47"/>
                  </a:cubicBezTo>
                  <a:cubicBezTo>
                    <a:pt x="57" y="32"/>
                    <a:pt x="57" y="18"/>
                    <a:pt x="43" y="1"/>
                  </a:cubicBezTo>
                  <a:close/>
                </a:path>
              </a:pathLst>
            </a:custGeom>
            <a:solidFill>
              <a:srgbClr val="5C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56;p48">
              <a:extLst>
                <a:ext uri="{FF2B5EF4-FFF2-40B4-BE49-F238E27FC236}">
                  <a16:creationId xmlns:a16="http://schemas.microsoft.com/office/drawing/2014/main" id="{DC92CD03-5304-CBC9-C815-5FEDB6A5C54F}"/>
                </a:ext>
              </a:extLst>
            </p:cNvPr>
            <p:cNvSpPr/>
            <p:nvPr/>
          </p:nvSpPr>
          <p:spPr>
            <a:xfrm>
              <a:off x="3580450" y="2148175"/>
              <a:ext cx="6250" cy="7325"/>
            </a:xfrm>
            <a:custGeom>
              <a:avLst/>
              <a:gdLst/>
              <a:ahLst/>
              <a:cxnLst/>
              <a:rect l="l" t="t" r="r" b="b"/>
              <a:pathLst>
                <a:path w="250" h="293" extrusionOk="0">
                  <a:moveTo>
                    <a:pt x="0" y="1"/>
                  </a:moveTo>
                  <a:cubicBezTo>
                    <a:pt x="0" y="43"/>
                    <a:pt x="18" y="89"/>
                    <a:pt x="18" y="131"/>
                  </a:cubicBezTo>
                  <a:cubicBezTo>
                    <a:pt x="32" y="148"/>
                    <a:pt x="60" y="163"/>
                    <a:pt x="74" y="177"/>
                  </a:cubicBezTo>
                  <a:cubicBezTo>
                    <a:pt x="120" y="205"/>
                    <a:pt x="162" y="250"/>
                    <a:pt x="208" y="293"/>
                  </a:cubicBezTo>
                  <a:cubicBezTo>
                    <a:pt x="222" y="265"/>
                    <a:pt x="236" y="250"/>
                    <a:pt x="250" y="219"/>
                  </a:cubicBezTo>
                  <a:cubicBezTo>
                    <a:pt x="208" y="177"/>
                    <a:pt x="176" y="131"/>
                    <a:pt x="134" y="103"/>
                  </a:cubicBezTo>
                  <a:cubicBezTo>
                    <a:pt x="88" y="61"/>
                    <a:pt x="46" y="29"/>
                    <a:pt x="0" y="1"/>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57;p48">
              <a:extLst>
                <a:ext uri="{FF2B5EF4-FFF2-40B4-BE49-F238E27FC236}">
                  <a16:creationId xmlns:a16="http://schemas.microsoft.com/office/drawing/2014/main" id="{C8703007-F88C-F9E4-BF9A-C52805137A36}"/>
                </a:ext>
              </a:extLst>
            </p:cNvPr>
            <p:cNvSpPr/>
            <p:nvPr/>
          </p:nvSpPr>
          <p:spPr>
            <a:xfrm>
              <a:off x="3552650" y="2144475"/>
              <a:ext cx="28250" cy="6975"/>
            </a:xfrm>
            <a:custGeom>
              <a:avLst/>
              <a:gdLst/>
              <a:ahLst/>
              <a:cxnLst/>
              <a:rect l="l" t="t" r="r" b="b"/>
              <a:pathLst>
                <a:path w="1130" h="279" extrusionOk="0">
                  <a:moveTo>
                    <a:pt x="426" y="1"/>
                  </a:moveTo>
                  <a:cubicBezTo>
                    <a:pt x="279" y="33"/>
                    <a:pt x="145" y="61"/>
                    <a:pt x="15" y="135"/>
                  </a:cubicBezTo>
                  <a:cubicBezTo>
                    <a:pt x="1" y="149"/>
                    <a:pt x="1" y="163"/>
                    <a:pt x="1" y="163"/>
                  </a:cubicBezTo>
                  <a:cubicBezTo>
                    <a:pt x="1" y="177"/>
                    <a:pt x="15" y="191"/>
                    <a:pt x="29" y="191"/>
                  </a:cubicBezTo>
                  <a:lnTo>
                    <a:pt x="43" y="191"/>
                  </a:lnTo>
                  <a:cubicBezTo>
                    <a:pt x="176" y="149"/>
                    <a:pt x="307" y="135"/>
                    <a:pt x="440" y="121"/>
                  </a:cubicBezTo>
                  <a:lnTo>
                    <a:pt x="542" y="121"/>
                  </a:lnTo>
                  <a:cubicBezTo>
                    <a:pt x="644" y="121"/>
                    <a:pt x="732" y="121"/>
                    <a:pt x="834" y="149"/>
                  </a:cubicBezTo>
                  <a:cubicBezTo>
                    <a:pt x="936" y="177"/>
                    <a:pt x="1042" y="223"/>
                    <a:pt x="1130" y="279"/>
                  </a:cubicBezTo>
                  <a:cubicBezTo>
                    <a:pt x="1130" y="237"/>
                    <a:pt x="1112" y="191"/>
                    <a:pt x="1112" y="149"/>
                  </a:cubicBezTo>
                  <a:cubicBezTo>
                    <a:pt x="1098" y="149"/>
                    <a:pt x="1084" y="135"/>
                    <a:pt x="1070" y="135"/>
                  </a:cubicBezTo>
                  <a:cubicBezTo>
                    <a:pt x="996" y="89"/>
                    <a:pt x="936" y="61"/>
                    <a:pt x="866" y="47"/>
                  </a:cubicBezTo>
                  <a:cubicBezTo>
                    <a:pt x="760" y="15"/>
                    <a:pt x="644" y="1"/>
                    <a:pt x="542" y="1"/>
                  </a:cubicBezTo>
                  <a:close/>
                </a:path>
              </a:pathLst>
            </a:custGeom>
            <a:solidFill>
              <a:srgbClr val="6A38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58;p48">
              <a:extLst>
                <a:ext uri="{FF2B5EF4-FFF2-40B4-BE49-F238E27FC236}">
                  <a16:creationId xmlns:a16="http://schemas.microsoft.com/office/drawing/2014/main" id="{57B3A771-1EA3-95A8-D1B9-5F949E2D5BB5}"/>
                </a:ext>
              </a:extLst>
            </p:cNvPr>
            <p:cNvSpPr/>
            <p:nvPr/>
          </p:nvSpPr>
          <p:spPr>
            <a:xfrm>
              <a:off x="3726675" y="2159175"/>
              <a:ext cx="59400" cy="59025"/>
            </a:xfrm>
            <a:custGeom>
              <a:avLst/>
              <a:gdLst/>
              <a:ahLst/>
              <a:cxnLst/>
              <a:rect l="l" t="t" r="r" b="b"/>
              <a:pathLst>
                <a:path w="2376" h="2361" extrusionOk="0">
                  <a:moveTo>
                    <a:pt x="1192" y="0"/>
                  </a:moveTo>
                  <a:cubicBezTo>
                    <a:pt x="556" y="0"/>
                    <a:pt x="29" y="509"/>
                    <a:pt x="15" y="1158"/>
                  </a:cubicBezTo>
                  <a:cubicBezTo>
                    <a:pt x="1" y="1801"/>
                    <a:pt x="514" y="2347"/>
                    <a:pt x="1172" y="2361"/>
                  </a:cubicBezTo>
                  <a:cubicBezTo>
                    <a:pt x="1181" y="2361"/>
                    <a:pt x="1189" y="2361"/>
                    <a:pt x="1198" y="2361"/>
                  </a:cubicBezTo>
                  <a:cubicBezTo>
                    <a:pt x="1833" y="2361"/>
                    <a:pt x="2347" y="1852"/>
                    <a:pt x="2361" y="1203"/>
                  </a:cubicBezTo>
                  <a:cubicBezTo>
                    <a:pt x="2375" y="556"/>
                    <a:pt x="1862" y="14"/>
                    <a:pt x="1218" y="0"/>
                  </a:cubicBezTo>
                  <a:cubicBezTo>
                    <a:pt x="1209" y="0"/>
                    <a:pt x="1201" y="0"/>
                    <a:pt x="1192" y="0"/>
                  </a:cubicBezTo>
                  <a:close/>
                </a:path>
              </a:pathLst>
            </a:custGeom>
            <a:solidFill>
              <a:srgbClr val="7F47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59;p48">
              <a:extLst>
                <a:ext uri="{FF2B5EF4-FFF2-40B4-BE49-F238E27FC236}">
                  <a16:creationId xmlns:a16="http://schemas.microsoft.com/office/drawing/2014/main" id="{55E2C075-9F58-CE16-CE47-B1EDA1E8E940}"/>
                </a:ext>
              </a:extLst>
            </p:cNvPr>
            <p:cNvSpPr/>
            <p:nvPr/>
          </p:nvSpPr>
          <p:spPr>
            <a:xfrm>
              <a:off x="3731075" y="2178600"/>
              <a:ext cx="46200" cy="38825"/>
            </a:xfrm>
            <a:custGeom>
              <a:avLst/>
              <a:gdLst/>
              <a:ahLst/>
              <a:cxnLst/>
              <a:rect l="l" t="t" r="r" b="b"/>
              <a:pathLst>
                <a:path w="1848" h="1553" extrusionOk="0">
                  <a:moveTo>
                    <a:pt x="894" y="1"/>
                  </a:moveTo>
                  <a:cubicBezTo>
                    <a:pt x="954" y="15"/>
                    <a:pt x="1010" y="15"/>
                    <a:pt x="1070" y="29"/>
                  </a:cubicBezTo>
                  <a:cubicBezTo>
                    <a:pt x="1232" y="57"/>
                    <a:pt x="1394" y="117"/>
                    <a:pt x="1538" y="205"/>
                  </a:cubicBezTo>
                  <a:cubicBezTo>
                    <a:pt x="1380" y="89"/>
                    <a:pt x="1172" y="15"/>
                    <a:pt x="940" y="1"/>
                  </a:cubicBezTo>
                  <a:close/>
                  <a:moveTo>
                    <a:pt x="792" y="103"/>
                  </a:moveTo>
                  <a:cubicBezTo>
                    <a:pt x="704" y="103"/>
                    <a:pt x="616" y="117"/>
                    <a:pt x="528" y="131"/>
                  </a:cubicBezTo>
                  <a:cubicBezTo>
                    <a:pt x="454" y="145"/>
                    <a:pt x="381" y="177"/>
                    <a:pt x="324" y="205"/>
                  </a:cubicBezTo>
                  <a:cubicBezTo>
                    <a:pt x="264" y="233"/>
                    <a:pt x="205" y="293"/>
                    <a:pt x="162" y="353"/>
                  </a:cubicBezTo>
                  <a:cubicBezTo>
                    <a:pt x="177" y="338"/>
                    <a:pt x="191" y="338"/>
                    <a:pt x="219" y="338"/>
                  </a:cubicBezTo>
                  <a:cubicBezTo>
                    <a:pt x="293" y="338"/>
                    <a:pt x="366" y="338"/>
                    <a:pt x="426" y="367"/>
                  </a:cubicBezTo>
                  <a:cubicBezTo>
                    <a:pt x="571" y="381"/>
                    <a:pt x="718" y="440"/>
                    <a:pt x="834" y="514"/>
                  </a:cubicBezTo>
                  <a:cubicBezTo>
                    <a:pt x="954" y="602"/>
                    <a:pt x="1070" y="690"/>
                    <a:pt x="1144" y="820"/>
                  </a:cubicBezTo>
                  <a:cubicBezTo>
                    <a:pt x="1158" y="820"/>
                    <a:pt x="1158" y="834"/>
                    <a:pt x="1144" y="849"/>
                  </a:cubicBezTo>
                  <a:lnTo>
                    <a:pt x="1130" y="866"/>
                  </a:lnTo>
                  <a:cubicBezTo>
                    <a:pt x="1116" y="866"/>
                    <a:pt x="1116" y="866"/>
                    <a:pt x="1098" y="849"/>
                  </a:cubicBezTo>
                  <a:cubicBezTo>
                    <a:pt x="996" y="761"/>
                    <a:pt x="894" y="673"/>
                    <a:pt x="778" y="616"/>
                  </a:cubicBezTo>
                  <a:cubicBezTo>
                    <a:pt x="658" y="543"/>
                    <a:pt x="542" y="483"/>
                    <a:pt x="412" y="469"/>
                  </a:cubicBezTo>
                  <a:cubicBezTo>
                    <a:pt x="338" y="455"/>
                    <a:pt x="279" y="440"/>
                    <a:pt x="205" y="440"/>
                  </a:cubicBezTo>
                  <a:cubicBezTo>
                    <a:pt x="162" y="440"/>
                    <a:pt x="131" y="440"/>
                    <a:pt x="89" y="455"/>
                  </a:cubicBezTo>
                  <a:cubicBezTo>
                    <a:pt x="43" y="543"/>
                    <a:pt x="15" y="645"/>
                    <a:pt x="15" y="761"/>
                  </a:cubicBezTo>
                  <a:cubicBezTo>
                    <a:pt x="1" y="1186"/>
                    <a:pt x="412" y="1538"/>
                    <a:pt x="908" y="1552"/>
                  </a:cubicBezTo>
                  <a:lnTo>
                    <a:pt x="940" y="1552"/>
                  </a:lnTo>
                  <a:cubicBezTo>
                    <a:pt x="1436" y="1552"/>
                    <a:pt x="1833" y="1218"/>
                    <a:pt x="1847" y="792"/>
                  </a:cubicBezTo>
                  <a:cubicBezTo>
                    <a:pt x="1847" y="704"/>
                    <a:pt x="1833" y="602"/>
                    <a:pt x="1788" y="514"/>
                  </a:cubicBezTo>
                  <a:cubicBezTo>
                    <a:pt x="1700" y="440"/>
                    <a:pt x="1612" y="381"/>
                    <a:pt x="1524" y="321"/>
                  </a:cubicBezTo>
                  <a:cubicBezTo>
                    <a:pt x="1380" y="233"/>
                    <a:pt x="1218" y="163"/>
                    <a:pt x="1042" y="131"/>
                  </a:cubicBezTo>
                  <a:cubicBezTo>
                    <a:pt x="954" y="117"/>
                    <a:pt x="880" y="103"/>
                    <a:pt x="792" y="103"/>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60;p48">
              <a:extLst>
                <a:ext uri="{FF2B5EF4-FFF2-40B4-BE49-F238E27FC236}">
                  <a16:creationId xmlns:a16="http://schemas.microsoft.com/office/drawing/2014/main" id="{B4075023-3ADF-7948-CA1C-13D6A87AAECE}"/>
                </a:ext>
              </a:extLst>
            </p:cNvPr>
            <p:cNvSpPr/>
            <p:nvPr/>
          </p:nvSpPr>
          <p:spPr>
            <a:xfrm>
              <a:off x="3730375" y="2178600"/>
              <a:ext cx="50950" cy="16475"/>
            </a:xfrm>
            <a:custGeom>
              <a:avLst/>
              <a:gdLst/>
              <a:ahLst/>
              <a:cxnLst/>
              <a:rect l="l" t="t" r="r" b="b"/>
              <a:pathLst>
                <a:path w="2038" h="659" extrusionOk="0">
                  <a:moveTo>
                    <a:pt x="820" y="1"/>
                  </a:moveTo>
                  <a:lnTo>
                    <a:pt x="672" y="15"/>
                  </a:lnTo>
                  <a:cubicBezTo>
                    <a:pt x="630" y="15"/>
                    <a:pt x="584" y="29"/>
                    <a:pt x="542" y="43"/>
                  </a:cubicBezTo>
                  <a:cubicBezTo>
                    <a:pt x="440" y="57"/>
                    <a:pt x="366" y="89"/>
                    <a:pt x="278" y="131"/>
                  </a:cubicBezTo>
                  <a:cubicBezTo>
                    <a:pt x="233" y="145"/>
                    <a:pt x="190" y="177"/>
                    <a:pt x="145" y="191"/>
                  </a:cubicBezTo>
                  <a:lnTo>
                    <a:pt x="29" y="265"/>
                  </a:lnTo>
                  <a:cubicBezTo>
                    <a:pt x="15" y="265"/>
                    <a:pt x="1" y="293"/>
                    <a:pt x="15" y="307"/>
                  </a:cubicBezTo>
                  <a:cubicBezTo>
                    <a:pt x="29" y="321"/>
                    <a:pt x="43" y="321"/>
                    <a:pt x="43" y="321"/>
                  </a:cubicBezTo>
                  <a:lnTo>
                    <a:pt x="71" y="321"/>
                  </a:lnTo>
                  <a:lnTo>
                    <a:pt x="190" y="265"/>
                  </a:lnTo>
                  <a:cubicBezTo>
                    <a:pt x="233" y="251"/>
                    <a:pt x="264" y="219"/>
                    <a:pt x="307" y="205"/>
                  </a:cubicBezTo>
                  <a:lnTo>
                    <a:pt x="352" y="205"/>
                  </a:lnTo>
                  <a:cubicBezTo>
                    <a:pt x="496" y="89"/>
                    <a:pt x="704" y="15"/>
                    <a:pt x="922" y="1"/>
                  </a:cubicBezTo>
                  <a:close/>
                  <a:moveTo>
                    <a:pt x="1566" y="205"/>
                  </a:moveTo>
                  <a:lnTo>
                    <a:pt x="1566" y="205"/>
                  </a:lnTo>
                  <a:cubicBezTo>
                    <a:pt x="1671" y="293"/>
                    <a:pt x="1759" y="395"/>
                    <a:pt x="1816" y="514"/>
                  </a:cubicBezTo>
                  <a:cubicBezTo>
                    <a:pt x="1861" y="557"/>
                    <a:pt x="1918" y="602"/>
                    <a:pt x="1963" y="645"/>
                  </a:cubicBezTo>
                  <a:cubicBezTo>
                    <a:pt x="1963" y="659"/>
                    <a:pt x="1977" y="659"/>
                    <a:pt x="1991" y="659"/>
                  </a:cubicBezTo>
                  <a:cubicBezTo>
                    <a:pt x="1991" y="659"/>
                    <a:pt x="2006" y="659"/>
                    <a:pt x="2023" y="645"/>
                  </a:cubicBezTo>
                  <a:cubicBezTo>
                    <a:pt x="2023" y="630"/>
                    <a:pt x="2037" y="616"/>
                    <a:pt x="2023" y="602"/>
                  </a:cubicBezTo>
                  <a:cubicBezTo>
                    <a:pt x="1963" y="528"/>
                    <a:pt x="1904" y="455"/>
                    <a:pt x="1830" y="395"/>
                  </a:cubicBezTo>
                  <a:cubicBezTo>
                    <a:pt x="1759" y="338"/>
                    <a:pt x="1685" y="279"/>
                    <a:pt x="1612" y="233"/>
                  </a:cubicBezTo>
                  <a:cubicBezTo>
                    <a:pt x="1597" y="219"/>
                    <a:pt x="1583" y="219"/>
                    <a:pt x="1566" y="205"/>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61;p48">
              <a:extLst>
                <a:ext uri="{FF2B5EF4-FFF2-40B4-BE49-F238E27FC236}">
                  <a16:creationId xmlns:a16="http://schemas.microsoft.com/office/drawing/2014/main" id="{3A6FAD28-9D5E-E571-26B8-DC23B58E2294}"/>
                </a:ext>
              </a:extLst>
            </p:cNvPr>
            <p:cNvSpPr/>
            <p:nvPr/>
          </p:nvSpPr>
          <p:spPr>
            <a:xfrm>
              <a:off x="3739175" y="2178600"/>
              <a:ext cx="36600" cy="12875"/>
            </a:xfrm>
            <a:custGeom>
              <a:avLst/>
              <a:gdLst/>
              <a:ahLst/>
              <a:cxnLst/>
              <a:rect l="l" t="t" r="r" b="b"/>
              <a:pathLst>
                <a:path w="1464" h="515" extrusionOk="0">
                  <a:moveTo>
                    <a:pt x="570" y="1"/>
                  </a:moveTo>
                  <a:cubicBezTo>
                    <a:pt x="352" y="15"/>
                    <a:pt x="144" y="89"/>
                    <a:pt x="0" y="205"/>
                  </a:cubicBezTo>
                  <a:cubicBezTo>
                    <a:pt x="57" y="177"/>
                    <a:pt x="130" y="145"/>
                    <a:pt x="204" y="131"/>
                  </a:cubicBezTo>
                  <a:cubicBezTo>
                    <a:pt x="292" y="117"/>
                    <a:pt x="380" y="103"/>
                    <a:pt x="468" y="103"/>
                  </a:cubicBezTo>
                  <a:cubicBezTo>
                    <a:pt x="556" y="103"/>
                    <a:pt x="630" y="117"/>
                    <a:pt x="718" y="131"/>
                  </a:cubicBezTo>
                  <a:cubicBezTo>
                    <a:pt x="894" y="163"/>
                    <a:pt x="1056" y="233"/>
                    <a:pt x="1200" y="321"/>
                  </a:cubicBezTo>
                  <a:cubicBezTo>
                    <a:pt x="1288" y="381"/>
                    <a:pt x="1376" y="440"/>
                    <a:pt x="1464" y="514"/>
                  </a:cubicBezTo>
                  <a:cubicBezTo>
                    <a:pt x="1407" y="395"/>
                    <a:pt x="1319" y="293"/>
                    <a:pt x="1214" y="205"/>
                  </a:cubicBezTo>
                  <a:cubicBezTo>
                    <a:pt x="1070" y="117"/>
                    <a:pt x="908" y="57"/>
                    <a:pt x="746" y="29"/>
                  </a:cubicBezTo>
                  <a:cubicBezTo>
                    <a:pt x="686" y="15"/>
                    <a:pt x="630" y="15"/>
                    <a:pt x="570" y="1"/>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62;p48">
              <a:extLst>
                <a:ext uri="{FF2B5EF4-FFF2-40B4-BE49-F238E27FC236}">
                  <a16:creationId xmlns:a16="http://schemas.microsoft.com/office/drawing/2014/main" id="{0372DF7D-FA43-6CB9-61E0-6F494108243D}"/>
                </a:ext>
              </a:extLst>
            </p:cNvPr>
            <p:cNvSpPr/>
            <p:nvPr/>
          </p:nvSpPr>
          <p:spPr>
            <a:xfrm>
              <a:off x="3720800" y="2189250"/>
              <a:ext cx="6600" cy="4425"/>
            </a:xfrm>
            <a:custGeom>
              <a:avLst/>
              <a:gdLst/>
              <a:ahLst/>
              <a:cxnLst/>
              <a:rect l="l" t="t" r="r" b="b"/>
              <a:pathLst>
                <a:path w="264" h="177" extrusionOk="0">
                  <a:moveTo>
                    <a:pt x="250" y="0"/>
                  </a:moveTo>
                  <a:cubicBezTo>
                    <a:pt x="236" y="0"/>
                    <a:pt x="222" y="14"/>
                    <a:pt x="208" y="14"/>
                  </a:cubicBezTo>
                  <a:cubicBezTo>
                    <a:pt x="134" y="43"/>
                    <a:pt x="74" y="88"/>
                    <a:pt x="14" y="117"/>
                  </a:cubicBezTo>
                  <a:cubicBezTo>
                    <a:pt x="0" y="131"/>
                    <a:pt x="0" y="145"/>
                    <a:pt x="0" y="159"/>
                  </a:cubicBezTo>
                  <a:cubicBezTo>
                    <a:pt x="14" y="176"/>
                    <a:pt x="14" y="176"/>
                    <a:pt x="32" y="176"/>
                  </a:cubicBezTo>
                  <a:lnTo>
                    <a:pt x="46" y="176"/>
                  </a:lnTo>
                  <a:cubicBezTo>
                    <a:pt x="120" y="145"/>
                    <a:pt x="176" y="117"/>
                    <a:pt x="236" y="88"/>
                  </a:cubicBezTo>
                  <a:lnTo>
                    <a:pt x="264" y="88"/>
                  </a:lnTo>
                  <a:cubicBezTo>
                    <a:pt x="250" y="57"/>
                    <a:pt x="250" y="29"/>
                    <a:pt x="250" y="0"/>
                  </a:cubicBezTo>
                  <a:close/>
                </a:path>
              </a:pathLst>
            </a:custGeom>
            <a:solidFill>
              <a:srgbClr val="5C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63;p48">
              <a:extLst>
                <a:ext uri="{FF2B5EF4-FFF2-40B4-BE49-F238E27FC236}">
                  <a16:creationId xmlns:a16="http://schemas.microsoft.com/office/drawing/2014/main" id="{04CE5CC1-9B15-D8BE-93A1-51D6AF0B2B40}"/>
                </a:ext>
              </a:extLst>
            </p:cNvPr>
            <p:cNvSpPr/>
            <p:nvPr/>
          </p:nvSpPr>
          <p:spPr>
            <a:xfrm>
              <a:off x="3727025" y="2187400"/>
              <a:ext cx="8125" cy="4075"/>
            </a:xfrm>
            <a:custGeom>
              <a:avLst/>
              <a:gdLst/>
              <a:ahLst/>
              <a:cxnLst/>
              <a:rect l="l" t="t" r="r" b="b"/>
              <a:pathLst>
                <a:path w="325" h="163" extrusionOk="0">
                  <a:moveTo>
                    <a:pt x="324" y="1"/>
                  </a:moveTo>
                  <a:cubicBezTo>
                    <a:pt x="265" y="1"/>
                    <a:pt x="222" y="1"/>
                    <a:pt x="163" y="15"/>
                  </a:cubicBezTo>
                  <a:cubicBezTo>
                    <a:pt x="103" y="29"/>
                    <a:pt x="61" y="43"/>
                    <a:pt x="1" y="74"/>
                  </a:cubicBezTo>
                  <a:cubicBezTo>
                    <a:pt x="1" y="103"/>
                    <a:pt x="1" y="131"/>
                    <a:pt x="15" y="162"/>
                  </a:cubicBezTo>
                  <a:cubicBezTo>
                    <a:pt x="61" y="145"/>
                    <a:pt x="117" y="117"/>
                    <a:pt x="177" y="117"/>
                  </a:cubicBezTo>
                  <a:cubicBezTo>
                    <a:pt x="205" y="103"/>
                    <a:pt x="237" y="103"/>
                    <a:pt x="251" y="103"/>
                  </a:cubicBezTo>
                  <a:cubicBezTo>
                    <a:pt x="279" y="57"/>
                    <a:pt x="293" y="29"/>
                    <a:pt x="324" y="1"/>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64;p48">
              <a:extLst>
                <a:ext uri="{FF2B5EF4-FFF2-40B4-BE49-F238E27FC236}">
                  <a16:creationId xmlns:a16="http://schemas.microsoft.com/office/drawing/2014/main" id="{A471DFC8-B6E1-D1B1-977B-D320A838C6F4}"/>
                </a:ext>
              </a:extLst>
            </p:cNvPr>
            <p:cNvSpPr/>
            <p:nvPr/>
          </p:nvSpPr>
          <p:spPr>
            <a:xfrm>
              <a:off x="3733275" y="2187050"/>
              <a:ext cx="26750" cy="13225"/>
            </a:xfrm>
            <a:custGeom>
              <a:avLst/>
              <a:gdLst/>
              <a:ahLst/>
              <a:cxnLst/>
              <a:rect l="l" t="t" r="r" b="b"/>
              <a:pathLst>
                <a:path w="1070" h="529" extrusionOk="0">
                  <a:moveTo>
                    <a:pt x="131" y="0"/>
                  </a:moveTo>
                  <a:cubicBezTo>
                    <a:pt x="103" y="0"/>
                    <a:pt x="89" y="0"/>
                    <a:pt x="74" y="15"/>
                  </a:cubicBezTo>
                  <a:cubicBezTo>
                    <a:pt x="43" y="43"/>
                    <a:pt x="29" y="71"/>
                    <a:pt x="1" y="117"/>
                  </a:cubicBezTo>
                  <a:cubicBezTo>
                    <a:pt x="43" y="102"/>
                    <a:pt x="74" y="102"/>
                    <a:pt x="117" y="102"/>
                  </a:cubicBezTo>
                  <a:cubicBezTo>
                    <a:pt x="191" y="102"/>
                    <a:pt x="250" y="117"/>
                    <a:pt x="324" y="131"/>
                  </a:cubicBezTo>
                  <a:cubicBezTo>
                    <a:pt x="454" y="145"/>
                    <a:pt x="570" y="205"/>
                    <a:pt x="690" y="278"/>
                  </a:cubicBezTo>
                  <a:cubicBezTo>
                    <a:pt x="806" y="335"/>
                    <a:pt x="908" y="423"/>
                    <a:pt x="1010" y="511"/>
                  </a:cubicBezTo>
                  <a:cubicBezTo>
                    <a:pt x="1028" y="528"/>
                    <a:pt x="1028" y="528"/>
                    <a:pt x="1042" y="528"/>
                  </a:cubicBezTo>
                  <a:lnTo>
                    <a:pt x="1056" y="511"/>
                  </a:lnTo>
                  <a:cubicBezTo>
                    <a:pt x="1070" y="496"/>
                    <a:pt x="1070" y="482"/>
                    <a:pt x="1056" y="482"/>
                  </a:cubicBezTo>
                  <a:cubicBezTo>
                    <a:pt x="982" y="352"/>
                    <a:pt x="866" y="264"/>
                    <a:pt x="746" y="176"/>
                  </a:cubicBezTo>
                  <a:cubicBezTo>
                    <a:pt x="630" y="102"/>
                    <a:pt x="483" y="43"/>
                    <a:pt x="338" y="29"/>
                  </a:cubicBezTo>
                  <a:cubicBezTo>
                    <a:pt x="278" y="0"/>
                    <a:pt x="205" y="0"/>
                    <a:pt x="131" y="0"/>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65;p48">
              <a:extLst>
                <a:ext uri="{FF2B5EF4-FFF2-40B4-BE49-F238E27FC236}">
                  <a16:creationId xmlns:a16="http://schemas.microsoft.com/office/drawing/2014/main" id="{64259320-BE88-F8B5-509A-AAAB2808668F}"/>
                </a:ext>
              </a:extLst>
            </p:cNvPr>
            <p:cNvSpPr/>
            <p:nvPr/>
          </p:nvSpPr>
          <p:spPr>
            <a:xfrm>
              <a:off x="3563650" y="2037475"/>
              <a:ext cx="215475" cy="197775"/>
            </a:xfrm>
            <a:custGeom>
              <a:avLst/>
              <a:gdLst/>
              <a:ahLst/>
              <a:cxnLst/>
              <a:rect l="l" t="t" r="r" b="b"/>
              <a:pathLst>
                <a:path w="8619" h="7911" extrusionOk="0">
                  <a:moveTo>
                    <a:pt x="4348" y="1"/>
                  </a:moveTo>
                  <a:cubicBezTo>
                    <a:pt x="2829" y="1"/>
                    <a:pt x="1388" y="932"/>
                    <a:pt x="792" y="2448"/>
                  </a:cubicBezTo>
                  <a:cubicBezTo>
                    <a:pt x="0" y="4429"/>
                    <a:pt x="602" y="6669"/>
                    <a:pt x="2871" y="7580"/>
                  </a:cubicBezTo>
                  <a:cubicBezTo>
                    <a:pt x="3430" y="7807"/>
                    <a:pt x="3954" y="7911"/>
                    <a:pt x="4438" y="7911"/>
                  </a:cubicBezTo>
                  <a:cubicBezTo>
                    <a:pt x="6047" y="7911"/>
                    <a:pt x="7218" y="6771"/>
                    <a:pt x="7827" y="5248"/>
                  </a:cubicBezTo>
                  <a:cubicBezTo>
                    <a:pt x="8618" y="3257"/>
                    <a:pt x="7679" y="1027"/>
                    <a:pt x="5730" y="267"/>
                  </a:cubicBezTo>
                  <a:cubicBezTo>
                    <a:pt x="5277" y="87"/>
                    <a:pt x="4809" y="1"/>
                    <a:pt x="434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66;p48">
              <a:extLst>
                <a:ext uri="{FF2B5EF4-FFF2-40B4-BE49-F238E27FC236}">
                  <a16:creationId xmlns:a16="http://schemas.microsoft.com/office/drawing/2014/main" id="{AC5BFA14-078B-3C4E-542D-F5DFAD4EB7D9}"/>
                </a:ext>
              </a:extLst>
            </p:cNvPr>
            <p:cNvSpPr/>
            <p:nvPr/>
          </p:nvSpPr>
          <p:spPr>
            <a:xfrm>
              <a:off x="3604625" y="2122275"/>
              <a:ext cx="48400" cy="42425"/>
            </a:xfrm>
            <a:custGeom>
              <a:avLst/>
              <a:gdLst/>
              <a:ahLst/>
              <a:cxnLst/>
              <a:rect l="l" t="t" r="r" b="b"/>
              <a:pathLst>
                <a:path w="1936" h="1697" extrusionOk="0">
                  <a:moveTo>
                    <a:pt x="974" y="0"/>
                  </a:moveTo>
                  <a:cubicBezTo>
                    <a:pt x="669" y="0"/>
                    <a:pt x="374" y="165"/>
                    <a:pt x="222" y="449"/>
                  </a:cubicBezTo>
                  <a:cubicBezTo>
                    <a:pt x="0" y="875"/>
                    <a:pt x="162" y="1388"/>
                    <a:pt x="574" y="1607"/>
                  </a:cubicBezTo>
                  <a:cubicBezTo>
                    <a:pt x="695" y="1668"/>
                    <a:pt x="825" y="1697"/>
                    <a:pt x="954" y="1697"/>
                  </a:cubicBezTo>
                  <a:cubicBezTo>
                    <a:pt x="1261" y="1697"/>
                    <a:pt x="1561" y="1531"/>
                    <a:pt x="1717" y="1241"/>
                  </a:cubicBezTo>
                  <a:cubicBezTo>
                    <a:pt x="1935" y="815"/>
                    <a:pt x="1777" y="305"/>
                    <a:pt x="1365" y="98"/>
                  </a:cubicBezTo>
                  <a:cubicBezTo>
                    <a:pt x="1240" y="31"/>
                    <a:pt x="1106" y="0"/>
                    <a:pt x="97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67;p48">
              <a:extLst>
                <a:ext uri="{FF2B5EF4-FFF2-40B4-BE49-F238E27FC236}">
                  <a16:creationId xmlns:a16="http://schemas.microsoft.com/office/drawing/2014/main" id="{60387510-AE6E-73E7-E00F-3E65A1FF87FB}"/>
                </a:ext>
              </a:extLst>
            </p:cNvPr>
            <p:cNvSpPr/>
            <p:nvPr/>
          </p:nvSpPr>
          <p:spPr>
            <a:xfrm>
              <a:off x="3606825" y="2121450"/>
              <a:ext cx="44000" cy="44000"/>
            </a:xfrm>
            <a:custGeom>
              <a:avLst/>
              <a:gdLst/>
              <a:ahLst/>
              <a:cxnLst/>
              <a:rect l="l" t="t" r="r" b="b"/>
              <a:pathLst>
                <a:path w="1760" h="1760" extrusionOk="0">
                  <a:moveTo>
                    <a:pt x="880" y="57"/>
                  </a:moveTo>
                  <a:cubicBezTo>
                    <a:pt x="1013" y="57"/>
                    <a:pt x="1144" y="88"/>
                    <a:pt x="1263" y="145"/>
                  </a:cubicBezTo>
                  <a:cubicBezTo>
                    <a:pt x="1541" y="292"/>
                    <a:pt x="1689" y="584"/>
                    <a:pt x="1689" y="880"/>
                  </a:cubicBezTo>
                  <a:cubicBezTo>
                    <a:pt x="1689" y="1010"/>
                    <a:pt x="1657" y="1130"/>
                    <a:pt x="1601" y="1260"/>
                  </a:cubicBezTo>
                  <a:cubicBezTo>
                    <a:pt x="1453" y="1538"/>
                    <a:pt x="1161" y="1699"/>
                    <a:pt x="866" y="1699"/>
                  </a:cubicBezTo>
                  <a:cubicBezTo>
                    <a:pt x="750" y="1699"/>
                    <a:pt x="616" y="1671"/>
                    <a:pt x="500" y="1611"/>
                  </a:cubicBezTo>
                  <a:cubicBezTo>
                    <a:pt x="222" y="1464"/>
                    <a:pt x="60" y="1186"/>
                    <a:pt x="60" y="894"/>
                  </a:cubicBezTo>
                  <a:cubicBezTo>
                    <a:pt x="60" y="760"/>
                    <a:pt x="88" y="630"/>
                    <a:pt x="162" y="496"/>
                  </a:cubicBezTo>
                  <a:cubicBezTo>
                    <a:pt x="310" y="218"/>
                    <a:pt x="588" y="57"/>
                    <a:pt x="880" y="57"/>
                  </a:cubicBezTo>
                  <a:close/>
                  <a:moveTo>
                    <a:pt x="880" y="0"/>
                  </a:moveTo>
                  <a:cubicBezTo>
                    <a:pt x="574" y="0"/>
                    <a:pt x="264" y="176"/>
                    <a:pt x="106" y="482"/>
                  </a:cubicBezTo>
                  <a:cubicBezTo>
                    <a:pt x="32" y="602"/>
                    <a:pt x="0" y="746"/>
                    <a:pt x="0" y="894"/>
                  </a:cubicBezTo>
                  <a:cubicBezTo>
                    <a:pt x="0" y="1200"/>
                    <a:pt x="176" y="1509"/>
                    <a:pt x="472" y="1657"/>
                  </a:cubicBezTo>
                  <a:cubicBezTo>
                    <a:pt x="602" y="1728"/>
                    <a:pt x="736" y="1759"/>
                    <a:pt x="866" y="1759"/>
                  </a:cubicBezTo>
                  <a:cubicBezTo>
                    <a:pt x="1189" y="1759"/>
                    <a:pt x="1495" y="1583"/>
                    <a:pt x="1657" y="1288"/>
                  </a:cubicBezTo>
                  <a:cubicBezTo>
                    <a:pt x="1717" y="1158"/>
                    <a:pt x="1759" y="1010"/>
                    <a:pt x="1759" y="880"/>
                  </a:cubicBezTo>
                  <a:cubicBezTo>
                    <a:pt x="1759" y="556"/>
                    <a:pt x="1583" y="250"/>
                    <a:pt x="1291" y="102"/>
                  </a:cubicBezTo>
                  <a:cubicBezTo>
                    <a:pt x="1161" y="29"/>
                    <a:pt x="1028"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68;p48">
              <a:extLst>
                <a:ext uri="{FF2B5EF4-FFF2-40B4-BE49-F238E27FC236}">
                  <a16:creationId xmlns:a16="http://schemas.microsoft.com/office/drawing/2014/main" id="{A374C72E-98A9-2E76-99F9-60573EE14644}"/>
                </a:ext>
              </a:extLst>
            </p:cNvPr>
            <p:cNvSpPr/>
            <p:nvPr/>
          </p:nvSpPr>
          <p:spPr>
            <a:xfrm>
              <a:off x="3604625" y="2124100"/>
              <a:ext cx="48050" cy="42325"/>
            </a:xfrm>
            <a:custGeom>
              <a:avLst/>
              <a:gdLst/>
              <a:ahLst/>
              <a:cxnLst/>
              <a:rect l="l" t="t" r="r" b="b"/>
              <a:pathLst>
                <a:path w="1922" h="1693" extrusionOk="0">
                  <a:moveTo>
                    <a:pt x="958" y="0"/>
                  </a:moveTo>
                  <a:cubicBezTo>
                    <a:pt x="654" y="0"/>
                    <a:pt x="360" y="164"/>
                    <a:pt x="208" y="450"/>
                  </a:cubicBezTo>
                  <a:cubicBezTo>
                    <a:pt x="0" y="876"/>
                    <a:pt x="148" y="1389"/>
                    <a:pt x="560" y="1593"/>
                  </a:cubicBezTo>
                  <a:cubicBezTo>
                    <a:pt x="684" y="1661"/>
                    <a:pt x="817" y="1693"/>
                    <a:pt x="949" y="1693"/>
                  </a:cubicBezTo>
                  <a:cubicBezTo>
                    <a:pt x="1252" y="1693"/>
                    <a:pt x="1549" y="1524"/>
                    <a:pt x="1703" y="1228"/>
                  </a:cubicBezTo>
                  <a:cubicBezTo>
                    <a:pt x="1921" y="816"/>
                    <a:pt x="1759" y="302"/>
                    <a:pt x="1351" y="98"/>
                  </a:cubicBezTo>
                  <a:cubicBezTo>
                    <a:pt x="1226" y="32"/>
                    <a:pt x="1091" y="0"/>
                    <a:pt x="9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69;p48">
              <a:extLst>
                <a:ext uri="{FF2B5EF4-FFF2-40B4-BE49-F238E27FC236}">
                  <a16:creationId xmlns:a16="http://schemas.microsoft.com/office/drawing/2014/main" id="{C9374E26-0B91-F13A-E6B3-B540C34BA827}"/>
                </a:ext>
              </a:extLst>
            </p:cNvPr>
            <p:cNvSpPr/>
            <p:nvPr/>
          </p:nvSpPr>
          <p:spPr>
            <a:xfrm>
              <a:off x="3610175" y="2124025"/>
              <a:ext cx="31150" cy="27425"/>
            </a:xfrm>
            <a:custGeom>
              <a:avLst/>
              <a:gdLst/>
              <a:ahLst/>
              <a:cxnLst/>
              <a:rect l="l" t="t" r="r" b="b"/>
              <a:pathLst>
                <a:path w="1246" h="1097" extrusionOk="0">
                  <a:moveTo>
                    <a:pt x="634" y="1"/>
                  </a:moveTo>
                  <a:cubicBezTo>
                    <a:pt x="435" y="1"/>
                    <a:pt x="240" y="109"/>
                    <a:pt x="148" y="305"/>
                  </a:cubicBezTo>
                  <a:cubicBezTo>
                    <a:pt x="0" y="569"/>
                    <a:pt x="102" y="893"/>
                    <a:pt x="366" y="1041"/>
                  </a:cubicBezTo>
                  <a:cubicBezTo>
                    <a:pt x="447" y="1079"/>
                    <a:pt x="533" y="1097"/>
                    <a:pt x="617" y="1097"/>
                  </a:cubicBezTo>
                  <a:cubicBezTo>
                    <a:pt x="819" y="1097"/>
                    <a:pt x="1011" y="991"/>
                    <a:pt x="1115" y="805"/>
                  </a:cubicBezTo>
                  <a:cubicBezTo>
                    <a:pt x="1245" y="541"/>
                    <a:pt x="1143" y="203"/>
                    <a:pt x="879" y="59"/>
                  </a:cubicBezTo>
                  <a:cubicBezTo>
                    <a:pt x="802" y="20"/>
                    <a:pt x="718" y="1"/>
                    <a:pt x="6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70;p48">
              <a:extLst>
                <a:ext uri="{FF2B5EF4-FFF2-40B4-BE49-F238E27FC236}">
                  <a16:creationId xmlns:a16="http://schemas.microsoft.com/office/drawing/2014/main" id="{EF16B560-BF1E-7FEB-4528-CA51FCF79B90}"/>
                </a:ext>
              </a:extLst>
            </p:cNvPr>
            <p:cNvSpPr/>
            <p:nvPr/>
          </p:nvSpPr>
          <p:spPr>
            <a:xfrm>
              <a:off x="3633650" y="2137625"/>
              <a:ext cx="10225" cy="7500"/>
            </a:xfrm>
            <a:custGeom>
              <a:avLst/>
              <a:gdLst/>
              <a:ahLst/>
              <a:cxnLst/>
              <a:rect l="l" t="t" r="r" b="b"/>
              <a:pathLst>
                <a:path w="409" h="300" extrusionOk="0">
                  <a:moveTo>
                    <a:pt x="158" y="1"/>
                  </a:moveTo>
                  <a:cubicBezTo>
                    <a:pt x="104" y="1"/>
                    <a:pt x="54" y="20"/>
                    <a:pt x="28" y="57"/>
                  </a:cubicBezTo>
                  <a:cubicBezTo>
                    <a:pt x="0" y="131"/>
                    <a:pt x="42" y="219"/>
                    <a:pt x="144" y="261"/>
                  </a:cubicBezTo>
                  <a:cubicBezTo>
                    <a:pt x="190" y="287"/>
                    <a:pt x="235" y="299"/>
                    <a:pt x="275" y="299"/>
                  </a:cubicBezTo>
                  <a:cubicBezTo>
                    <a:pt x="325" y="299"/>
                    <a:pt x="364" y="280"/>
                    <a:pt x="380" y="247"/>
                  </a:cubicBezTo>
                  <a:cubicBezTo>
                    <a:pt x="408" y="173"/>
                    <a:pt x="366" y="85"/>
                    <a:pt x="264" y="25"/>
                  </a:cubicBezTo>
                  <a:cubicBezTo>
                    <a:pt x="230" y="9"/>
                    <a:pt x="193" y="1"/>
                    <a:pt x="1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71;p48">
              <a:extLst>
                <a:ext uri="{FF2B5EF4-FFF2-40B4-BE49-F238E27FC236}">
                  <a16:creationId xmlns:a16="http://schemas.microsoft.com/office/drawing/2014/main" id="{CB9B1AC6-EECC-402C-FCB8-2066046F2434}"/>
                </a:ext>
              </a:extLst>
            </p:cNvPr>
            <p:cNvSpPr/>
            <p:nvPr/>
          </p:nvSpPr>
          <p:spPr>
            <a:xfrm>
              <a:off x="3687450" y="2139650"/>
              <a:ext cx="44350" cy="42700"/>
            </a:xfrm>
            <a:custGeom>
              <a:avLst/>
              <a:gdLst/>
              <a:ahLst/>
              <a:cxnLst/>
              <a:rect l="l" t="t" r="r" b="b"/>
              <a:pathLst>
                <a:path w="1774" h="1708" extrusionOk="0">
                  <a:moveTo>
                    <a:pt x="892" y="1"/>
                  </a:moveTo>
                  <a:cubicBezTo>
                    <a:pt x="457" y="1"/>
                    <a:pt x="87" y="339"/>
                    <a:pt x="47" y="781"/>
                  </a:cubicBezTo>
                  <a:cubicBezTo>
                    <a:pt x="1" y="1249"/>
                    <a:pt x="339" y="1661"/>
                    <a:pt x="806" y="1703"/>
                  </a:cubicBezTo>
                  <a:cubicBezTo>
                    <a:pt x="834" y="1706"/>
                    <a:pt x="862" y="1707"/>
                    <a:pt x="889" y="1707"/>
                  </a:cubicBezTo>
                  <a:cubicBezTo>
                    <a:pt x="1309" y="1707"/>
                    <a:pt x="1675" y="1383"/>
                    <a:pt x="1732" y="943"/>
                  </a:cubicBezTo>
                  <a:cubicBezTo>
                    <a:pt x="1774" y="472"/>
                    <a:pt x="1436" y="64"/>
                    <a:pt x="968" y="4"/>
                  </a:cubicBezTo>
                  <a:cubicBezTo>
                    <a:pt x="943" y="2"/>
                    <a:pt x="917" y="1"/>
                    <a:pt x="89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72;p48">
              <a:extLst>
                <a:ext uri="{FF2B5EF4-FFF2-40B4-BE49-F238E27FC236}">
                  <a16:creationId xmlns:a16="http://schemas.microsoft.com/office/drawing/2014/main" id="{99F91309-2309-9F2F-F0E7-6ECBC69B95F9}"/>
                </a:ext>
              </a:extLst>
            </p:cNvPr>
            <p:cNvSpPr/>
            <p:nvPr/>
          </p:nvSpPr>
          <p:spPr>
            <a:xfrm>
              <a:off x="3687825" y="2139025"/>
              <a:ext cx="43625" cy="44000"/>
            </a:xfrm>
            <a:custGeom>
              <a:avLst/>
              <a:gdLst/>
              <a:ahLst/>
              <a:cxnLst/>
              <a:rect l="l" t="t" r="r" b="b"/>
              <a:pathLst>
                <a:path w="1745" h="1760" extrusionOk="0">
                  <a:moveTo>
                    <a:pt x="953" y="57"/>
                  </a:moveTo>
                  <a:cubicBezTo>
                    <a:pt x="1365" y="103"/>
                    <a:pt x="1685" y="469"/>
                    <a:pt x="1685" y="880"/>
                  </a:cubicBezTo>
                  <a:lnTo>
                    <a:pt x="1685" y="968"/>
                  </a:lnTo>
                  <a:cubicBezTo>
                    <a:pt x="1643" y="1394"/>
                    <a:pt x="1277" y="1700"/>
                    <a:pt x="865" y="1700"/>
                  </a:cubicBezTo>
                  <a:lnTo>
                    <a:pt x="791" y="1700"/>
                  </a:lnTo>
                  <a:cubicBezTo>
                    <a:pt x="366" y="1658"/>
                    <a:pt x="60" y="1306"/>
                    <a:pt x="60" y="880"/>
                  </a:cubicBezTo>
                  <a:lnTo>
                    <a:pt x="60" y="806"/>
                  </a:lnTo>
                  <a:cubicBezTo>
                    <a:pt x="102" y="381"/>
                    <a:pt x="454" y="57"/>
                    <a:pt x="865" y="57"/>
                  </a:cubicBezTo>
                  <a:close/>
                  <a:moveTo>
                    <a:pt x="865" y="1"/>
                  </a:moveTo>
                  <a:cubicBezTo>
                    <a:pt x="426" y="1"/>
                    <a:pt x="46" y="339"/>
                    <a:pt x="0" y="792"/>
                  </a:cubicBezTo>
                  <a:lnTo>
                    <a:pt x="0" y="880"/>
                  </a:lnTo>
                  <a:cubicBezTo>
                    <a:pt x="0" y="1334"/>
                    <a:pt x="338" y="1714"/>
                    <a:pt x="777" y="1760"/>
                  </a:cubicBezTo>
                  <a:lnTo>
                    <a:pt x="865" y="1760"/>
                  </a:lnTo>
                  <a:cubicBezTo>
                    <a:pt x="1319" y="1760"/>
                    <a:pt x="1703" y="1422"/>
                    <a:pt x="1745" y="968"/>
                  </a:cubicBezTo>
                  <a:lnTo>
                    <a:pt x="1745" y="880"/>
                  </a:lnTo>
                  <a:cubicBezTo>
                    <a:pt x="1745" y="441"/>
                    <a:pt x="1407" y="43"/>
                    <a:pt x="9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73;p48">
              <a:extLst>
                <a:ext uri="{FF2B5EF4-FFF2-40B4-BE49-F238E27FC236}">
                  <a16:creationId xmlns:a16="http://schemas.microsoft.com/office/drawing/2014/main" id="{5847611B-0E18-815F-0AF0-91368AC417E8}"/>
                </a:ext>
              </a:extLst>
            </p:cNvPr>
            <p:cNvSpPr/>
            <p:nvPr/>
          </p:nvSpPr>
          <p:spPr>
            <a:xfrm>
              <a:off x="3686750" y="2141475"/>
              <a:ext cx="44000" cy="42350"/>
            </a:xfrm>
            <a:custGeom>
              <a:avLst/>
              <a:gdLst/>
              <a:ahLst/>
              <a:cxnLst/>
              <a:rect l="l" t="t" r="r" b="b"/>
              <a:pathLst>
                <a:path w="1760" h="1694" extrusionOk="0">
                  <a:moveTo>
                    <a:pt x="883" y="1"/>
                  </a:moveTo>
                  <a:cubicBezTo>
                    <a:pt x="449" y="1"/>
                    <a:pt x="86" y="326"/>
                    <a:pt x="43" y="768"/>
                  </a:cubicBezTo>
                  <a:cubicBezTo>
                    <a:pt x="1" y="1236"/>
                    <a:pt x="339" y="1648"/>
                    <a:pt x="806" y="1690"/>
                  </a:cubicBezTo>
                  <a:cubicBezTo>
                    <a:pt x="834" y="1693"/>
                    <a:pt x="861" y="1694"/>
                    <a:pt x="889" y="1694"/>
                  </a:cubicBezTo>
                  <a:cubicBezTo>
                    <a:pt x="1309" y="1694"/>
                    <a:pt x="1674" y="1369"/>
                    <a:pt x="1714" y="927"/>
                  </a:cubicBezTo>
                  <a:cubicBezTo>
                    <a:pt x="1760" y="473"/>
                    <a:pt x="1422" y="47"/>
                    <a:pt x="968" y="5"/>
                  </a:cubicBezTo>
                  <a:cubicBezTo>
                    <a:pt x="939" y="2"/>
                    <a:pt x="911" y="1"/>
                    <a:pt x="8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74;p48">
              <a:extLst>
                <a:ext uri="{FF2B5EF4-FFF2-40B4-BE49-F238E27FC236}">
                  <a16:creationId xmlns:a16="http://schemas.microsoft.com/office/drawing/2014/main" id="{09834F13-9DAB-6CCB-D9F7-46E5CB08C1CC}"/>
                </a:ext>
              </a:extLst>
            </p:cNvPr>
            <p:cNvSpPr/>
            <p:nvPr/>
          </p:nvSpPr>
          <p:spPr>
            <a:xfrm>
              <a:off x="3691850" y="2141150"/>
              <a:ext cx="28625" cy="27625"/>
            </a:xfrm>
            <a:custGeom>
              <a:avLst/>
              <a:gdLst/>
              <a:ahLst/>
              <a:cxnLst/>
              <a:rect l="l" t="t" r="r" b="b"/>
              <a:pathLst>
                <a:path w="1145" h="1105" extrusionOk="0">
                  <a:moveTo>
                    <a:pt x="561" y="1"/>
                  </a:moveTo>
                  <a:cubicBezTo>
                    <a:pt x="292" y="1"/>
                    <a:pt x="59" y="213"/>
                    <a:pt x="29" y="500"/>
                  </a:cubicBezTo>
                  <a:cubicBezTo>
                    <a:pt x="1" y="809"/>
                    <a:pt x="222" y="1073"/>
                    <a:pt x="514" y="1101"/>
                  </a:cubicBezTo>
                  <a:cubicBezTo>
                    <a:pt x="534" y="1103"/>
                    <a:pt x="553" y="1104"/>
                    <a:pt x="572" y="1104"/>
                  </a:cubicBezTo>
                  <a:cubicBezTo>
                    <a:pt x="853" y="1104"/>
                    <a:pt x="1086" y="892"/>
                    <a:pt x="1116" y="605"/>
                  </a:cubicBezTo>
                  <a:cubicBezTo>
                    <a:pt x="1144" y="310"/>
                    <a:pt x="926" y="32"/>
                    <a:pt x="616" y="4"/>
                  </a:cubicBezTo>
                  <a:cubicBezTo>
                    <a:pt x="598" y="2"/>
                    <a:pt x="579" y="1"/>
                    <a:pt x="5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75;p48">
              <a:extLst>
                <a:ext uri="{FF2B5EF4-FFF2-40B4-BE49-F238E27FC236}">
                  <a16:creationId xmlns:a16="http://schemas.microsoft.com/office/drawing/2014/main" id="{46AEE583-B6C2-7463-B9A7-63BE6F535D12}"/>
                </a:ext>
              </a:extLst>
            </p:cNvPr>
            <p:cNvSpPr/>
            <p:nvPr/>
          </p:nvSpPr>
          <p:spPr>
            <a:xfrm>
              <a:off x="3713500" y="2154500"/>
              <a:ext cx="10650" cy="6825"/>
            </a:xfrm>
            <a:custGeom>
              <a:avLst/>
              <a:gdLst/>
              <a:ahLst/>
              <a:cxnLst/>
              <a:rect l="l" t="t" r="r" b="b"/>
              <a:pathLst>
                <a:path w="426" h="273" extrusionOk="0">
                  <a:moveTo>
                    <a:pt x="170" y="1"/>
                  </a:moveTo>
                  <a:cubicBezTo>
                    <a:pt x="98" y="1"/>
                    <a:pt x="39" y="27"/>
                    <a:pt x="28" y="71"/>
                  </a:cubicBezTo>
                  <a:cubicBezTo>
                    <a:pt x="0" y="142"/>
                    <a:pt x="74" y="230"/>
                    <a:pt x="176" y="261"/>
                  </a:cubicBezTo>
                  <a:cubicBezTo>
                    <a:pt x="202" y="269"/>
                    <a:pt x="228" y="272"/>
                    <a:pt x="253" y="272"/>
                  </a:cubicBezTo>
                  <a:cubicBezTo>
                    <a:pt x="325" y="272"/>
                    <a:pt x="384" y="242"/>
                    <a:pt x="394" y="187"/>
                  </a:cubicBezTo>
                  <a:cubicBezTo>
                    <a:pt x="426" y="128"/>
                    <a:pt x="352" y="40"/>
                    <a:pt x="250" y="12"/>
                  </a:cubicBezTo>
                  <a:cubicBezTo>
                    <a:pt x="223" y="4"/>
                    <a:pt x="196" y="1"/>
                    <a:pt x="1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76;p48">
              <a:extLst>
                <a:ext uri="{FF2B5EF4-FFF2-40B4-BE49-F238E27FC236}">
                  <a16:creationId xmlns:a16="http://schemas.microsoft.com/office/drawing/2014/main" id="{54BFDF1B-4C48-95C5-E756-FCBE2E52A46C}"/>
                </a:ext>
              </a:extLst>
            </p:cNvPr>
            <p:cNvSpPr/>
            <p:nvPr/>
          </p:nvSpPr>
          <p:spPr>
            <a:xfrm>
              <a:off x="3648600" y="2194000"/>
              <a:ext cx="11450" cy="7675"/>
            </a:xfrm>
            <a:custGeom>
              <a:avLst/>
              <a:gdLst/>
              <a:ahLst/>
              <a:cxnLst/>
              <a:rect l="l" t="t" r="r" b="b"/>
              <a:pathLst>
                <a:path w="458" h="307" extrusionOk="0">
                  <a:moveTo>
                    <a:pt x="18" y="0"/>
                  </a:moveTo>
                  <a:cubicBezTo>
                    <a:pt x="18" y="0"/>
                    <a:pt x="0" y="0"/>
                    <a:pt x="18" y="14"/>
                  </a:cubicBezTo>
                  <a:cubicBezTo>
                    <a:pt x="46" y="102"/>
                    <a:pt x="106" y="176"/>
                    <a:pt x="176" y="218"/>
                  </a:cubicBezTo>
                  <a:cubicBezTo>
                    <a:pt x="264" y="278"/>
                    <a:pt x="352" y="306"/>
                    <a:pt x="440" y="306"/>
                  </a:cubicBezTo>
                  <a:cubicBezTo>
                    <a:pt x="458" y="306"/>
                    <a:pt x="458" y="306"/>
                    <a:pt x="458" y="292"/>
                  </a:cubicBezTo>
                  <a:lnTo>
                    <a:pt x="440" y="278"/>
                  </a:lnTo>
                  <a:cubicBezTo>
                    <a:pt x="352" y="278"/>
                    <a:pt x="282" y="233"/>
                    <a:pt x="208" y="190"/>
                  </a:cubicBezTo>
                  <a:cubicBezTo>
                    <a:pt x="134" y="145"/>
                    <a:pt x="74" y="74"/>
                    <a:pt x="32"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77;p48">
              <a:extLst>
                <a:ext uri="{FF2B5EF4-FFF2-40B4-BE49-F238E27FC236}">
                  <a16:creationId xmlns:a16="http://schemas.microsoft.com/office/drawing/2014/main" id="{BC506517-311A-497D-F2CD-91A304943C94}"/>
                </a:ext>
              </a:extLst>
            </p:cNvPr>
            <p:cNvSpPr/>
            <p:nvPr/>
          </p:nvSpPr>
          <p:spPr>
            <a:xfrm>
              <a:off x="3599850" y="2092350"/>
              <a:ext cx="56850" cy="21450"/>
            </a:xfrm>
            <a:custGeom>
              <a:avLst/>
              <a:gdLst/>
              <a:ahLst/>
              <a:cxnLst/>
              <a:rect l="l" t="t" r="r" b="b"/>
              <a:pathLst>
                <a:path w="2274" h="858" extrusionOk="0">
                  <a:moveTo>
                    <a:pt x="1644" y="1"/>
                  </a:moveTo>
                  <a:cubicBezTo>
                    <a:pt x="1154" y="1"/>
                    <a:pt x="367" y="461"/>
                    <a:pt x="367" y="461"/>
                  </a:cubicBezTo>
                  <a:cubicBezTo>
                    <a:pt x="0" y="790"/>
                    <a:pt x="544" y="857"/>
                    <a:pt x="795" y="857"/>
                  </a:cubicBezTo>
                  <a:cubicBezTo>
                    <a:pt x="823" y="857"/>
                    <a:pt x="848" y="856"/>
                    <a:pt x="867" y="855"/>
                  </a:cubicBezTo>
                  <a:cubicBezTo>
                    <a:pt x="1043" y="841"/>
                    <a:pt x="2274" y="577"/>
                    <a:pt x="1968" y="137"/>
                  </a:cubicBezTo>
                  <a:cubicBezTo>
                    <a:pt x="1902" y="39"/>
                    <a:pt x="1785" y="1"/>
                    <a:pt x="1644"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78;p48">
              <a:extLst>
                <a:ext uri="{FF2B5EF4-FFF2-40B4-BE49-F238E27FC236}">
                  <a16:creationId xmlns:a16="http://schemas.microsoft.com/office/drawing/2014/main" id="{58F79C3E-1918-247E-63E0-559FC826E10D}"/>
                </a:ext>
              </a:extLst>
            </p:cNvPr>
            <p:cNvSpPr/>
            <p:nvPr/>
          </p:nvSpPr>
          <p:spPr>
            <a:xfrm>
              <a:off x="3697750" y="2113325"/>
              <a:ext cx="48375" cy="31225"/>
            </a:xfrm>
            <a:custGeom>
              <a:avLst/>
              <a:gdLst/>
              <a:ahLst/>
              <a:cxnLst/>
              <a:rect l="l" t="t" r="r" b="b"/>
              <a:pathLst>
                <a:path w="1935" h="1249" extrusionOk="0">
                  <a:moveTo>
                    <a:pt x="616" y="0"/>
                  </a:moveTo>
                  <a:cubicBezTo>
                    <a:pt x="557" y="0"/>
                    <a:pt x="503" y="15"/>
                    <a:pt x="454" y="48"/>
                  </a:cubicBezTo>
                  <a:cubicBezTo>
                    <a:pt x="1" y="339"/>
                    <a:pt x="1056" y="1029"/>
                    <a:pt x="1218" y="1117"/>
                  </a:cubicBezTo>
                  <a:cubicBezTo>
                    <a:pt x="1300" y="1163"/>
                    <a:pt x="1529" y="1248"/>
                    <a:pt x="1692" y="1248"/>
                  </a:cubicBezTo>
                  <a:cubicBezTo>
                    <a:pt x="1840" y="1248"/>
                    <a:pt x="1935" y="1177"/>
                    <a:pt x="1816" y="941"/>
                  </a:cubicBezTo>
                  <a:cubicBezTo>
                    <a:pt x="1816" y="941"/>
                    <a:pt x="1086" y="0"/>
                    <a:pt x="616"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679;p48">
              <a:extLst>
                <a:ext uri="{FF2B5EF4-FFF2-40B4-BE49-F238E27FC236}">
                  <a16:creationId xmlns:a16="http://schemas.microsoft.com/office/drawing/2014/main" id="{D165E128-0389-7CC0-D42A-EFDC37CC9D88}"/>
                </a:ext>
              </a:extLst>
            </p:cNvPr>
            <p:cNvSpPr/>
            <p:nvPr/>
          </p:nvSpPr>
          <p:spPr>
            <a:xfrm>
              <a:off x="3667325" y="2161025"/>
              <a:ext cx="17600" cy="17950"/>
            </a:xfrm>
            <a:custGeom>
              <a:avLst/>
              <a:gdLst/>
              <a:ahLst/>
              <a:cxnLst/>
              <a:rect l="l" t="t" r="r" b="b"/>
              <a:pathLst>
                <a:path w="704" h="718" extrusionOk="0">
                  <a:moveTo>
                    <a:pt x="29" y="0"/>
                  </a:moveTo>
                  <a:lnTo>
                    <a:pt x="0" y="718"/>
                  </a:lnTo>
                  <a:cubicBezTo>
                    <a:pt x="0" y="718"/>
                    <a:pt x="658" y="718"/>
                    <a:pt x="690" y="264"/>
                  </a:cubicBezTo>
                  <a:cubicBezTo>
                    <a:pt x="704" y="44"/>
                    <a:pt x="598" y="0"/>
                    <a:pt x="458" y="0"/>
                  </a:cubicBezTo>
                  <a:cubicBezTo>
                    <a:pt x="365" y="0"/>
                    <a:pt x="258" y="20"/>
                    <a:pt x="161" y="20"/>
                  </a:cubicBezTo>
                  <a:cubicBezTo>
                    <a:pt x="113" y="20"/>
                    <a:pt x="68" y="15"/>
                    <a:pt x="29" y="0"/>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80;p48">
              <a:extLst>
                <a:ext uri="{FF2B5EF4-FFF2-40B4-BE49-F238E27FC236}">
                  <a16:creationId xmlns:a16="http://schemas.microsoft.com/office/drawing/2014/main" id="{CE2A0750-C86D-ABF1-49ED-1133B892BEDC}"/>
                </a:ext>
              </a:extLst>
            </p:cNvPr>
            <p:cNvSpPr/>
            <p:nvPr/>
          </p:nvSpPr>
          <p:spPr>
            <a:xfrm>
              <a:off x="3665825" y="2128250"/>
              <a:ext cx="19475" cy="51075"/>
            </a:xfrm>
            <a:custGeom>
              <a:avLst/>
              <a:gdLst/>
              <a:ahLst/>
              <a:cxnLst/>
              <a:rect l="l" t="t" r="r" b="b"/>
              <a:pathLst>
                <a:path w="779" h="2043" extrusionOk="0">
                  <a:moveTo>
                    <a:pt x="328" y="0"/>
                  </a:moveTo>
                  <a:cubicBezTo>
                    <a:pt x="324" y="0"/>
                    <a:pt x="324" y="6"/>
                    <a:pt x="324" y="6"/>
                  </a:cubicBezTo>
                  <a:cubicBezTo>
                    <a:pt x="222" y="256"/>
                    <a:pt x="134" y="488"/>
                    <a:pt x="60" y="738"/>
                  </a:cubicBezTo>
                  <a:cubicBezTo>
                    <a:pt x="32" y="872"/>
                    <a:pt x="1" y="988"/>
                    <a:pt x="1" y="1135"/>
                  </a:cubicBezTo>
                  <a:lnTo>
                    <a:pt x="1" y="1237"/>
                  </a:lnTo>
                  <a:cubicBezTo>
                    <a:pt x="15" y="1266"/>
                    <a:pt x="32" y="1311"/>
                    <a:pt x="75" y="1339"/>
                  </a:cubicBezTo>
                  <a:cubicBezTo>
                    <a:pt x="118" y="1356"/>
                    <a:pt x="161" y="1363"/>
                    <a:pt x="201" y="1363"/>
                  </a:cubicBezTo>
                  <a:cubicBezTo>
                    <a:pt x="229" y="1363"/>
                    <a:pt x="255" y="1359"/>
                    <a:pt x="279" y="1354"/>
                  </a:cubicBezTo>
                  <a:cubicBezTo>
                    <a:pt x="352" y="1354"/>
                    <a:pt x="412" y="1354"/>
                    <a:pt x="472" y="1339"/>
                  </a:cubicBezTo>
                  <a:cubicBezTo>
                    <a:pt x="542" y="1339"/>
                    <a:pt x="602" y="1339"/>
                    <a:pt x="648" y="1368"/>
                  </a:cubicBezTo>
                  <a:cubicBezTo>
                    <a:pt x="690" y="1399"/>
                    <a:pt x="704" y="1456"/>
                    <a:pt x="704" y="1515"/>
                  </a:cubicBezTo>
                  <a:lnTo>
                    <a:pt x="704" y="1603"/>
                  </a:lnTo>
                  <a:lnTo>
                    <a:pt x="690" y="1649"/>
                  </a:lnTo>
                  <a:lnTo>
                    <a:pt x="690" y="1691"/>
                  </a:lnTo>
                  <a:cubicBezTo>
                    <a:pt x="676" y="1719"/>
                    <a:pt x="662" y="1737"/>
                    <a:pt x="648" y="1765"/>
                  </a:cubicBezTo>
                  <a:cubicBezTo>
                    <a:pt x="616" y="1779"/>
                    <a:pt x="602" y="1807"/>
                    <a:pt x="588" y="1825"/>
                  </a:cubicBezTo>
                  <a:cubicBezTo>
                    <a:pt x="542" y="1867"/>
                    <a:pt x="486" y="1895"/>
                    <a:pt x="426" y="1927"/>
                  </a:cubicBezTo>
                  <a:cubicBezTo>
                    <a:pt x="310" y="1969"/>
                    <a:pt x="191" y="2001"/>
                    <a:pt x="60" y="2001"/>
                  </a:cubicBezTo>
                  <a:cubicBezTo>
                    <a:pt x="46" y="2015"/>
                    <a:pt x="46" y="2015"/>
                    <a:pt x="46" y="2029"/>
                  </a:cubicBezTo>
                  <a:cubicBezTo>
                    <a:pt x="46" y="2029"/>
                    <a:pt x="46" y="2043"/>
                    <a:pt x="60" y="2043"/>
                  </a:cubicBezTo>
                  <a:cubicBezTo>
                    <a:pt x="191" y="2043"/>
                    <a:pt x="324" y="2015"/>
                    <a:pt x="440" y="1969"/>
                  </a:cubicBezTo>
                  <a:cubicBezTo>
                    <a:pt x="514" y="1955"/>
                    <a:pt x="574" y="1927"/>
                    <a:pt x="616" y="1867"/>
                  </a:cubicBezTo>
                  <a:cubicBezTo>
                    <a:pt x="648" y="1853"/>
                    <a:pt x="676" y="1825"/>
                    <a:pt x="690" y="1793"/>
                  </a:cubicBezTo>
                  <a:cubicBezTo>
                    <a:pt x="704" y="1765"/>
                    <a:pt x="736" y="1737"/>
                    <a:pt x="750" y="1705"/>
                  </a:cubicBezTo>
                  <a:cubicBezTo>
                    <a:pt x="750" y="1691"/>
                    <a:pt x="764" y="1677"/>
                    <a:pt x="764" y="1663"/>
                  </a:cubicBezTo>
                  <a:lnTo>
                    <a:pt x="778" y="1603"/>
                  </a:lnTo>
                  <a:lnTo>
                    <a:pt x="778" y="1501"/>
                  </a:lnTo>
                  <a:cubicBezTo>
                    <a:pt x="778" y="1473"/>
                    <a:pt x="764" y="1427"/>
                    <a:pt x="750" y="1399"/>
                  </a:cubicBezTo>
                  <a:cubicBezTo>
                    <a:pt x="736" y="1368"/>
                    <a:pt x="718" y="1325"/>
                    <a:pt x="676" y="1311"/>
                  </a:cubicBezTo>
                  <a:cubicBezTo>
                    <a:pt x="616" y="1266"/>
                    <a:pt x="542" y="1266"/>
                    <a:pt x="472" y="1266"/>
                  </a:cubicBezTo>
                  <a:cubicBezTo>
                    <a:pt x="412" y="1266"/>
                    <a:pt x="338" y="1280"/>
                    <a:pt x="279" y="1280"/>
                  </a:cubicBezTo>
                  <a:cubicBezTo>
                    <a:pt x="255" y="1287"/>
                    <a:pt x="227" y="1291"/>
                    <a:pt x="200" y="1291"/>
                  </a:cubicBezTo>
                  <a:cubicBezTo>
                    <a:pt x="164" y="1291"/>
                    <a:pt x="129" y="1284"/>
                    <a:pt x="103" y="1266"/>
                  </a:cubicBezTo>
                  <a:cubicBezTo>
                    <a:pt x="89" y="1266"/>
                    <a:pt x="89" y="1251"/>
                    <a:pt x="75" y="1223"/>
                  </a:cubicBezTo>
                  <a:lnTo>
                    <a:pt x="75" y="1135"/>
                  </a:lnTo>
                  <a:cubicBezTo>
                    <a:pt x="75" y="1002"/>
                    <a:pt x="103" y="886"/>
                    <a:pt x="134" y="752"/>
                  </a:cubicBezTo>
                  <a:cubicBezTo>
                    <a:pt x="162" y="636"/>
                    <a:pt x="191" y="506"/>
                    <a:pt x="236" y="386"/>
                  </a:cubicBezTo>
                  <a:cubicBezTo>
                    <a:pt x="264" y="270"/>
                    <a:pt x="310" y="136"/>
                    <a:pt x="352" y="20"/>
                  </a:cubicBezTo>
                  <a:cubicBezTo>
                    <a:pt x="352" y="6"/>
                    <a:pt x="352" y="6"/>
                    <a:pt x="338" y="6"/>
                  </a:cubicBezTo>
                  <a:cubicBezTo>
                    <a:pt x="334" y="2"/>
                    <a:pt x="331" y="0"/>
                    <a:pt x="328"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81;p48">
              <a:extLst>
                <a:ext uri="{FF2B5EF4-FFF2-40B4-BE49-F238E27FC236}">
                  <a16:creationId xmlns:a16="http://schemas.microsoft.com/office/drawing/2014/main" id="{3FBBA50A-018E-0411-2634-DBE2E3A8E74C}"/>
                </a:ext>
              </a:extLst>
            </p:cNvPr>
            <p:cNvSpPr/>
            <p:nvPr/>
          </p:nvSpPr>
          <p:spPr>
            <a:xfrm>
              <a:off x="3558100" y="2019225"/>
              <a:ext cx="234550" cy="137075"/>
            </a:xfrm>
            <a:custGeom>
              <a:avLst/>
              <a:gdLst/>
              <a:ahLst/>
              <a:cxnLst/>
              <a:rect l="l" t="t" r="r" b="b"/>
              <a:pathLst>
                <a:path w="9382" h="5483" extrusionOk="0">
                  <a:moveTo>
                    <a:pt x="4962" y="1"/>
                  </a:moveTo>
                  <a:cubicBezTo>
                    <a:pt x="3922" y="1"/>
                    <a:pt x="3268" y="470"/>
                    <a:pt x="3268" y="470"/>
                  </a:cubicBezTo>
                  <a:cubicBezTo>
                    <a:pt x="3268" y="470"/>
                    <a:pt x="2974" y="235"/>
                    <a:pt x="2524" y="235"/>
                  </a:cubicBezTo>
                  <a:cubicBezTo>
                    <a:pt x="2211" y="235"/>
                    <a:pt x="1823" y="348"/>
                    <a:pt x="1408" y="734"/>
                  </a:cubicBezTo>
                  <a:cubicBezTo>
                    <a:pt x="398" y="1669"/>
                    <a:pt x="1" y="3914"/>
                    <a:pt x="824" y="3928"/>
                  </a:cubicBezTo>
                  <a:cubicBezTo>
                    <a:pt x="829" y="3928"/>
                    <a:pt x="835" y="3928"/>
                    <a:pt x="841" y="3928"/>
                  </a:cubicBezTo>
                  <a:cubicBezTo>
                    <a:pt x="1649" y="3928"/>
                    <a:pt x="3064" y="1933"/>
                    <a:pt x="3064" y="1933"/>
                  </a:cubicBezTo>
                  <a:cubicBezTo>
                    <a:pt x="3930" y="2696"/>
                    <a:pt x="4253" y="3090"/>
                    <a:pt x="4999" y="3590"/>
                  </a:cubicBezTo>
                  <a:cubicBezTo>
                    <a:pt x="5304" y="3797"/>
                    <a:pt x="5536" y="3870"/>
                    <a:pt x="5715" y="3870"/>
                  </a:cubicBezTo>
                  <a:cubicBezTo>
                    <a:pt x="6129" y="3870"/>
                    <a:pt x="6255" y="3481"/>
                    <a:pt x="6323" y="3481"/>
                  </a:cubicBezTo>
                  <a:cubicBezTo>
                    <a:pt x="6331" y="3481"/>
                    <a:pt x="6339" y="3487"/>
                    <a:pt x="6346" y="3502"/>
                  </a:cubicBezTo>
                  <a:cubicBezTo>
                    <a:pt x="6934" y="4733"/>
                    <a:pt x="8253" y="5482"/>
                    <a:pt x="8253" y="5482"/>
                  </a:cubicBezTo>
                  <a:cubicBezTo>
                    <a:pt x="9146" y="4030"/>
                    <a:pt x="9382" y="2095"/>
                    <a:pt x="7155" y="688"/>
                  </a:cubicBezTo>
                  <a:cubicBezTo>
                    <a:pt x="6326" y="165"/>
                    <a:pt x="5577" y="1"/>
                    <a:pt x="4962"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682;p48">
              <a:extLst>
                <a:ext uri="{FF2B5EF4-FFF2-40B4-BE49-F238E27FC236}">
                  <a16:creationId xmlns:a16="http://schemas.microsoft.com/office/drawing/2014/main" id="{9EF94F0E-0620-D4FD-721A-2186EA7E5982}"/>
                </a:ext>
              </a:extLst>
            </p:cNvPr>
            <p:cNvSpPr/>
            <p:nvPr/>
          </p:nvSpPr>
          <p:spPr>
            <a:xfrm>
              <a:off x="3635400" y="2060950"/>
              <a:ext cx="84700" cy="59025"/>
            </a:xfrm>
            <a:custGeom>
              <a:avLst/>
              <a:gdLst/>
              <a:ahLst/>
              <a:cxnLst/>
              <a:rect l="l" t="t" r="r" b="b"/>
              <a:pathLst>
                <a:path w="3388" h="2361" extrusionOk="0">
                  <a:moveTo>
                    <a:pt x="46" y="0"/>
                  </a:moveTo>
                  <a:lnTo>
                    <a:pt x="1" y="32"/>
                  </a:lnTo>
                  <a:cubicBezTo>
                    <a:pt x="528" y="911"/>
                    <a:pt x="1277" y="1629"/>
                    <a:pt x="2157" y="2143"/>
                  </a:cubicBezTo>
                  <a:cubicBezTo>
                    <a:pt x="2361" y="2259"/>
                    <a:pt x="2582" y="2361"/>
                    <a:pt x="2815" y="2361"/>
                  </a:cubicBezTo>
                  <a:lnTo>
                    <a:pt x="2860" y="2361"/>
                  </a:lnTo>
                  <a:cubicBezTo>
                    <a:pt x="3096" y="2347"/>
                    <a:pt x="3374" y="2171"/>
                    <a:pt x="3388" y="1907"/>
                  </a:cubicBezTo>
                  <a:lnTo>
                    <a:pt x="3342" y="1907"/>
                  </a:lnTo>
                  <a:cubicBezTo>
                    <a:pt x="3328" y="2143"/>
                    <a:pt x="3078" y="2301"/>
                    <a:pt x="2860" y="2318"/>
                  </a:cubicBezTo>
                  <a:cubicBezTo>
                    <a:pt x="2845" y="2319"/>
                    <a:pt x="2829" y="2320"/>
                    <a:pt x="2814" y="2320"/>
                  </a:cubicBezTo>
                  <a:cubicBezTo>
                    <a:pt x="2583" y="2320"/>
                    <a:pt x="2379" y="2223"/>
                    <a:pt x="2171" y="2111"/>
                  </a:cubicBezTo>
                  <a:cubicBezTo>
                    <a:pt x="1292" y="1597"/>
                    <a:pt x="560" y="880"/>
                    <a:pt x="46"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683;p48">
              <a:extLst>
                <a:ext uri="{FF2B5EF4-FFF2-40B4-BE49-F238E27FC236}">
                  <a16:creationId xmlns:a16="http://schemas.microsoft.com/office/drawing/2014/main" id="{7EAAE7A5-FFC7-BF66-8C61-4AFA939D852C}"/>
                </a:ext>
              </a:extLst>
            </p:cNvPr>
            <p:cNvSpPr/>
            <p:nvPr/>
          </p:nvSpPr>
          <p:spPr>
            <a:xfrm>
              <a:off x="3564000" y="2060950"/>
              <a:ext cx="73625" cy="57975"/>
            </a:xfrm>
            <a:custGeom>
              <a:avLst/>
              <a:gdLst/>
              <a:ahLst/>
              <a:cxnLst/>
              <a:rect l="l" t="t" r="r" b="b"/>
              <a:pathLst>
                <a:path w="2945" h="2319" extrusionOk="0">
                  <a:moveTo>
                    <a:pt x="2902" y="0"/>
                  </a:moveTo>
                  <a:cubicBezTo>
                    <a:pt x="2610" y="838"/>
                    <a:pt x="2023" y="1555"/>
                    <a:pt x="1291" y="2023"/>
                  </a:cubicBezTo>
                  <a:cubicBezTo>
                    <a:pt x="1115" y="2143"/>
                    <a:pt x="866" y="2273"/>
                    <a:pt x="616" y="2287"/>
                  </a:cubicBezTo>
                  <a:cubicBezTo>
                    <a:pt x="394" y="2287"/>
                    <a:pt x="116" y="2171"/>
                    <a:pt x="29" y="1949"/>
                  </a:cubicBezTo>
                  <a:lnTo>
                    <a:pt x="0" y="1949"/>
                  </a:lnTo>
                  <a:cubicBezTo>
                    <a:pt x="88" y="2213"/>
                    <a:pt x="366" y="2318"/>
                    <a:pt x="588" y="2318"/>
                  </a:cubicBezTo>
                  <a:lnTo>
                    <a:pt x="616" y="2318"/>
                  </a:lnTo>
                  <a:cubicBezTo>
                    <a:pt x="880" y="2318"/>
                    <a:pt x="1130" y="2185"/>
                    <a:pt x="1305" y="2055"/>
                  </a:cubicBezTo>
                  <a:cubicBezTo>
                    <a:pt x="2051" y="1583"/>
                    <a:pt x="2639" y="852"/>
                    <a:pt x="2945" y="14"/>
                  </a:cubicBezTo>
                  <a:lnTo>
                    <a:pt x="2902" y="0"/>
                  </a:ln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684;p48">
              <a:extLst>
                <a:ext uri="{FF2B5EF4-FFF2-40B4-BE49-F238E27FC236}">
                  <a16:creationId xmlns:a16="http://schemas.microsoft.com/office/drawing/2014/main" id="{6C8BB3AF-EED8-9128-3D84-B0499C89E365}"/>
                </a:ext>
              </a:extLst>
            </p:cNvPr>
            <p:cNvSpPr/>
            <p:nvPr/>
          </p:nvSpPr>
          <p:spPr>
            <a:xfrm>
              <a:off x="3649725" y="2182425"/>
              <a:ext cx="23875" cy="16425"/>
            </a:xfrm>
            <a:custGeom>
              <a:avLst/>
              <a:gdLst/>
              <a:ahLst/>
              <a:cxnLst/>
              <a:rect l="l" t="t" r="r" b="b"/>
              <a:pathLst>
                <a:path w="955" h="657" extrusionOk="0">
                  <a:moveTo>
                    <a:pt x="135" y="1"/>
                  </a:moveTo>
                  <a:cubicBezTo>
                    <a:pt x="77" y="1"/>
                    <a:pt x="29" y="49"/>
                    <a:pt x="29" y="98"/>
                  </a:cubicBezTo>
                  <a:cubicBezTo>
                    <a:pt x="1" y="256"/>
                    <a:pt x="43" y="520"/>
                    <a:pt x="325" y="625"/>
                  </a:cubicBezTo>
                  <a:cubicBezTo>
                    <a:pt x="388" y="647"/>
                    <a:pt x="448" y="657"/>
                    <a:pt x="504" y="657"/>
                  </a:cubicBezTo>
                  <a:cubicBezTo>
                    <a:pt x="705" y="657"/>
                    <a:pt x="854" y="530"/>
                    <a:pt x="923" y="404"/>
                  </a:cubicBezTo>
                  <a:cubicBezTo>
                    <a:pt x="954" y="344"/>
                    <a:pt x="954" y="273"/>
                    <a:pt x="894" y="242"/>
                  </a:cubicBezTo>
                  <a:cubicBezTo>
                    <a:pt x="747" y="168"/>
                    <a:pt x="500" y="80"/>
                    <a:pt x="177" y="10"/>
                  </a:cubicBezTo>
                  <a:cubicBezTo>
                    <a:pt x="163" y="4"/>
                    <a:pt x="149" y="1"/>
                    <a:pt x="1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685;p48">
              <a:extLst>
                <a:ext uri="{FF2B5EF4-FFF2-40B4-BE49-F238E27FC236}">
                  <a16:creationId xmlns:a16="http://schemas.microsoft.com/office/drawing/2014/main" id="{32C07EC8-FC5E-88B2-DA57-625E60E64409}"/>
                </a:ext>
              </a:extLst>
            </p:cNvPr>
            <p:cNvSpPr/>
            <p:nvPr/>
          </p:nvSpPr>
          <p:spPr>
            <a:xfrm>
              <a:off x="3662925" y="2185550"/>
              <a:ext cx="8825" cy="7050"/>
            </a:xfrm>
            <a:custGeom>
              <a:avLst/>
              <a:gdLst/>
              <a:ahLst/>
              <a:cxnLst/>
              <a:rect l="l" t="t" r="r" b="b"/>
              <a:pathLst>
                <a:path w="353" h="282" extrusionOk="0">
                  <a:moveTo>
                    <a:pt x="60" y="1"/>
                  </a:moveTo>
                  <a:cubicBezTo>
                    <a:pt x="29" y="89"/>
                    <a:pt x="1" y="191"/>
                    <a:pt x="1" y="205"/>
                  </a:cubicBezTo>
                  <a:cubicBezTo>
                    <a:pt x="37" y="244"/>
                    <a:pt x="142" y="281"/>
                    <a:pt x="209" y="281"/>
                  </a:cubicBezTo>
                  <a:cubicBezTo>
                    <a:pt x="219" y="281"/>
                    <a:pt x="228" y="280"/>
                    <a:pt x="236" y="279"/>
                  </a:cubicBezTo>
                  <a:cubicBezTo>
                    <a:pt x="278" y="265"/>
                    <a:pt x="324" y="177"/>
                    <a:pt x="352" y="103"/>
                  </a:cubicBezTo>
                  <a:cubicBezTo>
                    <a:pt x="278" y="75"/>
                    <a:pt x="176" y="29"/>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686;p48">
              <a:extLst>
                <a:ext uri="{FF2B5EF4-FFF2-40B4-BE49-F238E27FC236}">
                  <a16:creationId xmlns:a16="http://schemas.microsoft.com/office/drawing/2014/main" id="{6DDB88CC-9EF9-3A00-FA1B-75D9FFF1955B}"/>
                </a:ext>
              </a:extLst>
            </p:cNvPr>
            <p:cNvSpPr/>
            <p:nvPr/>
          </p:nvSpPr>
          <p:spPr>
            <a:xfrm>
              <a:off x="3653775" y="2182650"/>
              <a:ext cx="8025" cy="5350"/>
            </a:xfrm>
            <a:custGeom>
              <a:avLst/>
              <a:gdLst/>
              <a:ahLst/>
              <a:cxnLst/>
              <a:rect l="l" t="t" r="r" b="b"/>
              <a:pathLst>
                <a:path w="321" h="214" extrusionOk="0">
                  <a:moveTo>
                    <a:pt x="43" y="1"/>
                  </a:moveTo>
                  <a:cubicBezTo>
                    <a:pt x="15" y="71"/>
                    <a:pt x="1" y="131"/>
                    <a:pt x="1" y="145"/>
                  </a:cubicBezTo>
                  <a:cubicBezTo>
                    <a:pt x="34" y="180"/>
                    <a:pt x="113" y="214"/>
                    <a:pt x="173" y="214"/>
                  </a:cubicBezTo>
                  <a:cubicBezTo>
                    <a:pt x="190" y="214"/>
                    <a:pt x="206" y="211"/>
                    <a:pt x="219" y="205"/>
                  </a:cubicBezTo>
                  <a:cubicBezTo>
                    <a:pt x="251" y="205"/>
                    <a:pt x="293" y="131"/>
                    <a:pt x="321" y="71"/>
                  </a:cubicBezTo>
                  <a:cubicBezTo>
                    <a:pt x="233" y="43"/>
                    <a:pt x="145" y="29"/>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687;p48">
              <a:extLst>
                <a:ext uri="{FF2B5EF4-FFF2-40B4-BE49-F238E27FC236}">
                  <a16:creationId xmlns:a16="http://schemas.microsoft.com/office/drawing/2014/main" id="{19951CB2-D857-57E8-1394-DDE2524D67CA}"/>
                </a:ext>
              </a:extLst>
            </p:cNvPr>
            <p:cNvSpPr/>
            <p:nvPr/>
          </p:nvSpPr>
          <p:spPr>
            <a:xfrm>
              <a:off x="3650800" y="2190650"/>
              <a:ext cx="13650" cy="8325"/>
            </a:xfrm>
            <a:custGeom>
              <a:avLst/>
              <a:gdLst/>
              <a:ahLst/>
              <a:cxnLst/>
              <a:rect l="l" t="t" r="r" b="b"/>
              <a:pathLst>
                <a:path w="546" h="333" extrusionOk="0">
                  <a:moveTo>
                    <a:pt x="60" y="1"/>
                  </a:moveTo>
                  <a:cubicBezTo>
                    <a:pt x="46" y="15"/>
                    <a:pt x="32" y="15"/>
                    <a:pt x="0" y="15"/>
                  </a:cubicBezTo>
                  <a:cubicBezTo>
                    <a:pt x="46" y="134"/>
                    <a:pt x="120" y="236"/>
                    <a:pt x="282" y="296"/>
                  </a:cubicBezTo>
                  <a:cubicBezTo>
                    <a:pt x="346" y="323"/>
                    <a:pt x="405" y="333"/>
                    <a:pt x="459" y="333"/>
                  </a:cubicBezTo>
                  <a:cubicBezTo>
                    <a:pt x="489" y="333"/>
                    <a:pt x="518" y="329"/>
                    <a:pt x="545" y="324"/>
                  </a:cubicBezTo>
                  <a:cubicBezTo>
                    <a:pt x="500" y="236"/>
                    <a:pt x="457" y="163"/>
                    <a:pt x="384" y="103"/>
                  </a:cubicBezTo>
                  <a:cubicBezTo>
                    <a:pt x="296" y="32"/>
                    <a:pt x="176" y="1"/>
                    <a:pt x="60" y="1"/>
                  </a:cubicBezTo>
                  <a:close/>
                </a:path>
              </a:pathLst>
            </a:custGeom>
            <a:solidFill>
              <a:srgbClr val="F0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688;p48">
              <a:extLst>
                <a:ext uri="{FF2B5EF4-FFF2-40B4-BE49-F238E27FC236}">
                  <a16:creationId xmlns:a16="http://schemas.microsoft.com/office/drawing/2014/main" id="{486E0290-34C0-7227-FA9F-02BA1B0407D0}"/>
                </a:ext>
              </a:extLst>
            </p:cNvPr>
            <p:cNvSpPr/>
            <p:nvPr/>
          </p:nvSpPr>
          <p:spPr>
            <a:xfrm>
              <a:off x="3705400" y="2563350"/>
              <a:ext cx="24550" cy="20150"/>
            </a:xfrm>
            <a:custGeom>
              <a:avLst/>
              <a:gdLst/>
              <a:ahLst/>
              <a:cxnLst/>
              <a:rect l="l" t="t" r="r" b="b"/>
              <a:pathLst>
                <a:path w="982" h="806" extrusionOk="0">
                  <a:moveTo>
                    <a:pt x="134" y="0"/>
                  </a:moveTo>
                  <a:lnTo>
                    <a:pt x="134" y="0"/>
                  </a:lnTo>
                  <a:cubicBezTo>
                    <a:pt x="1" y="264"/>
                    <a:pt x="46" y="542"/>
                    <a:pt x="162" y="806"/>
                  </a:cubicBezTo>
                  <a:cubicBezTo>
                    <a:pt x="454" y="777"/>
                    <a:pt x="588" y="746"/>
                    <a:pt x="838" y="689"/>
                  </a:cubicBezTo>
                  <a:cubicBezTo>
                    <a:pt x="838" y="689"/>
                    <a:pt x="982" y="162"/>
                    <a:pt x="13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689;p48">
              <a:extLst>
                <a:ext uri="{FF2B5EF4-FFF2-40B4-BE49-F238E27FC236}">
                  <a16:creationId xmlns:a16="http://schemas.microsoft.com/office/drawing/2014/main" id="{E2ACC55F-CE36-4A79-EFFE-5C68C95E5D33}"/>
                </a:ext>
              </a:extLst>
            </p:cNvPr>
            <p:cNvSpPr/>
            <p:nvPr/>
          </p:nvSpPr>
          <p:spPr>
            <a:xfrm>
              <a:off x="3647900" y="2543475"/>
              <a:ext cx="61925" cy="40625"/>
            </a:xfrm>
            <a:custGeom>
              <a:avLst/>
              <a:gdLst/>
              <a:ahLst/>
              <a:cxnLst/>
              <a:rect l="l" t="t" r="r" b="b"/>
              <a:pathLst>
                <a:path w="2477" h="1625" extrusionOk="0">
                  <a:moveTo>
                    <a:pt x="1587" y="0"/>
                  </a:moveTo>
                  <a:cubicBezTo>
                    <a:pt x="1562" y="0"/>
                    <a:pt x="1536" y="1"/>
                    <a:pt x="1509" y="4"/>
                  </a:cubicBezTo>
                  <a:cubicBezTo>
                    <a:pt x="1129" y="32"/>
                    <a:pt x="939" y="355"/>
                    <a:pt x="967" y="517"/>
                  </a:cubicBezTo>
                  <a:cubicBezTo>
                    <a:pt x="925" y="443"/>
                    <a:pt x="865" y="324"/>
                    <a:pt x="661" y="236"/>
                  </a:cubicBezTo>
                  <a:cubicBezTo>
                    <a:pt x="598" y="206"/>
                    <a:pt x="532" y="192"/>
                    <a:pt x="468" y="192"/>
                  </a:cubicBezTo>
                  <a:cubicBezTo>
                    <a:pt x="222" y="192"/>
                    <a:pt x="0" y="396"/>
                    <a:pt x="0" y="675"/>
                  </a:cubicBezTo>
                  <a:lnTo>
                    <a:pt x="14" y="1555"/>
                  </a:lnTo>
                  <a:cubicBezTo>
                    <a:pt x="14" y="1555"/>
                    <a:pt x="606" y="1625"/>
                    <a:pt x="1438" y="1625"/>
                  </a:cubicBezTo>
                  <a:cubicBezTo>
                    <a:pt x="1756" y="1625"/>
                    <a:pt x="2108" y="1615"/>
                    <a:pt x="2476" y="1586"/>
                  </a:cubicBezTo>
                  <a:cubicBezTo>
                    <a:pt x="2360" y="1323"/>
                    <a:pt x="2315" y="1045"/>
                    <a:pt x="2448" y="763"/>
                  </a:cubicBezTo>
                  <a:cubicBezTo>
                    <a:pt x="2244" y="735"/>
                    <a:pt x="2244" y="735"/>
                    <a:pt x="2156" y="721"/>
                  </a:cubicBezTo>
                  <a:cubicBezTo>
                    <a:pt x="2156" y="721"/>
                    <a:pt x="2238" y="0"/>
                    <a:pt x="158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690;p48">
              <a:extLst>
                <a:ext uri="{FF2B5EF4-FFF2-40B4-BE49-F238E27FC236}">
                  <a16:creationId xmlns:a16="http://schemas.microsoft.com/office/drawing/2014/main" id="{103A313C-2620-CDFF-64E5-91A0AB4E305B}"/>
                </a:ext>
              </a:extLst>
            </p:cNvPr>
            <p:cNvSpPr/>
            <p:nvPr/>
          </p:nvSpPr>
          <p:spPr>
            <a:xfrm>
              <a:off x="3647900" y="2580125"/>
              <a:ext cx="78725" cy="9875"/>
            </a:xfrm>
            <a:custGeom>
              <a:avLst/>
              <a:gdLst/>
              <a:ahLst/>
              <a:cxnLst/>
              <a:rect l="l" t="t" r="r" b="b"/>
              <a:pathLst>
                <a:path w="3149" h="395" extrusionOk="0">
                  <a:moveTo>
                    <a:pt x="3110" y="0"/>
                  </a:moveTo>
                  <a:cubicBezTo>
                    <a:pt x="3109" y="0"/>
                    <a:pt x="3107" y="0"/>
                    <a:pt x="3106" y="1"/>
                  </a:cubicBezTo>
                  <a:cubicBezTo>
                    <a:pt x="2386" y="117"/>
                    <a:pt x="1666" y="148"/>
                    <a:pt x="1100" y="148"/>
                  </a:cubicBezTo>
                  <a:cubicBezTo>
                    <a:pt x="447" y="148"/>
                    <a:pt x="0" y="106"/>
                    <a:pt x="0" y="106"/>
                  </a:cubicBezTo>
                  <a:lnTo>
                    <a:pt x="0" y="296"/>
                  </a:lnTo>
                  <a:cubicBezTo>
                    <a:pt x="0" y="296"/>
                    <a:pt x="671" y="394"/>
                    <a:pt x="1487" y="394"/>
                  </a:cubicBezTo>
                  <a:cubicBezTo>
                    <a:pt x="2008" y="394"/>
                    <a:pt x="2590" y="354"/>
                    <a:pt x="3092" y="222"/>
                  </a:cubicBezTo>
                  <a:cubicBezTo>
                    <a:pt x="3092" y="222"/>
                    <a:pt x="3148" y="0"/>
                    <a:pt x="3110"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691;p48">
              <a:extLst>
                <a:ext uri="{FF2B5EF4-FFF2-40B4-BE49-F238E27FC236}">
                  <a16:creationId xmlns:a16="http://schemas.microsoft.com/office/drawing/2014/main" id="{C8D33A68-945D-405A-792C-B8C9A81FCC95}"/>
                </a:ext>
              </a:extLst>
            </p:cNvPr>
            <p:cNvSpPr/>
            <p:nvPr/>
          </p:nvSpPr>
          <p:spPr>
            <a:xfrm>
              <a:off x="3656675" y="2562200"/>
              <a:ext cx="11375" cy="11375"/>
            </a:xfrm>
            <a:custGeom>
              <a:avLst/>
              <a:gdLst/>
              <a:ahLst/>
              <a:cxnLst/>
              <a:rect l="l" t="t" r="r" b="b"/>
              <a:pathLst>
                <a:path w="455" h="455" extrusionOk="0">
                  <a:moveTo>
                    <a:pt x="237" y="0"/>
                  </a:moveTo>
                  <a:cubicBezTo>
                    <a:pt x="103" y="0"/>
                    <a:pt x="1" y="102"/>
                    <a:pt x="1" y="236"/>
                  </a:cubicBezTo>
                  <a:cubicBezTo>
                    <a:pt x="1" y="352"/>
                    <a:pt x="103" y="454"/>
                    <a:pt x="237" y="454"/>
                  </a:cubicBezTo>
                  <a:cubicBezTo>
                    <a:pt x="353" y="454"/>
                    <a:pt x="455" y="352"/>
                    <a:pt x="455" y="222"/>
                  </a:cubicBezTo>
                  <a:cubicBezTo>
                    <a:pt x="455" y="102"/>
                    <a:pt x="353" y="0"/>
                    <a:pt x="23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692;p48">
              <a:extLst>
                <a:ext uri="{FF2B5EF4-FFF2-40B4-BE49-F238E27FC236}">
                  <a16:creationId xmlns:a16="http://schemas.microsoft.com/office/drawing/2014/main" id="{0C1AFF4C-38CC-2E06-8599-9FA08FB4529F}"/>
                </a:ext>
              </a:extLst>
            </p:cNvPr>
            <p:cNvSpPr/>
            <p:nvPr/>
          </p:nvSpPr>
          <p:spPr>
            <a:xfrm>
              <a:off x="3680875" y="2561050"/>
              <a:ext cx="22000" cy="3375"/>
            </a:xfrm>
            <a:custGeom>
              <a:avLst/>
              <a:gdLst/>
              <a:ahLst/>
              <a:cxnLst/>
              <a:rect l="l" t="t" r="r" b="b"/>
              <a:pathLst>
                <a:path w="880" h="135" extrusionOk="0">
                  <a:moveTo>
                    <a:pt x="836" y="0"/>
                  </a:moveTo>
                  <a:cubicBezTo>
                    <a:pt x="831" y="0"/>
                    <a:pt x="826" y="1"/>
                    <a:pt x="820" y="4"/>
                  </a:cubicBezTo>
                  <a:lnTo>
                    <a:pt x="46" y="46"/>
                  </a:lnTo>
                  <a:cubicBezTo>
                    <a:pt x="28" y="46"/>
                    <a:pt x="0" y="78"/>
                    <a:pt x="14" y="92"/>
                  </a:cubicBezTo>
                  <a:cubicBezTo>
                    <a:pt x="14" y="120"/>
                    <a:pt x="28" y="134"/>
                    <a:pt x="60" y="134"/>
                  </a:cubicBezTo>
                  <a:lnTo>
                    <a:pt x="837" y="92"/>
                  </a:lnTo>
                  <a:cubicBezTo>
                    <a:pt x="851" y="78"/>
                    <a:pt x="880" y="60"/>
                    <a:pt x="865" y="32"/>
                  </a:cubicBezTo>
                  <a:cubicBezTo>
                    <a:pt x="865" y="21"/>
                    <a:pt x="856" y="0"/>
                    <a:pt x="836"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693;p48">
              <a:extLst>
                <a:ext uri="{FF2B5EF4-FFF2-40B4-BE49-F238E27FC236}">
                  <a16:creationId xmlns:a16="http://schemas.microsoft.com/office/drawing/2014/main" id="{90BD45A0-D53F-06C0-6A7D-63AC156E069A}"/>
                </a:ext>
              </a:extLst>
            </p:cNvPr>
            <p:cNvSpPr/>
            <p:nvPr/>
          </p:nvSpPr>
          <p:spPr>
            <a:xfrm>
              <a:off x="3679800" y="2541525"/>
              <a:ext cx="31525" cy="18850"/>
            </a:xfrm>
            <a:custGeom>
              <a:avLst/>
              <a:gdLst/>
              <a:ahLst/>
              <a:cxnLst/>
              <a:rect l="l" t="t" r="r" b="b"/>
              <a:pathLst>
                <a:path w="1261" h="754" extrusionOk="0">
                  <a:moveTo>
                    <a:pt x="863" y="96"/>
                  </a:moveTo>
                  <a:cubicBezTo>
                    <a:pt x="880" y="110"/>
                    <a:pt x="880" y="124"/>
                    <a:pt x="863" y="170"/>
                  </a:cubicBezTo>
                  <a:cubicBezTo>
                    <a:pt x="821" y="286"/>
                    <a:pt x="761" y="402"/>
                    <a:pt x="687" y="490"/>
                  </a:cubicBezTo>
                  <a:lnTo>
                    <a:pt x="673" y="507"/>
                  </a:lnTo>
                  <a:cubicBezTo>
                    <a:pt x="673" y="476"/>
                    <a:pt x="687" y="447"/>
                    <a:pt x="687" y="419"/>
                  </a:cubicBezTo>
                  <a:cubicBezTo>
                    <a:pt x="719" y="314"/>
                    <a:pt x="733" y="226"/>
                    <a:pt x="792" y="155"/>
                  </a:cubicBezTo>
                  <a:cubicBezTo>
                    <a:pt x="792" y="138"/>
                    <a:pt x="806" y="110"/>
                    <a:pt x="835" y="96"/>
                  </a:cubicBezTo>
                  <a:close/>
                  <a:moveTo>
                    <a:pt x="1112" y="300"/>
                  </a:moveTo>
                  <a:cubicBezTo>
                    <a:pt x="1144" y="300"/>
                    <a:pt x="1158" y="314"/>
                    <a:pt x="1158" y="331"/>
                  </a:cubicBezTo>
                  <a:cubicBezTo>
                    <a:pt x="1158" y="345"/>
                    <a:pt x="1158" y="359"/>
                    <a:pt x="1127" y="388"/>
                  </a:cubicBezTo>
                  <a:cubicBezTo>
                    <a:pt x="1010" y="476"/>
                    <a:pt x="863" y="549"/>
                    <a:pt x="733" y="578"/>
                  </a:cubicBezTo>
                  <a:cubicBezTo>
                    <a:pt x="747" y="563"/>
                    <a:pt x="747" y="563"/>
                    <a:pt x="747" y="549"/>
                  </a:cubicBezTo>
                  <a:cubicBezTo>
                    <a:pt x="835" y="476"/>
                    <a:pt x="923" y="402"/>
                    <a:pt x="1025" y="345"/>
                  </a:cubicBezTo>
                  <a:cubicBezTo>
                    <a:pt x="1056" y="314"/>
                    <a:pt x="1084" y="300"/>
                    <a:pt x="1112" y="300"/>
                  </a:cubicBezTo>
                  <a:close/>
                  <a:moveTo>
                    <a:pt x="850" y="1"/>
                  </a:moveTo>
                  <a:cubicBezTo>
                    <a:pt x="824" y="1"/>
                    <a:pt x="798" y="8"/>
                    <a:pt x="775" y="22"/>
                  </a:cubicBezTo>
                  <a:cubicBezTo>
                    <a:pt x="747" y="50"/>
                    <a:pt x="733" y="82"/>
                    <a:pt x="704" y="110"/>
                  </a:cubicBezTo>
                  <a:cubicBezTo>
                    <a:pt x="659" y="198"/>
                    <a:pt x="631" y="300"/>
                    <a:pt x="599" y="402"/>
                  </a:cubicBezTo>
                  <a:cubicBezTo>
                    <a:pt x="585" y="476"/>
                    <a:pt x="571" y="549"/>
                    <a:pt x="543" y="609"/>
                  </a:cubicBezTo>
                  <a:lnTo>
                    <a:pt x="29" y="665"/>
                  </a:lnTo>
                  <a:cubicBezTo>
                    <a:pt x="15" y="665"/>
                    <a:pt x="1" y="683"/>
                    <a:pt x="1" y="711"/>
                  </a:cubicBezTo>
                  <a:cubicBezTo>
                    <a:pt x="1" y="725"/>
                    <a:pt x="15" y="753"/>
                    <a:pt x="43" y="753"/>
                  </a:cubicBezTo>
                  <a:lnTo>
                    <a:pt x="585" y="697"/>
                  </a:lnTo>
                  <a:lnTo>
                    <a:pt x="617" y="697"/>
                  </a:lnTo>
                  <a:lnTo>
                    <a:pt x="849" y="665"/>
                  </a:lnTo>
                  <a:cubicBezTo>
                    <a:pt x="880" y="665"/>
                    <a:pt x="894" y="651"/>
                    <a:pt x="894" y="623"/>
                  </a:cubicBezTo>
                  <a:cubicBezTo>
                    <a:pt x="1010" y="578"/>
                    <a:pt x="1098" y="521"/>
                    <a:pt x="1172" y="461"/>
                  </a:cubicBezTo>
                  <a:cubicBezTo>
                    <a:pt x="1200" y="447"/>
                    <a:pt x="1260" y="388"/>
                    <a:pt x="1246" y="314"/>
                  </a:cubicBezTo>
                  <a:cubicBezTo>
                    <a:pt x="1246" y="257"/>
                    <a:pt x="1172" y="212"/>
                    <a:pt x="1112" y="212"/>
                  </a:cubicBezTo>
                  <a:cubicBezTo>
                    <a:pt x="1070" y="212"/>
                    <a:pt x="1025" y="243"/>
                    <a:pt x="982" y="272"/>
                  </a:cubicBezTo>
                  <a:cubicBezTo>
                    <a:pt x="951" y="286"/>
                    <a:pt x="923" y="300"/>
                    <a:pt x="894" y="314"/>
                  </a:cubicBezTo>
                  <a:cubicBezTo>
                    <a:pt x="908" y="286"/>
                    <a:pt x="937" y="243"/>
                    <a:pt x="937" y="198"/>
                  </a:cubicBezTo>
                  <a:cubicBezTo>
                    <a:pt x="982" y="96"/>
                    <a:pt x="951" y="50"/>
                    <a:pt x="923" y="22"/>
                  </a:cubicBezTo>
                  <a:cubicBezTo>
                    <a:pt x="901" y="8"/>
                    <a:pt x="876" y="1"/>
                    <a:pt x="850"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694;p48">
              <a:extLst>
                <a:ext uri="{FF2B5EF4-FFF2-40B4-BE49-F238E27FC236}">
                  <a16:creationId xmlns:a16="http://schemas.microsoft.com/office/drawing/2014/main" id="{AA2FE961-BB89-A1F4-F016-78F3BF6DE85C}"/>
                </a:ext>
              </a:extLst>
            </p:cNvPr>
            <p:cNvSpPr/>
            <p:nvPr/>
          </p:nvSpPr>
          <p:spPr>
            <a:xfrm>
              <a:off x="3525475" y="2563350"/>
              <a:ext cx="24650" cy="20150"/>
            </a:xfrm>
            <a:custGeom>
              <a:avLst/>
              <a:gdLst/>
              <a:ahLst/>
              <a:cxnLst/>
              <a:rect l="l" t="t" r="r" b="b"/>
              <a:pathLst>
                <a:path w="986" h="806" extrusionOk="0">
                  <a:moveTo>
                    <a:pt x="852" y="0"/>
                  </a:moveTo>
                  <a:cubicBezTo>
                    <a:pt x="1" y="162"/>
                    <a:pt x="148" y="689"/>
                    <a:pt x="148" y="689"/>
                  </a:cubicBezTo>
                  <a:cubicBezTo>
                    <a:pt x="398" y="746"/>
                    <a:pt x="528" y="777"/>
                    <a:pt x="824" y="806"/>
                  </a:cubicBezTo>
                  <a:cubicBezTo>
                    <a:pt x="940" y="542"/>
                    <a:pt x="986" y="264"/>
                    <a:pt x="85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695;p48">
              <a:extLst>
                <a:ext uri="{FF2B5EF4-FFF2-40B4-BE49-F238E27FC236}">
                  <a16:creationId xmlns:a16="http://schemas.microsoft.com/office/drawing/2014/main" id="{93894527-1DD4-B2B9-3CDE-9AF035E4975B}"/>
                </a:ext>
              </a:extLst>
            </p:cNvPr>
            <p:cNvSpPr/>
            <p:nvPr/>
          </p:nvSpPr>
          <p:spPr>
            <a:xfrm>
              <a:off x="3545700" y="2543475"/>
              <a:ext cx="62225" cy="40625"/>
            </a:xfrm>
            <a:custGeom>
              <a:avLst/>
              <a:gdLst/>
              <a:ahLst/>
              <a:cxnLst/>
              <a:rect l="l" t="t" r="r" b="b"/>
              <a:pathLst>
                <a:path w="2489" h="1625" extrusionOk="0">
                  <a:moveTo>
                    <a:pt x="891" y="0"/>
                  </a:moveTo>
                  <a:cubicBezTo>
                    <a:pt x="252" y="0"/>
                    <a:pt x="321" y="721"/>
                    <a:pt x="321" y="721"/>
                  </a:cubicBezTo>
                  <a:cubicBezTo>
                    <a:pt x="233" y="735"/>
                    <a:pt x="233" y="735"/>
                    <a:pt x="29" y="763"/>
                  </a:cubicBezTo>
                  <a:cubicBezTo>
                    <a:pt x="159" y="1045"/>
                    <a:pt x="131" y="1323"/>
                    <a:pt x="1" y="1586"/>
                  </a:cubicBezTo>
                  <a:cubicBezTo>
                    <a:pt x="369" y="1615"/>
                    <a:pt x="723" y="1625"/>
                    <a:pt x="1042" y="1625"/>
                  </a:cubicBezTo>
                  <a:cubicBezTo>
                    <a:pt x="1878" y="1625"/>
                    <a:pt x="2477" y="1555"/>
                    <a:pt x="2477" y="1555"/>
                  </a:cubicBezTo>
                  <a:lnTo>
                    <a:pt x="2477" y="675"/>
                  </a:lnTo>
                  <a:cubicBezTo>
                    <a:pt x="2488" y="396"/>
                    <a:pt x="2269" y="192"/>
                    <a:pt x="2016" y="192"/>
                  </a:cubicBezTo>
                  <a:cubicBezTo>
                    <a:pt x="1950" y="192"/>
                    <a:pt x="1882" y="206"/>
                    <a:pt x="1816" y="236"/>
                  </a:cubicBezTo>
                  <a:cubicBezTo>
                    <a:pt x="1612" y="324"/>
                    <a:pt x="1552" y="443"/>
                    <a:pt x="1524" y="517"/>
                  </a:cubicBezTo>
                  <a:cubicBezTo>
                    <a:pt x="1538" y="355"/>
                    <a:pt x="1348" y="32"/>
                    <a:pt x="968" y="4"/>
                  </a:cubicBezTo>
                  <a:cubicBezTo>
                    <a:pt x="941" y="1"/>
                    <a:pt x="916" y="0"/>
                    <a:pt x="891"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696;p48">
              <a:extLst>
                <a:ext uri="{FF2B5EF4-FFF2-40B4-BE49-F238E27FC236}">
                  <a16:creationId xmlns:a16="http://schemas.microsoft.com/office/drawing/2014/main" id="{74A03E8C-BA81-7744-1CDF-A056536A5DED}"/>
                </a:ext>
              </a:extLst>
            </p:cNvPr>
            <p:cNvSpPr/>
            <p:nvPr/>
          </p:nvSpPr>
          <p:spPr>
            <a:xfrm>
              <a:off x="3589225" y="2562200"/>
              <a:ext cx="11025" cy="11375"/>
            </a:xfrm>
            <a:custGeom>
              <a:avLst/>
              <a:gdLst/>
              <a:ahLst/>
              <a:cxnLst/>
              <a:rect l="l" t="t" r="r" b="b"/>
              <a:pathLst>
                <a:path w="441" h="455" extrusionOk="0">
                  <a:moveTo>
                    <a:pt x="223" y="0"/>
                  </a:moveTo>
                  <a:cubicBezTo>
                    <a:pt x="89" y="0"/>
                    <a:pt x="1" y="102"/>
                    <a:pt x="1" y="236"/>
                  </a:cubicBezTo>
                  <a:cubicBezTo>
                    <a:pt x="1" y="352"/>
                    <a:pt x="106" y="454"/>
                    <a:pt x="223" y="454"/>
                  </a:cubicBezTo>
                  <a:cubicBezTo>
                    <a:pt x="339" y="454"/>
                    <a:pt x="441" y="352"/>
                    <a:pt x="441" y="222"/>
                  </a:cubicBezTo>
                  <a:cubicBezTo>
                    <a:pt x="441" y="102"/>
                    <a:pt x="339" y="0"/>
                    <a:pt x="223"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97;p48">
              <a:extLst>
                <a:ext uri="{FF2B5EF4-FFF2-40B4-BE49-F238E27FC236}">
                  <a16:creationId xmlns:a16="http://schemas.microsoft.com/office/drawing/2014/main" id="{F7755A10-3B4C-819C-BD5A-560FFCF67D65}"/>
                </a:ext>
              </a:extLst>
            </p:cNvPr>
            <p:cNvSpPr/>
            <p:nvPr/>
          </p:nvSpPr>
          <p:spPr>
            <a:xfrm>
              <a:off x="3528900" y="2580125"/>
              <a:ext cx="78750" cy="9875"/>
            </a:xfrm>
            <a:custGeom>
              <a:avLst/>
              <a:gdLst/>
              <a:ahLst/>
              <a:cxnLst/>
              <a:rect l="l" t="t" r="r" b="b"/>
              <a:pathLst>
                <a:path w="3150" h="395" extrusionOk="0">
                  <a:moveTo>
                    <a:pt x="36" y="0"/>
                  </a:moveTo>
                  <a:cubicBezTo>
                    <a:pt x="1" y="0"/>
                    <a:pt x="57" y="222"/>
                    <a:pt x="57" y="222"/>
                  </a:cubicBezTo>
                  <a:cubicBezTo>
                    <a:pt x="560" y="354"/>
                    <a:pt x="1141" y="394"/>
                    <a:pt x="1663" y="394"/>
                  </a:cubicBezTo>
                  <a:cubicBezTo>
                    <a:pt x="2478" y="394"/>
                    <a:pt x="3149" y="296"/>
                    <a:pt x="3149" y="296"/>
                  </a:cubicBezTo>
                  <a:lnTo>
                    <a:pt x="3149" y="106"/>
                  </a:lnTo>
                  <a:cubicBezTo>
                    <a:pt x="3149" y="106"/>
                    <a:pt x="2702" y="148"/>
                    <a:pt x="2049" y="148"/>
                  </a:cubicBezTo>
                  <a:cubicBezTo>
                    <a:pt x="1483" y="148"/>
                    <a:pt x="761" y="117"/>
                    <a:pt x="40" y="1"/>
                  </a:cubicBezTo>
                  <a:cubicBezTo>
                    <a:pt x="38" y="0"/>
                    <a:pt x="37" y="0"/>
                    <a:pt x="36"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98;p48">
              <a:extLst>
                <a:ext uri="{FF2B5EF4-FFF2-40B4-BE49-F238E27FC236}">
                  <a16:creationId xmlns:a16="http://schemas.microsoft.com/office/drawing/2014/main" id="{5EEC7807-D467-305A-F538-BD05CC02F7E7}"/>
                </a:ext>
              </a:extLst>
            </p:cNvPr>
            <p:cNvSpPr/>
            <p:nvPr/>
          </p:nvSpPr>
          <p:spPr>
            <a:xfrm>
              <a:off x="3553000" y="2561050"/>
              <a:ext cx="21650" cy="3375"/>
            </a:xfrm>
            <a:custGeom>
              <a:avLst/>
              <a:gdLst/>
              <a:ahLst/>
              <a:cxnLst/>
              <a:rect l="l" t="t" r="r" b="b"/>
              <a:pathLst>
                <a:path w="866" h="135" extrusionOk="0">
                  <a:moveTo>
                    <a:pt x="28" y="0"/>
                  </a:moveTo>
                  <a:cubicBezTo>
                    <a:pt x="10" y="0"/>
                    <a:pt x="1" y="21"/>
                    <a:pt x="1" y="32"/>
                  </a:cubicBezTo>
                  <a:cubicBezTo>
                    <a:pt x="1" y="60"/>
                    <a:pt x="15" y="78"/>
                    <a:pt x="43" y="92"/>
                  </a:cubicBezTo>
                  <a:lnTo>
                    <a:pt x="806" y="134"/>
                  </a:lnTo>
                  <a:lnTo>
                    <a:pt x="820" y="134"/>
                  </a:lnTo>
                  <a:cubicBezTo>
                    <a:pt x="834" y="134"/>
                    <a:pt x="852" y="120"/>
                    <a:pt x="866" y="92"/>
                  </a:cubicBezTo>
                  <a:cubicBezTo>
                    <a:pt x="866" y="78"/>
                    <a:pt x="834" y="46"/>
                    <a:pt x="820" y="46"/>
                  </a:cubicBezTo>
                  <a:lnTo>
                    <a:pt x="43" y="4"/>
                  </a:lnTo>
                  <a:cubicBezTo>
                    <a:pt x="38" y="1"/>
                    <a:pt x="33" y="0"/>
                    <a:pt x="28"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99;p48">
              <a:extLst>
                <a:ext uri="{FF2B5EF4-FFF2-40B4-BE49-F238E27FC236}">
                  <a16:creationId xmlns:a16="http://schemas.microsoft.com/office/drawing/2014/main" id="{127D4A75-464B-414F-E9A2-9420B7009F36}"/>
                </a:ext>
              </a:extLst>
            </p:cNvPr>
            <p:cNvSpPr/>
            <p:nvPr/>
          </p:nvSpPr>
          <p:spPr>
            <a:xfrm>
              <a:off x="3544200" y="2541525"/>
              <a:ext cx="31875" cy="18850"/>
            </a:xfrm>
            <a:custGeom>
              <a:avLst/>
              <a:gdLst/>
              <a:ahLst/>
              <a:cxnLst/>
              <a:rect l="l" t="t" r="r" b="b"/>
              <a:pathLst>
                <a:path w="1275" h="754" extrusionOk="0">
                  <a:moveTo>
                    <a:pt x="441" y="96"/>
                  </a:moveTo>
                  <a:cubicBezTo>
                    <a:pt x="455" y="110"/>
                    <a:pt x="469" y="138"/>
                    <a:pt x="483" y="155"/>
                  </a:cubicBezTo>
                  <a:cubicBezTo>
                    <a:pt x="529" y="226"/>
                    <a:pt x="543" y="314"/>
                    <a:pt x="571" y="419"/>
                  </a:cubicBezTo>
                  <a:cubicBezTo>
                    <a:pt x="571" y="447"/>
                    <a:pt x="588" y="476"/>
                    <a:pt x="588" y="507"/>
                  </a:cubicBezTo>
                  <a:lnTo>
                    <a:pt x="571" y="490"/>
                  </a:lnTo>
                  <a:cubicBezTo>
                    <a:pt x="500" y="402"/>
                    <a:pt x="441" y="286"/>
                    <a:pt x="395" y="170"/>
                  </a:cubicBezTo>
                  <a:lnTo>
                    <a:pt x="395" y="96"/>
                  </a:lnTo>
                  <a:close/>
                  <a:moveTo>
                    <a:pt x="149" y="300"/>
                  </a:moveTo>
                  <a:cubicBezTo>
                    <a:pt x="177" y="300"/>
                    <a:pt x="205" y="314"/>
                    <a:pt x="237" y="345"/>
                  </a:cubicBezTo>
                  <a:cubicBezTo>
                    <a:pt x="339" y="402"/>
                    <a:pt x="427" y="476"/>
                    <a:pt x="514" y="549"/>
                  </a:cubicBezTo>
                  <a:cubicBezTo>
                    <a:pt x="514" y="563"/>
                    <a:pt x="529" y="563"/>
                    <a:pt x="529" y="578"/>
                  </a:cubicBezTo>
                  <a:cubicBezTo>
                    <a:pt x="395" y="549"/>
                    <a:pt x="251" y="476"/>
                    <a:pt x="149" y="388"/>
                  </a:cubicBezTo>
                  <a:cubicBezTo>
                    <a:pt x="103" y="359"/>
                    <a:pt x="103" y="345"/>
                    <a:pt x="103" y="331"/>
                  </a:cubicBezTo>
                  <a:cubicBezTo>
                    <a:pt x="103" y="314"/>
                    <a:pt x="117" y="300"/>
                    <a:pt x="149" y="300"/>
                  </a:cubicBezTo>
                  <a:close/>
                  <a:moveTo>
                    <a:pt x="412" y="1"/>
                  </a:moveTo>
                  <a:cubicBezTo>
                    <a:pt x="389" y="1"/>
                    <a:pt x="367" y="8"/>
                    <a:pt x="353" y="22"/>
                  </a:cubicBezTo>
                  <a:cubicBezTo>
                    <a:pt x="307" y="50"/>
                    <a:pt x="293" y="96"/>
                    <a:pt x="325" y="198"/>
                  </a:cubicBezTo>
                  <a:cubicBezTo>
                    <a:pt x="339" y="243"/>
                    <a:pt x="353" y="286"/>
                    <a:pt x="367" y="314"/>
                  </a:cubicBezTo>
                  <a:cubicBezTo>
                    <a:pt x="339" y="300"/>
                    <a:pt x="307" y="286"/>
                    <a:pt x="279" y="272"/>
                  </a:cubicBezTo>
                  <a:cubicBezTo>
                    <a:pt x="251" y="243"/>
                    <a:pt x="191" y="212"/>
                    <a:pt x="149" y="212"/>
                  </a:cubicBezTo>
                  <a:cubicBezTo>
                    <a:pt x="89" y="212"/>
                    <a:pt x="15" y="257"/>
                    <a:pt x="15" y="314"/>
                  </a:cubicBezTo>
                  <a:cubicBezTo>
                    <a:pt x="1" y="388"/>
                    <a:pt x="61" y="447"/>
                    <a:pt x="89" y="461"/>
                  </a:cubicBezTo>
                  <a:cubicBezTo>
                    <a:pt x="163" y="521"/>
                    <a:pt x="265" y="578"/>
                    <a:pt x="367" y="623"/>
                  </a:cubicBezTo>
                  <a:cubicBezTo>
                    <a:pt x="367" y="651"/>
                    <a:pt x="381" y="665"/>
                    <a:pt x="412" y="665"/>
                  </a:cubicBezTo>
                  <a:lnTo>
                    <a:pt x="645" y="697"/>
                  </a:lnTo>
                  <a:lnTo>
                    <a:pt x="676" y="697"/>
                  </a:lnTo>
                  <a:lnTo>
                    <a:pt x="1218" y="753"/>
                  </a:lnTo>
                  <a:cubicBezTo>
                    <a:pt x="1246" y="753"/>
                    <a:pt x="1260" y="725"/>
                    <a:pt x="1260" y="711"/>
                  </a:cubicBezTo>
                  <a:cubicBezTo>
                    <a:pt x="1274" y="683"/>
                    <a:pt x="1246" y="665"/>
                    <a:pt x="1232" y="665"/>
                  </a:cubicBezTo>
                  <a:lnTo>
                    <a:pt x="719" y="609"/>
                  </a:lnTo>
                  <a:cubicBezTo>
                    <a:pt x="690" y="549"/>
                    <a:pt x="676" y="476"/>
                    <a:pt x="659" y="402"/>
                  </a:cubicBezTo>
                  <a:cubicBezTo>
                    <a:pt x="631" y="300"/>
                    <a:pt x="617" y="198"/>
                    <a:pt x="557" y="110"/>
                  </a:cubicBezTo>
                  <a:cubicBezTo>
                    <a:pt x="543" y="82"/>
                    <a:pt x="514" y="50"/>
                    <a:pt x="483" y="22"/>
                  </a:cubicBezTo>
                  <a:cubicBezTo>
                    <a:pt x="462" y="8"/>
                    <a:pt x="436" y="1"/>
                    <a:pt x="412"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00;p48">
              <a:extLst>
                <a:ext uri="{FF2B5EF4-FFF2-40B4-BE49-F238E27FC236}">
                  <a16:creationId xmlns:a16="http://schemas.microsoft.com/office/drawing/2014/main" id="{7AD90745-06F7-53D8-0984-46CCDB96B449}"/>
                </a:ext>
              </a:extLst>
            </p:cNvPr>
            <p:cNvSpPr/>
            <p:nvPr/>
          </p:nvSpPr>
          <p:spPr>
            <a:xfrm>
              <a:off x="3602425" y="1962025"/>
              <a:ext cx="190950" cy="157600"/>
            </a:xfrm>
            <a:custGeom>
              <a:avLst/>
              <a:gdLst/>
              <a:ahLst/>
              <a:cxnLst/>
              <a:rect l="l" t="t" r="r" b="b"/>
              <a:pathLst>
                <a:path w="7638" h="6304" extrusionOk="0">
                  <a:moveTo>
                    <a:pt x="1" y="0"/>
                  </a:moveTo>
                  <a:cubicBezTo>
                    <a:pt x="1" y="0"/>
                    <a:pt x="2023" y="4693"/>
                    <a:pt x="2083" y="4795"/>
                  </a:cubicBezTo>
                  <a:cubicBezTo>
                    <a:pt x="4369" y="5660"/>
                    <a:pt x="7637" y="6304"/>
                    <a:pt x="7637" y="6304"/>
                  </a:cubicBezTo>
                  <a:lnTo>
                    <a:pt x="5600" y="1333"/>
                  </a:lnTo>
                  <a:lnTo>
                    <a:pt x="1"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01;p48">
              <a:extLst>
                <a:ext uri="{FF2B5EF4-FFF2-40B4-BE49-F238E27FC236}">
                  <a16:creationId xmlns:a16="http://schemas.microsoft.com/office/drawing/2014/main" id="{9F448735-3F07-5F5E-EFBC-3D115B979E48}"/>
                </a:ext>
              </a:extLst>
            </p:cNvPr>
            <p:cNvSpPr/>
            <p:nvPr/>
          </p:nvSpPr>
          <p:spPr>
            <a:xfrm>
              <a:off x="3601725" y="1960175"/>
              <a:ext cx="199725" cy="158300"/>
            </a:xfrm>
            <a:custGeom>
              <a:avLst/>
              <a:gdLst/>
              <a:ahLst/>
              <a:cxnLst/>
              <a:rect l="l" t="t" r="r" b="b"/>
              <a:pathLst>
                <a:path w="7989" h="6332" extrusionOk="0">
                  <a:moveTo>
                    <a:pt x="0" y="0"/>
                  </a:moveTo>
                  <a:cubicBezTo>
                    <a:pt x="0" y="0"/>
                    <a:pt x="2083" y="4781"/>
                    <a:pt x="2083" y="4795"/>
                  </a:cubicBezTo>
                  <a:cubicBezTo>
                    <a:pt x="4499" y="5674"/>
                    <a:pt x="7989" y="6332"/>
                    <a:pt x="7989" y="6332"/>
                  </a:cubicBezTo>
                  <a:lnTo>
                    <a:pt x="5966" y="1365"/>
                  </a:lnTo>
                  <a:lnTo>
                    <a:pt x="0"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02;p48">
              <a:extLst>
                <a:ext uri="{FF2B5EF4-FFF2-40B4-BE49-F238E27FC236}">
                  <a16:creationId xmlns:a16="http://schemas.microsoft.com/office/drawing/2014/main" id="{7EF7E90F-AF8A-80F6-B3DC-98AC2B718F1F}"/>
                </a:ext>
              </a:extLst>
            </p:cNvPr>
            <p:cNvSpPr/>
            <p:nvPr/>
          </p:nvSpPr>
          <p:spPr>
            <a:xfrm>
              <a:off x="3601025" y="1958400"/>
              <a:ext cx="207375" cy="159025"/>
            </a:xfrm>
            <a:custGeom>
              <a:avLst/>
              <a:gdLst/>
              <a:ahLst/>
              <a:cxnLst/>
              <a:rect l="l" t="t" r="r" b="b"/>
              <a:pathLst>
                <a:path w="8295" h="6361" extrusionOk="0">
                  <a:moveTo>
                    <a:pt x="0" y="1"/>
                  </a:moveTo>
                  <a:cubicBezTo>
                    <a:pt x="0" y="1"/>
                    <a:pt x="2079" y="4778"/>
                    <a:pt x="2079" y="4792"/>
                  </a:cubicBezTo>
                  <a:cubicBezTo>
                    <a:pt x="4221" y="5569"/>
                    <a:pt x="8295" y="6361"/>
                    <a:pt x="8295" y="6361"/>
                  </a:cubicBezTo>
                  <a:lnTo>
                    <a:pt x="5980" y="1376"/>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03;p48">
              <a:extLst>
                <a:ext uri="{FF2B5EF4-FFF2-40B4-BE49-F238E27FC236}">
                  <a16:creationId xmlns:a16="http://schemas.microsoft.com/office/drawing/2014/main" id="{3DA6D82B-763E-A847-DFCD-CF7EF6E7ADD5}"/>
                </a:ext>
              </a:extLst>
            </p:cNvPr>
            <p:cNvSpPr/>
            <p:nvPr/>
          </p:nvSpPr>
          <p:spPr>
            <a:xfrm>
              <a:off x="3484500" y="1964575"/>
              <a:ext cx="175100" cy="184675"/>
            </a:xfrm>
            <a:custGeom>
              <a:avLst/>
              <a:gdLst/>
              <a:ahLst/>
              <a:cxnLst/>
              <a:rect l="l" t="t" r="r" b="b"/>
              <a:pathLst>
                <a:path w="7004" h="7387" extrusionOk="0">
                  <a:moveTo>
                    <a:pt x="4689" y="0"/>
                  </a:moveTo>
                  <a:lnTo>
                    <a:pt x="1" y="2568"/>
                  </a:lnTo>
                  <a:lnTo>
                    <a:pt x="2551" y="7387"/>
                  </a:lnTo>
                  <a:cubicBezTo>
                    <a:pt x="2551" y="7387"/>
                    <a:pt x="5421" y="6012"/>
                    <a:pt x="7004" y="4678"/>
                  </a:cubicBezTo>
                  <a:cubicBezTo>
                    <a:pt x="6990" y="4661"/>
                    <a:pt x="4689" y="0"/>
                    <a:pt x="4689" y="0"/>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04;p48">
              <a:extLst>
                <a:ext uri="{FF2B5EF4-FFF2-40B4-BE49-F238E27FC236}">
                  <a16:creationId xmlns:a16="http://schemas.microsoft.com/office/drawing/2014/main" id="{476AAD00-E412-E573-1143-BB14A015912C}"/>
                </a:ext>
              </a:extLst>
            </p:cNvPr>
            <p:cNvSpPr/>
            <p:nvPr/>
          </p:nvSpPr>
          <p:spPr>
            <a:xfrm>
              <a:off x="3474925" y="1962800"/>
              <a:ext cx="183625" cy="187600"/>
            </a:xfrm>
            <a:custGeom>
              <a:avLst/>
              <a:gdLst/>
              <a:ahLst/>
              <a:cxnLst/>
              <a:rect l="l" t="t" r="r" b="b"/>
              <a:pathLst>
                <a:path w="7345" h="7504" extrusionOk="0">
                  <a:moveTo>
                    <a:pt x="5030" y="1"/>
                  </a:moveTo>
                  <a:lnTo>
                    <a:pt x="0" y="2695"/>
                  </a:lnTo>
                  <a:lnTo>
                    <a:pt x="2568" y="7504"/>
                  </a:lnTo>
                  <a:cubicBezTo>
                    <a:pt x="2568" y="7504"/>
                    <a:pt x="5628" y="6051"/>
                    <a:pt x="7345" y="4676"/>
                  </a:cubicBezTo>
                  <a:cubicBezTo>
                    <a:pt x="7331" y="4662"/>
                    <a:pt x="5030" y="1"/>
                    <a:pt x="5030"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05;p48">
              <a:extLst>
                <a:ext uri="{FF2B5EF4-FFF2-40B4-BE49-F238E27FC236}">
                  <a16:creationId xmlns:a16="http://schemas.microsoft.com/office/drawing/2014/main" id="{F856A96F-AEC0-5A15-E092-79884F9A1462}"/>
                </a:ext>
              </a:extLst>
            </p:cNvPr>
            <p:cNvSpPr/>
            <p:nvPr/>
          </p:nvSpPr>
          <p:spPr>
            <a:xfrm>
              <a:off x="3473850" y="1960950"/>
              <a:ext cx="183550" cy="190150"/>
            </a:xfrm>
            <a:custGeom>
              <a:avLst/>
              <a:gdLst/>
              <a:ahLst/>
              <a:cxnLst/>
              <a:rect l="l" t="t" r="r" b="b"/>
              <a:pathLst>
                <a:path w="7342" h="7606" extrusionOk="0">
                  <a:moveTo>
                    <a:pt x="5027" y="1"/>
                  </a:moveTo>
                  <a:lnTo>
                    <a:pt x="1" y="2695"/>
                  </a:lnTo>
                  <a:lnTo>
                    <a:pt x="2273" y="7606"/>
                  </a:lnTo>
                  <a:cubicBezTo>
                    <a:pt x="2273" y="7606"/>
                    <a:pt x="5819" y="5893"/>
                    <a:pt x="7342" y="4676"/>
                  </a:cubicBezTo>
                  <a:cubicBezTo>
                    <a:pt x="7342" y="4662"/>
                    <a:pt x="5027" y="1"/>
                    <a:pt x="50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06;p48">
              <a:extLst>
                <a:ext uri="{FF2B5EF4-FFF2-40B4-BE49-F238E27FC236}">
                  <a16:creationId xmlns:a16="http://schemas.microsoft.com/office/drawing/2014/main" id="{9F59A4F9-5065-F12A-AB6B-24A9106FF36D}"/>
                </a:ext>
              </a:extLst>
            </p:cNvPr>
            <p:cNvSpPr/>
            <p:nvPr/>
          </p:nvSpPr>
          <p:spPr>
            <a:xfrm>
              <a:off x="3603075" y="1950200"/>
              <a:ext cx="216125" cy="161500"/>
            </a:xfrm>
            <a:custGeom>
              <a:avLst/>
              <a:gdLst/>
              <a:ahLst/>
              <a:cxnLst/>
              <a:rect l="l" t="t" r="r" b="b"/>
              <a:pathLst>
                <a:path w="8645" h="6460" extrusionOk="0">
                  <a:moveTo>
                    <a:pt x="208" y="0"/>
                  </a:moveTo>
                  <a:cubicBezTo>
                    <a:pt x="71" y="0"/>
                    <a:pt x="1" y="85"/>
                    <a:pt x="62" y="223"/>
                  </a:cubicBezTo>
                  <a:lnTo>
                    <a:pt x="2233" y="5018"/>
                  </a:lnTo>
                  <a:cubicBezTo>
                    <a:pt x="2307" y="5166"/>
                    <a:pt x="2511" y="5310"/>
                    <a:pt x="2687" y="5355"/>
                  </a:cubicBezTo>
                  <a:lnTo>
                    <a:pt x="8374" y="6453"/>
                  </a:lnTo>
                  <a:cubicBezTo>
                    <a:pt x="8400" y="6457"/>
                    <a:pt x="8425" y="6459"/>
                    <a:pt x="8447" y="6459"/>
                  </a:cubicBezTo>
                  <a:cubicBezTo>
                    <a:pt x="8586" y="6459"/>
                    <a:pt x="8644" y="6376"/>
                    <a:pt x="8592" y="6249"/>
                  </a:cubicBezTo>
                  <a:lnTo>
                    <a:pt x="6412" y="1455"/>
                  </a:lnTo>
                  <a:cubicBezTo>
                    <a:pt x="6338" y="1296"/>
                    <a:pt x="6148" y="1148"/>
                    <a:pt x="5954" y="1120"/>
                  </a:cubicBezTo>
                  <a:lnTo>
                    <a:pt x="270" y="5"/>
                  </a:lnTo>
                  <a:cubicBezTo>
                    <a:pt x="248" y="2"/>
                    <a:pt x="227" y="0"/>
                    <a:pt x="20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07;p48">
              <a:extLst>
                <a:ext uri="{FF2B5EF4-FFF2-40B4-BE49-F238E27FC236}">
                  <a16:creationId xmlns:a16="http://schemas.microsoft.com/office/drawing/2014/main" id="{4E0F84E8-6201-FCAF-2BBF-385AD689032F}"/>
                </a:ext>
              </a:extLst>
            </p:cNvPr>
            <p:cNvSpPr/>
            <p:nvPr/>
          </p:nvSpPr>
          <p:spPr>
            <a:xfrm>
              <a:off x="3603075" y="1950200"/>
              <a:ext cx="214175" cy="160175"/>
            </a:xfrm>
            <a:custGeom>
              <a:avLst/>
              <a:gdLst/>
              <a:ahLst/>
              <a:cxnLst/>
              <a:rect l="l" t="t" r="r" b="b"/>
              <a:pathLst>
                <a:path w="8567" h="6407" extrusionOk="0">
                  <a:moveTo>
                    <a:pt x="204" y="0"/>
                  </a:moveTo>
                  <a:cubicBezTo>
                    <a:pt x="61" y="0"/>
                    <a:pt x="1" y="85"/>
                    <a:pt x="62" y="223"/>
                  </a:cubicBezTo>
                  <a:lnTo>
                    <a:pt x="2219" y="4972"/>
                  </a:lnTo>
                  <a:cubicBezTo>
                    <a:pt x="2293" y="5120"/>
                    <a:pt x="2483" y="5268"/>
                    <a:pt x="2672" y="5310"/>
                  </a:cubicBezTo>
                  <a:lnTo>
                    <a:pt x="8301" y="6397"/>
                  </a:lnTo>
                  <a:cubicBezTo>
                    <a:pt x="8330" y="6403"/>
                    <a:pt x="8357" y="6406"/>
                    <a:pt x="8381" y="6406"/>
                  </a:cubicBezTo>
                  <a:cubicBezTo>
                    <a:pt x="8514" y="6406"/>
                    <a:pt x="8567" y="6314"/>
                    <a:pt x="8505" y="6189"/>
                  </a:cubicBezTo>
                  <a:lnTo>
                    <a:pt x="6352" y="1440"/>
                  </a:lnTo>
                  <a:cubicBezTo>
                    <a:pt x="6292" y="1296"/>
                    <a:pt x="6088" y="1134"/>
                    <a:pt x="5898" y="1103"/>
                  </a:cubicBezTo>
                  <a:lnTo>
                    <a:pt x="270" y="5"/>
                  </a:lnTo>
                  <a:cubicBezTo>
                    <a:pt x="246" y="2"/>
                    <a:pt x="224" y="0"/>
                    <a:pt x="204"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08;p48">
              <a:extLst>
                <a:ext uri="{FF2B5EF4-FFF2-40B4-BE49-F238E27FC236}">
                  <a16:creationId xmlns:a16="http://schemas.microsoft.com/office/drawing/2014/main" id="{94C70B2A-7588-7966-37D4-CF49AD56CF5E}"/>
                </a:ext>
              </a:extLst>
            </p:cNvPr>
            <p:cNvSpPr/>
            <p:nvPr/>
          </p:nvSpPr>
          <p:spPr>
            <a:xfrm>
              <a:off x="3454075" y="1954275"/>
              <a:ext cx="196050" cy="193825"/>
            </a:xfrm>
            <a:custGeom>
              <a:avLst/>
              <a:gdLst/>
              <a:ahLst/>
              <a:cxnLst/>
              <a:rect l="l" t="t" r="r" b="b"/>
              <a:pathLst>
                <a:path w="7842" h="7753" extrusionOk="0">
                  <a:moveTo>
                    <a:pt x="5273" y="1"/>
                  </a:moveTo>
                  <a:cubicBezTo>
                    <a:pt x="5226" y="1"/>
                    <a:pt x="5176" y="11"/>
                    <a:pt x="5129" y="32"/>
                  </a:cubicBezTo>
                  <a:lnTo>
                    <a:pt x="236" y="2480"/>
                  </a:lnTo>
                  <a:cubicBezTo>
                    <a:pt x="74" y="2554"/>
                    <a:pt x="0" y="2744"/>
                    <a:pt x="74" y="2892"/>
                  </a:cubicBezTo>
                  <a:lnTo>
                    <a:pt x="2301" y="7595"/>
                  </a:lnTo>
                  <a:cubicBezTo>
                    <a:pt x="2351" y="7695"/>
                    <a:pt x="2447" y="7753"/>
                    <a:pt x="2555" y="7753"/>
                  </a:cubicBezTo>
                  <a:cubicBezTo>
                    <a:pt x="2606" y="7753"/>
                    <a:pt x="2660" y="7740"/>
                    <a:pt x="2712" y="7711"/>
                  </a:cubicBezTo>
                  <a:lnTo>
                    <a:pt x="7623" y="5280"/>
                  </a:lnTo>
                  <a:cubicBezTo>
                    <a:pt x="7781" y="5192"/>
                    <a:pt x="7841" y="5017"/>
                    <a:pt x="7781" y="4869"/>
                  </a:cubicBezTo>
                  <a:lnTo>
                    <a:pt x="5541" y="166"/>
                  </a:lnTo>
                  <a:cubicBezTo>
                    <a:pt x="5498" y="61"/>
                    <a:pt x="5390" y="1"/>
                    <a:pt x="5273"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09;p48">
              <a:extLst>
                <a:ext uri="{FF2B5EF4-FFF2-40B4-BE49-F238E27FC236}">
                  <a16:creationId xmlns:a16="http://schemas.microsoft.com/office/drawing/2014/main" id="{5B11484C-C587-91B6-46E5-41D4860F1DE4}"/>
                </a:ext>
              </a:extLst>
            </p:cNvPr>
            <p:cNvSpPr/>
            <p:nvPr/>
          </p:nvSpPr>
          <p:spPr>
            <a:xfrm>
              <a:off x="3455125" y="1954275"/>
              <a:ext cx="194625" cy="192175"/>
            </a:xfrm>
            <a:custGeom>
              <a:avLst/>
              <a:gdLst/>
              <a:ahLst/>
              <a:cxnLst/>
              <a:rect l="l" t="t" r="r" b="b"/>
              <a:pathLst>
                <a:path w="7785" h="7687" extrusionOk="0">
                  <a:moveTo>
                    <a:pt x="5231" y="1"/>
                  </a:moveTo>
                  <a:cubicBezTo>
                    <a:pt x="5184" y="1"/>
                    <a:pt x="5134" y="11"/>
                    <a:pt x="5087" y="32"/>
                  </a:cubicBezTo>
                  <a:lnTo>
                    <a:pt x="236" y="2452"/>
                  </a:lnTo>
                  <a:cubicBezTo>
                    <a:pt x="75" y="2540"/>
                    <a:pt x="1" y="2716"/>
                    <a:pt x="75" y="2860"/>
                  </a:cubicBezTo>
                  <a:lnTo>
                    <a:pt x="2287" y="7521"/>
                  </a:lnTo>
                  <a:cubicBezTo>
                    <a:pt x="2339" y="7626"/>
                    <a:pt x="2443" y="7686"/>
                    <a:pt x="2557" y="7686"/>
                  </a:cubicBezTo>
                  <a:cubicBezTo>
                    <a:pt x="2603" y="7686"/>
                    <a:pt x="2652" y="7676"/>
                    <a:pt x="2699" y="7655"/>
                  </a:cubicBezTo>
                  <a:lnTo>
                    <a:pt x="7549" y="5235"/>
                  </a:lnTo>
                  <a:cubicBezTo>
                    <a:pt x="7711" y="5147"/>
                    <a:pt x="7785" y="4971"/>
                    <a:pt x="7711" y="4827"/>
                  </a:cubicBezTo>
                  <a:lnTo>
                    <a:pt x="5499" y="166"/>
                  </a:lnTo>
                  <a:cubicBezTo>
                    <a:pt x="5456" y="61"/>
                    <a:pt x="5348" y="1"/>
                    <a:pt x="5231"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10;p48">
              <a:extLst>
                <a:ext uri="{FF2B5EF4-FFF2-40B4-BE49-F238E27FC236}">
                  <a16:creationId xmlns:a16="http://schemas.microsoft.com/office/drawing/2014/main" id="{8DA7E33B-DA29-2CF7-DAAC-E809484C33AC}"/>
                </a:ext>
              </a:extLst>
            </p:cNvPr>
            <p:cNvSpPr/>
            <p:nvPr/>
          </p:nvSpPr>
          <p:spPr>
            <a:xfrm>
              <a:off x="3581575" y="1949925"/>
              <a:ext cx="94925" cy="136375"/>
            </a:xfrm>
            <a:custGeom>
              <a:avLst/>
              <a:gdLst/>
              <a:ahLst/>
              <a:cxnLst/>
              <a:rect l="l" t="t" r="r" b="b"/>
              <a:pathLst>
                <a:path w="3797" h="5455" extrusionOk="0">
                  <a:moveTo>
                    <a:pt x="1131" y="0"/>
                  </a:moveTo>
                  <a:cubicBezTo>
                    <a:pt x="1120" y="0"/>
                    <a:pt x="1109" y="1"/>
                    <a:pt x="1098" y="2"/>
                  </a:cubicBezTo>
                  <a:lnTo>
                    <a:pt x="149" y="104"/>
                  </a:lnTo>
                  <a:cubicBezTo>
                    <a:pt x="43" y="118"/>
                    <a:pt x="1" y="192"/>
                    <a:pt x="29" y="266"/>
                  </a:cubicBezTo>
                  <a:lnTo>
                    <a:pt x="2449" y="5321"/>
                  </a:lnTo>
                  <a:cubicBezTo>
                    <a:pt x="2477" y="5409"/>
                    <a:pt x="2593" y="5454"/>
                    <a:pt x="2699" y="5454"/>
                  </a:cubicBezTo>
                  <a:lnTo>
                    <a:pt x="3649" y="5335"/>
                  </a:lnTo>
                  <a:cubicBezTo>
                    <a:pt x="3736" y="5335"/>
                    <a:pt x="3796" y="5264"/>
                    <a:pt x="3754" y="5177"/>
                  </a:cubicBezTo>
                  <a:lnTo>
                    <a:pt x="1348" y="118"/>
                  </a:lnTo>
                  <a:cubicBezTo>
                    <a:pt x="1310" y="52"/>
                    <a:pt x="1224" y="0"/>
                    <a:pt x="1131"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11;p48">
              <a:extLst>
                <a:ext uri="{FF2B5EF4-FFF2-40B4-BE49-F238E27FC236}">
                  <a16:creationId xmlns:a16="http://schemas.microsoft.com/office/drawing/2014/main" id="{BE7A2113-DF46-A04E-D64C-AF416FFF4E37}"/>
                </a:ext>
              </a:extLst>
            </p:cNvPr>
            <p:cNvSpPr/>
            <p:nvPr/>
          </p:nvSpPr>
          <p:spPr>
            <a:xfrm>
              <a:off x="3592575" y="2061725"/>
              <a:ext cx="96050" cy="16825"/>
            </a:xfrm>
            <a:custGeom>
              <a:avLst/>
              <a:gdLst/>
              <a:ahLst/>
              <a:cxnLst/>
              <a:rect l="l" t="t" r="r" b="b"/>
              <a:pathLst>
                <a:path w="3842" h="673" extrusionOk="0">
                  <a:moveTo>
                    <a:pt x="3796" y="1"/>
                  </a:moveTo>
                  <a:cubicBezTo>
                    <a:pt x="2931" y="131"/>
                    <a:pt x="2523" y="191"/>
                    <a:pt x="2083" y="247"/>
                  </a:cubicBezTo>
                  <a:cubicBezTo>
                    <a:pt x="1759" y="293"/>
                    <a:pt x="1422" y="335"/>
                    <a:pt x="894" y="423"/>
                  </a:cubicBezTo>
                  <a:lnTo>
                    <a:pt x="1" y="557"/>
                  </a:lnTo>
                  <a:lnTo>
                    <a:pt x="1010" y="673"/>
                  </a:lnTo>
                  <a:lnTo>
                    <a:pt x="1010" y="645"/>
                  </a:lnTo>
                  <a:cubicBezTo>
                    <a:pt x="1496" y="571"/>
                    <a:pt x="1819" y="529"/>
                    <a:pt x="2111" y="483"/>
                  </a:cubicBezTo>
                  <a:cubicBezTo>
                    <a:pt x="2551" y="423"/>
                    <a:pt x="2962" y="367"/>
                    <a:pt x="3842" y="233"/>
                  </a:cubicBezTo>
                  <a:lnTo>
                    <a:pt x="3796"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12;p48">
              <a:extLst>
                <a:ext uri="{FF2B5EF4-FFF2-40B4-BE49-F238E27FC236}">
                  <a16:creationId xmlns:a16="http://schemas.microsoft.com/office/drawing/2014/main" id="{D3D8334A-3DC2-BE71-86B3-E6AAA6E77536}"/>
                </a:ext>
              </a:extLst>
            </p:cNvPr>
            <p:cNvSpPr/>
            <p:nvPr/>
          </p:nvSpPr>
          <p:spPr>
            <a:xfrm>
              <a:off x="3613850" y="2041950"/>
              <a:ext cx="69950" cy="17625"/>
            </a:xfrm>
            <a:custGeom>
              <a:avLst/>
              <a:gdLst/>
              <a:ahLst/>
              <a:cxnLst/>
              <a:rect l="l" t="t" r="r" b="b"/>
              <a:pathLst>
                <a:path w="2798" h="705" extrusionOk="0">
                  <a:moveTo>
                    <a:pt x="2755" y="1"/>
                  </a:moveTo>
                  <a:cubicBezTo>
                    <a:pt x="2287" y="88"/>
                    <a:pt x="1904" y="145"/>
                    <a:pt x="1566" y="205"/>
                  </a:cubicBezTo>
                  <a:cubicBezTo>
                    <a:pt x="1024" y="278"/>
                    <a:pt x="571" y="352"/>
                    <a:pt x="1" y="482"/>
                  </a:cubicBezTo>
                  <a:lnTo>
                    <a:pt x="43" y="704"/>
                  </a:lnTo>
                  <a:cubicBezTo>
                    <a:pt x="616" y="584"/>
                    <a:pt x="1070" y="511"/>
                    <a:pt x="1598" y="440"/>
                  </a:cubicBezTo>
                  <a:cubicBezTo>
                    <a:pt x="1935" y="380"/>
                    <a:pt x="2329" y="321"/>
                    <a:pt x="2797" y="233"/>
                  </a:cubicBezTo>
                  <a:lnTo>
                    <a:pt x="2755"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13;p48">
              <a:extLst>
                <a:ext uri="{FF2B5EF4-FFF2-40B4-BE49-F238E27FC236}">
                  <a16:creationId xmlns:a16="http://schemas.microsoft.com/office/drawing/2014/main" id="{34D769A0-60D8-8A64-4CC3-4AE3D1C616E1}"/>
                </a:ext>
              </a:extLst>
            </p:cNvPr>
            <p:cNvSpPr/>
            <p:nvPr/>
          </p:nvSpPr>
          <p:spPr>
            <a:xfrm>
              <a:off x="3553700" y="1977050"/>
              <a:ext cx="95700" cy="16900"/>
            </a:xfrm>
            <a:custGeom>
              <a:avLst/>
              <a:gdLst/>
              <a:ahLst/>
              <a:cxnLst/>
              <a:rect l="l" t="t" r="r" b="b"/>
              <a:pathLst>
                <a:path w="3828" h="676" extrusionOk="0">
                  <a:moveTo>
                    <a:pt x="3796" y="1"/>
                  </a:moveTo>
                  <a:cubicBezTo>
                    <a:pt x="2934" y="134"/>
                    <a:pt x="2523" y="191"/>
                    <a:pt x="2083" y="250"/>
                  </a:cubicBezTo>
                  <a:cubicBezTo>
                    <a:pt x="1760" y="293"/>
                    <a:pt x="1422" y="338"/>
                    <a:pt x="894" y="426"/>
                  </a:cubicBezTo>
                  <a:lnTo>
                    <a:pt x="1" y="556"/>
                  </a:lnTo>
                  <a:lnTo>
                    <a:pt x="1014" y="676"/>
                  </a:lnTo>
                  <a:lnTo>
                    <a:pt x="1014" y="644"/>
                  </a:lnTo>
                  <a:cubicBezTo>
                    <a:pt x="1496" y="574"/>
                    <a:pt x="1805" y="528"/>
                    <a:pt x="2111" y="486"/>
                  </a:cubicBezTo>
                  <a:cubicBezTo>
                    <a:pt x="2551" y="426"/>
                    <a:pt x="2963" y="366"/>
                    <a:pt x="3828" y="236"/>
                  </a:cubicBezTo>
                  <a:lnTo>
                    <a:pt x="3796"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14;p48">
              <a:extLst>
                <a:ext uri="{FF2B5EF4-FFF2-40B4-BE49-F238E27FC236}">
                  <a16:creationId xmlns:a16="http://schemas.microsoft.com/office/drawing/2014/main" id="{3B9AC750-3A50-55C0-4541-8DD9C693C2CC}"/>
                </a:ext>
              </a:extLst>
            </p:cNvPr>
            <p:cNvSpPr/>
            <p:nvPr/>
          </p:nvSpPr>
          <p:spPr>
            <a:xfrm>
              <a:off x="3575000" y="1957275"/>
              <a:ext cx="70025" cy="17600"/>
            </a:xfrm>
            <a:custGeom>
              <a:avLst/>
              <a:gdLst/>
              <a:ahLst/>
              <a:cxnLst/>
              <a:rect l="l" t="t" r="r" b="b"/>
              <a:pathLst>
                <a:path w="2801" h="704" extrusionOk="0">
                  <a:moveTo>
                    <a:pt x="2754" y="0"/>
                  </a:moveTo>
                  <a:cubicBezTo>
                    <a:pt x="2286" y="88"/>
                    <a:pt x="1907" y="148"/>
                    <a:pt x="1569" y="204"/>
                  </a:cubicBezTo>
                  <a:cubicBezTo>
                    <a:pt x="1027" y="278"/>
                    <a:pt x="570" y="352"/>
                    <a:pt x="0" y="468"/>
                  </a:cubicBezTo>
                  <a:lnTo>
                    <a:pt x="42" y="704"/>
                  </a:lnTo>
                  <a:cubicBezTo>
                    <a:pt x="616" y="588"/>
                    <a:pt x="1069" y="514"/>
                    <a:pt x="1597" y="426"/>
                  </a:cubicBezTo>
                  <a:cubicBezTo>
                    <a:pt x="1935" y="380"/>
                    <a:pt x="2329" y="310"/>
                    <a:pt x="2800" y="236"/>
                  </a:cubicBezTo>
                  <a:lnTo>
                    <a:pt x="2754" y="0"/>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15;p48">
              <a:extLst>
                <a:ext uri="{FF2B5EF4-FFF2-40B4-BE49-F238E27FC236}">
                  <a16:creationId xmlns:a16="http://schemas.microsoft.com/office/drawing/2014/main" id="{39832262-3661-0E18-758B-C229FCA7A8B3}"/>
                </a:ext>
              </a:extLst>
            </p:cNvPr>
            <p:cNvSpPr/>
            <p:nvPr/>
          </p:nvSpPr>
          <p:spPr>
            <a:xfrm>
              <a:off x="3702625" y="2036325"/>
              <a:ext cx="60900" cy="41350"/>
            </a:xfrm>
            <a:custGeom>
              <a:avLst/>
              <a:gdLst/>
              <a:ahLst/>
              <a:cxnLst/>
              <a:rect l="l" t="t" r="r" b="b"/>
              <a:pathLst>
                <a:path w="2436" h="1654" extrusionOk="0">
                  <a:moveTo>
                    <a:pt x="303" y="69"/>
                  </a:moveTo>
                  <a:cubicBezTo>
                    <a:pt x="326" y="69"/>
                    <a:pt x="350" y="72"/>
                    <a:pt x="375" y="78"/>
                  </a:cubicBezTo>
                  <a:lnTo>
                    <a:pt x="1694" y="282"/>
                  </a:lnTo>
                  <a:cubicBezTo>
                    <a:pt x="1884" y="313"/>
                    <a:pt x="2092" y="489"/>
                    <a:pt x="2134" y="679"/>
                  </a:cubicBezTo>
                  <a:lnTo>
                    <a:pt x="2310" y="1309"/>
                  </a:lnTo>
                  <a:cubicBezTo>
                    <a:pt x="2364" y="1480"/>
                    <a:pt x="2275" y="1591"/>
                    <a:pt x="2116" y="1591"/>
                  </a:cubicBezTo>
                  <a:cubicBezTo>
                    <a:pt x="2098" y="1591"/>
                    <a:pt x="2080" y="1590"/>
                    <a:pt x="2060" y="1587"/>
                  </a:cubicBezTo>
                  <a:lnTo>
                    <a:pt x="727" y="1383"/>
                  </a:lnTo>
                  <a:cubicBezTo>
                    <a:pt x="537" y="1337"/>
                    <a:pt x="347" y="1161"/>
                    <a:pt x="287" y="985"/>
                  </a:cubicBezTo>
                  <a:lnTo>
                    <a:pt x="112" y="356"/>
                  </a:lnTo>
                  <a:cubicBezTo>
                    <a:pt x="75" y="191"/>
                    <a:pt x="157" y="69"/>
                    <a:pt x="303" y="69"/>
                  </a:cubicBezTo>
                  <a:close/>
                  <a:moveTo>
                    <a:pt x="294" y="0"/>
                  </a:moveTo>
                  <a:cubicBezTo>
                    <a:pt x="105" y="0"/>
                    <a:pt x="0" y="139"/>
                    <a:pt x="55" y="342"/>
                  </a:cubicBezTo>
                  <a:lnTo>
                    <a:pt x="231" y="971"/>
                  </a:lnTo>
                  <a:cubicBezTo>
                    <a:pt x="287" y="1193"/>
                    <a:pt x="523" y="1397"/>
                    <a:pt x="741" y="1439"/>
                  </a:cubicBezTo>
                  <a:lnTo>
                    <a:pt x="2078" y="1647"/>
                  </a:lnTo>
                  <a:cubicBezTo>
                    <a:pt x="2101" y="1651"/>
                    <a:pt x="2124" y="1653"/>
                    <a:pt x="2146" y="1653"/>
                  </a:cubicBezTo>
                  <a:cubicBezTo>
                    <a:pt x="2325" y="1653"/>
                    <a:pt x="2436" y="1504"/>
                    <a:pt x="2370" y="1309"/>
                  </a:cubicBezTo>
                  <a:lnTo>
                    <a:pt x="2208" y="693"/>
                  </a:lnTo>
                  <a:cubicBezTo>
                    <a:pt x="2134" y="472"/>
                    <a:pt x="1916" y="254"/>
                    <a:pt x="1680" y="226"/>
                  </a:cubicBezTo>
                  <a:lnTo>
                    <a:pt x="347" y="4"/>
                  </a:lnTo>
                  <a:cubicBezTo>
                    <a:pt x="329" y="2"/>
                    <a:pt x="311" y="0"/>
                    <a:pt x="294"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16;p48">
              <a:extLst>
                <a:ext uri="{FF2B5EF4-FFF2-40B4-BE49-F238E27FC236}">
                  <a16:creationId xmlns:a16="http://schemas.microsoft.com/office/drawing/2014/main" id="{7D189CC7-6955-FB53-08C5-9DF24F988C8A}"/>
                </a:ext>
              </a:extLst>
            </p:cNvPr>
            <p:cNvSpPr/>
            <p:nvPr/>
          </p:nvSpPr>
          <p:spPr>
            <a:xfrm>
              <a:off x="3704475" y="2038025"/>
              <a:ext cx="57250" cy="38100"/>
            </a:xfrm>
            <a:custGeom>
              <a:avLst/>
              <a:gdLst/>
              <a:ahLst/>
              <a:cxnLst/>
              <a:rect l="l" t="t" r="r" b="b"/>
              <a:pathLst>
                <a:path w="2290" h="1524" extrusionOk="0">
                  <a:moveTo>
                    <a:pt x="229" y="1"/>
                  </a:moveTo>
                  <a:cubicBezTo>
                    <a:pt x="83" y="1"/>
                    <a:pt x="1" y="123"/>
                    <a:pt x="38" y="288"/>
                  </a:cubicBezTo>
                  <a:lnTo>
                    <a:pt x="213" y="917"/>
                  </a:lnTo>
                  <a:cubicBezTo>
                    <a:pt x="273" y="1093"/>
                    <a:pt x="463" y="1269"/>
                    <a:pt x="653" y="1315"/>
                  </a:cubicBezTo>
                  <a:lnTo>
                    <a:pt x="1986" y="1519"/>
                  </a:lnTo>
                  <a:cubicBezTo>
                    <a:pt x="2006" y="1522"/>
                    <a:pt x="2024" y="1523"/>
                    <a:pt x="2042" y="1523"/>
                  </a:cubicBezTo>
                  <a:cubicBezTo>
                    <a:pt x="2201" y="1523"/>
                    <a:pt x="2290" y="1412"/>
                    <a:pt x="2236" y="1241"/>
                  </a:cubicBezTo>
                  <a:lnTo>
                    <a:pt x="2060" y="611"/>
                  </a:lnTo>
                  <a:cubicBezTo>
                    <a:pt x="2018" y="421"/>
                    <a:pt x="1810" y="245"/>
                    <a:pt x="1620" y="214"/>
                  </a:cubicBezTo>
                  <a:lnTo>
                    <a:pt x="301" y="10"/>
                  </a:lnTo>
                  <a:cubicBezTo>
                    <a:pt x="276" y="4"/>
                    <a:pt x="252" y="1"/>
                    <a:pt x="229" y="1"/>
                  </a:cubicBezTo>
                  <a:close/>
                </a:path>
              </a:pathLst>
            </a:custGeom>
            <a:solidFill>
              <a:srgbClr val="F8F7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17;p48">
              <a:extLst>
                <a:ext uri="{FF2B5EF4-FFF2-40B4-BE49-F238E27FC236}">
                  <a16:creationId xmlns:a16="http://schemas.microsoft.com/office/drawing/2014/main" id="{513B34EC-22B4-294B-8B52-8EBBAA5E2832}"/>
                </a:ext>
              </a:extLst>
            </p:cNvPr>
            <p:cNvSpPr/>
            <p:nvPr/>
          </p:nvSpPr>
          <p:spPr>
            <a:xfrm>
              <a:off x="3715700" y="2065350"/>
              <a:ext cx="41425" cy="6625"/>
            </a:xfrm>
            <a:custGeom>
              <a:avLst/>
              <a:gdLst/>
              <a:ahLst/>
              <a:cxnLst/>
              <a:rect l="l" t="t" r="r" b="b"/>
              <a:pathLst>
                <a:path w="1657" h="265" extrusionOk="0">
                  <a:moveTo>
                    <a:pt x="0" y="0"/>
                  </a:moveTo>
                  <a:lnTo>
                    <a:pt x="28" y="14"/>
                  </a:lnTo>
                  <a:lnTo>
                    <a:pt x="28" y="0"/>
                  </a:lnTo>
                  <a:close/>
                  <a:moveTo>
                    <a:pt x="74" y="0"/>
                  </a:moveTo>
                  <a:lnTo>
                    <a:pt x="74" y="14"/>
                  </a:lnTo>
                  <a:lnTo>
                    <a:pt x="102" y="14"/>
                  </a:lnTo>
                  <a:lnTo>
                    <a:pt x="74" y="0"/>
                  </a:lnTo>
                  <a:close/>
                  <a:moveTo>
                    <a:pt x="148" y="14"/>
                  </a:moveTo>
                  <a:lnTo>
                    <a:pt x="148" y="32"/>
                  </a:lnTo>
                  <a:lnTo>
                    <a:pt x="176" y="32"/>
                  </a:lnTo>
                  <a:lnTo>
                    <a:pt x="148" y="14"/>
                  </a:lnTo>
                  <a:close/>
                  <a:moveTo>
                    <a:pt x="218" y="32"/>
                  </a:moveTo>
                  <a:lnTo>
                    <a:pt x="218" y="46"/>
                  </a:lnTo>
                  <a:lnTo>
                    <a:pt x="250" y="46"/>
                  </a:lnTo>
                  <a:lnTo>
                    <a:pt x="250" y="32"/>
                  </a:lnTo>
                  <a:close/>
                  <a:moveTo>
                    <a:pt x="292" y="46"/>
                  </a:moveTo>
                  <a:lnTo>
                    <a:pt x="338" y="60"/>
                  </a:lnTo>
                  <a:lnTo>
                    <a:pt x="338" y="60"/>
                  </a:lnTo>
                  <a:lnTo>
                    <a:pt x="324" y="46"/>
                  </a:lnTo>
                  <a:close/>
                  <a:moveTo>
                    <a:pt x="366" y="60"/>
                  </a:moveTo>
                  <a:lnTo>
                    <a:pt x="412" y="74"/>
                  </a:lnTo>
                  <a:lnTo>
                    <a:pt x="394" y="60"/>
                  </a:lnTo>
                  <a:close/>
                  <a:moveTo>
                    <a:pt x="440" y="60"/>
                  </a:moveTo>
                  <a:lnTo>
                    <a:pt x="440" y="74"/>
                  </a:lnTo>
                  <a:lnTo>
                    <a:pt x="468" y="74"/>
                  </a:lnTo>
                  <a:lnTo>
                    <a:pt x="440" y="60"/>
                  </a:lnTo>
                  <a:close/>
                  <a:moveTo>
                    <a:pt x="514" y="74"/>
                  </a:moveTo>
                  <a:lnTo>
                    <a:pt x="514" y="88"/>
                  </a:lnTo>
                  <a:lnTo>
                    <a:pt x="542" y="88"/>
                  </a:lnTo>
                  <a:lnTo>
                    <a:pt x="514" y="74"/>
                  </a:lnTo>
                  <a:close/>
                  <a:moveTo>
                    <a:pt x="588" y="88"/>
                  </a:moveTo>
                  <a:lnTo>
                    <a:pt x="588" y="102"/>
                  </a:lnTo>
                  <a:lnTo>
                    <a:pt x="630" y="102"/>
                  </a:lnTo>
                  <a:lnTo>
                    <a:pt x="630" y="88"/>
                  </a:lnTo>
                  <a:close/>
                  <a:moveTo>
                    <a:pt x="658" y="102"/>
                  </a:moveTo>
                  <a:lnTo>
                    <a:pt x="704" y="120"/>
                  </a:lnTo>
                  <a:lnTo>
                    <a:pt x="704" y="102"/>
                  </a:lnTo>
                  <a:close/>
                  <a:moveTo>
                    <a:pt x="732" y="120"/>
                  </a:moveTo>
                  <a:lnTo>
                    <a:pt x="777" y="134"/>
                  </a:lnTo>
                  <a:lnTo>
                    <a:pt x="777" y="120"/>
                  </a:lnTo>
                  <a:close/>
                  <a:moveTo>
                    <a:pt x="806" y="120"/>
                  </a:moveTo>
                  <a:lnTo>
                    <a:pt x="806" y="134"/>
                  </a:lnTo>
                  <a:lnTo>
                    <a:pt x="851" y="134"/>
                  </a:lnTo>
                  <a:lnTo>
                    <a:pt x="806" y="120"/>
                  </a:lnTo>
                  <a:close/>
                  <a:moveTo>
                    <a:pt x="879" y="134"/>
                  </a:moveTo>
                  <a:lnTo>
                    <a:pt x="879" y="148"/>
                  </a:lnTo>
                  <a:lnTo>
                    <a:pt x="922" y="148"/>
                  </a:lnTo>
                  <a:lnTo>
                    <a:pt x="879" y="134"/>
                  </a:lnTo>
                  <a:close/>
                  <a:moveTo>
                    <a:pt x="953" y="148"/>
                  </a:moveTo>
                  <a:lnTo>
                    <a:pt x="953" y="162"/>
                  </a:lnTo>
                  <a:lnTo>
                    <a:pt x="996" y="162"/>
                  </a:lnTo>
                  <a:lnTo>
                    <a:pt x="996" y="148"/>
                  </a:lnTo>
                  <a:close/>
                  <a:moveTo>
                    <a:pt x="1027" y="162"/>
                  </a:moveTo>
                  <a:lnTo>
                    <a:pt x="1069" y="176"/>
                  </a:lnTo>
                  <a:lnTo>
                    <a:pt x="1069" y="162"/>
                  </a:lnTo>
                  <a:close/>
                  <a:moveTo>
                    <a:pt x="1098" y="176"/>
                  </a:moveTo>
                  <a:lnTo>
                    <a:pt x="1143" y="190"/>
                  </a:lnTo>
                  <a:lnTo>
                    <a:pt x="1143" y="176"/>
                  </a:lnTo>
                  <a:close/>
                  <a:moveTo>
                    <a:pt x="1171" y="176"/>
                  </a:moveTo>
                  <a:lnTo>
                    <a:pt x="1186" y="190"/>
                  </a:lnTo>
                  <a:lnTo>
                    <a:pt x="1217" y="190"/>
                  </a:lnTo>
                  <a:lnTo>
                    <a:pt x="1171" y="176"/>
                  </a:lnTo>
                  <a:close/>
                  <a:moveTo>
                    <a:pt x="1245" y="190"/>
                  </a:moveTo>
                  <a:lnTo>
                    <a:pt x="1259" y="208"/>
                  </a:lnTo>
                  <a:lnTo>
                    <a:pt x="1291" y="208"/>
                  </a:lnTo>
                  <a:lnTo>
                    <a:pt x="1245" y="190"/>
                  </a:lnTo>
                  <a:close/>
                  <a:moveTo>
                    <a:pt x="1319" y="208"/>
                  </a:moveTo>
                  <a:lnTo>
                    <a:pt x="1333" y="222"/>
                  </a:lnTo>
                  <a:lnTo>
                    <a:pt x="1361" y="222"/>
                  </a:lnTo>
                  <a:lnTo>
                    <a:pt x="1361" y="208"/>
                  </a:lnTo>
                  <a:close/>
                  <a:moveTo>
                    <a:pt x="1393" y="222"/>
                  </a:moveTo>
                  <a:lnTo>
                    <a:pt x="1407" y="236"/>
                  </a:lnTo>
                  <a:lnTo>
                    <a:pt x="1435" y="236"/>
                  </a:lnTo>
                  <a:lnTo>
                    <a:pt x="1435" y="222"/>
                  </a:lnTo>
                  <a:close/>
                  <a:moveTo>
                    <a:pt x="1481" y="236"/>
                  </a:moveTo>
                  <a:lnTo>
                    <a:pt x="1509" y="250"/>
                  </a:lnTo>
                  <a:lnTo>
                    <a:pt x="1509" y="236"/>
                  </a:lnTo>
                  <a:close/>
                  <a:moveTo>
                    <a:pt x="1555" y="250"/>
                  </a:moveTo>
                  <a:lnTo>
                    <a:pt x="1583" y="264"/>
                  </a:lnTo>
                  <a:lnTo>
                    <a:pt x="1583" y="250"/>
                  </a:lnTo>
                  <a:close/>
                  <a:moveTo>
                    <a:pt x="1625" y="250"/>
                  </a:moveTo>
                  <a:lnTo>
                    <a:pt x="1625" y="264"/>
                  </a:lnTo>
                  <a:lnTo>
                    <a:pt x="1657" y="264"/>
                  </a:lnTo>
                  <a:lnTo>
                    <a:pt x="1625" y="250"/>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18;p48">
              <a:extLst>
                <a:ext uri="{FF2B5EF4-FFF2-40B4-BE49-F238E27FC236}">
                  <a16:creationId xmlns:a16="http://schemas.microsoft.com/office/drawing/2014/main" id="{0846D61D-6C56-B931-4467-B36A260B0288}"/>
                </a:ext>
              </a:extLst>
            </p:cNvPr>
            <p:cNvSpPr/>
            <p:nvPr/>
          </p:nvSpPr>
          <p:spPr>
            <a:xfrm>
              <a:off x="3713500" y="2058050"/>
              <a:ext cx="41775" cy="6975"/>
            </a:xfrm>
            <a:custGeom>
              <a:avLst/>
              <a:gdLst/>
              <a:ahLst/>
              <a:cxnLst/>
              <a:rect l="l" t="t" r="r" b="b"/>
              <a:pathLst>
                <a:path w="1671" h="279" extrusionOk="0">
                  <a:moveTo>
                    <a:pt x="0" y="0"/>
                  </a:moveTo>
                  <a:lnTo>
                    <a:pt x="0" y="14"/>
                  </a:lnTo>
                  <a:lnTo>
                    <a:pt x="42" y="14"/>
                  </a:lnTo>
                  <a:lnTo>
                    <a:pt x="0" y="0"/>
                  </a:lnTo>
                  <a:close/>
                  <a:moveTo>
                    <a:pt x="74" y="14"/>
                  </a:moveTo>
                  <a:lnTo>
                    <a:pt x="88" y="28"/>
                  </a:lnTo>
                  <a:lnTo>
                    <a:pt x="116" y="28"/>
                  </a:lnTo>
                  <a:lnTo>
                    <a:pt x="116" y="14"/>
                  </a:lnTo>
                  <a:close/>
                  <a:moveTo>
                    <a:pt x="162" y="28"/>
                  </a:moveTo>
                  <a:lnTo>
                    <a:pt x="190" y="42"/>
                  </a:lnTo>
                  <a:lnTo>
                    <a:pt x="190" y="28"/>
                  </a:lnTo>
                  <a:close/>
                  <a:moveTo>
                    <a:pt x="236" y="42"/>
                  </a:moveTo>
                  <a:lnTo>
                    <a:pt x="264" y="60"/>
                  </a:lnTo>
                  <a:lnTo>
                    <a:pt x="264" y="42"/>
                  </a:lnTo>
                  <a:close/>
                  <a:moveTo>
                    <a:pt x="292" y="42"/>
                  </a:moveTo>
                  <a:lnTo>
                    <a:pt x="306" y="60"/>
                  </a:lnTo>
                  <a:lnTo>
                    <a:pt x="338" y="60"/>
                  </a:lnTo>
                  <a:lnTo>
                    <a:pt x="292" y="42"/>
                  </a:lnTo>
                  <a:close/>
                  <a:moveTo>
                    <a:pt x="380" y="60"/>
                  </a:moveTo>
                  <a:lnTo>
                    <a:pt x="380" y="74"/>
                  </a:lnTo>
                  <a:lnTo>
                    <a:pt x="412" y="74"/>
                  </a:lnTo>
                  <a:lnTo>
                    <a:pt x="380" y="60"/>
                  </a:lnTo>
                  <a:close/>
                  <a:moveTo>
                    <a:pt x="454" y="74"/>
                  </a:moveTo>
                  <a:lnTo>
                    <a:pt x="454" y="88"/>
                  </a:lnTo>
                  <a:lnTo>
                    <a:pt x="482" y="88"/>
                  </a:lnTo>
                  <a:lnTo>
                    <a:pt x="482" y="74"/>
                  </a:lnTo>
                  <a:close/>
                  <a:moveTo>
                    <a:pt x="528" y="88"/>
                  </a:moveTo>
                  <a:lnTo>
                    <a:pt x="556" y="102"/>
                  </a:lnTo>
                  <a:lnTo>
                    <a:pt x="556" y="88"/>
                  </a:lnTo>
                  <a:close/>
                  <a:moveTo>
                    <a:pt x="602" y="102"/>
                  </a:moveTo>
                  <a:lnTo>
                    <a:pt x="630" y="116"/>
                  </a:lnTo>
                  <a:lnTo>
                    <a:pt x="630" y="102"/>
                  </a:lnTo>
                  <a:close/>
                  <a:moveTo>
                    <a:pt x="676" y="102"/>
                  </a:moveTo>
                  <a:lnTo>
                    <a:pt x="676" y="116"/>
                  </a:lnTo>
                  <a:lnTo>
                    <a:pt x="704" y="116"/>
                  </a:lnTo>
                  <a:lnTo>
                    <a:pt x="676" y="102"/>
                  </a:lnTo>
                  <a:close/>
                  <a:moveTo>
                    <a:pt x="746" y="116"/>
                  </a:moveTo>
                  <a:lnTo>
                    <a:pt x="746" y="130"/>
                  </a:lnTo>
                  <a:lnTo>
                    <a:pt x="778" y="130"/>
                  </a:lnTo>
                  <a:lnTo>
                    <a:pt x="746" y="116"/>
                  </a:lnTo>
                  <a:close/>
                  <a:moveTo>
                    <a:pt x="820" y="130"/>
                  </a:moveTo>
                  <a:lnTo>
                    <a:pt x="820" y="148"/>
                  </a:lnTo>
                  <a:lnTo>
                    <a:pt x="851" y="148"/>
                  </a:lnTo>
                  <a:lnTo>
                    <a:pt x="851" y="130"/>
                  </a:lnTo>
                  <a:close/>
                  <a:moveTo>
                    <a:pt x="894" y="148"/>
                  </a:moveTo>
                  <a:lnTo>
                    <a:pt x="939" y="162"/>
                  </a:lnTo>
                  <a:lnTo>
                    <a:pt x="939" y="162"/>
                  </a:lnTo>
                  <a:lnTo>
                    <a:pt x="922" y="148"/>
                  </a:lnTo>
                  <a:close/>
                  <a:moveTo>
                    <a:pt x="967" y="162"/>
                  </a:moveTo>
                  <a:lnTo>
                    <a:pt x="1010" y="176"/>
                  </a:lnTo>
                  <a:lnTo>
                    <a:pt x="996" y="162"/>
                  </a:lnTo>
                  <a:close/>
                  <a:moveTo>
                    <a:pt x="1041" y="162"/>
                  </a:moveTo>
                  <a:lnTo>
                    <a:pt x="1041" y="176"/>
                  </a:lnTo>
                  <a:lnTo>
                    <a:pt x="1069" y="176"/>
                  </a:lnTo>
                  <a:lnTo>
                    <a:pt x="1041" y="162"/>
                  </a:lnTo>
                  <a:close/>
                  <a:moveTo>
                    <a:pt x="1115" y="176"/>
                  </a:moveTo>
                  <a:lnTo>
                    <a:pt x="1115" y="190"/>
                  </a:lnTo>
                  <a:lnTo>
                    <a:pt x="1143" y="190"/>
                  </a:lnTo>
                  <a:lnTo>
                    <a:pt x="1115" y="176"/>
                  </a:lnTo>
                  <a:close/>
                  <a:moveTo>
                    <a:pt x="1186" y="190"/>
                  </a:moveTo>
                  <a:lnTo>
                    <a:pt x="1186" y="204"/>
                  </a:lnTo>
                  <a:lnTo>
                    <a:pt x="1231" y="204"/>
                  </a:lnTo>
                  <a:lnTo>
                    <a:pt x="1231" y="190"/>
                  </a:lnTo>
                  <a:close/>
                  <a:moveTo>
                    <a:pt x="1259" y="204"/>
                  </a:moveTo>
                  <a:lnTo>
                    <a:pt x="1305" y="218"/>
                  </a:lnTo>
                  <a:lnTo>
                    <a:pt x="1305" y="204"/>
                  </a:lnTo>
                  <a:close/>
                  <a:moveTo>
                    <a:pt x="1333" y="218"/>
                  </a:moveTo>
                  <a:lnTo>
                    <a:pt x="1379" y="236"/>
                  </a:lnTo>
                  <a:lnTo>
                    <a:pt x="1379" y="218"/>
                  </a:lnTo>
                  <a:close/>
                  <a:moveTo>
                    <a:pt x="1407" y="218"/>
                  </a:moveTo>
                  <a:lnTo>
                    <a:pt x="1407" y="236"/>
                  </a:lnTo>
                  <a:lnTo>
                    <a:pt x="1449" y="236"/>
                  </a:lnTo>
                  <a:lnTo>
                    <a:pt x="1407" y="218"/>
                  </a:lnTo>
                  <a:close/>
                  <a:moveTo>
                    <a:pt x="1481" y="236"/>
                  </a:moveTo>
                  <a:lnTo>
                    <a:pt x="1481" y="250"/>
                  </a:lnTo>
                  <a:lnTo>
                    <a:pt x="1523" y="250"/>
                  </a:lnTo>
                  <a:lnTo>
                    <a:pt x="1481" y="236"/>
                  </a:lnTo>
                  <a:close/>
                  <a:moveTo>
                    <a:pt x="1555" y="250"/>
                  </a:moveTo>
                  <a:lnTo>
                    <a:pt x="1555" y="264"/>
                  </a:lnTo>
                  <a:lnTo>
                    <a:pt x="1597" y="264"/>
                  </a:lnTo>
                  <a:lnTo>
                    <a:pt x="1597" y="250"/>
                  </a:lnTo>
                  <a:close/>
                  <a:moveTo>
                    <a:pt x="1625" y="264"/>
                  </a:moveTo>
                  <a:lnTo>
                    <a:pt x="1625" y="278"/>
                  </a:lnTo>
                  <a:lnTo>
                    <a:pt x="1671" y="278"/>
                  </a:lnTo>
                  <a:lnTo>
                    <a:pt x="1671" y="264"/>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19;p48">
              <a:extLst>
                <a:ext uri="{FF2B5EF4-FFF2-40B4-BE49-F238E27FC236}">
                  <a16:creationId xmlns:a16="http://schemas.microsoft.com/office/drawing/2014/main" id="{E2F812F9-A2B8-EB06-13CE-07701AE747C1}"/>
                </a:ext>
              </a:extLst>
            </p:cNvPr>
            <p:cNvSpPr/>
            <p:nvPr/>
          </p:nvSpPr>
          <p:spPr>
            <a:xfrm>
              <a:off x="3711650" y="2051100"/>
              <a:ext cx="41450" cy="6625"/>
            </a:xfrm>
            <a:custGeom>
              <a:avLst/>
              <a:gdLst/>
              <a:ahLst/>
              <a:cxnLst/>
              <a:rect l="l" t="t" r="r" b="b"/>
              <a:pathLst>
                <a:path w="1658" h="265" extrusionOk="0">
                  <a:moveTo>
                    <a:pt x="0" y="0"/>
                  </a:moveTo>
                  <a:lnTo>
                    <a:pt x="46" y="14"/>
                  </a:lnTo>
                  <a:lnTo>
                    <a:pt x="46" y="14"/>
                  </a:lnTo>
                  <a:lnTo>
                    <a:pt x="28" y="0"/>
                  </a:lnTo>
                  <a:close/>
                  <a:moveTo>
                    <a:pt x="74" y="14"/>
                  </a:moveTo>
                  <a:lnTo>
                    <a:pt x="116" y="29"/>
                  </a:lnTo>
                  <a:lnTo>
                    <a:pt x="116" y="14"/>
                  </a:lnTo>
                  <a:close/>
                  <a:moveTo>
                    <a:pt x="148" y="14"/>
                  </a:moveTo>
                  <a:lnTo>
                    <a:pt x="148" y="29"/>
                  </a:lnTo>
                  <a:lnTo>
                    <a:pt x="190" y="29"/>
                  </a:lnTo>
                  <a:lnTo>
                    <a:pt x="148" y="14"/>
                  </a:lnTo>
                  <a:close/>
                  <a:moveTo>
                    <a:pt x="222" y="29"/>
                  </a:moveTo>
                  <a:lnTo>
                    <a:pt x="222" y="43"/>
                  </a:lnTo>
                  <a:lnTo>
                    <a:pt x="264" y="43"/>
                  </a:lnTo>
                  <a:lnTo>
                    <a:pt x="222" y="29"/>
                  </a:lnTo>
                  <a:close/>
                  <a:moveTo>
                    <a:pt x="292" y="43"/>
                  </a:moveTo>
                  <a:lnTo>
                    <a:pt x="292" y="57"/>
                  </a:lnTo>
                  <a:lnTo>
                    <a:pt x="338" y="57"/>
                  </a:lnTo>
                  <a:lnTo>
                    <a:pt x="338" y="43"/>
                  </a:lnTo>
                  <a:close/>
                  <a:moveTo>
                    <a:pt x="366" y="57"/>
                  </a:moveTo>
                  <a:lnTo>
                    <a:pt x="412" y="74"/>
                  </a:lnTo>
                  <a:lnTo>
                    <a:pt x="412" y="57"/>
                  </a:lnTo>
                  <a:close/>
                  <a:moveTo>
                    <a:pt x="440" y="74"/>
                  </a:moveTo>
                  <a:lnTo>
                    <a:pt x="486" y="88"/>
                  </a:lnTo>
                  <a:lnTo>
                    <a:pt x="486" y="74"/>
                  </a:lnTo>
                  <a:close/>
                  <a:moveTo>
                    <a:pt x="514" y="74"/>
                  </a:moveTo>
                  <a:lnTo>
                    <a:pt x="514" y="88"/>
                  </a:lnTo>
                  <a:lnTo>
                    <a:pt x="556" y="88"/>
                  </a:lnTo>
                  <a:lnTo>
                    <a:pt x="514" y="74"/>
                  </a:lnTo>
                  <a:close/>
                  <a:moveTo>
                    <a:pt x="588" y="88"/>
                  </a:moveTo>
                  <a:lnTo>
                    <a:pt x="588" y="102"/>
                  </a:lnTo>
                  <a:lnTo>
                    <a:pt x="630" y="102"/>
                  </a:lnTo>
                  <a:lnTo>
                    <a:pt x="588" y="88"/>
                  </a:lnTo>
                  <a:close/>
                  <a:moveTo>
                    <a:pt x="662" y="102"/>
                  </a:moveTo>
                  <a:lnTo>
                    <a:pt x="676" y="116"/>
                  </a:lnTo>
                  <a:lnTo>
                    <a:pt x="704" y="116"/>
                  </a:lnTo>
                  <a:lnTo>
                    <a:pt x="704" y="102"/>
                  </a:lnTo>
                  <a:close/>
                  <a:moveTo>
                    <a:pt x="750" y="116"/>
                  </a:moveTo>
                  <a:lnTo>
                    <a:pt x="778" y="131"/>
                  </a:lnTo>
                  <a:lnTo>
                    <a:pt x="778" y="116"/>
                  </a:lnTo>
                  <a:close/>
                  <a:moveTo>
                    <a:pt x="820" y="131"/>
                  </a:moveTo>
                  <a:lnTo>
                    <a:pt x="852" y="145"/>
                  </a:lnTo>
                  <a:lnTo>
                    <a:pt x="852" y="131"/>
                  </a:lnTo>
                  <a:close/>
                  <a:moveTo>
                    <a:pt x="880" y="131"/>
                  </a:moveTo>
                  <a:lnTo>
                    <a:pt x="894" y="145"/>
                  </a:lnTo>
                  <a:lnTo>
                    <a:pt x="925" y="145"/>
                  </a:lnTo>
                  <a:lnTo>
                    <a:pt x="880" y="131"/>
                  </a:lnTo>
                  <a:close/>
                  <a:moveTo>
                    <a:pt x="968" y="145"/>
                  </a:moveTo>
                  <a:lnTo>
                    <a:pt x="968" y="162"/>
                  </a:lnTo>
                  <a:lnTo>
                    <a:pt x="996" y="162"/>
                  </a:lnTo>
                  <a:lnTo>
                    <a:pt x="968" y="145"/>
                  </a:lnTo>
                  <a:close/>
                  <a:moveTo>
                    <a:pt x="1041" y="162"/>
                  </a:moveTo>
                  <a:lnTo>
                    <a:pt x="1041" y="176"/>
                  </a:lnTo>
                  <a:lnTo>
                    <a:pt x="1070" y="176"/>
                  </a:lnTo>
                  <a:lnTo>
                    <a:pt x="1070" y="162"/>
                  </a:lnTo>
                  <a:close/>
                  <a:moveTo>
                    <a:pt x="1115" y="176"/>
                  </a:moveTo>
                  <a:lnTo>
                    <a:pt x="1143" y="190"/>
                  </a:lnTo>
                  <a:lnTo>
                    <a:pt x="1143" y="176"/>
                  </a:lnTo>
                  <a:close/>
                  <a:moveTo>
                    <a:pt x="1189" y="190"/>
                  </a:moveTo>
                  <a:lnTo>
                    <a:pt x="1217" y="204"/>
                  </a:lnTo>
                  <a:lnTo>
                    <a:pt x="1217" y="190"/>
                  </a:lnTo>
                  <a:close/>
                  <a:moveTo>
                    <a:pt x="1260" y="190"/>
                  </a:moveTo>
                  <a:lnTo>
                    <a:pt x="1260" y="204"/>
                  </a:lnTo>
                  <a:lnTo>
                    <a:pt x="1291" y="204"/>
                  </a:lnTo>
                  <a:lnTo>
                    <a:pt x="1260" y="190"/>
                  </a:lnTo>
                  <a:close/>
                  <a:moveTo>
                    <a:pt x="1333" y="204"/>
                  </a:moveTo>
                  <a:lnTo>
                    <a:pt x="1333" y="218"/>
                  </a:lnTo>
                  <a:lnTo>
                    <a:pt x="1365" y="218"/>
                  </a:lnTo>
                  <a:lnTo>
                    <a:pt x="1333" y="204"/>
                  </a:lnTo>
                  <a:close/>
                  <a:moveTo>
                    <a:pt x="1407" y="218"/>
                  </a:moveTo>
                  <a:lnTo>
                    <a:pt x="1407" y="233"/>
                  </a:lnTo>
                  <a:lnTo>
                    <a:pt x="1435" y="233"/>
                  </a:lnTo>
                  <a:lnTo>
                    <a:pt x="1435" y="218"/>
                  </a:lnTo>
                  <a:close/>
                  <a:moveTo>
                    <a:pt x="1481" y="233"/>
                  </a:moveTo>
                  <a:lnTo>
                    <a:pt x="1523" y="250"/>
                  </a:lnTo>
                  <a:lnTo>
                    <a:pt x="1509" y="233"/>
                  </a:lnTo>
                  <a:close/>
                  <a:moveTo>
                    <a:pt x="1555" y="250"/>
                  </a:moveTo>
                  <a:lnTo>
                    <a:pt x="1597" y="264"/>
                  </a:lnTo>
                  <a:lnTo>
                    <a:pt x="1583" y="250"/>
                  </a:lnTo>
                  <a:close/>
                  <a:moveTo>
                    <a:pt x="1629" y="250"/>
                  </a:moveTo>
                  <a:lnTo>
                    <a:pt x="1629" y="264"/>
                  </a:lnTo>
                  <a:lnTo>
                    <a:pt x="1657" y="264"/>
                  </a:lnTo>
                  <a:lnTo>
                    <a:pt x="1629" y="250"/>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20;p48">
              <a:extLst>
                <a:ext uri="{FF2B5EF4-FFF2-40B4-BE49-F238E27FC236}">
                  <a16:creationId xmlns:a16="http://schemas.microsoft.com/office/drawing/2014/main" id="{A50A5B4F-EB1F-3AF3-26AA-D08BED80919B}"/>
                </a:ext>
              </a:extLst>
            </p:cNvPr>
            <p:cNvSpPr/>
            <p:nvPr/>
          </p:nvSpPr>
          <p:spPr>
            <a:xfrm>
              <a:off x="3709800" y="2043700"/>
              <a:ext cx="41450" cy="7075"/>
            </a:xfrm>
            <a:custGeom>
              <a:avLst/>
              <a:gdLst/>
              <a:ahLst/>
              <a:cxnLst/>
              <a:rect l="l" t="t" r="r" b="b"/>
              <a:pathLst>
                <a:path w="1658" h="283" extrusionOk="0">
                  <a:moveTo>
                    <a:pt x="0" y="1"/>
                  </a:moveTo>
                  <a:lnTo>
                    <a:pt x="0" y="18"/>
                  </a:lnTo>
                  <a:lnTo>
                    <a:pt x="32" y="18"/>
                  </a:lnTo>
                  <a:lnTo>
                    <a:pt x="0" y="1"/>
                  </a:lnTo>
                  <a:close/>
                  <a:moveTo>
                    <a:pt x="74" y="18"/>
                  </a:moveTo>
                  <a:lnTo>
                    <a:pt x="74" y="33"/>
                  </a:lnTo>
                  <a:lnTo>
                    <a:pt x="102" y="33"/>
                  </a:lnTo>
                  <a:lnTo>
                    <a:pt x="102" y="18"/>
                  </a:lnTo>
                  <a:close/>
                  <a:moveTo>
                    <a:pt x="148" y="33"/>
                  </a:moveTo>
                  <a:lnTo>
                    <a:pt x="148" y="47"/>
                  </a:lnTo>
                  <a:lnTo>
                    <a:pt x="176" y="47"/>
                  </a:lnTo>
                  <a:lnTo>
                    <a:pt x="176" y="33"/>
                  </a:lnTo>
                  <a:close/>
                  <a:moveTo>
                    <a:pt x="222" y="47"/>
                  </a:moveTo>
                  <a:lnTo>
                    <a:pt x="250" y="61"/>
                  </a:lnTo>
                  <a:lnTo>
                    <a:pt x="250" y="47"/>
                  </a:lnTo>
                  <a:close/>
                  <a:moveTo>
                    <a:pt x="296" y="61"/>
                  </a:moveTo>
                  <a:lnTo>
                    <a:pt x="324" y="75"/>
                  </a:lnTo>
                  <a:lnTo>
                    <a:pt x="324" y="61"/>
                  </a:lnTo>
                  <a:close/>
                  <a:moveTo>
                    <a:pt x="366" y="61"/>
                  </a:moveTo>
                  <a:lnTo>
                    <a:pt x="366" y="75"/>
                  </a:lnTo>
                  <a:lnTo>
                    <a:pt x="398" y="75"/>
                  </a:lnTo>
                  <a:lnTo>
                    <a:pt x="366" y="61"/>
                  </a:lnTo>
                  <a:close/>
                  <a:moveTo>
                    <a:pt x="440" y="75"/>
                  </a:moveTo>
                  <a:lnTo>
                    <a:pt x="440" y="89"/>
                  </a:lnTo>
                  <a:lnTo>
                    <a:pt x="472" y="89"/>
                  </a:lnTo>
                  <a:lnTo>
                    <a:pt x="440" y="75"/>
                  </a:lnTo>
                  <a:close/>
                  <a:moveTo>
                    <a:pt x="514" y="89"/>
                  </a:moveTo>
                  <a:lnTo>
                    <a:pt x="514" y="106"/>
                  </a:lnTo>
                  <a:lnTo>
                    <a:pt x="560" y="106"/>
                  </a:lnTo>
                  <a:lnTo>
                    <a:pt x="542" y="89"/>
                  </a:lnTo>
                  <a:close/>
                  <a:moveTo>
                    <a:pt x="588" y="106"/>
                  </a:moveTo>
                  <a:lnTo>
                    <a:pt x="630" y="121"/>
                  </a:lnTo>
                  <a:lnTo>
                    <a:pt x="616" y="106"/>
                  </a:lnTo>
                  <a:close/>
                  <a:moveTo>
                    <a:pt x="662" y="121"/>
                  </a:moveTo>
                  <a:lnTo>
                    <a:pt x="704" y="135"/>
                  </a:lnTo>
                  <a:lnTo>
                    <a:pt x="704" y="121"/>
                  </a:lnTo>
                  <a:close/>
                  <a:moveTo>
                    <a:pt x="736" y="121"/>
                  </a:moveTo>
                  <a:lnTo>
                    <a:pt x="736" y="135"/>
                  </a:lnTo>
                  <a:lnTo>
                    <a:pt x="778" y="135"/>
                  </a:lnTo>
                  <a:lnTo>
                    <a:pt x="736" y="121"/>
                  </a:lnTo>
                  <a:close/>
                  <a:moveTo>
                    <a:pt x="806" y="135"/>
                  </a:moveTo>
                  <a:lnTo>
                    <a:pt x="806" y="149"/>
                  </a:lnTo>
                  <a:lnTo>
                    <a:pt x="852" y="149"/>
                  </a:lnTo>
                  <a:lnTo>
                    <a:pt x="806" y="135"/>
                  </a:lnTo>
                  <a:close/>
                  <a:moveTo>
                    <a:pt x="880" y="149"/>
                  </a:moveTo>
                  <a:lnTo>
                    <a:pt x="880" y="163"/>
                  </a:lnTo>
                  <a:lnTo>
                    <a:pt x="926" y="163"/>
                  </a:lnTo>
                  <a:lnTo>
                    <a:pt x="926" y="149"/>
                  </a:lnTo>
                  <a:close/>
                  <a:moveTo>
                    <a:pt x="954" y="163"/>
                  </a:moveTo>
                  <a:lnTo>
                    <a:pt x="999" y="177"/>
                  </a:lnTo>
                  <a:lnTo>
                    <a:pt x="999" y="163"/>
                  </a:lnTo>
                  <a:close/>
                  <a:moveTo>
                    <a:pt x="1028" y="177"/>
                  </a:moveTo>
                  <a:lnTo>
                    <a:pt x="1070" y="194"/>
                  </a:lnTo>
                  <a:lnTo>
                    <a:pt x="1070" y="177"/>
                  </a:lnTo>
                  <a:close/>
                  <a:moveTo>
                    <a:pt x="1101" y="177"/>
                  </a:moveTo>
                  <a:lnTo>
                    <a:pt x="1101" y="194"/>
                  </a:lnTo>
                  <a:lnTo>
                    <a:pt x="1144" y="194"/>
                  </a:lnTo>
                  <a:lnTo>
                    <a:pt x="1101" y="177"/>
                  </a:lnTo>
                  <a:close/>
                  <a:moveTo>
                    <a:pt x="1175" y="194"/>
                  </a:moveTo>
                  <a:lnTo>
                    <a:pt x="1175" y="208"/>
                  </a:lnTo>
                  <a:lnTo>
                    <a:pt x="1217" y="208"/>
                  </a:lnTo>
                  <a:lnTo>
                    <a:pt x="1175" y="194"/>
                  </a:lnTo>
                  <a:close/>
                  <a:moveTo>
                    <a:pt x="1246" y="208"/>
                  </a:moveTo>
                  <a:lnTo>
                    <a:pt x="1263" y="223"/>
                  </a:lnTo>
                  <a:lnTo>
                    <a:pt x="1291" y="223"/>
                  </a:lnTo>
                  <a:lnTo>
                    <a:pt x="1291" y="208"/>
                  </a:lnTo>
                  <a:close/>
                  <a:moveTo>
                    <a:pt x="1334" y="223"/>
                  </a:moveTo>
                  <a:lnTo>
                    <a:pt x="1365" y="237"/>
                  </a:lnTo>
                  <a:lnTo>
                    <a:pt x="1365" y="223"/>
                  </a:lnTo>
                  <a:close/>
                  <a:moveTo>
                    <a:pt x="1407" y="237"/>
                  </a:moveTo>
                  <a:lnTo>
                    <a:pt x="1439" y="251"/>
                  </a:lnTo>
                  <a:lnTo>
                    <a:pt x="1439" y="237"/>
                  </a:lnTo>
                  <a:close/>
                  <a:moveTo>
                    <a:pt x="1467" y="237"/>
                  </a:moveTo>
                  <a:lnTo>
                    <a:pt x="1481" y="251"/>
                  </a:lnTo>
                  <a:lnTo>
                    <a:pt x="1509" y="251"/>
                  </a:lnTo>
                  <a:lnTo>
                    <a:pt x="1467" y="237"/>
                  </a:lnTo>
                  <a:close/>
                  <a:moveTo>
                    <a:pt x="1555" y="251"/>
                  </a:moveTo>
                  <a:lnTo>
                    <a:pt x="1555" y="265"/>
                  </a:lnTo>
                  <a:lnTo>
                    <a:pt x="1583" y="265"/>
                  </a:lnTo>
                  <a:lnTo>
                    <a:pt x="1555" y="251"/>
                  </a:lnTo>
                  <a:close/>
                  <a:moveTo>
                    <a:pt x="1629" y="265"/>
                  </a:moveTo>
                  <a:lnTo>
                    <a:pt x="1629" y="282"/>
                  </a:lnTo>
                  <a:lnTo>
                    <a:pt x="1657" y="282"/>
                  </a:lnTo>
                  <a:lnTo>
                    <a:pt x="1657" y="265"/>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21;p48">
              <a:extLst>
                <a:ext uri="{FF2B5EF4-FFF2-40B4-BE49-F238E27FC236}">
                  <a16:creationId xmlns:a16="http://schemas.microsoft.com/office/drawing/2014/main" id="{9DDCE0D2-A31D-214B-CBA4-1EB3FFA3DDF0}"/>
                </a:ext>
              </a:extLst>
            </p:cNvPr>
            <p:cNvSpPr/>
            <p:nvPr/>
          </p:nvSpPr>
          <p:spPr>
            <a:xfrm>
              <a:off x="3488900" y="2099375"/>
              <a:ext cx="43050" cy="49525"/>
            </a:xfrm>
            <a:custGeom>
              <a:avLst/>
              <a:gdLst/>
              <a:ahLst/>
              <a:cxnLst/>
              <a:rect l="l" t="t" r="r" b="b"/>
              <a:pathLst>
                <a:path w="1722" h="1981" extrusionOk="0">
                  <a:moveTo>
                    <a:pt x="213" y="1"/>
                  </a:moveTo>
                  <a:cubicBezTo>
                    <a:pt x="206" y="1"/>
                    <a:pt x="198" y="2"/>
                    <a:pt x="190" y="4"/>
                  </a:cubicBezTo>
                  <a:cubicBezTo>
                    <a:pt x="14" y="46"/>
                    <a:pt x="0" y="634"/>
                    <a:pt x="0" y="634"/>
                  </a:cubicBezTo>
                  <a:cubicBezTo>
                    <a:pt x="0" y="634"/>
                    <a:pt x="278" y="1643"/>
                    <a:pt x="658" y="1907"/>
                  </a:cubicBezTo>
                  <a:cubicBezTo>
                    <a:pt x="734" y="1959"/>
                    <a:pt x="821" y="1981"/>
                    <a:pt x="912" y="1981"/>
                  </a:cubicBezTo>
                  <a:cubicBezTo>
                    <a:pt x="1284" y="1981"/>
                    <a:pt x="1722" y="1617"/>
                    <a:pt x="1699" y="1439"/>
                  </a:cubicBezTo>
                  <a:cubicBezTo>
                    <a:pt x="1689" y="1390"/>
                    <a:pt x="1640" y="1371"/>
                    <a:pt x="1572" y="1371"/>
                  </a:cubicBezTo>
                  <a:cubicBezTo>
                    <a:pt x="1369" y="1371"/>
                    <a:pt x="994" y="1537"/>
                    <a:pt x="957" y="1554"/>
                  </a:cubicBezTo>
                  <a:lnTo>
                    <a:pt x="957" y="1554"/>
                  </a:lnTo>
                  <a:cubicBezTo>
                    <a:pt x="1007" y="1531"/>
                    <a:pt x="1668" y="1227"/>
                    <a:pt x="1583" y="1014"/>
                  </a:cubicBezTo>
                  <a:cubicBezTo>
                    <a:pt x="1564" y="965"/>
                    <a:pt x="1510" y="946"/>
                    <a:pt x="1438" y="946"/>
                  </a:cubicBezTo>
                  <a:cubicBezTo>
                    <a:pt x="1187" y="946"/>
                    <a:pt x="718" y="1175"/>
                    <a:pt x="718" y="1175"/>
                  </a:cubicBezTo>
                  <a:cubicBezTo>
                    <a:pt x="718" y="1175"/>
                    <a:pt x="1421" y="810"/>
                    <a:pt x="1288" y="560"/>
                  </a:cubicBezTo>
                  <a:cubicBezTo>
                    <a:pt x="1261" y="509"/>
                    <a:pt x="1211" y="488"/>
                    <a:pt x="1147" y="488"/>
                  </a:cubicBezTo>
                  <a:cubicBezTo>
                    <a:pt x="988" y="488"/>
                    <a:pt x="747" y="615"/>
                    <a:pt x="595" y="706"/>
                  </a:cubicBezTo>
                  <a:lnTo>
                    <a:pt x="595" y="706"/>
                  </a:lnTo>
                  <a:cubicBezTo>
                    <a:pt x="819" y="559"/>
                    <a:pt x="1220" y="271"/>
                    <a:pt x="1112" y="166"/>
                  </a:cubicBezTo>
                  <a:cubicBezTo>
                    <a:pt x="1089" y="144"/>
                    <a:pt x="1055" y="135"/>
                    <a:pt x="1015" y="135"/>
                  </a:cubicBezTo>
                  <a:cubicBezTo>
                    <a:pt x="785" y="135"/>
                    <a:pt x="338" y="444"/>
                    <a:pt x="338" y="444"/>
                  </a:cubicBezTo>
                  <a:cubicBezTo>
                    <a:pt x="338" y="444"/>
                    <a:pt x="364" y="1"/>
                    <a:pt x="213"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22;p48">
              <a:extLst>
                <a:ext uri="{FF2B5EF4-FFF2-40B4-BE49-F238E27FC236}">
                  <a16:creationId xmlns:a16="http://schemas.microsoft.com/office/drawing/2014/main" id="{D45A9090-BCC4-6995-19BE-74B002D6ECB5}"/>
                </a:ext>
              </a:extLst>
            </p:cNvPr>
            <p:cNvSpPr/>
            <p:nvPr/>
          </p:nvSpPr>
          <p:spPr>
            <a:xfrm>
              <a:off x="3780500" y="2052800"/>
              <a:ext cx="42575" cy="53375"/>
            </a:xfrm>
            <a:custGeom>
              <a:avLst/>
              <a:gdLst/>
              <a:ahLst/>
              <a:cxnLst/>
              <a:rect l="l" t="t" r="r" b="b"/>
              <a:pathLst>
                <a:path w="1703" h="2135" extrusionOk="0">
                  <a:moveTo>
                    <a:pt x="515" y="1"/>
                  </a:moveTo>
                  <a:cubicBezTo>
                    <a:pt x="485" y="1"/>
                    <a:pt x="460" y="7"/>
                    <a:pt x="440" y="20"/>
                  </a:cubicBezTo>
                  <a:cubicBezTo>
                    <a:pt x="296" y="136"/>
                    <a:pt x="704" y="400"/>
                    <a:pt x="704" y="400"/>
                  </a:cubicBezTo>
                  <a:cubicBezTo>
                    <a:pt x="704" y="400"/>
                    <a:pt x="1" y="636"/>
                    <a:pt x="18" y="840"/>
                  </a:cubicBezTo>
                  <a:cubicBezTo>
                    <a:pt x="21" y="893"/>
                    <a:pt x="74" y="913"/>
                    <a:pt x="153" y="913"/>
                  </a:cubicBezTo>
                  <a:cubicBezTo>
                    <a:pt x="331" y="913"/>
                    <a:pt x="641" y="810"/>
                    <a:pt x="804" y="750"/>
                  </a:cubicBezTo>
                  <a:lnTo>
                    <a:pt x="804" y="750"/>
                  </a:lnTo>
                  <a:cubicBezTo>
                    <a:pt x="589" y="836"/>
                    <a:pt x="133" y="1045"/>
                    <a:pt x="222" y="1237"/>
                  </a:cubicBezTo>
                  <a:cubicBezTo>
                    <a:pt x="253" y="1304"/>
                    <a:pt x="328" y="1328"/>
                    <a:pt x="421" y="1328"/>
                  </a:cubicBezTo>
                  <a:cubicBezTo>
                    <a:pt x="672" y="1328"/>
                    <a:pt x="1056" y="1150"/>
                    <a:pt x="1056" y="1149"/>
                  </a:cubicBezTo>
                  <a:lnTo>
                    <a:pt x="1056" y="1149"/>
                  </a:lnTo>
                  <a:cubicBezTo>
                    <a:pt x="1055" y="1150"/>
                    <a:pt x="296" y="1543"/>
                    <a:pt x="412" y="1747"/>
                  </a:cubicBezTo>
                  <a:cubicBezTo>
                    <a:pt x="436" y="1790"/>
                    <a:pt x="485" y="1807"/>
                    <a:pt x="547" y="1807"/>
                  </a:cubicBezTo>
                  <a:cubicBezTo>
                    <a:pt x="761" y="1807"/>
                    <a:pt x="1134" y="1604"/>
                    <a:pt x="1205" y="1564"/>
                  </a:cubicBezTo>
                  <a:lnTo>
                    <a:pt x="1205" y="1564"/>
                  </a:lnTo>
                  <a:cubicBezTo>
                    <a:pt x="1114" y="1616"/>
                    <a:pt x="541" y="1952"/>
                    <a:pt x="690" y="2085"/>
                  </a:cubicBezTo>
                  <a:cubicBezTo>
                    <a:pt x="721" y="2119"/>
                    <a:pt x="780" y="2135"/>
                    <a:pt x="856" y="2135"/>
                  </a:cubicBezTo>
                  <a:cubicBezTo>
                    <a:pt x="1144" y="2135"/>
                    <a:pt x="1664" y="1903"/>
                    <a:pt x="1689" y="1543"/>
                  </a:cubicBezTo>
                  <a:cubicBezTo>
                    <a:pt x="1703" y="1090"/>
                    <a:pt x="1073" y="252"/>
                    <a:pt x="1073" y="252"/>
                  </a:cubicBezTo>
                  <a:cubicBezTo>
                    <a:pt x="1073" y="252"/>
                    <a:pt x="708" y="1"/>
                    <a:pt x="5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6" name="Google Shape;723;p48">
            <a:extLst>
              <a:ext uri="{FF2B5EF4-FFF2-40B4-BE49-F238E27FC236}">
                <a16:creationId xmlns:a16="http://schemas.microsoft.com/office/drawing/2014/main" id="{5FA93084-2C71-CE64-7414-E4D6541BD8B8}"/>
              </a:ext>
            </a:extLst>
          </p:cNvPr>
          <p:cNvGrpSpPr/>
          <p:nvPr/>
        </p:nvGrpSpPr>
        <p:grpSpPr>
          <a:xfrm>
            <a:off x="7894665" y="2731915"/>
            <a:ext cx="1634346" cy="2390516"/>
            <a:chOff x="5545850" y="2122150"/>
            <a:chExt cx="369025" cy="565400"/>
          </a:xfrm>
        </p:grpSpPr>
        <p:sp>
          <p:nvSpPr>
            <p:cNvPr id="107" name="Google Shape;724;p48">
              <a:extLst>
                <a:ext uri="{FF2B5EF4-FFF2-40B4-BE49-F238E27FC236}">
                  <a16:creationId xmlns:a16="http://schemas.microsoft.com/office/drawing/2014/main" id="{D15904FA-F281-E551-6DE1-E2F92A3F5A09}"/>
                </a:ext>
              </a:extLst>
            </p:cNvPr>
            <p:cNvSpPr/>
            <p:nvPr/>
          </p:nvSpPr>
          <p:spPr>
            <a:xfrm>
              <a:off x="5745925" y="2501800"/>
              <a:ext cx="66750" cy="166400"/>
            </a:xfrm>
            <a:custGeom>
              <a:avLst/>
              <a:gdLst/>
              <a:ahLst/>
              <a:cxnLst/>
              <a:rect l="l" t="t" r="r" b="b"/>
              <a:pathLst>
                <a:path w="2670" h="6656" extrusionOk="0">
                  <a:moveTo>
                    <a:pt x="0" y="0"/>
                  </a:moveTo>
                  <a:lnTo>
                    <a:pt x="120" y="6655"/>
                  </a:lnTo>
                  <a:lnTo>
                    <a:pt x="1291" y="6655"/>
                  </a:lnTo>
                  <a:cubicBezTo>
                    <a:pt x="1291" y="6655"/>
                    <a:pt x="2670" y="2857"/>
                    <a:pt x="1864"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25;p48">
              <a:extLst>
                <a:ext uri="{FF2B5EF4-FFF2-40B4-BE49-F238E27FC236}">
                  <a16:creationId xmlns:a16="http://schemas.microsoft.com/office/drawing/2014/main" id="{89FE1008-EC25-BBD2-4119-C4DE8D9F7AF4}"/>
                </a:ext>
              </a:extLst>
            </p:cNvPr>
            <p:cNvSpPr/>
            <p:nvPr/>
          </p:nvSpPr>
          <p:spPr>
            <a:xfrm>
              <a:off x="5742650" y="2631575"/>
              <a:ext cx="69675" cy="53775"/>
            </a:xfrm>
            <a:custGeom>
              <a:avLst/>
              <a:gdLst/>
              <a:ahLst/>
              <a:cxnLst/>
              <a:rect l="l" t="t" r="r" b="b"/>
              <a:pathLst>
                <a:path w="2787" h="2151" extrusionOk="0">
                  <a:moveTo>
                    <a:pt x="1184" y="1"/>
                  </a:moveTo>
                  <a:cubicBezTo>
                    <a:pt x="685" y="1"/>
                    <a:pt x="177" y="26"/>
                    <a:pt x="177" y="26"/>
                  </a:cubicBezTo>
                  <a:lnTo>
                    <a:pt x="205" y="1433"/>
                  </a:lnTo>
                  <a:cubicBezTo>
                    <a:pt x="1" y="1830"/>
                    <a:pt x="149" y="2150"/>
                    <a:pt x="149" y="2150"/>
                  </a:cubicBezTo>
                  <a:lnTo>
                    <a:pt x="2611" y="2150"/>
                  </a:lnTo>
                  <a:cubicBezTo>
                    <a:pt x="2787" y="1858"/>
                    <a:pt x="1468" y="1433"/>
                    <a:pt x="1468" y="1433"/>
                  </a:cubicBezTo>
                  <a:lnTo>
                    <a:pt x="1862" y="26"/>
                  </a:lnTo>
                  <a:cubicBezTo>
                    <a:pt x="1681" y="7"/>
                    <a:pt x="1434" y="1"/>
                    <a:pt x="1184"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726;p48">
              <a:extLst>
                <a:ext uri="{FF2B5EF4-FFF2-40B4-BE49-F238E27FC236}">
                  <a16:creationId xmlns:a16="http://schemas.microsoft.com/office/drawing/2014/main" id="{0D2686C2-74F6-21A7-17CB-834F96122175}"/>
                </a:ext>
              </a:extLst>
            </p:cNvPr>
            <p:cNvSpPr/>
            <p:nvPr/>
          </p:nvSpPr>
          <p:spPr>
            <a:xfrm>
              <a:off x="5749950" y="2635200"/>
              <a:ext cx="34850" cy="2575"/>
            </a:xfrm>
            <a:custGeom>
              <a:avLst/>
              <a:gdLst/>
              <a:ahLst/>
              <a:cxnLst/>
              <a:rect l="l" t="t" r="r" b="b"/>
              <a:pathLst>
                <a:path w="1394" h="103" extrusionOk="0">
                  <a:moveTo>
                    <a:pt x="690" y="0"/>
                  </a:moveTo>
                  <a:cubicBezTo>
                    <a:pt x="455" y="14"/>
                    <a:pt x="222" y="43"/>
                    <a:pt x="1" y="102"/>
                  </a:cubicBezTo>
                  <a:cubicBezTo>
                    <a:pt x="237" y="102"/>
                    <a:pt x="455" y="88"/>
                    <a:pt x="690" y="88"/>
                  </a:cubicBezTo>
                  <a:lnTo>
                    <a:pt x="1394" y="88"/>
                  </a:lnTo>
                  <a:cubicBezTo>
                    <a:pt x="1158" y="14"/>
                    <a:pt x="926" y="0"/>
                    <a:pt x="69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27;p48">
              <a:extLst>
                <a:ext uri="{FF2B5EF4-FFF2-40B4-BE49-F238E27FC236}">
                  <a16:creationId xmlns:a16="http://schemas.microsoft.com/office/drawing/2014/main" id="{87CDAFF0-661F-D1CC-137B-248C7345E911}"/>
                </a:ext>
              </a:extLst>
            </p:cNvPr>
            <p:cNvSpPr/>
            <p:nvPr/>
          </p:nvSpPr>
          <p:spPr>
            <a:xfrm>
              <a:off x="574415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28;p48">
              <a:extLst>
                <a:ext uri="{FF2B5EF4-FFF2-40B4-BE49-F238E27FC236}">
                  <a16:creationId xmlns:a16="http://schemas.microsoft.com/office/drawing/2014/main" id="{1433C400-C619-1B42-C2F5-6A6F0AABE721}"/>
                </a:ext>
              </a:extLst>
            </p:cNvPr>
            <p:cNvSpPr/>
            <p:nvPr/>
          </p:nvSpPr>
          <p:spPr>
            <a:xfrm>
              <a:off x="5780550" y="2670675"/>
              <a:ext cx="12000" cy="6650"/>
            </a:xfrm>
            <a:custGeom>
              <a:avLst/>
              <a:gdLst/>
              <a:ahLst/>
              <a:cxnLst/>
              <a:rect l="l" t="t" r="r" b="b"/>
              <a:pathLst>
                <a:path w="480" h="266" extrusionOk="0">
                  <a:moveTo>
                    <a:pt x="198" y="1"/>
                  </a:moveTo>
                  <a:cubicBezTo>
                    <a:pt x="193" y="1"/>
                    <a:pt x="188" y="1"/>
                    <a:pt x="184" y="2"/>
                  </a:cubicBezTo>
                  <a:cubicBezTo>
                    <a:pt x="110" y="2"/>
                    <a:pt x="8" y="147"/>
                    <a:pt x="8" y="235"/>
                  </a:cubicBezTo>
                  <a:cubicBezTo>
                    <a:pt x="1" y="258"/>
                    <a:pt x="67" y="266"/>
                    <a:pt x="152" y="266"/>
                  </a:cubicBezTo>
                  <a:cubicBezTo>
                    <a:pt x="231" y="266"/>
                    <a:pt x="327" y="259"/>
                    <a:pt x="391" y="252"/>
                  </a:cubicBezTo>
                  <a:cubicBezTo>
                    <a:pt x="434" y="252"/>
                    <a:pt x="462" y="221"/>
                    <a:pt x="462" y="178"/>
                  </a:cubicBezTo>
                  <a:cubicBezTo>
                    <a:pt x="479" y="147"/>
                    <a:pt x="448" y="119"/>
                    <a:pt x="434" y="90"/>
                  </a:cubicBezTo>
                  <a:cubicBezTo>
                    <a:pt x="366" y="62"/>
                    <a:pt x="252" y="1"/>
                    <a:pt x="198"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29;p48">
              <a:extLst>
                <a:ext uri="{FF2B5EF4-FFF2-40B4-BE49-F238E27FC236}">
                  <a16:creationId xmlns:a16="http://schemas.microsoft.com/office/drawing/2014/main" id="{D2D9899B-6F58-D02D-44D2-208B17B304F5}"/>
                </a:ext>
              </a:extLst>
            </p:cNvPr>
            <p:cNvSpPr/>
            <p:nvPr/>
          </p:nvSpPr>
          <p:spPr>
            <a:xfrm>
              <a:off x="5640400" y="2501800"/>
              <a:ext cx="79600" cy="166400"/>
            </a:xfrm>
            <a:custGeom>
              <a:avLst/>
              <a:gdLst/>
              <a:ahLst/>
              <a:cxnLst/>
              <a:rect l="l" t="t" r="r" b="b"/>
              <a:pathLst>
                <a:path w="3184" h="6656" extrusionOk="0">
                  <a:moveTo>
                    <a:pt x="1365" y="0"/>
                  </a:moveTo>
                  <a:cubicBezTo>
                    <a:pt x="0" y="2638"/>
                    <a:pt x="647" y="6655"/>
                    <a:pt x="647" y="6655"/>
                  </a:cubicBezTo>
                  <a:lnTo>
                    <a:pt x="1805" y="6550"/>
                  </a:lnTo>
                  <a:lnTo>
                    <a:pt x="3183" y="366"/>
                  </a:lnTo>
                  <a:lnTo>
                    <a:pt x="1365" y="0"/>
                  </a:ln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730;p48">
              <a:extLst>
                <a:ext uri="{FF2B5EF4-FFF2-40B4-BE49-F238E27FC236}">
                  <a16:creationId xmlns:a16="http://schemas.microsoft.com/office/drawing/2014/main" id="{6EDB943A-2CA9-F586-ECE1-3F2B8D2A9B46}"/>
                </a:ext>
              </a:extLst>
            </p:cNvPr>
            <p:cNvSpPr/>
            <p:nvPr/>
          </p:nvSpPr>
          <p:spPr>
            <a:xfrm>
              <a:off x="5626150" y="2623275"/>
              <a:ext cx="68175" cy="62875"/>
            </a:xfrm>
            <a:custGeom>
              <a:avLst/>
              <a:gdLst/>
              <a:ahLst/>
              <a:cxnLst/>
              <a:rect l="l" t="t" r="r" b="b"/>
              <a:pathLst>
                <a:path w="2727" h="2515" extrusionOk="0">
                  <a:moveTo>
                    <a:pt x="1649" y="0"/>
                  </a:moveTo>
                  <a:cubicBezTo>
                    <a:pt x="1311" y="0"/>
                    <a:pt x="1055" y="38"/>
                    <a:pt x="1055" y="38"/>
                  </a:cubicBezTo>
                  <a:lnTo>
                    <a:pt x="1186" y="1691"/>
                  </a:lnTo>
                  <a:cubicBezTo>
                    <a:pt x="1186" y="1691"/>
                    <a:pt x="338" y="2060"/>
                    <a:pt x="176" y="2236"/>
                  </a:cubicBezTo>
                  <a:cubicBezTo>
                    <a:pt x="0" y="2394"/>
                    <a:pt x="162" y="2514"/>
                    <a:pt x="162" y="2514"/>
                  </a:cubicBezTo>
                  <a:lnTo>
                    <a:pt x="2579" y="2324"/>
                  </a:lnTo>
                  <a:cubicBezTo>
                    <a:pt x="2666" y="1955"/>
                    <a:pt x="2448" y="1649"/>
                    <a:pt x="2448" y="1649"/>
                  </a:cubicBezTo>
                  <a:lnTo>
                    <a:pt x="2726" y="182"/>
                  </a:lnTo>
                  <a:cubicBezTo>
                    <a:pt x="2398" y="37"/>
                    <a:pt x="1983" y="0"/>
                    <a:pt x="1649"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31;p48">
              <a:extLst>
                <a:ext uri="{FF2B5EF4-FFF2-40B4-BE49-F238E27FC236}">
                  <a16:creationId xmlns:a16="http://schemas.microsoft.com/office/drawing/2014/main" id="{1A3B8DF3-2B9F-5396-E171-AD31816E550E}"/>
                </a:ext>
              </a:extLst>
            </p:cNvPr>
            <p:cNvSpPr/>
            <p:nvPr/>
          </p:nvSpPr>
          <p:spPr>
            <a:xfrm>
              <a:off x="5654025" y="2626250"/>
              <a:ext cx="36600" cy="5275"/>
            </a:xfrm>
            <a:custGeom>
              <a:avLst/>
              <a:gdLst/>
              <a:ahLst/>
              <a:cxnLst/>
              <a:rect l="l" t="t" r="r" b="b"/>
              <a:pathLst>
                <a:path w="1464" h="211" extrusionOk="0">
                  <a:moveTo>
                    <a:pt x="561" y="0"/>
                  </a:moveTo>
                  <a:cubicBezTo>
                    <a:pt x="373" y="0"/>
                    <a:pt x="186" y="21"/>
                    <a:pt x="0" y="63"/>
                  </a:cubicBezTo>
                  <a:lnTo>
                    <a:pt x="380" y="77"/>
                  </a:lnTo>
                  <a:cubicBezTo>
                    <a:pt x="496" y="77"/>
                    <a:pt x="616" y="77"/>
                    <a:pt x="746" y="95"/>
                  </a:cubicBezTo>
                  <a:cubicBezTo>
                    <a:pt x="862" y="95"/>
                    <a:pt x="982" y="109"/>
                    <a:pt x="1098" y="123"/>
                  </a:cubicBezTo>
                  <a:cubicBezTo>
                    <a:pt x="1231" y="151"/>
                    <a:pt x="1347" y="165"/>
                    <a:pt x="1464" y="211"/>
                  </a:cubicBezTo>
                  <a:cubicBezTo>
                    <a:pt x="1362" y="137"/>
                    <a:pt x="1245" y="95"/>
                    <a:pt x="1112" y="63"/>
                  </a:cubicBezTo>
                  <a:cubicBezTo>
                    <a:pt x="996" y="35"/>
                    <a:pt x="862" y="21"/>
                    <a:pt x="746" y="7"/>
                  </a:cubicBezTo>
                  <a:cubicBezTo>
                    <a:pt x="684" y="2"/>
                    <a:pt x="623" y="0"/>
                    <a:pt x="56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32;p48">
              <a:extLst>
                <a:ext uri="{FF2B5EF4-FFF2-40B4-BE49-F238E27FC236}">
                  <a16:creationId xmlns:a16="http://schemas.microsoft.com/office/drawing/2014/main" id="{3649BD40-26C7-7B7B-9AF1-35105882A613}"/>
                </a:ext>
              </a:extLst>
            </p:cNvPr>
            <p:cNvSpPr/>
            <p:nvPr/>
          </p:nvSpPr>
          <p:spPr>
            <a:xfrm>
              <a:off x="5626850" y="2665975"/>
              <a:ext cx="65975" cy="21225"/>
            </a:xfrm>
            <a:custGeom>
              <a:avLst/>
              <a:gdLst/>
              <a:ahLst/>
              <a:cxnLst/>
              <a:rect l="l" t="t" r="r" b="b"/>
              <a:pathLst>
                <a:path w="2639" h="849" extrusionOk="0">
                  <a:moveTo>
                    <a:pt x="1042" y="1"/>
                  </a:moveTo>
                  <a:cubicBezTo>
                    <a:pt x="880" y="71"/>
                    <a:pt x="278" y="366"/>
                    <a:pt x="120" y="496"/>
                  </a:cubicBezTo>
                  <a:cubicBezTo>
                    <a:pt x="0" y="598"/>
                    <a:pt x="32" y="718"/>
                    <a:pt x="60" y="792"/>
                  </a:cubicBezTo>
                  <a:cubicBezTo>
                    <a:pt x="88" y="834"/>
                    <a:pt x="134" y="848"/>
                    <a:pt x="176" y="848"/>
                  </a:cubicBezTo>
                  <a:lnTo>
                    <a:pt x="2596" y="630"/>
                  </a:lnTo>
                  <a:cubicBezTo>
                    <a:pt x="2638" y="482"/>
                    <a:pt x="2582" y="292"/>
                    <a:pt x="2582" y="292"/>
                  </a:cubicBezTo>
                  <a:lnTo>
                    <a:pt x="1981" y="394"/>
                  </a:lnTo>
                  <a:cubicBezTo>
                    <a:pt x="1947" y="398"/>
                    <a:pt x="1913" y="400"/>
                    <a:pt x="1880" y="400"/>
                  </a:cubicBezTo>
                  <a:cubicBezTo>
                    <a:pt x="1676" y="400"/>
                    <a:pt x="1472" y="327"/>
                    <a:pt x="1333" y="176"/>
                  </a:cubicBezTo>
                  <a:cubicBezTo>
                    <a:pt x="1246" y="88"/>
                    <a:pt x="1158" y="29"/>
                    <a:pt x="1115" y="15"/>
                  </a:cubicBezTo>
                  <a:cubicBezTo>
                    <a:pt x="1101" y="1"/>
                    <a:pt x="1070" y="1"/>
                    <a:pt x="104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33;p48">
              <a:extLst>
                <a:ext uri="{FF2B5EF4-FFF2-40B4-BE49-F238E27FC236}">
                  <a16:creationId xmlns:a16="http://schemas.microsoft.com/office/drawing/2014/main" id="{31A7565A-4413-1D3B-824D-57CCE5A0015B}"/>
                </a:ext>
              </a:extLst>
            </p:cNvPr>
            <p:cNvSpPr/>
            <p:nvPr/>
          </p:nvSpPr>
          <p:spPr>
            <a:xfrm>
              <a:off x="5644075" y="2668875"/>
              <a:ext cx="12175" cy="6975"/>
            </a:xfrm>
            <a:custGeom>
              <a:avLst/>
              <a:gdLst/>
              <a:ahLst/>
              <a:cxnLst/>
              <a:rect l="l" t="t" r="r" b="b"/>
              <a:pathLst>
                <a:path w="487" h="279" extrusionOk="0">
                  <a:moveTo>
                    <a:pt x="279" y="1"/>
                  </a:moveTo>
                  <a:cubicBezTo>
                    <a:pt x="236" y="1"/>
                    <a:pt x="117" y="74"/>
                    <a:pt x="47" y="117"/>
                  </a:cubicBezTo>
                  <a:cubicBezTo>
                    <a:pt x="15" y="131"/>
                    <a:pt x="1" y="176"/>
                    <a:pt x="15" y="205"/>
                  </a:cubicBezTo>
                  <a:cubicBezTo>
                    <a:pt x="15" y="250"/>
                    <a:pt x="47" y="278"/>
                    <a:pt x="89" y="278"/>
                  </a:cubicBezTo>
                  <a:cubicBezTo>
                    <a:pt x="222" y="278"/>
                    <a:pt x="486" y="278"/>
                    <a:pt x="469" y="219"/>
                  </a:cubicBezTo>
                  <a:cubicBezTo>
                    <a:pt x="469" y="148"/>
                    <a:pt x="353" y="15"/>
                    <a:pt x="279"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34;p48">
              <a:extLst>
                <a:ext uri="{FF2B5EF4-FFF2-40B4-BE49-F238E27FC236}">
                  <a16:creationId xmlns:a16="http://schemas.microsoft.com/office/drawing/2014/main" id="{7BCC4969-BE99-A5FA-648F-DCFF05CA554E}"/>
                </a:ext>
              </a:extLst>
            </p:cNvPr>
            <p:cNvSpPr/>
            <p:nvPr/>
          </p:nvSpPr>
          <p:spPr>
            <a:xfrm>
              <a:off x="5651025" y="2481650"/>
              <a:ext cx="152875" cy="111400"/>
            </a:xfrm>
            <a:custGeom>
              <a:avLst/>
              <a:gdLst/>
              <a:ahLst/>
              <a:cxnLst/>
              <a:rect l="l" t="t" r="r" b="b"/>
              <a:pathLst>
                <a:path w="6115" h="4456" extrusionOk="0">
                  <a:moveTo>
                    <a:pt x="630" y="1"/>
                  </a:moveTo>
                  <a:cubicBezTo>
                    <a:pt x="630" y="1"/>
                    <a:pt x="1" y="3121"/>
                    <a:pt x="15" y="4208"/>
                  </a:cubicBezTo>
                  <a:cubicBezTo>
                    <a:pt x="15" y="4208"/>
                    <a:pt x="2112" y="4456"/>
                    <a:pt x="3963" y="4456"/>
                  </a:cubicBezTo>
                  <a:cubicBezTo>
                    <a:pt x="4692" y="4456"/>
                    <a:pt x="5383" y="4417"/>
                    <a:pt x="5893" y="4310"/>
                  </a:cubicBezTo>
                  <a:cubicBezTo>
                    <a:pt x="5893" y="4310"/>
                    <a:pt x="6114" y="1482"/>
                    <a:pt x="585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35;p48">
              <a:extLst>
                <a:ext uri="{FF2B5EF4-FFF2-40B4-BE49-F238E27FC236}">
                  <a16:creationId xmlns:a16="http://schemas.microsoft.com/office/drawing/2014/main" id="{167973B6-A0B3-728C-452B-5479EFB1554E}"/>
                </a:ext>
              </a:extLst>
            </p:cNvPr>
            <p:cNvSpPr/>
            <p:nvPr/>
          </p:nvSpPr>
          <p:spPr>
            <a:xfrm>
              <a:off x="5674850" y="2496700"/>
              <a:ext cx="14725" cy="77675"/>
            </a:xfrm>
            <a:custGeom>
              <a:avLst/>
              <a:gdLst/>
              <a:ahLst/>
              <a:cxnLst/>
              <a:rect l="l" t="t" r="r" b="b"/>
              <a:pathLst>
                <a:path w="589" h="3107" extrusionOk="0">
                  <a:moveTo>
                    <a:pt x="588" y="0"/>
                  </a:moveTo>
                  <a:lnTo>
                    <a:pt x="588" y="0"/>
                  </a:lnTo>
                  <a:cubicBezTo>
                    <a:pt x="529" y="264"/>
                    <a:pt x="469" y="510"/>
                    <a:pt x="412" y="774"/>
                  </a:cubicBezTo>
                  <a:cubicBezTo>
                    <a:pt x="353" y="1024"/>
                    <a:pt x="310" y="1288"/>
                    <a:pt x="265" y="1551"/>
                  </a:cubicBezTo>
                  <a:cubicBezTo>
                    <a:pt x="205" y="1801"/>
                    <a:pt x="163" y="2065"/>
                    <a:pt x="117" y="2315"/>
                  </a:cubicBezTo>
                  <a:lnTo>
                    <a:pt x="61" y="2709"/>
                  </a:lnTo>
                  <a:cubicBezTo>
                    <a:pt x="47" y="2842"/>
                    <a:pt x="29" y="2973"/>
                    <a:pt x="1" y="3106"/>
                  </a:cubicBezTo>
                  <a:cubicBezTo>
                    <a:pt x="47" y="2973"/>
                    <a:pt x="75" y="2842"/>
                    <a:pt x="103" y="2726"/>
                  </a:cubicBezTo>
                  <a:lnTo>
                    <a:pt x="191" y="2329"/>
                  </a:lnTo>
                  <a:cubicBezTo>
                    <a:pt x="237" y="2079"/>
                    <a:pt x="293" y="1815"/>
                    <a:pt x="339" y="1566"/>
                  </a:cubicBezTo>
                  <a:cubicBezTo>
                    <a:pt x="398" y="1302"/>
                    <a:pt x="441" y="1038"/>
                    <a:pt x="486" y="792"/>
                  </a:cubicBezTo>
                  <a:cubicBezTo>
                    <a:pt x="514" y="528"/>
                    <a:pt x="557" y="264"/>
                    <a:pt x="58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36;p48">
              <a:extLst>
                <a:ext uri="{FF2B5EF4-FFF2-40B4-BE49-F238E27FC236}">
                  <a16:creationId xmlns:a16="http://schemas.microsoft.com/office/drawing/2014/main" id="{2A4E9E43-E93A-C3F0-F665-3A2859216826}"/>
                </a:ext>
              </a:extLst>
            </p:cNvPr>
            <p:cNvSpPr/>
            <p:nvPr/>
          </p:nvSpPr>
          <p:spPr>
            <a:xfrm>
              <a:off x="5771250" y="2500300"/>
              <a:ext cx="8100" cy="75125"/>
            </a:xfrm>
            <a:custGeom>
              <a:avLst/>
              <a:gdLst/>
              <a:ahLst/>
              <a:cxnLst/>
              <a:rect l="l" t="t" r="r" b="b"/>
              <a:pathLst>
                <a:path w="324" h="3005" extrusionOk="0">
                  <a:moveTo>
                    <a:pt x="0" y="0"/>
                  </a:moveTo>
                  <a:lnTo>
                    <a:pt x="0" y="0"/>
                  </a:lnTo>
                  <a:cubicBezTo>
                    <a:pt x="14" y="264"/>
                    <a:pt x="28" y="514"/>
                    <a:pt x="42" y="764"/>
                  </a:cubicBezTo>
                  <a:cubicBezTo>
                    <a:pt x="74" y="1014"/>
                    <a:pt x="88" y="1263"/>
                    <a:pt x="116" y="1510"/>
                  </a:cubicBezTo>
                  <a:cubicBezTo>
                    <a:pt x="148" y="1759"/>
                    <a:pt x="176" y="2009"/>
                    <a:pt x="204" y="2259"/>
                  </a:cubicBezTo>
                  <a:lnTo>
                    <a:pt x="250" y="2625"/>
                  </a:lnTo>
                  <a:cubicBezTo>
                    <a:pt x="278" y="2758"/>
                    <a:pt x="292" y="2874"/>
                    <a:pt x="324" y="3004"/>
                  </a:cubicBezTo>
                  <a:cubicBezTo>
                    <a:pt x="306" y="2874"/>
                    <a:pt x="306" y="2741"/>
                    <a:pt x="292" y="2625"/>
                  </a:cubicBezTo>
                  <a:lnTo>
                    <a:pt x="264" y="2245"/>
                  </a:lnTo>
                  <a:cubicBezTo>
                    <a:pt x="250" y="1995"/>
                    <a:pt x="218" y="1745"/>
                    <a:pt x="204" y="1495"/>
                  </a:cubicBezTo>
                  <a:cubicBezTo>
                    <a:pt x="176" y="1246"/>
                    <a:pt x="148" y="999"/>
                    <a:pt x="116" y="750"/>
                  </a:cubicBezTo>
                  <a:cubicBezTo>
                    <a:pt x="74" y="500"/>
                    <a:pt x="42" y="250"/>
                    <a:pt x="0"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737;p48">
              <a:extLst>
                <a:ext uri="{FF2B5EF4-FFF2-40B4-BE49-F238E27FC236}">
                  <a16:creationId xmlns:a16="http://schemas.microsoft.com/office/drawing/2014/main" id="{5BC24D94-2C11-A206-823B-C129624F81D7}"/>
                </a:ext>
              </a:extLst>
            </p:cNvPr>
            <p:cNvSpPr/>
            <p:nvPr/>
          </p:nvSpPr>
          <p:spPr>
            <a:xfrm>
              <a:off x="5724375" y="2499600"/>
              <a:ext cx="1775" cy="76275"/>
            </a:xfrm>
            <a:custGeom>
              <a:avLst/>
              <a:gdLst/>
              <a:ahLst/>
              <a:cxnLst/>
              <a:rect l="l" t="t" r="r" b="b"/>
              <a:pathLst>
                <a:path w="71" h="3051" extrusionOk="0">
                  <a:moveTo>
                    <a:pt x="42" y="0"/>
                  </a:moveTo>
                  <a:cubicBezTo>
                    <a:pt x="14" y="250"/>
                    <a:pt x="14" y="500"/>
                    <a:pt x="0" y="764"/>
                  </a:cubicBezTo>
                  <a:lnTo>
                    <a:pt x="0" y="1523"/>
                  </a:lnTo>
                  <a:lnTo>
                    <a:pt x="0" y="2287"/>
                  </a:lnTo>
                  <a:lnTo>
                    <a:pt x="14" y="2667"/>
                  </a:lnTo>
                  <a:cubicBezTo>
                    <a:pt x="28" y="2800"/>
                    <a:pt x="28" y="2916"/>
                    <a:pt x="42" y="3050"/>
                  </a:cubicBezTo>
                  <a:cubicBezTo>
                    <a:pt x="42" y="2916"/>
                    <a:pt x="42" y="2800"/>
                    <a:pt x="57" y="2667"/>
                  </a:cubicBezTo>
                  <a:lnTo>
                    <a:pt x="71" y="2287"/>
                  </a:lnTo>
                  <a:lnTo>
                    <a:pt x="71" y="1523"/>
                  </a:lnTo>
                  <a:lnTo>
                    <a:pt x="71" y="764"/>
                  </a:lnTo>
                  <a:cubicBezTo>
                    <a:pt x="57" y="500"/>
                    <a:pt x="57" y="250"/>
                    <a:pt x="42"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38;p48">
              <a:extLst>
                <a:ext uri="{FF2B5EF4-FFF2-40B4-BE49-F238E27FC236}">
                  <a16:creationId xmlns:a16="http://schemas.microsoft.com/office/drawing/2014/main" id="{B54282AF-3A7C-DF06-D8D8-7157A2552162}"/>
                </a:ext>
              </a:extLst>
            </p:cNvPr>
            <p:cNvSpPr/>
            <p:nvPr/>
          </p:nvSpPr>
          <p:spPr>
            <a:xfrm>
              <a:off x="5632375" y="2144925"/>
              <a:ext cx="193850" cy="193625"/>
            </a:xfrm>
            <a:custGeom>
              <a:avLst/>
              <a:gdLst/>
              <a:ahLst/>
              <a:cxnLst/>
              <a:rect l="l" t="t" r="r" b="b"/>
              <a:pathLst>
                <a:path w="7754" h="7745" extrusionOk="0">
                  <a:moveTo>
                    <a:pt x="3930" y="1"/>
                  </a:moveTo>
                  <a:cubicBezTo>
                    <a:pt x="3906" y="1"/>
                    <a:pt x="3881" y="1"/>
                    <a:pt x="3856" y="1"/>
                  </a:cubicBezTo>
                  <a:cubicBezTo>
                    <a:pt x="673" y="29"/>
                    <a:pt x="1" y="2228"/>
                    <a:pt x="89" y="4250"/>
                  </a:cubicBezTo>
                  <a:cubicBezTo>
                    <a:pt x="103" y="4662"/>
                    <a:pt x="177" y="5056"/>
                    <a:pt x="321" y="5408"/>
                  </a:cubicBezTo>
                  <a:cubicBezTo>
                    <a:pt x="617" y="6139"/>
                    <a:pt x="1144" y="6755"/>
                    <a:pt x="1816" y="7166"/>
                  </a:cubicBezTo>
                  <a:cubicBezTo>
                    <a:pt x="2397" y="7531"/>
                    <a:pt x="3097" y="7745"/>
                    <a:pt x="3855" y="7745"/>
                  </a:cubicBezTo>
                  <a:cubicBezTo>
                    <a:pt x="3923" y="7745"/>
                    <a:pt x="3991" y="7743"/>
                    <a:pt x="4060" y="7740"/>
                  </a:cubicBezTo>
                  <a:cubicBezTo>
                    <a:pt x="4764" y="7708"/>
                    <a:pt x="5407" y="7504"/>
                    <a:pt x="5967" y="7152"/>
                  </a:cubicBezTo>
                  <a:cubicBezTo>
                    <a:pt x="6639" y="6727"/>
                    <a:pt x="7166" y="6111"/>
                    <a:pt x="7476" y="5379"/>
                  </a:cubicBezTo>
                  <a:cubicBezTo>
                    <a:pt x="7666" y="4908"/>
                    <a:pt x="7754" y="4412"/>
                    <a:pt x="7739" y="3884"/>
                  </a:cubicBezTo>
                  <a:cubicBezTo>
                    <a:pt x="7652" y="1879"/>
                    <a:pt x="6873" y="1"/>
                    <a:pt x="3930"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39;p48">
              <a:extLst>
                <a:ext uri="{FF2B5EF4-FFF2-40B4-BE49-F238E27FC236}">
                  <a16:creationId xmlns:a16="http://schemas.microsoft.com/office/drawing/2014/main" id="{A22F3DE0-AD69-49C4-FFBA-097FE5C9F152}"/>
                </a:ext>
              </a:extLst>
            </p:cNvPr>
            <p:cNvSpPr/>
            <p:nvPr/>
          </p:nvSpPr>
          <p:spPr>
            <a:xfrm>
              <a:off x="5600625" y="2234775"/>
              <a:ext cx="61250" cy="47800"/>
            </a:xfrm>
            <a:custGeom>
              <a:avLst/>
              <a:gdLst/>
              <a:ahLst/>
              <a:cxnLst/>
              <a:rect l="l" t="t" r="r" b="b"/>
              <a:pathLst>
                <a:path w="2450" h="1912" extrusionOk="0">
                  <a:moveTo>
                    <a:pt x="1231" y="0"/>
                  </a:moveTo>
                  <a:cubicBezTo>
                    <a:pt x="524" y="0"/>
                    <a:pt x="0" y="768"/>
                    <a:pt x="434" y="1508"/>
                  </a:cubicBezTo>
                  <a:cubicBezTo>
                    <a:pt x="494" y="1610"/>
                    <a:pt x="582" y="1697"/>
                    <a:pt x="684" y="1754"/>
                  </a:cubicBezTo>
                  <a:cubicBezTo>
                    <a:pt x="869" y="1863"/>
                    <a:pt x="1056" y="1912"/>
                    <a:pt x="1232" y="1912"/>
                  </a:cubicBezTo>
                  <a:cubicBezTo>
                    <a:pt x="1930" y="1912"/>
                    <a:pt x="2449" y="1146"/>
                    <a:pt x="2017" y="407"/>
                  </a:cubicBezTo>
                  <a:cubicBezTo>
                    <a:pt x="1960" y="305"/>
                    <a:pt x="1887" y="217"/>
                    <a:pt x="1785" y="157"/>
                  </a:cubicBezTo>
                  <a:cubicBezTo>
                    <a:pt x="1597" y="48"/>
                    <a:pt x="1408" y="0"/>
                    <a:pt x="1231"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40;p48">
              <a:extLst>
                <a:ext uri="{FF2B5EF4-FFF2-40B4-BE49-F238E27FC236}">
                  <a16:creationId xmlns:a16="http://schemas.microsoft.com/office/drawing/2014/main" id="{94176AE7-2367-BF17-740A-61116C6124B2}"/>
                </a:ext>
              </a:extLst>
            </p:cNvPr>
            <p:cNvSpPr/>
            <p:nvPr/>
          </p:nvSpPr>
          <p:spPr>
            <a:xfrm>
              <a:off x="5798475" y="2234775"/>
              <a:ext cx="61250" cy="47800"/>
            </a:xfrm>
            <a:custGeom>
              <a:avLst/>
              <a:gdLst/>
              <a:ahLst/>
              <a:cxnLst/>
              <a:rect l="l" t="t" r="r" b="b"/>
              <a:pathLst>
                <a:path w="2450" h="1912" extrusionOk="0">
                  <a:moveTo>
                    <a:pt x="1223" y="0"/>
                  </a:moveTo>
                  <a:cubicBezTo>
                    <a:pt x="524" y="0"/>
                    <a:pt x="1" y="768"/>
                    <a:pt x="434" y="1508"/>
                  </a:cubicBezTo>
                  <a:cubicBezTo>
                    <a:pt x="494" y="1610"/>
                    <a:pt x="568" y="1697"/>
                    <a:pt x="670" y="1754"/>
                  </a:cubicBezTo>
                  <a:cubicBezTo>
                    <a:pt x="859" y="1863"/>
                    <a:pt x="1048" y="1912"/>
                    <a:pt x="1225" y="1912"/>
                  </a:cubicBezTo>
                  <a:cubicBezTo>
                    <a:pt x="1931" y="1912"/>
                    <a:pt x="2450" y="1146"/>
                    <a:pt x="2017" y="407"/>
                  </a:cubicBezTo>
                  <a:cubicBezTo>
                    <a:pt x="1961" y="305"/>
                    <a:pt x="1873" y="217"/>
                    <a:pt x="1767" y="157"/>
                  </a:cubicBezTo>
                  <a:cubicBezTo>
                    <a:pt x="1583" y="48"/>
                    <a:pt x="1397" y="0"/>
                    <a:pt x="1223"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41;p48">
              <a:extLst>
                <a:ext uri="{FF2B5EF4-FFF2-40B4-BE49-F238E27FC236}">
                  <a16:creationId xmlns:a16="http://schemas.microsoft.com/office/drawing/2014/main" id="{CAD13697-F6E2-2668-354D-5DE7CF1A49BF}"/>
                </a:ext>
              </a:extLst>
            </p:cNvPr>
            <p:cNvSpPr/>
            <p:nvPr/>
          </p:nvSpPr>
          <p:spPr>
            <a:xfrm>
              <a:off x="5617350" y="2246775"/>
              <a:ext cx="25700" cy="16900"/>
            </a:xfrm>
            <a:custGeom>
              <a:avLst/>
              <a:gdLst/>
              <a:ahLst/>
              <a:cxnLst/>
              <a:rect l="l" t="t" r="r" b="b"/>
              <a:pathLst>
                <a:path w="1028" h="676" extrusionOk="0">
                  <a:moveTo>
                    <a:pt x="338" y="0"/>
                  </a:moveTo>
                  <a:cubicBezTo>
                    <a:pt x="219" y="0"/>
                    <a:pt x="102" y="29"/>
                    <a:pt x="0" y="88"/>
                  </a:cubicBezTo>
                  <a:cubicBezTo>
                    <a:pt x="236" y="117"/>
                    <a:pt x="440" y="148"/>
                    <a:pt x="602" y="236"/>
                  </a:cubicBezTo>
                  <a:cubicBezTo>
                    <a:pt x="690" y="278"/>
                    <a:pt x="764" y="338"/>
                    <a:pt x="834" y="412"/>
                  </a:cubicBezTo>
                  <a:cubicBezTo>
                    <a:pt x="908" y="482"/>
                    <a:pt x="954" y="570"/>
                    <a:pt x="1028" y="676"/>
                  </a:cubicBezTo>
                  <a:cubicBezTo>
                    <a:pt x="1028" y="556"/>
                    <a:pt x="1010" y="440"/>
                    <a:pt x="954" y="338"/>
                  </a:cubicBezTo>
                  <a:cubicBezTo>
                    <a:pt x="922" y="278"/>
                    <a:pt x="880" y="236"/>
                    <a:pt x="834" y="190"/>
                  </a:cubicBezTo>
                  <a:cubicBezTo>
                    <a:pt x="792" y="148"/>
                    <a:pt x="746" y="102"/>
                    <a:pt x="690" y="74"/>
                  </a:cubicBezTo>
                  <a:cubicBezTo>
                    <a:pt x="570" y="29"/>
                    <a:pt x="454" y="0"/>
                    <a:pt x="338"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42;p48">
              <a:extLst>
                <a:ext uri="{FF2B5EF4-FFF2-40B4-BE49-F238E27FC236}">
                  <a16:creationId xmlns:a16="http://schemas.microsoft.com/office/drawing/2014/main" id="{373E3586-AFB9-1069-06B9-46B6D96ABC9C}"/>
                </a:ext>
              </a:extLst>
            </p:cNvPr>
            <p:cNvSpPr/>
            <p:nvPr/>
          </p:nvSpPr>
          <p:spPr>
            <a:xfrm>
              <a:off x="5626150" y="2251875"/>
              <a:ext cx="9875" cy="22000"/>
            </a:xfrm>
            <a:custGeom>
              <a:avLst/>
              <a:gdLst/>
              <a:ahLst/>
              <a:cxnLst/>
              <a:rect l="l" t="t" r="r" b="b"/>
              <a:pathLst>
                <a:path w="395" h="880" extrusionOk="0">
                  <a:moveTo>
                    <a:pt x="394" y="0"/>
                  </a:moveTo>
                  <a:lnTo>
                    <a:pt x="394" y="0"/>
                  </a:lnTo>
                  <a:cubicBezTo>
                    <a:pt x="292" y="15"/>
                    <a:pt x="204" y="46"/>
                    <a:pt x="130" y="120"/>
                  </a:cubicBezTo>
                  <a:cubicBezTo>
                    <a:pt x="60" y="176"/>
                    <a:pt x="0" y="296"/>
                    <a:pt x="0" y="398"/>
                  </a:cubicBezTo>
                  <a:cubicBezTo>
                    <a:pt x="0" y="500"/>
                    <a:pt x="28" y="602"/>
                    <a:pt x="74" y="690"/>
                  </a:cubicBezTo>
                  <a:cubicBezTo>
                    <a:pt x="130" y="764"/>
                    <a:pt x="190" y="838"/>
                    <a:pt x="278" y="880"/>
                  </a:cubicBezTo>
                  <a:cubicBezTo>
                    <a:pt x="218" y="704"/>
                    <a:pt x="162" y="542"/>
                    <a:pt x="176" y="412"/>
                  </a:cubicBezTo>
                  <a:cubicBezTo>
                    <a:pt x="176" y="338"/>
                    <a:pt x="204" y="264"/>
                    <a:pt x="236" y="208"/>
                  </a:cubicBezTo>
                  <a:cubicBezTo>
                    <a:pt x="278" y="134"/>
                    <a:pt x="338" y="74"/>
                    <a:pt x="394"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43;p48">
              <a:extLst>
                <a:ext uri="{FF2B5EF4-FFF2-40B4-BE49-F238E27FC236}">
                  <a16:creationId xmlns:a16="http://schemas.microsoft.com/office/drawing/2014/main" id="{F25A0743-AC56-0441-1AFC-756F2B61A860}"/>
                </a:ext>
              </a:extLst>
            </p:cNvPr>
            <p:cNvSpPr/>
            <p:nvPr/>
          </p:nvSpPr>
          <p:spPr>
            <a:xfrm>
              <a:off x="5817400" y="2246775"/>
              <a:ext cx="25700" cy="16900"/>
            </a:xfrm>
            <a:custGeom>
              <a:avLst/>
              <a:gdLst/>
              <a:ahLst/>
              <a:cxnLst/>
              <a:rect l="l" t="t" r="r" b="b"/>
              <a:pathLst>
                <a:path w="1028" h="676" extrusionOk="0">
                  <a:moveTo>
                    <a:pt x="690" y="0"/>
                  </a:moveTo>
                  <a:cubicBezTo>
                    <a:pt x="571" y="0"/>
                    <a:pt x="455" y="29"/>
                    <a:pt x="338" y="74"/>
                  </a:cubicBezTo>
                  <a:cubicBezTo>
                    <a:pt x="279" y="102"/>
                    <a:pt x="236" y="148"/>
                    <a:pt x="191" y="190"/>
                  </a:cubicBezTo>
                  <a:cubicBezTo>
                    <a:pt x="149" y="236"/>
                    <a:pt x="103" y="278"/>
                    <a:pt x="75" y="338"/>
                  </a:cubicBezTo>
                  <a:cubicBezTo>
                    <a:pt x="15" y="440"/>
                    <a:pt x="1" y="556"/>
                    <a:pt x="1" y="676"/>
                  </a:cubicBezTo>
                  <a:cubicBezTo>
                    <a:pt x="75" y="570"/>
                    <a:pt x="117" y="482"/>
                    <a:pt x="191" y="412"/>
                  </a:cubicBezTo>
                  <a:cubicBezTo>
                    <a:pt x="265" y="338"/>
                    <a:pt x="338" y="278"/>
                    <a:pt x="426" y="236"/>
                  </a:cubicBezTo>
                  <a:cubicBezTo>
                    <a:pt x="588" y="148"/>
                    <a:pt x="792" y="117"/>
                    <a:pt x="1028" y="88"/>
                  </a:cubicBezTo>
                  <a:cubicBezTo>
                    <a:pt x="922" y="29"/>
                    <a:pt x="806" y="0"/>
                    <a:pt x="690"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44;p48">
              <a:extLst>
                <a:ext uri="{FF2B5EF4-FFF2-40B4-BE49-F238E27FC236}">
                  <a16:creationId xmlns:a16="http://schemas.microsoft.com/office/drawing/2014/main" id="{183D0D9D-E4DC-33E5-BE23-BD0A7C53044D}"/>
                </a:ext>
              </a:extLst>
            </p:cNvPr>
            <p:cNvSpPr/>
            <p:nvPr/>
          </p:nvSpPr>
          <p:spPr>
            <a:xfrm>
              <a:off x="5824350" y="2251875"/>
              <a:ext cx="10325" cy="22000"/>
            </a:xfrm>
            <a:custGeom>
              <a:avLst/>
              <a:gdLst/>
              <a:ahLst/>
              <a:cxnLst/>
              <a:rect l="l" t="t" r="r" b="b"/>
              <a:pathLst>
                <a:path w="413" h="880" extrusionOk="0">
                  <a:moveTo>
                    <a:pt x="1" y="0"/>
                  </a:moveTo>
                  <a:lnTo>
                    <a:pt x="1" y="0"/>
                  </a:lnTo>
                  <a:cubicBezTo>
                    <a:pt x="60" y="74"/>
                    <a:pt x="117" y="134"/>
                    <a:pt x="163" y="208"/>
                  </a:cubicBezTo>
                  <a:cubicBezTo>
                    <a:pt x="191" y="264"/>
                    <a:pt x="222" y="338"/>
                    <a:pt x="222" y="412"/>
                  </a:cubicBezTo>
                  <a:cubicBezTo>
                    <a:pt x="236" y="542"/>
                    <a:pt x="177" y="704"/>
                    <a:pt x="117" y="880"/>
                  </a:cubicBezTo>
                  <a:cubicBezTo>
                    <a:pt x="205" y="838"/>
                    <a:pt x="265" y="764"/>
                    <a:pt x="324" y="690"/>
                  </a:cubicBezTo>
                  <a:cubicBezTo>
                    <a:pt x="367" y="602"/>
                    <a:pt x="412" y="500"/>
                    <a:pt x="398" y="398"/>
                  </a:cubicBezTo>
                  <a:cubicBezTo>
                    <a:pt x="398" y="296"/>
                    <a:pt x="338" y="176"/>
                    <a:pt x="265" y="120"/>
                  </a:cubicBezTo>
                  <a:cubicBezTo>
                    <a:pt x="191" y="46"/>
                    <a:pt x="103" y="15"/>
                    <a:pt x="1"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45;p48">
              <a:extLst>
                <a:ext uri="{FF2B5EF4-FFF2-40B4-BE49-F238E27FC236}">
                  <a16:creationId xmlns:a16="http://schemas.microsoft.com/office/drawing/2014/main" id="{01F08B03-3C3D-E084-16B4-84032D9D6F04}"/>
                </a:ext>
              </a:extLst>
            </p:cNvPr>
            <p:cNvSpPr/>
            <p:nvPr/>
          </p:nvSpPr>
          <p:spPr>
            <a:xfrm>
              <a:off x="5612250" y="2275700"/>
              <a:ext cx="97925" cy="93275"/>
            </a:xfrm>
            <a:custGeom>
              <a:avLst/>
              <a:gdLst/>
              <a:ahLst/>
              <a:cxnLst/>
              <a:rect l="l" t="t" r="r" b="b"/>
              <a:pathLst>
                <a:path w="3917" h="3731" extrusionOk="0">
                  <a:moveTo>
                    <a:pt x="102" y="1"/>
                  </a:moveTo>
                  <a:lnTo>
                    <a:pt x="102" y="1"/>
                  </a:lnTo>
                  <a:cubicBezTo>
                    <a:pt x="0" y="1204"/>
                    <a:pt x="264" y="2829"/>
                    <a:pt x="335" y="3268"/>
                  </a:cubicBezTo>
                  <a:cubicBezTo>
                    <a:pt x="352" y="3342"/>
                    <a:pt x="394" y="3416"/>
                    <a:pt x="468" y="3444"/>
                  </a:cubicBezTo>
                  <a:cubicBezTo>
                    <a:pt x="893" y="3657"/>
                    <a:pt x="1403" y="3730"/>
                    <a:pt x="1898" y="3730"/>
                  </a:cubicBezTo>
                  <a:cubicBezTo>
                    <a:pt x="2940" y="3730"/>
                    <a:pt x="3917" y="3407"/>
                    <a:pt x="3898" y="3388"/>
                  </a:cubicBezTo>
                  <a:cubicBezTo>
                    <a:pt x="3870" y="3356"/>
                    <a:pt x="3870" y="2435"/>
                    <a:pt x="3870" y="2435"/>
                  </a:cubicBezTo>
                  <a:cubicBezTo>
                    <a:pt x="2079" y="1876"/>
                    <a:pt x="1126" y="177"/>
                    <a:pt x="1126" y="177"/>
                  </a:cubicBezTo>
                  <a:cubicBezTo>
                    <a:pt x="980" y="229"/>
                    <a:pt x="848" y="249"/>
                    <a:pt x="731" y="249"/>
                  </a:cubicBezTo>
                  <a:cubicBezTo>
                    <a:pt x="324" y="249"/>
                    <a:pt x="103" y="1"/>
                    <a:pt x="10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746;p48">
              <a:extLst>
                <a:ext uri="{FF2B5EF4-FFF2-40B4-BE49-F238E27FC236}">
                  <a16:creationId xmlns:a16="http://schemas.microsoft.com/office/drawing/2014/main" id="{C7F3F2CE-3E4F-ACD7-D262-B6C9B43A4474}"/>
                </a:ext>
              </a:extLst>
            </p:cNvPr>
            <p:cNvSpPr/>
            <p:nvPr/>
          </p:nvSpPr>
          <p:spPr>
            <a:xfrm>
              <a:off x="5749475" y="2275700"/>
              <a:ext cx="98025" cy="93275"/>
            </a:xfrm>
            <a:custGeom>
              <a:avLst/>
              <a:gdLst/>
              <a:ahLst/>
              <a:cxnLst/>
              <a:rect l="l" t="t" r="r" b="b"/>
              <a:pathLst>
                <a:path w="3921" h="3731" extrusionOk="0">
                  <a:moveTo>
                    <a:pt x="3815" y="1"/>
                  </a:moveTo>
                  <a:cubicBezTo>
                    <a:pt x="3815" y="1"/>
                    <a:pt x="3594" y="249"/>
                    <a:pt x="3187" y="249"/>
                  </a:cubicBezTo>
                  <a:cubicBezTo>
                    <a:pt x="3070" y="249"/>
                    <a:pt x="2938" y="229"/>
                    <a:pt x="2792" y="177"/>
                  </a:cubicBezTo>
                  <a:cubicBezTo>
                    <a:pt x="2792" y="177"/>
                    <a:pt x="1853" y="1861"/>
                    <a:pt x="66" y="2421"/>
                  </a:cubicBezTo>
                  <a:cubicBezTo>
                    <a:pt x="66" y="2421"/>
                    <a:pt x="52" y="3356"/>
                    <a:pt x="20" y="3388"/>
                  </a:cubicBezTo>
                  <a:cubicBezTo>
                    <a:pt x="1" y="3407"/>
                    <a:pt x="978" y="3730"/>
                    <a:pt x="2020" y="3730"/>
                  </a:cubicBezTo>
                  <a:cubicBezTo>
                    <a:pt x="2515" y="3730"/>
                    <a:pt x="3025" y="3657"/>
                    <a:pt x="3449" y="3444"/>
                  </a:cubicBezTo>
                  <a:cubicBezTo>
                    <a:pt x="3523" y="3416"/>
                    <a:pt x="3569" y="3342"/>
                    <a:pt x="3583" y="3268"/>
                  </a:cubicBezTo>
                  <a:cubicBezTo>
                    <a:pt x="3657" y="2829"/>
                    <a:pt x="3921" y="1204"/>
                    <a:pt x="3815"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747;p48">
              <a:extLst>
                <a:ext uri="{FF2B5EF4-FFF2-40B4-BE49-F238E27FC236}">
                  <a16:creationId xmlns:a16="http://schemas.microsoft.com/office/drawing/2014/main" id="{2708968F-8E91-E0AD-22FE-52AFC653414C}"/>
                </a:ext>
              </a:extLst>
            </p:cNvPr>
            <p:cNvSpPr/>
            <p:nvPr/>
          </p:nvSpPr>
          <p:spPr>
            <a:xfrm>
              <a:off x="5614025" y="2122150"/>
              <a:ext cx="233050" cy="124100"/>
            </a:xfrm>
            <a:custGeom>
              <a:avLst/>
              <a:gdLst/>
              <a:ahLst/>
              <a:cxnLst/>
              <a:rect l="l" t="t" r="r" b="b"/>
              <a:pathLst>
                <a:path w="9322" h="4964" extrusionOk="0">
                  <a:moveTo>
                    <a:pt x="4721" y="1"/>
                  </a:moveTo>
                  <a:cubicBezTo>
                    <a:pt x="278" y="1"/>
                    <a:pt x="0" y="3819"/>
                    <a:pt x="74" y="4750"/>
                  </a:cubicBezTo>
                  <a:cubicBezTo>
                    <a:pt x="74" y="4750"/>
                    <a:pt x="74" y="4736"/>
                    <a:pt x="88" y="4722"/>
                  </a:cubicBezTo>
                  <a:cubicBezTo>
                    <a:pt x="234" y="4622"/>
                    <a:pt x="401" y="4573"/>
                    <a:pt x="567" y="4573"/>
                  </a:cubicBezTo>
                  <a:cubicBezTo>
                    <a:pt x="769" y="4573"/>
                    <a:pt x="969" y="4644"/>
                    <a:pt x="1129" y="4781"/>
                  </a:cubicBezTo>
                  <a:lnTo>
                    <a:pt x="1336" y="4940"/>
                  </a:lnTo>
                  <a:cubicBezTo>
                    <a:pt x="1352" y="4956"/>
                    <a:pt x="1370" y="4964"/>
                    <a:pt x="1388" y="4964"/>
                  </a:cubicBezTo>
                  <a:cubicBezTo>
                    <a:pt x="1434" y="4964"/>
                    <a:pt x="1477" y="4915"/>
                    <a:pt x="1467" y="4852"/>
                  </a:cubicBezTo>
                  <a:lnTo>
                    <a:pt x="1351" y="4458"/>
                  </a:lnTo>
                  <a:cubicBezTo>
                    <a:pt x="1569" y="3005"/>
                    <a:pt x="3577" y="2347"/>
                    <a:pt x="3577" y="2347"/>
                  </a:cubicBezTo>
                  <a:cubicBezTo>
                    <a:pt x="3577" y="2347"/>
                    <a:pt x="4077" y="3519"/>
                    <a:pt x="5206" y="3694"/>
                  </a:cubicBezTo>
                  <a:cubicBezTo>
                    <a:pt x="5212" y="3696"/>
                    <a:pt x="5218" y="3697"/>
                    <a:pt x="5224" y="3697"/>
                  </a:cubicBezTo>
                  <a:cubicBezTo>
                    <a:pt x="5274" y="3697"/>
                    <a:pt x="5320" y="3646"/>
                    <a:pt x="5308" y="3592"/>
                  </a:cubicBezTo>
                  <a:lnTo>
                    <a:pt x="5086" y="2477"/>
                  </a:lnTo>
                  <a:lnTo>
                    <a:pt x="5086" y="2477"/>
                  </a:lnTo>
                  <a:cubicBezTo>
                    <a:pt x="5086" y="2478"/>
                    <a:pt x="5864" y="3255"/>
                    <a:pt x="6595" y="3374"/>
                  </a:cubicBezTo>
                  <a:cubicBezTo>
                    <a:pt x="6601" y="3376"/>
                    <a:pt x="6607" y="3376"/>
                    <a:pt x="6613" y="3376"/>
                  </a:cubicBezTo>
                  <a:cubicBezTo>
                    <a:pt x="6666" y="3376"/>
                    <a:pt x="6713" y="3323"/>
                    <a:pt x="6701" y="3269"/>
                  </a:cubicBezTo>
                  <a:lnTo>
                    <a:pt x="6539" y="2537"/>
                  </a:lnTo>
                  <a:lnTo>
                    <a:pt x="6539" y="2537"/>
                  </a:lnTo>
                  <a:cubicBezTo>
                    <a:pt x="6539" y="2537"/>
                    <a:pt x="7770" y="3343"/>
                    <a:pt x="7784" y="4500"/>
                  </a:cubicBezTo>
                  <a:lnTo>
                    <a:pt x="7770" y="4883"/>
                  </a:lnTo>
                  <a:cubicBezTo>
                    <a:pt x="7770" y="4924"/>
                    <a:pt x="7815" y="4958"/>
                    <a:pt x="7861" y="4958"/>
                  </a:cubicBezTo>
                  <a:cubicBezTo>
                    <a:pt x="7879" y="4958"/>
                    <a:pt x="7898" y="4953"/>
                    <a:pt x="7914" y="4940"/>
                  </a:cubicBezTo>
                  <a:lnTo>
                    <a:pt x="8354" y="4620"/>
                  </a:lnTo>
                  <a:cubicBezTo>
                    <a:pt x="8442" y="4560"/>
                    <a:pt x="8530" y="4532"/>
                    <a:pt x="8635" y="4532"/>
                  </a:cubicBezTo>
                  <a:cubicBezTo>
                    <a:pt x="8811" y="4546"/>
                    <a:pt x="9075" y="4588"/>
                    <a:pt x="9233" y="4764"/>
                  </a:cubicBezTo>
                  <a:cubicBezTo>
                    <a:pt x="9233" y="4764"/>
                    <a:pt x="9321" y="47"/>
                    <a:pt x="4794" y="1"/>
                  </a:cubicBezTo>
                  <a:cubicBezTo>
                    <a:pt x="4770" y="1"/>
                    <a:pt x="4745" y="1"/>
                    <a:pt x="4721"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48;p48">
              <a:extLst>
                <a:ext uri="{FF2B5EF4-FFF2-40B4-BE49-F238E27FC236}">
                  <a16:creationId xmlns:a16="http://schemas.microsoft.com/office/drawing/2014/main" id="{31246900-B67D-CC0D-AD84-8B841BFBD06C}"/>
                </a:ext>
              </a:extLst>
            </p:cNvPr>
            <p:cNvSpPr/>
            <p:nvPr/>
          </p:nvSpPr>
          <p:spPr>
            <a:xfrm>
              <a:off x="5647425" y="2136850"/>
              <a:ext cx="167450" cy="69225"/>
            </a:xfrm>
            <a:custGeom>
              <a:avLst/>
              <a:gdLst/>
              <a:ahLst/>
              <a:cxnLst/>
              <a:rect l="l" t="t" r="r" b="b"/>
              <a:pathLst>
                <a:path w="6698" h="2769" extrusionOk="0">
                  <a:moveTo>
                    <a:pt x="3398" y="1"/>
                  </a:moveTo>
                  <a:cubicBezTo>
                    <a:pt x="3296" y="1"/>
                    <a:pt x="3194" y="15"/>
                    <a:pt x="3106" y="29"/>
                  </a:cubicBezTo>
                  <a:cubicBezTo>
                    <a:pt x="3004" y="29"/>
                    <a:pt x="2916" y="43"/>
                    <a:pt x="2814" y="60"/>
                  </a:cubicBezTo>
                  <a:cubicBezTo>
                    <a:pt x="2727" y="74"/>
                    <a:pt x="2621" y="103"/>
                    <a:pt x="2533" y="117"/>
                  </a:cubicBezTo>
                  <a:cubicBezTo>
                    <a:pt x="2431" y="148"/>
                    <a:pt x="2343" y="162"/>
                    <a:pt x="2241" y="190"/>
                  </a:cubicBezTo>
                  <a:lnTo>
                    <a:pt x="1977" y="292"/>
                  </a:lnTo>
                  <a:cubicBezTo>
                    <a:pt x="1917" y="307"/>
                    <a:pt x="1875" y="324"/>
                    <a:pt x="1830" y="352"/>
                  </a:cubicBezTo>
                  <a:lnTo>
                    <a:pt x="1699" y="412"/>
                  </a:lnTo>
                  <a:cubicBezTo>
                    <a:pt x="1524" y="500"/>
                    <a:pt x="1362" y="616"/>
                    <a:pt x="1200" y="718"/>
                  </a:cubicBezTo>
                  <a:cubicBezTo>
                    <a:pt x="894" y="954"/>
                    <a:pt x="616" y="1232"/>
                    <a:pt x="408" y="1555"/>
                  </a:cubicBezTo>
                  <a:cubicBezTo>
                    <a:pt x="204" y="1861"/>
                    <a:pt x="43" y="2213"/>
                    <a:pt x="0" y="2579"/>
                  </a:cubicBezTo>
                  <a:cubicBezTo>
                    <a:pt x="117" y="2435"/>
                    <a:pt x="233" y="2315"/>
                    <a:pt x="366" y="2185"/>
                  </a:cubicBezTo>
                  <a:cubicBezTo>
                    <a:pt x="482" y="2065"/>
                    <a:pt x="616" y="1949"/>
                    <a:pt x="746" y="1847"/>
                  </a:cubicBezTo>
                  <a:cubicBezTo>
                    <a:pt x="1010" y="1643"/>
                    <a:pt x="1288" y="1467"/>
                    <a:pt x="1583" y="1334"/>
                  </a:cubicBezTo>
                  <a:cubicBezTo>
                    <a:pt x="1875" y="1204"/>
                    <a:pt x="2167" y="1098"/>
                    <a:pt x="2477" y="1042"/>
                  </a:cubicBezTo>
                  <a:cubicBezTo>
                    <a:pt x="2551" y="1010"/>
                    <a:pt x="2639" y="1010"/>
                    <a:pt x="2709" y="996"/>
                  </a:cubicBezTo>
                  <a:cubicBezTo>
                    <a:pt x="2783" y="982"/>
                    <a:pt x="2857" y="968"/>
                    <a:pt x="2945" y="954"/>
                  </a:cubicBezTo>
                  <a:cubicBezTo>
                    <a:pt x="3018" y="954"/>
                    <a:pt x="3106" y="940"/>
                    <a:pt x="3180" y="940"/>
                  </a:cubicBezTo>
                  <a:cubicBezTo>
                    <a:pt x="3268" y="940"/>
                    <a:pt x="3342" y="922"/>
                    <a:pt x="3412" y="922"/>
                  </a:cubicBezTo>
                  <a:cubicBezTo>
                    <a:pt x="3435" y="922"/>
                    <a:pt x="3457" y="921"/>
                    <a:pt x="3479" y="921"/>
                  </a:cubicBezTo>
                  <a:cubicBezTo>
                    <a:pt x="4058" y="921"/>
                    <a:pt x="4622" y="1096"/>
                    <a:pt x="5157" y="1422"/>
                  </a:cubicBezTo>
                  <a:cubicBezTo>
                    <a:pt x="5421" y="1583"/>
                    <a:pt x="5685" y="1787"/>
                    <a:pt x="5949" y="2023"/>
                  </a:cubicBezTo>
                  <a:cubicBezTo>
                    <a:pt x="6198" y="2241"/>
                    <a:pt x="6448" y="2491"/>
                    <a:pt x="6698" y="2769"/>
                  </a:cubicBezTo>
                  <a:cubicBezTo>
                    <a:pt x="6624" y="2403"/>
                    <a:pt x="6476" y="2065"/>
                    <a:pt x="6300" y="1731"/>
                  </a:cubicBezTo>
                  <a:cubicBezTo>
                    <a:pt x="6110" y="1408"/>
                    <a:pt x="5875" y="1116"/>
                    <a:pt x="5597" y="852"/>
                  </a:cubicBezTo>
                  <a:cubicBezTo>
                    <a:pt x="5305" y="588"/>
                    <a:pt x="4967" y="366"/>
                    <a:pt x="4587" y="219"/>
                  </a:cubicBezTo>
                  <a:cubicBezTo>
                    <a:pt x="4397" y="148"/>
                    <a:pt x="4204" y="88"/>
                    <a:pt x="4000" y="43"/>
                  </a:cubicBezTo>
                  <a:cubicBezTo>
                    <a:pt x="3810" y="15"/>
                    <a:pt x="3606" y="1"/>
                    <a:pt x="33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49;p48">
              <a:extLst>
                <a:ext uri="{FF2B5EF4-FFF2-40B4-BE49-F238E27FC236}">
                  <a16:creationId xmlns:a16="http://schemas.microsoft.com/office/drawing/2014/main" id="{8618A505-B33F-75D8-D15E-E06F11DDC3F2}"/>
                </a:ext>
              </a:extLst>
            </p:cNvPr>
            <p:cNvSpPr/>
            <p:nvPr/>
          </p:nvSpPr>
          <p:spPr>
            <a:xfrm>
              <a:off x="5623600" y="2289600"/>
              <a:ext cx="6975" cy="68175"/>
            </a:xfrm>
            <a:custGeom>
              <a:avLst/>
              <a:gdLst/>
              <a:ahLst/>
              <a:cxnLst/>
              <a:rect l="l" t="t" r="r" b="b"/>
              <a:pathLst>
                <a:path w="279" h="2727" extrusionOk="0">
                  <a:moveTo>
                    <a:pt x="42" y="0"/>
                  </a:moveTo>
                  <a:cubicBezTo>
                    <a:pt x="28" y="236"/>
                    <a:pt x="14" y="458"/>
                    <a:pt x="0" y="690"/>
                  </a:cubicBezTo>
                  <a:cubicBezTo>
                    <a:pt x="0" y="926"/>
                    <a:pt x="0" y="1144"/>
                    <a:pt x="14" y="1379"/>
                  </a:cubicBezTo>
                  <a:cubicBezTo>
                    <a:pt x="14" y="1615"/>
                    <a:pt x="42" y="1833"/>
                    <a:pt x="74" y="2069"/>
                  </a:cubicBezTo>
                  <a:cubicBezTo>
                    <a:pt x="116" y="2287"/>
                    <a:pt x="176" y="2523"/>
                    <a:pt x="278" y="2727"/>
                  </a:cubicBezTo>
                  <a:cubicBezTo>
                    <a:pt x="264" y="2670"/>
                    <a:pt x="250" y="2610"/>
                    <a:pt x="232" y="2568"/>
                  </a:cubicBezTo>
                  <a:cubicBezTo>
                    <a:pt x="218" y="2508"/>
                    <a:pt x="204" y="2449"/>
                    <a:pt x="190" y="2392"/>
                  </a:cubicBezTo>
                  <a:lnTo>
                    <a:pt x="162" y="2231"/>
                  </a:lnTo>
                  <a:cubicBezTo>
                    <a:pt x="162" y="2171"/>
                    <a:pt x="144" y="2111"/>
                    <a:pt x="144" y="2055"/>
                  </a:cubicBezTo>
                  <a:cubicBezTo>
                    <a:pt x="116" y="1833"/>
                    <a:pt x="102" y="1601"/>
                    <a:pt x="88" y="1379"/>
                  </a:cubicBezTo>
                  <a:cubicBezTo>
                    <a:pt x="88" y="1144"/>
                    <a:pt x="74" y="926"/>
                    <a:pt x="74" y="690"/>
                  </a:cubicBezTo>
                  <a:lnTo>
                    <a:pt x="42" y="0"/>
                  </a:ln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50;p48">
              <a:extLst>
                <a:ext uri="{FF2B5EF4-FFF2-40B4-BE49-F238E27FC236}">
                  <a16:creationId xmlns:a16="http://schemas.microsoft.com/office/drawing/2014/main" id="{0D6EFEE2-4F56-0A69-A802-F284B21B241D}"/>
                </a:ext>
              </a:extLst>
            </p:cNvPr>
            <p:cNvSpPr/>
            <p:nvPr/>
          </p:nvSpPr>
          <p:spPr>
            <a:xfrm>
              <a:off x="5635650" y="2291450"/>
              <a:ext cx="3700" cy="46975"/>
            </a:xfrm>
            <a:custGeom>
              <a:avLst/>
              <a:gdLst/>
              <a:ahLst/>
              <a:cxnLst/>
              <a:rect l="l" t="t" r="r" b="b"/>
              <a:pathLst>
                <a:path w="148" h="1879" extrusionOk="0">
                  <a:moveTo>
                    <a:pt x="32" y="0"/>
                  </a:moveTo>
                  <a:cubicBezTo>
                    <a:pt x="0" y="310"/>
                    <a:pt x="0" y="630"/>
                    <a:pt x="14" y="940"/>
                  </a:cubicBezTo>
                  <a:cubicBezTo>
                    <a:pt x="32" y="1101"/>
                    <a:pt x="32" y="1263"/>
                    <a:pt x="60" y="1407"/>
                  </a:cubicBezTo>
                  <a:cubicBezTo>
                    <a:pt x="74" y="1569"/>
                    <a:pt x="102" y="1731"/>
                    <a:pt x="148" y="1879"/>
                  </a:cubicBezTo>
                  <a:cubicBezTo>
                    <a:pt x="134" y="1717"/>
                    <a:pt x="134" y="1569"/>
                    <a:pt x="120" y="1407"/>
                  </a:cubicBezTo>
                  <a:lnTo>
                    <a:pt x="102" y="940"/>
                  </a:lnTo>
                  <a:cubicBezTo>
                    <a:pt x="88" y="616"/>
                    <a:pt x="60" y="310"/>
                    <a:pt x="32"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51;p48">
              <a:extLst>
                <a:ext uri="{FF2B5EF4-FFF2-40B4-BE49-F238E27FC236}">
                  <a16:creationId xmlns:a16="http://schemas.microsoft.com/office/drawing/2014/main" id="{5C8479DA-751A-C1D1-382D-436B95E45766}"/>
                </a:ext>
              </a:extLst>
            </p:cNvPr>
            <p:cNvSpPr/>
            <p:nvPr/>
          </p:nvSpPr>
          <p:spPr>
            <a:xfrm>
              <a:off x="5818475" y="2288550"/>
              <a:ext cx="9250" cy="70375"/>
            </a:xfrm>
            <a:custGeom>
              <a:avLst/>
              <a:gdLst/>
              <a:ahLst/>
              <a:cxnLst/>
              <a:rect l="l" t="t" r="r" b="b"/>
              <a:pathLst>
                <a:path w="370" h="2815" extrusionOk="0">
                  <a:moveTo>
                    <a:pt x="264" y="0"/>
                  </a:moveTo>
                  <a:lnTo>
                    <a:pt x="281" y="366"/>
                  </a:lnTo>
                  <a:lnTo>
                    <a:pt x="281" y="718"/>
                  </a:lnTo>
                  <a:cubicBezTo>
                    <a:pt x="281" y="954"/>
                    <a:pt x="281" y="1203"/>
                    <a:pt x="264" y="1435"/>
                  </a:cubicBezTo>
                  <a:cubicBezTo>
                    <a:pt x="264" y="1671"/>
                    <a:pt x="250" y="1907"/>
                    <a:pt x="208" y="2139"/>
                  </a:cubicBezTo>
                  <a:cubicBezTo>
                    <a:pt x="193" y="2259"/>
                    <a:pt x="162" y="2375"/>
                    <a:pt x="134" y="2477"/>
                  </a:cubicBezTo>
                  <a:cubicBezTo>
                    <a:pt x="106" y="2593"/>
                    <a:pt x="60" y="2712"/>
                    <a:pt x="0" y="2814"/>
                  </a:cubicBezTo>
                  <a:cubicBezTo>
                    <a:pt x="148" y="2624"/>
                    <a:pt x="222" y="2389"/>
                    <a:pt x="264" y="2153"/>
                  </a:cubicBezTo>
                  <a:cubicBezTo>
                    <a:pt x="324" y="1921"/>
                    <a:pt x="338" y="1671"/>
                    <a:pt x="352" y="1435"/>
                  </a:cubicBezTo>
                  <a:cubicBezTo>
                    <a:pt x="369" y="1203"/>
                    <a:pt x="369" y="954"/>
                    <a:pt x="338" y="718"/>
                  </a:cubicBezTo>
                  <a:cubicBezTo>
                    <a:pt x="324" y="482"/>
                    <a:pt x="310" y="236"/>
                    <a:pt x="264"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52;p48">
              <a:extLst>
                <a:ext uri="{FF2B5EF4-FFF2-40B4-BE49-F238E27FC236}">
                  <a16:creationId xmlns:a16="http://schemas.microsoft.com/office/drawing/2014/main" id="{0B876E39-0888-DF94-9010-1ECC89A9BFEE}"/>
                </a:ext>
              </a:extLst>
            </p:cNvPr>
            <p:cNvSpPr/>
            <p:nvPr/>
          </p:nvSpPr>
          <p:spPr>
            <a:xfrm>
              <a:off x="5625450" y="2175725"/>
              <a:ext cx="22000" cy="47250"/>
            </a:xfrm>
            <a:custGeom>
              <a:avLst/>
              <a:gdLst/>
              <a:ahLst/>
              <a:cxnLst/>
              <a:rect l="l" t="t" r="r" b="b"/>
              <a:pathLst>
                <a:path w="880" h="1890" extrusionOk="0">
                  <a:moveTo>
                    <a:pt x="879" y="0"/>
                  </a:moveTo>
                  <a:cubicBezTo>
                    <a:pt x="806" y="42"/>
                    <a:pt x="732" y="102"/>
                    <a:pt x="658" y="159"/>
                  </a:cubicBezTo>
                  <a:lnTo>
                    <a:pt x="616" y="204"/>
                  </a:lnTo>
                  <a:lnTo>
                    <a:pt x="570" y="264"/>
                  </a:lnTo>
                  <a:cubicBezTo>
                    <a:pt x="542" y="292"/>
                    <a:pt x="510" y="320"/>
                    <a:pt x="482" y="366"/>
                  </a:cubicBezTo>
                  <a:cubicBezTo>
                    <a:pt x="380" y="510"/>
                    <a:pt x="292" y="672"/>
                    <a:pt x="218" y="834"/>
                  </a:cubicBezTo>
                  <a:cubicBezTo>
                    <a:pt x="158" y="1010"/>
                    <a:pt x="102" y="1172"/>
                    <a:pt x="70" y="1347"/>
                  </a:cubicBezTo>
                  <a:cubicBezTo>
                    <a:pt x="28" y="1523"/>
                    <a:pt x="0" y="1699"/>
                    <a:pt x="0" y="1889"/>
                  </a:cubicBezTo>
                  <a:cubicBezTo>
                    <a:pt x="14" y="1801"/>
                    <a:pt x="42" y="1713"/>
                    <a:pt x="56" y="1625"/>
                  </a:cubicBezTo>
                  <a:cubicBezTo>
                    <a:pt x="88" y="1537"/>
                    <a:pt x="102" y="1449"/>
                    <a:pt x="130" y="1362"/>
                  </a:cubicBezTo>
                  <a:cubicBezTo>
                    <a:pt x="176" y="1200"/>
                    <a:pt x="232" y="1024"/>
                    <a:pt x="306" y="862"/>
                  </a:cubicBezTo>
                  <a:cubicBezTo>
                    <a:pt x="366" y="704"/>
                    <a:pt x="440" y="542"/>
                    <a:pt x="542" y="394"/>
                  </a:cubicBezTo>
                  <a:cubicBezTo>
                    <a:pt x="556" y="366"/>
                    <a:pt x="584" y="320"/>
                    <a:pt x="616" y="292"/>
                  </a:cubicBezTo>
                  <a:lnTo>
                    <a:pt x="644" y="232"/>
                  </a:lnTo>
                  <a:lnTo>
                    <a:pt x="686" y="190"/>
                  </a:lnTo>
                  <a:cubicBezTo>
                    <a:pt x="718" y="159"/>
                    <a:pt x="746" y="116"/>
                    <a:pt x="774" y="88"/>
                  </a:cubicBezTo>
                  <a:cubicBezTo>
                    <a:pt x="806" y="57"/>
                    <a:pt x="848" y="28"/>
                    <a:pt x="879"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53;p48">
              <a:extLst>
                <a:ext uri="{FF2B5EF4-FFF2-40B4-BE49-F238E27FC236}">
                  <a16:creationId xmlns:a16="http://schemas.microsoft.com/office/drawing/2014/main" id="{B9BB93FA-E980-469C-3C97-A032899D25E5}"/>
                </a:ext>
              </a:extLst>
            </p:cNvPr>
            <p:cNvSpPr/>
            <p:nvPr/>
          </p:nvSpPr>
          <p:spPr>
            <a:xfrm>
              <a:off x="5803075" y="2166125"/>
              <a:ext cx="26050" cy="63075"/>
            </a:xfrm>
            <a:custGeom>
              <a:avLst/>
              <a:gdLst/>
              <a:ahLst/>
              <a:cxnLst/>
              <a:rect l="l" t="t" r="r" b="b"/>
              <a:pathLst>
                <a:path w="1042" h="2523" extrusionOk="0">
                  <a:moveTo>
                    <a:pt x="0" y="1"/>
                  </a:moveTo>
                  <a:cubicBezTo>
                    <a:pt x="74" y="103"/>
                    <a:pt x="148" y="191"/>
                    <a:pt x="208" y="279"/>
                  </a:cubicBezTo>
                  <a:cubicBezTo>
                    <a:pt x="282" y="384"/>
                    <a:pt x="338" y="472"/>
                    <a:pt x="398" y="574"/>
                  </a:cubicBezTo>
                  <a:cubicBezTo>
                    <a:pt x="514" y="764"/>
                    <a:pt x="634" y="968"/>
                    <a:pt x="722" y="1190"/>
                  </a:cubicBezTo>
                  <a:cubicBezTo>
                    <a:pt x="809" y="1394"/>
                    <a:pt x="880" y="1615"/>
                    <a:pt x="940" y="1833"/>
                  </a:cubicBezTo>
                  <a:lnTo>
                    <a:pt x="968" y="1995"/>
                  </a:lnTo>
                  <a:lnTo>
                    <a:pt x="999" y="2171"/>
                  </a:lnTo>
                  <a:cubicBezTo>
                    <a:pt x="999" y="2199"/>
                    <a:pt x="999" y="2231"/>
                    <a:pt x="1014" y="2259"/>
                  </a:cubicBezTo>
                  <a:lnTo>
                    <a:pt x="1014" y="2347"/>
                  </a:lnTo>
                  <a:cubicBezTo>
                    <a:pt x="1014" y="2407"/>
                    <a:pt x="1028" y="2463"/>
                    <a:pt x="1028" y="2523"/>
                  </a:cubicBezTo>
                  <a:cubicBezTo>
                    <a:pt x="1042" y="2287"/>
                    <a:pt x="1042" y="2055"/>
                    <a:pt x="999" y="1819"/>
                  </a:cubicBezTo>
                  <a:cubicBezTo>
                    <a:pt x="999" y="1791"/>
                    <a:pt x="985" y="1760"/>
                    <a:pt x="985" y="1731"/>
                  </a:cubicBezTo>
                  <a:lnTo>
                    <a:pt x="954" y="1644"/>
                  </a:lnTo>
                  <a:cubicBezTo>
                    <a:pt x="940" y="1598"/>
                    <a:pt x="940" y="1542"/>
                    <a:pt x="911" y="1482"/>
                  </a:cubicBezTo>
                  <a:cubicBezTo>
                    <a:pt x="880" y="1366"/>
                    <a:pt x="838" y="1264"/>
                    <a:pt x="792" y="1144"/>
                  </a:cubicBezTo>
                  <a:cubicBezTo>
                    <a:pt x="704" y="940"/>
                    <a:pt x="588" y="736"/>
                    <a:pt x="458" y="543"/>
                  </a:cubicBezTo>
                  <a:cubicBezTo>
                    <a:pt x="324" y="339"/>
                    <a:pt x="176" y="163"/>
                    <a:pt x="0" y="1"/>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54;p48">
              <a:extLst>
                <a:ext uri="{FF2B5EF4-FFF2-40B4-BE49-F238E27FC236}">
                  <a16:creationId xmlns:a16="http://schemas.microsoft.com/office/drawing/2014/main" id="{7893DB26-EFD6-42DE-9935-455E4FE982EB}"/>
                </a:ext>
              </a:extLst>
            </p:cNvPr>
            <p:cNvSpPr/>
            <p:nvPr/>
          </p:nvSpPr>
          <p:spPr>
            <a:xfrm>
              <a:off x="5652875" y="2351950"/>
              <a:ext cx="159450" cy="128950"/>
            </a:xfrm>
            <a:custGeom>
              <a:avLst/>
              <a:gdLst/>
              <a:ahLst/>
              <a:cxnLst/>
              <a:rect l="l" t="t" r="r" b="b"/>
              <a:pathLst>
                <a:path w="6378" h="5158" extrusionOk="0">
                  <a:moveTo>
                    <a:pt x="1232" y="0"/>
                  </a:moveTo>
                  <a:cubicBezTo>
                    <a:pt x="926" y="0"/>
                    <a:pt x="662" y="218"/>
                    <a:pt x="616" y="496"/>
                  </a:cubicBezTo>
                  <a:lnTo>
                    <a:pt x="60" y="4527"/>
                  </a:lnTo>
                  <a:cubicBezTo>
                    <a:pt x="1" y="4865"/>
                    <a:pt x="292" y="5157"/>
                    <a:pt x="662" y="5157"/>
                  </a:cubicBezTo>
                  <a:lnTo>
                    <a:pt x="5717" y="5157"/>
                  </a:lnTo>
                  <a:cubicBezTo>
                    <a:pt x="6082" y="5157"/>
                    <a:pt x="6378" y="4865"/>
                    <a:pt x="6332" y="4527"/>
                  </a:cubicBezTo>
                  <a:lnTo>
                    <a:pt x="5776" y="496"/>
                  </a:lnTo>
                  <a:cubicBezTo>
                    <a:pt x="5731" y="218"/>
                    <a:pt x="5467" y="0"/>
                    <a:pt x="5161"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55;p48">
              <a:extLst>
                <a:ext uri="{FF2B5EF4-FFF2-40B4-BE49-F238E27FC236}">
                  <a16:creationId xmlns:a16="http://schemas.microsoft.com/office/drawing/2014/main" id="{3689EFE0-F629-A9B9-B018-5F3B7C8B6C4F}"/>
                </a:ext>
              </a:extLst>
            </p:cNvPr>
            <p:cNvSpPr/>
            <p:nvPr/>
          </p:nvSpPr>
          <p:spPr>
            <a:xfrm>
              <a:off x="5661325" y="2340175"/>
              <a:ext cx="141775" cy="143700"/>
            </a:xfrm>
            <a:custGeom>
              <a:avLst/>
              <a:gdLst/>
              <a:ahLst/>
              <a:cxnLst/>
              <a:rect l="l" t="t" r="r" b="b"/>
              <a:pathLst>
                <a:path w="5671" h="5748" extrusionOk="0">
                  <a:moveTo>
                    <a:pt x="2139" y="0"/>
                  </a:moveTo>
                  <a:cubicBezTo>
                    <a:pt x="2139" y="0"/>
                    <a:pt x="1555" y="352"/>
                    <a:pt x="982" y="383"/>
                  </a:cubicBezTo>
                  <a:cubicBezTo>
                    <a:pt x="0" y="426"/>
                    <a:pt x="88" y="967"/>
                    <a:pt x="74" y="1569"/>
                  </a:cubicBezTo>
                  <a:cubicBezTo>
                    <a:pt x="42" y="2054"/>
                    <a:pt x="162" y="4721"/>
                    <a:pt x="218" y="5748"/>
                  </a:cubicBezTo>
                  <a:lnTo>
                    <a:pt x="5452" y="5748"/>
                  </a:lnTo>
                  <a:cubicBezTo>
                    <a:pt x="5512" y="4721"/>
                    <a:pt x="5628" y="2054"/>
                    <a:pt x="5600" y="1569"/>
                  </a:cubicBezTo>
                  <a:cubicBezTo>
                    <a:pt x="5568" y="967"/>
                    <a:pt x="5670" y="426"/>
                    <a:pt x="4689" y="383"/>
                  </a:cubicBezTo>
                  <a:cubicBezTo>
                    <a:pt x="4119" y="352"/>
                    <a:pt x="3518" y="194"/>
                    <a:pt x="3518" y="194"/>
                  </a:cubicBezTo>
                  <a:lnTo>
                    <a:pt x="2139" y="0"/>
                  </a:ln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56;p48">
              <a:extLst>
                <a:ext uri="{FF2B5EF4-FFF2-40B4-BE49-F238E27FC236}">
                  <a16:creationId xmlns:a16="http://schemas.microsoft.com/office/drawing/2014/main" id="{C86761A5-E95D-8734-BC2A-2666758C544D}"/>
                </a:ext>
              </a:extLst>
            </p:cNvPr>
            <p:cNvSpPr/>
            <p:nvPr/>
          </p:nvSpPr>
          <p:spPr>
            <a:xfrm>
              <a:off x="5708975" y="2329600"/>
              <a:ext cx="42500" cy="35200"/>
            </a:xfrm>
            <a:custGeom>
              <a:avLst/>
              <a:gdLst/>
              <a:ahLst/>
              <a:cxnLst/>
              <a:rect l="l" t="t" r="r" b="b"/>
              <a:pathLst>
                <a:path w="1700" h="1408" extrusionOk="0">
                  <a:moveTo>
                    <a:pt x="1" y="1"/>
                  </a:moveTo>
                  <a:lnTo>
                    <a:pt x="1" y="571"/>
                  </a:lnTo>
                  <a:cubicBezTo>
                    <a:pt x="1" y="1025"/>
                    <a:pt x="381" y="1408"/>
                    <a:pt x="848" y="1408"/>
                  </a:cubicBezTo>
                  <a:cubicBezTo>
                    <a:pt x="1320" y="1408"/>
                    <a:pt x="1700" y="1025"/>
                    <a:pt x="1700" y="571"/>
                  </a:cubicBezTo>
                  <a:lnTo>
                    <a:pt x="1700" y="1"/>
                  </a:ln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57;p48">
              <a:extLst>
                <a:ext uri="{FF2B5EF4-FFF2-40B4-BE49-F238E27FC236}">
                  <a16:creationId xmlns:a16="http://schemas.microsoft.com/office/drawing/2014/main" id="{E2303A6E-C36C-C1AB-6794-1ABCB154EB79}"/>
                </a:ext>
              </a:extLst>
            </p:cNvPr>
            <p:cNvSpPr/>
            <p:nvPr/>
          </p:nvSpPr>
          <p:spPr>
            <a:xfrm>
              <a:off x="5708975" y="2336200"/>
              <a:ext cx="42500" cy="11100"/>
            </a:xfrm>
            <a:custGeom>
              <a:avLst/>
              <a:gdLst/>
              <a:ahLst/>
              <a:cxnLst/>
              <a:rect l="l" t="t" r="r" b="b"/>
              <a:pathLst>
                <a:path w="1700" h="444" extrusionOk="0">
                  <a:moveTo>
                    <a:pt x="1700" y="1"/>
                  </a:moveTo>
                  <a:cubicBezTo>
                    <a:pt x="1464" y="43"/>
                    <a:pt x="1232" y="89"/>
                    <a:pt x="996" y="89"/>
                  </a:cubicBezTo>
                  <a:cubicBezTo>
                    <a:pt x="921" y="92"/>
                    <a:pt x="846" y="94"/>
                    <a:pt x="771" y="94"/>
                  </a:cubicBezTo>
                  <a:cubicBezTo>
                    <a:pt x="509" y="94"/>
                    <a:pt x="250" y="72"/>
                    <a:pt x="1" y="15"/>
                  </a:cubicBezTo>
                  <a:lnTo>
                    <a:pt x="1" y="307"/>
                  </a:lnTo>
                  <a:cubicBezTo>
                    <a:pt x="1" y="321"/>
                    <a:pt x="15" y="335"/>
                    <a:pt x="15" y="367"/>
                  </a:cubicBezTo>
                  <a:cubicBezTo>
                    <a:pt x="272" y="414"/>
                    <a:pt x="551" y="444"/>
                    <a:pt x="834" y="444"/>
                  </a:cubicBezTo>
                  <a:cubicBezTo>
                    <a:pt x="888" y="444"/>
                    <a:pt x="942" y="443"/>
                    <a:pt x="996" y="440"/>
                  </a:cubicBezTo>
                  <a:cubicBezTo>
                    <a:pt x="1232" y="423"/>
                    <a:pt x="1464" y="395"/>
                    <a:pt x="1700" y="335"/>
                  </a:cubicBezTo>
                  <a:lnTo>
                    <a:pt x="1700" y="307"/>
                  </a:lnTo>
                  <a:lnTo>
                    <a:pt x="1700" y="1"/>
                  </a:ln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58;p48">
              <a:extLst>
                <a:ext uri="{FF2B5EF4-FFF2-40B4-BE49-F238E27FC236}">
                  <a16:creationId xmlns:a16="http://schemas.microsoft.com/office/drawing/2014/main" id="{97B3AD2A-5872-189A-FA9B-E1DF54E50613}"/>
                </a:ext>
              </a:extLst>
            </p:cNvPr>
            <p:cNvSpPr/>
            <p:nvPr/>
          </p:nvSpPr>
          <p:spPr>
            <a:xfrm>
              <a:off x="5722175" y="2362950"/>
              <a:ext cx="18675" cy="25475"/>
            </a:xfrm>
            <a:custGeom>
              <a:avLst/>
              <a:gdLst/>
              <a:ahLst/>
              <a:cxnLst/>
              <a:rect l="l" t="t" r="r" b="b"/>
              <a:pathLst>
                <a:path w="747" h="1019" extrusionOk="0">
                  <a:moveTo>
                    <a:pt x="443" y="0"/>
                  </a:moveTo>
                  <a:cubicBezTo>
                    <a:pt x="373" y="0"/>
                    <a:pt x="299" y="7"/>
                    <a:pt x="247" y="14"/>
                  </a:cubicBezTo>
                  <a:cubicBezTo>
                    <a:pt x="190" y="28"/>
                    <a:pt x="130" y="56"/>
                    <a:pt x="88" y="116"/>
                  </a:cubicBezTo>
                  <a:cubicBezTo>
                    <a:pt x="0" y="292"/>
                    <a:pt x="28" y="630"/>
                    <a:pt x="57" y="834"/>
                  </a:cubicBezTo>
                  <a:cubicBezTo>
                    <a:pt x="71" y="922"/>
                    <a:pt x="145" y="996"/>
                    <a:pt x="247" y="1010"/>
                  </a:cubicBezTo>
                  <a:cubicBezTo>
                    <a:pt x="290" y="1015"/>
                    <a:pt x="336" y="1018"/>
                    <a:pt x="380" y="1018"/>
                  </a:cubicBezTo>
                  <a:cubicBezTo>
                    <a:pt x="456" y="1018"/>
                    <a:pt x="529" y="1008"/>
                    <a:pt x="584" y="981"/>
                  </a:cubicBezTo>
                  <a:cubicBezTo>
                    <a:pt x="746" y="908"/>
                    <a:pt x="718" y="88"/>
                    <a:pt x="616" y="28"/>
                  </a:cubicBezTo>
                  <a:cubicBezTo>
                    <a:pt x="579" y="7"/>
                    <a:pt x="513" y="0"/>
                    <a:pt x="44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59;p48">
              <a:extLst>
                <a:ext uri="{FF2B5EF4-FFF2-40B4-BE49-F238E27FC236}">
                  <a16:creationId xmlns:a16="http://schemas.microsoft.com/office/drawing/2014/main" id="{9FDD1963-0BFF-A679-B771-EBC18B99ED59}"/>
                </a:ext>
              </a:extLst>
            </p:cNvPr>
            <p:cNvSpPr/>
            <p:nvPr/>
          </p:nvSpPr>
          <p:spPr>
            <a:xfrm>
              <a:off x="5707825" y="2383425"/>
              <a:ext cx="22025" cy="42975"/>
            </a:xfrm>
            <a:custGeom>
              <a:avLst/>
              <a:gdLst/>
              <a:ahLst/>
              <a:cxnLst/>
              <a:rect l="l" t="t" r="r" b="b"/>
              <a:pathLst>
                <a:path w="881" h="1719" extrusionOk="0">
                  <a:moveTo>
                    <a:pt x="778" y="1"/>
                  </a:moveTo>
                  <a:cubicBezTo>
                    <a:pt x="778" y="1"/>
                    <a:pt x="1" y="1436"/>
                    <a:pt x="29" y="1496"/>
                  </a:cubicBezTo>
                  <a:cubicBezTo>
                    <a:pt x="73" y="1553"/>
                    <a:pt x="482" y="1718"/>
                    <a:pt x="628" y="1718"/>
                  </a:cubicBezTo>
                  <a:cubicBezTo>
                    <a:pt x="634" y="1718"/>
                    <a:pt x="640" y="1718"/>
                    <a:pt x="645" y="1717"/>
                  </a:cubicBezTo>
                  <a:cubicBezTo>
                    <a:pt x="778" y="1700"/>
                    <a:pt x="880" y="15"/>
                    <a:pt x="880" y="15"/>
                  </a:cubicBezTo>
                  <a:lnTo>
                    <a:pt x="778"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60;p48">
              <a:extLst>
                <a:ext uri="{FF2B5EF4-FFF2-40B4-BE49-F238E27FC236}">
                  <a16:creationId xmlns:a16="http://schemas.microsoft.com/office/drawing/2014/main" id="{57C45D04-10BE-B936-C593-637E12F54EC8}"/>
                </a:ext>
              </a:extLst>
            </p:cNvPr>
            <p:cNvSpPr/>
            <p:nvPr/>
          </p:nvSpPr>
          <p:spPr>
            <a:xfrm>
              <a:off x="5727625" y="2383425"/>
              <a:ext cx="23850" cy="57700"/>
            </a:xfrm>
            <a:custGeom>
              <a:avLst/>
              <a:gdLst/>
              <a:ahLst/>
              <a:cxnLst/>
              <a:rect l="l" t="t" r="r" b="b"/>
              <a:pathLst>
                <a:path w="954" h="2308" extrusionOk="0">
                  <a:moveTo>
                    <a:pt x="264" y="1"/>
                  </a:moveTo>
                  <a:lnTo>
                    <a:pt x="148" y="29"/>
                  </a:lnTo>
                  <a:cubicBezTo>
                    <a:pt x="148" y="29"/>
                    <a:pt x="0" y="2227"/>
                    <a:pt x="134" y="2287"/>
                  </a:cubicBezTo>
                  <a:cubicBezTo>
                    <a:pt x="173" y="2301"/>
                    <a:pt x="244" y="2308"/>
                    <a:pt x="327" y="2308"/>
                  </a:cubicBezTo>
                  <a:cubicBezTo>
                    <a:pt x="521" y="2308"/>
                    <a:pt x="780" y="2271"/>
                    <a:pt x="852" y="2199"/>
                  </a:cubicBezTo>
                  <a:cubicBezTo>
                    <a:pt x="954" y="2097"/>
                    <a:pt x="264" y="1"/>
                    <a:pt x="26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61;p48">
              <a:extLst>
                <a:ext uri="{FF2B5EF4-FFF2-40B4-BE49-F238E27FC236}">
                  <a16:creationId xmlns:a16="http://schemas.microsoft.com/office/drawing/2014/main" id="{75D834A7-6B27-065B-D9F4-E1A4121C34E0}"/>
                </a:ext>
              </a:extLst>
            </p:cNvPr>
            <p:cNvSpPr/>
            <p:nvPr/>
          </p:nvSpPr>
          <p:spPr>
            <a:xfrm>
              <a:off x="5704925" y="2343500"/>
              <a:ext cx="27475" cy="39375"/>
            </a:xfrm>
            <a:custGeom>
              <a:avLst/>
              <a:gdLst/>
              <a:ahLst/>
              <a:cxnLst/>
              <a:rect l="l" t="t" r="r" b="b"/>
              <a:pathLst>
                <a:path w="1099" h="1575" extrusionOk="0">
                  <a:moveTo>
                    <a:pt x="131" y="1"/>
                  </a:moveTo>
                  <a:lnTo>
                    <a:pt x="43" y="43"/>
                  </a:lnTo>
                  <a:cubicBezTo>
                    <a:pt x="15" y="43"/>
                    <a:pt x="1" y="75"/>
                    <a:pt x="1" y="103"/>
                  </a:cubicBezTo>
                  <a:cubicBezTo>
                    <a:pt x="1" y="616"/>
                    <a:pt x="353" y="1306"/>
                    <a:pt x="469" y="1538"/>
                  </a:cubicBezTo>
                  <a:cubicBezTo>
                    <a:pt x="485" y="1564"/>
                    <a:pt x="510" y="1575"/>
                    <a:pt x="535" y="1575"/>
                  </a:cubicBezTo>
                  <a:cubicBezTo>
                    <a:pt x="554" y="1575"/>
                    <a:pt x="572" y="1568"/>
                    <a:pt x="585" y="1555"/>
                  </a:cubicBezTo>
                  <a:cubicBezTo>
                    <a:pt x="733" y="1394"/>
                    <a:pt x="1098" y="968"/>
                    <a:pt x="1070" y="792"/>
                  </a:cubicBezTo>
                  <a:cubicBezTo>
                    <a:pt x="1042" y="602"/>
                    <a:pt x="339" y="117"/>
                    <a:pt x="191" y="15"/>
                  </a:cubicBezTo>
                  <a:cubicBezTo>
                    <a:pt x="177" y="1"/>
                    <a:pt x="145" y="1"/>
                    <a:pt x="131"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62;p48">
              <a:extLst>
                <a:ext uri="{FF2B5EF4-FFF2-40B4-BE49-F238E27FC236}">
                  <a16:creationId xmlns:a16="http://schemas.microsoft.com/office/drawing/2014/main" id="{7B675B74-E9BC-BC20-1A91-A8533E4FCB76}"/>
                </a:ext>
              </a:extLst>
            </p:cNvPr>
            <p:cNvSpPr/>
            <p:nvPr/>
          </p:nvSpPr>
          <p:spPr>
            <a:xfrm>
              <a:off x="5730175" y="2344550"/>
              <a:ext cx="26050" cy="38100"/>
            </a:xfrm>
            <a:custGeom>
              <a:avLst/>
              <a:gdLst/>
              <a:ahLst/>
              <a:cxnLst/>
              <a:rect l="l" t="t" r="r" b="b"/>
              <a:pathLst>
                <a:path w="1042" h="1524" extrusionOk="0">
                  <a:moveTo>
                    <a:pt x="911" y="1"/>
                  </a:moveTo>
                  <a:cubicBezTo>
                    <a:pt x="894" y="1"/>
                    <a:pt x="866" y="1"/>
                    <a:pt x="852" y="19"/>
                  </a:cubicBezTo>
                  <a:cubicBezTo>
                    <a:pt x="690" y="121"/>
                    <a:pt x="60" y="560"/>
                    <a:pt x="32" y="750"/>
                  </a:cubicBezTo>
                  <a:cubicBezTo>
                    <a:pt x="0" y="912"/>
                    <a:pt x="366" y="1338"/>
                    <a:pt x="514" y="1496"/>
                  </a:cubicBezTo>
                  <a:cubicBezTo>
                    <a:pt x="526" y="1515"/>
                    <a:pt x="544" y="1524"/>
                    <a:pt x="562" y="1524"/>
                  </a:cubicBezTo>
                  <a:cubicBezTo>
                    <a:pt x="587" y="1524"/>
                    <a:pt x="614" y="1508"/>
                    <a:pt x="630" y="1482"/>
                  </a:cubicBezTo>
                  <a:cubicBezTo>
                    <a:pt x="750" y="1264"/>
                    <a:pt x="1028" y="616"/>
                    <a:pt x="1042" y="106"/>
                  </a:cubicBezTo>
                  <a:cubicBezTo>
                    <a:pt x="1042" y="75"/>
                    <a:pt x="1028" y="47"/>
                    <a:pt x="999" y="47"/>
                  </a:cubicBezTo>
                  <a:lnTo>
                    <a:pt x="911" y="1"/>
                  </a:ln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63;p48">
              <a:extLst>
                <a:ext uri="{FF2B5EF4-FFF2-40B4-BE49-F238E27FC236}">
                  <a16:creationId xmlns:a16="http://schemas.microsoft.com/office/drawing/2014/main" id="{257031F1-0372-DEE5-2E14-70949017C2D5}"/>
                </a:ext>
              </a:extLst>
            </p:cNvPr>
            <p:cNvSpPr/>
            <p:nvPr/>
          </p:nvSpPr>
          <p:spPr>
            <a:xfrm>
              <a:off x="5705650" y="2362600"/>
              <a:ext cx="26400" cy="19000"/>
            </a:xfrm>
            <a:custGeom>
              <a:avLst/>
              <a:gdLst/>
              <a:ahLst/>
              <a:cxnLst/>
              <a:rect l="l" t="t" r="r" b="b"/>
              <a:pathLst>
                <a:path w="1056" h="760" extrusionOk="0">
                  <a:moveTo>
                    <a:pt x="1041" y="0"/>
                  </a:moveTo>
                  <a:cubicBezTo>
                    <a:pt x="1041" y="28"/>
                    <a:pt x="1041" y="70"/>
                    <a:pt x="1027" y="102"/>
                  </a:cubicBezTo>
                  <a:cubicBezTo>
                    <a:pt x="1027" y="116"/>
                    <a:pt x="1027" y="130"/>
                    <a:pt x="1013" y="130"/>
                  </a:cubicBezTo>
                  <a:lnTo>
                    <a:pt x="981" y="176"/>
                  </a:lnTo>
                  <a:lnTo>
                    <a:pt x="865" y="334"/>
                  </a:lnTo>
                  <a:cubicBezTo>
                    <a:pt x="837" y="394"/>
                    <a:pt x="791" y="454"/>
                    <a:pt x="749" y="496"/>
                  </a:cubicBezTo>
                  <a:cubicBezTo>
                    <a:pt x="704" y="556"/>
                    <a:pt x="675" y="598"/>
                    <a:pt x="616" y="644"/>
                  </a:cubicBezTo>
                  <a:cubicBezTo>
                    <a:pt x="616" y="658"/>
                    <a:pt x="602" y="658"/>
                    <a:pt x="587" y="672"/>
                  </a:cubicBezTo>
                  <a:lnTo>
                    <a:pt x="556" y="672"/>
                  </a:lnTo>
                  <a:cubicBezTo>
                    <a:pt x="542" y="672"/>
                    <a:pt x="514" y="658"/>
                    <a:pt x="485" y="644"/>
                  </a:cubicBezTo>
                  <a:cubicBezTo>
                    <a:pt x="426" y="630"/>
                    <a:pt x="366" y="584"/>
                    <a:pt x="324" y="556"/>
                  </a:cubicBezTo>
                  <a:cubicBezTo>
                    <a:pt x="204" y="468"/>
                    <a:pt x="102" y="394"/>
                    <a:pt x="0" y="306"/>
                  </a:cubicBezTo>
                  <a:lnTo>
                    <a:pt x="0" y="306"/>
                  </a:lnTo>
                  <a:cubicBezTo>
                    <a:pt x="88" y="408"/>
                    <a:pt x="176" y="510"/>
                    <a:pt x="278" y="598"/>
                  </a:cubicBezTo>
                  <a:cubicBezTo>
                    <a:pt x="324" y="644"/>
                    <a:pt x="380" y="686"/>
                    <a:pt x="440" y="718"/>
                  </a:cubicBezTo>
                  <a:cubicBezTo>
                    <a:pt x="485" y="732"/>
                    <a:pt x="514" y="746"/>
                    <a:pt x="556" y="760"/>
                  </a:cubicBezTo>
                  <a:cubicBezTo>
                    <a:pt x="573" y="760"/>
                    <a:pt x="587" y="760"/>
                    <a:pt x="602" y="746"/>
                  </a:cubicBezTo>
                  <a:lnTo>
                    <a:pt x="630" y="746"/>
                  </a:lnTo>
                  <a:cubicBezTo>
                    <a:pt x="644" y="732"/>
                    <a:pt x="661" y="718"/>
                    <a:pt x="675" y="704"/>
                  </a:cubicBezTo>
                  <a:cubicBezTo>
                    <a:pt x="777" y="616"/>
                    <a:pt x="851" y="496"/>
                    <a:pt x="925" y="380"/>
                  </a:cubicBezTo>
                  <a:cubicBezTo>
                    <a:pt x="953" y="320"/>
                    <a:pt x="981" y="264"/>
                    <a:pt x="1013" y="204"/>
                  </a:cubicBezTo>
                  <a:lnTo>
                    <a:pt x="1041" y="158"/>
                  </a:lnTo>
                  <a:cubicBezTo>
                    <a:pt x="1041" y="130"/>
                    <a:pt x="1055" y="116"/>
                    <a:pt x="1055" y="102"/>
                  </a:cubicBezTo>
                  <a:cubicBezTo>
                    <a:pt x="1055" y="70"/>
                    <a:pt x="1055" y="28"/>
                    <a:pt x="104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64;p48">
              <a:extLst>
                <a:ext uri="{FF2B5EF4-FFF2-40B4-BE49-F238E27FC236}">
                  <a16:creationId xmlns:a16="http://schemas.microsoft.com/office/drawing/2014/main" id="{8283F84F-5E4A-BC9D-12F7-A910401F974B}"/>
                </a:ext>
              </a:extLst>
            </p:cNvPr>
            <p:cNvSpPr/>
            <p:nvPr/>
          </p:nvSpPr>
          <p:spPr>
            <a:xfrm>
              <a:off x="5731325" y="2366200"/>
              <a:ext cx="27100" cy="17600"/>
            </a:xfrm>
            <a:custGeom>
              <a:avLst/>
              <a:gdLst/>
              <a:ahLst/>
              <a:cxnLst/>
              <a:rect l="l" t="t" r="r" b="b"/>
              <a:pathLst>
                <a:path w="1084" h="704" extrusionOk="0">
                  <a:moveTo>
                    <a:pt x="0" y="0"/>
                  </a:moveTo>
                  <a:lnTo>
                    <a:pt x="0" y="0"/>
                  </a:lnTo>
                  <a:cubicBezTo>
                    <a:pt x="56" y="134"/>
                    <a:pt x="130" y="264"/>
                    <a:pt x="232" y="384"/>
                  </a:cubicBezTo>
                  <a:cubicBezTo>
                    <a:pt x="278" y="454"/>
                    <a:pt x="320" y="514"/>
                    <a:pt x="380" y="560"/>
                  </a:cubicBezTo>
                  <a:cubicBezTo>
                    <a:pt x="408" y="588"/>
                    <a:pt x="426" y="616"/>
                    <a:pt x="468" y="647"/>
                  </a:cubicBezTo>
                  <a:cubicBezTo>
                    <a:pt x="496" y="662"/>
                    <a:pt x="542" y="690"/>
                    <a:pt x="584" y="690"/>
                  </a:cubicBezTo>
                  <a:cubicBezTo>
                    <a:pt x="609" y="699"/>
                    <a:pt x="635" y="704"/>
                    <a:pt x="662" y="704"/>
                  </a:cubicBezTo>
                  <a:cubicBezTo>
                    <a:pt x="715" y="704"/>
                    <a:pt x="771" y="685"/>
                    <a:pt x="820" y="647"/>
                  </a:cubicBezTo>
                  <a:cubicBezTo>
                    <a:pt x="865" y="630"/>
                    <a:pt x="894" y="602"/>
                    <a:pt x="908" y="560"/>
                  </a:cubicBezTo>
                  <a:cubicBezTo>
                    <a:pt x="936" y="528"/>
                    <a:pt x="953" y="500"/>
                    <a:pt x="967" y="454"/>
                  </a:cubicBezTo>
                  <a:cubicBezTo>
                    <a:pt x="1041" y="324"/>
                    <a:pt x="1084" y="176"/>
                    <a:pt x="1069" y="14"/>
                  </a:cubicBezTo>
                  <a:lnTo>
                    <a:pt x="1069" y="14"/>
                  </a:lnTo>
                  <a:cubicBezTo>
                    <a:pt x="1041" y="162"/>
                    <a:pt x="982" y="310"/>
                    <a:pt x="908" y="426"/>
                  </a:cubicBezTo>
                  <a:cubicBezTo>
                    <a:pt x="894" y="454"/>
                    <a:pt x="880" y="486"/>
                    <a:pt x="848" y="514"/>
                  </a:cubicBezTo>
                  <a:cubicBezTo>
                    <a:pt x="834" y="542"/>
                    <a:pt x="806" y="574"/>
                    <a:pt x="778" y="588"/>
                  </a:cubicBezTo>
                  <a:cubicBezTo>
                    <a:pt x="744" y="608"/>
                    <a:pt x="696" y="621"/>
                    <a:pt x="650" y="621"/>
                  </a:cubicBezTo>
                  <a:cubicBezTo>
                    <a:pt x="633" y="621"/>
                    <a:pt x="617" y="620"/>
                    <a:pt x="602" y="616"/>
                  </a:cubicBezTo>
                  <a:cubicBezTo>
                    <a:pt x="570" y="602"/>
                    <a:pt x="542" y="588"/>
                    <a:pt x="514" y="574"/>
                  </a:cubicBezTo>
                  <a:cubicBezTo>
                    <a:pt x="482" y="560"/>
                    <a:pt x="454" y="528"/>
                    <a:pt x="426" y="500"/>
                  </a:cubicBezTo>
                  <a:cubicBezTo>
                    <a:pt x="380" y="454"/>
                    <a:pt x="320" y="398"/>
                    <a:pt x="278" y="352"/>
                  </a:cubicBezTo>
                  <a:cubicBezTo>
                    <a:pt x="176" y="236"/>
                    <a:pt x="88" y="120"/>
                    <a:pt x="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65;p48">
              <a:extLst>
                <a:ext uri="{FF2B5EF4-FFF2-40B4-BE49-F238E27FC236}">
                  <a16:creationId xmlns:a16="http://schemas.microsoft.com/office/drawing/2014/main" id="{33902AFB-2225-53B3-9A56-AAC2264F5A60}"/>
                </a:ext>
              </a:extLst>
            </p:cNvPr>
            <p:cNvSpPr/>
            <p:nvPr/>
          </p:nvSpPr>
          <p:spPr>
            <a:xfrm>
              <a:off x="5556500" y="2323675"/>
              <a:ext cx="32300" cy="41850"/>
            </a:xfrm>
            <a:custGeom>
              <a:avLst/>
              <a:gdLst/>
              <a:ahLst/>
              <a:cxnLst/>
              <a:rect l="l" t="t" r="r" b="b"/>
              <a:pathLst>
                <a:path w="1292" h="1674" extrusionOk="0">
                  <a:moveTo>
                    <a:pt x="488" y="1"/>
                  </a:moveTo>
                  <a:cubicBezTo>
                    <a:pt x="477" y="1"/>
                    <a:pt x="466" y="1"/>
                    <a:pt x="454" y="2"/>
                  </a:cubicBezTo>
                  <a:cubicBezTo>
                    <a:pt x="190" y="16"/>
                    <a:pt x="0" y="238"/>
                    <a:pt x="32" y="502"/>
                  </a:cubicBezTo>
                  <a:cubicBezTo>
                    <a:pt x="32" y="590"/>
                    <a:pt x="46" y="646"/>
                    <a:pt x="46" y="734"/>
                  </a:cubicBezTo>
                  <a:cubicBezTo>
                    <a:pt x="60" y="808"/>
                    <a:pt x="74" y="882"/>
                    <a:pt x="74" y="956"/>
                  </a:cubicBezTo>
                  <a:cubicBezTo>
                    <a:pt x="102" y="1100"/>
                    <a:pt x="134" y="1247"/>
                    <a:pt x="176" y="1395"/>
                  </a:cubicBezTo>
                  <a:cubicBezTo>
                    <a:pt x="190" y="1483"/>
                    <a:pt x="222" y="1585"/>
                    <a:pt x="250" y="1673"/>
                  </a:cubicBezTo>
                  <a:cubicBezTo>
                    <a:pt x="542" y="1469"/>
                    <a:pt x="823" y="1233"/>
                    <a:pt x="1101" y="1012"/>
                  </a:cubicBezTo>
                  <a:cubicBezTo>
                    <a:pt x="1158" y="970"/>
                    <a:pt x="1231" y="924"/>
                    <a:pt x="1291" y="868"/>
                  </a:cubicBezTo>
                  <a:cubicBezTo>
                    <a:pt x="1231" y="780"/>
                    <a:pt x="1175" y="678"/>
                    <a:pt x="1101" y="572"/>
                  </a:cubicBezTo>
                  <a:lnTo>
                    <a:pt x="1013" y="414"/>
                  </a:lnTo>
                  <a:cubicBezTo>
                    <a:pt x="968" y="368"/>
                    <a:pt x="940" y="308"/>
                    <a:pt x="911" y="266"/>
                  </a:cubicBezTo>
                  <a:lnTo>
                    <a:pt x="866" y="192"/>
                  </a:lnTo>
                  <a:cubicBezTo>
                    <a:pt x="784" y="84"/>
                    <a:pt x="638" y="1"/>
                    <a:pt x="488"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66;p48">
              <a:extLst>
                <a:ext uri="{FF2B5EF4-FFF2-40B4-BE49-F238E27FC236}">
                  <a16:creationId xmlns:a16="http://schemas.microsoft.com/office/drawing/2014/main" id="{E3767854-898B-BE99-043B-B8F3264933AF}"/>
                </a:ext>
              </a:extLst>
            </p:cNvPr>
            <p:cNvSpPr/>
            <p:nvPr/>
          </p:nvSpPr>
          <p:spPr>
            <a:xfrm>
              <a:off x="5545850" y="2289850"/>
              <a:ext cx="41100" cy="47075"/>
            </a:xfrm>
            <a:custGeom>
              <a:avLst/>
              <a:gdLst/>
              <a:ahLst/>
              <a:cxnLst/>
              <a:rect l="l" t="t" r="r" b="b"/>
              <a:pathLst>
                <a:path w="1644" h="1883" extrusionOk="0">
                  <a:moveTo>
                    <a:pt x="1000" y="0"/>
                  </a:moveTo>
                  <a:cubicBezTo>
                    <a:pt x="989" y="0"/>
                    <a:pt x="978" y="3"/>
                    <a:pt x="968" y="8"/>
                  </a:cubicBezTo>
                  <a:cubicBezTo>
                    <a:pt x="852" y="78"/>
                    <a:pt x="898" y="638"/>
                    <a:pt x="898" y="638"/>
                  </a:cubicBezTo>
                  <a:cubicBezTo>
                    <a:pt x="855" y="446"/>
                    <a:pt x="689" y="42"/>
                    <a:pt x="573" y="42"/>
                  </a:cubicBezTo>
                  <a:cubicBezTo>
                    <a:pt x="564" y="42"/>
                    <a:pt x="555" y="45"/>
                    <a:pt x="546" y="50"/>
                  </a:cubicBezTo>
                  <a:cubicBezTo>
                    <a:pt x="426" y="110"/>
                    <a:pt x="602" y="740"/>
                    <a:pt x="602" y="740"/>
                  </a:cubicBezTo>
                  <a:cubicBezTo>
                    <a:pt x="602" y="740"/>
                    <a:pt x="369" y="273"/>
                    <a:pt x="252" y="273"/>
                  </a:cubicBezTo>
                  <a:cubicBezTo>
                    <a:pt x="241" y="273"/>
                    <a:pt x="231" y="277"/>
                    <a:pt x="222" y="286"/>
                  </a:cubicBezTo>
                  <a:cubicBezTo>
                    <a:pt x="120" y="374"/>
                    <a:pt x="310" y="842"/>
                    <a:pt x="310" y="842"/>
                  </a:cubicBezTo>
                  <a:cubicBezTo>
                    <a:pt x="229" y="768"/>
                    <a:pt x="163" y="749"/>
                    <a:pt x="118" y="749"/>
                  </a:cubicBezTo>
                  <a:cubicBezTo>
                    <a:pt x="72" y="749"/>
                    <a:pt x="46" y="768"/>
                    <a:pt x="46" y="768"/>
                  </a:cubicBezTo>
                  <a:cubicBezTo>
                    <a:pt x="1" y="1091"/>
                    <a:pt x="528" y="1883"/>
                    <a:pt x="528" y="1883"/>
                  </a:cubicBezTo>
                  <a:cubicBezTo>
                    <a:pt x="528" y="1883"/>
                    <a:pt x="1292" y="1735"/>
                    <a:pt x="1306" y="1721"/>
                  </a:cubicBezTo>
                  <a:cubicBezTo>
                    <a:pt x="1306" y="1721"/>
                    <a:pt x="1527" y="1018"/>
                    <a:pt x="1584" y="902"/>
                  </a:cubicBezTo>
                  <a:cubicBezTo>
                    <a:pt x="1643" y="782"/>
                    <a:pt x="1615" y="680"/>
                    <a:pt x="1527" y="638"/>
                  </a:cubicBezTo>
                  <a:cubicBezTo>
                    <a:pt x="1519" y="635"/>
                    <a:pt x="1511" y="634"/>
                    <a:pt x="1501" y="634"/>
                  </a:cubicBezTo>
                  <a:cubicBezTo>
                    <a:pt x="1404" y="634"/>
                    <a:pt x="1232" y="768"/>
                    <a:pt x="1232" y="768"/>
                  </a:cubicBezTo>
                  <a:cubicBezTo>
                    <a:pt x="1248" y="286"/>
                    <a:pt x="1114" y="0"/>
                    <a:pt x="1000"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67;p48">
              <a:extLst>
                <a:ext uri="{FF2B5EF4-FFF2-40B4-BE49-F238E27FC236}">
                  <a16:creationId xmlns:a16="http://schemas.microsoft.com/office/drawing/2014/main" id="{ED355903-028E-3807-186E-4EFD05359977}"/>
                </a:ext>
              </a:extLst>
            </p:cNvPr>
            <p:cNvSpPr/>
            <p:nvPr/>
          </p:nvSpPr>
          <p:spPr>
            <a:xfrm>
              <a:off x="5555450" y="2333200"/>
              <a:ext cx="155325" cy="93525"/>
            </a:xfrm>
            <a:custGeom>
              <a:avLst/>
              <a:gdLst/>
              <a:ahLst/>
              <a:cxnLst/>
              <a:rect l="l" t="t" r="r" b="b"/>
              <a:pathLst>
                <a:path w="6213" h="3741" extrusionOk="0">
                  <a:moveTo>
                    <a:pt x="1089" y="1"/>
                  </a:moveTo>
                  <a:cubicBezTo>
                    <a:pt x="919" y="1"/>
                    <a:pt x="42" y="353"/>
                    <a:pt x="42" y="353"/>
                  </a:cubicBezTo>
                  <a:cubicBezTo>
                    <a:pt x="42" y="353"/>
                    <a:pt x="0" y="2098"/>
                    <a:pt x="1393" y="3153"/>
                  </a:cubicBezTo>
                  <a:cubicBezTo>
                    <a:pt x="1981" y="3598"/>
                    <a:pt x="2488" y="3740"/>
                    <a:pt x="2931" y="3740"/>
                  </a:cubicBezTo>
                  <a:cubicBezTo>
                    <a:pt x="3525" y="3740"/>
                    <a:pt x="4002" y="3484"/>
                    <a:pt x="4397" y="3357"/>
                  </a:cubicBezTo>
                  <a:cubicBezTo>
                    <a:pt x="5086" y="3153"/>
                    <a:pt x="5628" y="2288"/>
                    <a:pt x="5804" y="2126"/>
                  </a:cubicBezTo>
                  <a:cubicBezTo>
                    <a:pt x="5994" y="1950"/>
                    <a:pt x="6212" y="852"/>
                    <a:pt x="5350" y="662"/>
                  </a:cubicBezTo>
                  <a:cubicBezTo>
                    <a:pt x="5280" y="648"/>
                    <a:pt x="5210" y="642"/>
                    <a:pt x="5142" y="642"/>
                  </a:cubicBezTo>
                  <a:cubicBezTo>
                    <a:pt x="4365" y="642"/>
                    <a:pt x="3683" y="1489"/>
                    <a:pt x="2930" y="1732"/>
                  </a:cubicBezTo>
                  <a:cubicBezTo>
                    <a:pt x="2879" y="1748"/>
                    <a:pt x="2828" y="1756"/>
                    <a:pt x="2777" y="1756"/>
                  </a:cubicBezTo>
                  <a:cubicBezTo>
                    <a:pt x="2006" y="1756"/>
                    <a:pt x="1236" y="1"/>
                    <a:pt x="1098" y="1"/>
                  </a:cubicBezTo>
                  <a:cubicBezTo>
                    <a:pt x="1095" y="1"/>
                    <a:pt x="1092" y="1"/>
                    <a:pt x="1089"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68;p48">
              <a:extLst>
                <a:ext uri="{FF2B5EF4-FFF2-40B4-BE49-F238E27FC236}">
                  <a16:creationId xmlns:a16="http://schemas.microsoft.com/office/drawing/2014/main" id="{DE81A383-0132-C86F-0877-971816FCAF59}"/>
                </a:ext>
              </a:extLst>
            </p:cNvPr>
            <p:cNvSpPr/>
            <p:nvPr/>
          </p:nvSpPr>
          <p:spPr>
            <a:xfrm>
              <a:off x="5608900" y="2369175"/>
              <a:ext cx="27900" cy="14725"/>
            </a:xfrm>
            <a:custGeom>
              <a:avLst/>
              <a:gdLst/>
              <a:ahLst/>
              <a:cxnLst/>
              <a:rect l="l" t="t" r="r" b="b"/>
              <a:pathLst>
                <a:path w="1116" h="589" extrusionOk="0">
                  <a:moveTo>
                    <a:pt x="1" y="1"/>
                  </a:moveTo>
                  <a:lnTo>
                    <a:pt x="1" y="1"/>
                  </a:lnTo>
                  <a:cubicBezTo>
                    <a:pt x="149" y="159"/>
                    <a:pt x="324" y="293"/>
                    <a:pt x="500" y="395"/>
                  </a:cubicBezTo>
                  <a:cubicBezTo>
                    <a:pt x="602" y="455"/>
                    <a:pt x="690" y="511"/>
                    <a:pt x="792" y="543"/>
                  </a:cubicBezTo>
                  <a:cubicBezTo>
                    <a:pt x="876" y="566"/>
                    <a:pt x="971" y="588"/>
                    <a:pt x="1058" y="588"/>
                  </a:cubicBezTo>
                  <a:cubicBezTo>
                    <a:pt x="1078" y="588"/>
                    <a:pt x="1097" y="587"/>
                    <a:pt x="1116" y="585"/>
                  </a:cubicBezTo>
                  <a:cubicBezTo>
                    <a:pt x="1014" y="571"/>
                    <a:pt x="926" y="528"/>
                    <a:pt x="820" y="483"/>
                  </a:cubicBezTo>
                  <a:cubicBezTo>
                    <a:pt x="732" y="441"/>
                    <a:pt x="630" y="381"/>
                    <a:pt x="542" y="335"/>
                  </a:cubicBezTo>
                  <a:cubicBezTo>
                    <a:pt x="367" y="219"/>
                    <a:pt x="191" y="103"/>
                    <a:pt x="1"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69;p48">
              <a:extLst>
                <a:ext uri="{FF2B5EF4-FFF2-40B4-BE49-F238E27FC236}">
                  <a16:creationId xmlns:a16="http://schemas.microsoft.com/office/drawing/2014/main" id="{0A1E1F71-BCC0-C0DF-B86E-E1884349E2E4}"/>
                </a:ext>
              </a:extLst>
            </p:cNvPr>
            <p:cNvSpPr/>
            <p:nvPr/>
          </p:nvSpPr>
          <p:spPr>
            <a:xfrm>
              <a:off x="5559850" y="2338400"/>
              <a:ext cx="30800" cy="17625"/>
            </a:xfrm>
            <a:custGeom>
              <a:avLst/>
              <a:gdLst/>
              <a:ahLst/>
              <a:cxnLst/>
              <a:rect l="l" t="t" r="r" b="b"/>
              <a:pathLst>
                <a:path w="1232" h="705" extrusionOk="0">
                  <a:moveTo>
                    <a:pt x="760" y="1"/>
                  </a:moveTo>
                  <a:lnTo>
                    <a:pt x="760" y="89"/>
                  </a:lnTo>
                  <a:cubicBezTo>
                    <a:pt x="747" y="207"/>
                    <a:pt x="734" y="329"/>
                    <a:pt x="732" y="448"/>
                  </a:cubicBezTo>
                  <a:lnTo>
                    <a:pt x="732" y="448"/>
                  </a:lnTo>
                  <a:cubicBezTo>
                    <a:pt x="494" y="517"/>
                    <a:pt x="240" y="603"/>
                    <a:pt x="0" y="704"/>
                  </a:cubicBezTo>
                  <a:cubicBezTo>
                    <a:pt x="264" y="658"/>
                    <a:pt x="528" y="585"/>
                    <a:pt x="791" y="511"/>
                  </a:cubicBezTo>
                  <a:lnTo>
                    <a:pt x="806" y="511"/>
                  </a:lnTo>
                  <a:lnTo>
                    <a:pt x="820" y="483"/>
                  </a:lnTo>
                  <a:cubicBezTo>
                    <a:pt x="820" y="383"/>
                    <a:pt x="828" y="289"/>
                    <a:pt x="832" y="193"/>
                  </a:cubicBezTo>
                  <a:lnTo>
                    <a:pt x="832" y="193"/>
                  </a:lnTo>
                  <a:cubicBezTo>
                    <a:pt x="912" y="274"/>
                    <a:pt x="991" y="344"/>
                    <a:pt x="1069" y="423"/>
                  </a:cubicBezTo>
                  <a:lnTo>
                    <a:pt x="1083" y="440"/>
                  </a:lnTo>
                  <a:lnTo>
                    <a:pt x="1097" y="423"/>
                  </a:lnTo>
                  <a:cubicBezTo>
                    <a:pt x="1143" y="409"/>
                    <a:pt x="1185" y="381"/>
                    <a:pt x="1231" y="352"/>
                  </a:cubicBezTo>
                  <a:lnTo>
                    <a:pt x="1231" y="352"/>
                  </a:lnTo>
                  <a:cubicBezTo>
                    <a:pt x="1189" y="366"/>
                    <a:pt x="1137" y="379"/>
                    <a:pt x="1093" y="403"/>
                  </a:cubicBezTo>
                  <a:lnTo>
                    <a:pt x="1093" y="403"/>
                  </a:lnTo>
                  <a:cubicBezTo>
                    <a:pt x="1007" y="289"/>
                    <a:pt x="920" y="175"/>
                    <a:pt x="820" y="71"/>
                  </a:cubicBezTo>
                  <a:lnTo>
                    <a:pt x="760"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70;p48">
              <a:extLst>
                <a:ext uri="{FF2B5EF4-FFF2-40B4-BE49-F238E27FC236}">
                  <a16:creationId xmlns:a16="http://schemas.microsoft.com/office/drawing/2014/main" id="{3EEEDFEB-002B-E757-3D1A-0D2B189156AD}"/>
                </a:ext>
              </a:extLst>
            </p:cNvPr>
            <p:cNvSpPr/>
            <p:nvPr/>
          </p:nvSpPr>
          <p:spPr>
            <a:xfrm>
              <a:off x="5663875" y="2414100"/>
              <a:ext cx="8450" cy="3600"/>
            </a:xfrm>
            <a:custGeom>
              <a:avLst/>
              <a:gdLst/>
              <a:ahLst/>
              <a:cxnLst/>
              <a:rect l="l" t="t" r="r" b="b"/>
              <a:pathLst>
                <a:path w="338" h="144" extrusionOk="0">
                  <a:moveTo>
                    <a:pt x="297" y="1"/>
                  </a:moveTo>
                  <a:cubicBezTo>
                    <a:pt x="241" y="1"/>
                    <a:pt x="193" y="22"/>
                    <a:pt x="148" y="33"/>
                  </a:cubicBezTo>
                  <a:cubicBezTo>
                    <a:pt x="88" y="65"/>
                    <a:pt x="46" y="93"/>
                    <a:pt x="0" y="138"/>
                  </a:cubicBezTo>
                  <a:cubicBezTo>
                    <a:pt x="16" y="142"/>
                    <a:pt x="31" y="144"/>
                    <a:pt x="47" y="144"/>
                  </a:cubicBezTo>
                  <a:cubicBezTo>
                    <a:pt x="90" y="144"/>
                    <a:pt x="132" y="130"/>
                    <a:pt x="176" y="107"/>
                  </a:cubicBezTo>
                  <a:cubicBezTo>
                    <a:pt x="236" y="93"/>
                    <a:pt x="292" y="65"/>
                    <a:pt x="338" y="5"/>
                  </a:cubicBezTo>
                  <a:cubicBezTo>
                    <a:pt x="324" y="2"/>
                    <a:pt x="310" y="1"/>
                    <a:pt x="297"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71;p48">
              <a:extLst>
                <a:ext uri="{FF2B5EF4-FFF2-40B4-BE49-F238E27FC236}">
                  <a16:creationId xmlns:a16="http://schemas.microsoft.com/office/drawing/2014/main" id="{66996A9F-8B74-6F54-CFDE-7AD57B6A2439}"/>
                </a:ext>
              </a:extLst>
            </p:cNvPr>
            <p:cNvSpPr/>
            <p:nvPr/>
          </p:nvSpPr>
          <p:spPr>
            <a:xfrm>
              <a:off x="5831300" y="2513150"/>
              <a:ext cx="49900" cy="27550"/>
            </a:xfrm>
            <a:custGeom>
              <a:avLst/>
              <a:gdLst/>
              <a:ahLst/>
              <a:cxnLst/>
              <a:rect l="l" t="t" r="r" b="b"/>
              <a:pathLst>
                <a:path w="1996" h="1102" extrusionOk="0">
                  <a:moveTo>
                    <a:pt x="338" y="0"/>
                  </a:moveTo>
                  <a:cubicBezTo>
                    <a:pt x="148" y="0"/>
                    <a:pt x="1" y="162"/>
                    <a:pt x="1" y="352"/>
                  </a:cubicBezTo>
                  <a:lnTo>
                    <a:pt x="1" y="1101"/>
                  </a:lnTo>
                  <a:lnTo>
                    <a:pt x="250" y="1101"/>
                  </a:lnTo>
                  <a:lnTo>
                    <a:pt x="250" y="352"/>
                  </a:lnTo>
                  <a:cubicBezTo>
                    <a:pt x="250" y="292"/>
                    <a:pt x="296" y="250"/>
                    <a:pt x="338" y="250"/>
                  </a:cubicBezTo>
                  <a:lnTo>
                    <a:pt x="1643" y="250"/>
                  </a:lnTo>
                  <a:cubicBezTo>
                    <a:pt x="1703" y="250"/>
                    <a:pt x="1745" y="292"/>
                    <a:pt x="1745" y="352"/>
                  </a:cubicBezTo>
                  <a:lnTo>
                    <a:pt x="1745" y="1101"/>
                  </a:lnTo>
                  <a:lnTo>
                    <a:pt x="1995" y="1101"/>
                  </a:lnTo>
                  <a:lnTo>
                    <a:pt x="1995" y="352"/>
                  </a:lnTo>
                  <a:cubicBezTo>
                    <a:pt x="1995" y="162"/>
                    <a:pt x="1833" y="0"/>
                    <a:pt x="1643"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72;p48">
              <a:extLst>
                <a:ext uri="{FF2B5EF4-FFF2-40B4-BE49-F238E27FC236}">
                  <a16:creationId xmlns:a16="http://schemas.microsoft.com/office/drawing/2014/main" id="{8A2D7A46-B5F3-B6E0-D432-82EB622A744B}"/>
                </a:ext>
              </a:extLst>
            </p:cNvPr>
            <p:cNvSpPr/>
            <p:nvPr/>
          </p:nvSpPr>
          <p:spPr>
            <a:xfrm>
              <a:off x="5799125" y="2534075"/>
              <a:ext cx="113900" cy="73625"/>
            </a:xfrm>
            <a:custGeom>
              <a:avLst/>
              <a:gdLst/>
              <a:ahLst/>
              <a:cxnLst/>
              <a:rect l="l" t="t" r="r" b="b"/>
              <a:pathLst>
                <a:path w="4556" h="2945" extrusionOk="0">
                  <a:moveTo>
                    <a:pt x="232" y="0"/>
                  </a:moveTo>
                  <a:cubicBezTo>
                    <a:pt x="102" y="0"/>
                    <a:pt x="0" y="102"/>
                    <a:pt x="0" y="232"/>
                  </a:cubicBezTo>
                  <a:lnTo>
                    <a:pt x="0" y="2709"/>
                  </a:lnTo>
                  <a:cubicBezTo>
                    <a:pt x="0" y="2842"/>
                    <a:pt x="102" y="2944"/>
                    <a:pt x="232" y="2944"/>
                  </a:cubicBezTo>
                  <a:lnTo>
                    <a:pt x="4323" y="2944"/>
                  </a:lnTo>
                  <a:cubicBezTo>
                    <a:pt x="4453" y="2944"/>
                    <a:pt x="4555" y="2842"/>
                    <a:pt x="4555" y="2709"/>
                  </a:cubicBezTo>
                  <a:lnTo>
                    <a:pt x="4555" y="232"/>
                  </a:lnTo>
                  <a:cubicBezTo>
                    <a:pt x="4555" y="102"/>
                    <a:pt x="4453" y="0"/>
                    <a:pt x="432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73;p48">
              <a:extLst>
                <a:ext uri="{FF2B5EF4-FFF2-40B4-BE49-F238E27FC236}">
                  <a16:creationId xmlns:a16="http://schemas.microsoft.com/office/drawing/2014/main" id="{D9C4D07E-816E-7225-6AC6-CE6A1F85F1CE}"/>
                </a:ext>
              </a:extLst>
            </p:cNvPr>
            <p:cNvSpPr/>
            <p:nvPr/>
          </p:nvSpPr>
          <p:spPr>
            <a:xfrm>
              <a:off x="5797625" y="2532225"/>
              <a:ext cx="17950" cy="17950"/>
            </a:xfrm>
            <a:custGeom>
              <a:avLst/>
              <a:gdLst/>
              <a:ahLst/>
              <a:cxnLst/>
              <a:rect l="l" t="t" r="r" b="b"/>
              <a:pathLst>
                <a:path w="718" h="718" extrusionOk="0">
                  <a:moveTo>
                    <a:pt x="394" y="0"/>
                  </a:moveTo>
                  <a:cubicBezTo>
                    <a:pt x="176" y="0"/>
                    <a:pt x="0" y="176"/>
                    <a:pt x="0" y="394"/>
                  </a:cubicBezTo>
                  <a:lnTo>
                    <a:pt x="0" y="718"/>
                  </a:lnTo>
                  <a:lnTo>
                    <a:pt x="292" y="718"/>
                  </a:lnTo>
                  <a:lnTo>
                    <a:pt x="292" y="394"/>
                  </a:lnTo>
                  <a:cubicBezTo>
                    <a:pt x="292" y="338"/>
                    <a:pt x="338" y="306"/>
                    <a:pt x="394" y="306"/>
                  </a:cubicBezTo>
                  <a:lnTo>
                    <a:pt x="718" y="306"/>
                  </a:lnTo>
                  <a:lnTo>
                    <a:pt x="718" y="0"/>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74;p48">
              <a:extLst>
                <a:ext uri="{FF2B5EF4-FFF2-40B4-BE49-F238E27FC236}">
                  <a16:creationId xmlns:a16="http://schemas.microsoft.com/office/drawing/2014/main" id="{0BC9E9ED-37C7-670E-DA7B-91E9A6502C41}"/>
                </a:ext>
              </a:extLst>
            </p:cNvPr>
            <p:cNvSpPr/>
            <p:nvPr/>
          </p:nvSpPr>
          <p:spPr>
            <a:xfrm>
              <a:off x="5896900" y="2532225"/>
              <a:ext cx="17975" cy="17950"/>
            </a:xfrm>
            <a:custGeom>
              <a:avLst/>
              <a:gdLst/>
              <a:ahLst/>
              <a:cxnLst/>
              <a:rect l="l" t="t" r="r" b="b"/>
              <a:pathLst>
                <a:path w="719" h="718" extrusionOk="0">
                  <a:moveTo>
                    <a:pt x="1" y="0"/>
                  </a:moveTo>
                  <a:lnTo>
                    <a:pt x="1" y="306"/>
                  </a:lnTo>
                  <a:lnTo>
                    <a:pt x="324" y="306"/>
                  </a:lnTo>
                  <a:cubicBezTo>
                    <a:pt x="381" y="306"/>
                    <a:pt x="412" y="338"/>
                    <a:pt x="412" y="394"/>
                  </a:cubicBezTo>
                  <a:lnTo>
                    <a:pt x="412" y="718"/>
                  </a:lnTo>
                  <a:lnTo>
                    <a:pt x="718" y="718"/>
                  </a:lnTo>
                  <a:lnTo>
                    <a:pt x="718" y="394"/>
                  </a:lnTo>
                  <a:cubicBezTo>
                    <a:pt x="718" y="176"/>
                    <a:pt x="542" y="0"/>
                    <a:pt x="32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75;p48">
              <a:extLst>
                <a:ext uri="{FF2B5EF4-FFF2-40B4-BE49-F238E27FC236}">
                  <a16:creationId xmlns:a16="http://schemas.microsoft.com/office/drawing/2014/main" id="{B0290559-2E31-909A-609C-637BF02BDBB2}"/>
                </a:ext>
              </a:extLst>
            </p:cNvPr>
            <p:cNvSpPr/>
            <p:nvPr/>
          </p:nvSpPr>
          <p:spPr>
            <a:xfrm>
              <a:off x="5896900" y="2591575"/>
              <a:ext cx="17975" cy="17975"/>
            </a:xfrm>
            <a:custGeom>
              <a:avLst/>
              <a:gdLst/>
              <a:ahLst/>
              <a:cxnLst/>
              <a:rect l="l" t="t" r="r" b="b"/>
              <a:pathLst>
                <a:path w="719" h="719" extrusionOk="0">
                  <a:moveTo>
                    <a:pt x="412" y="1"/>
                  </a:moveTo>
                  <a:lnTo>
                    <a:pt x="412" y="321"/>
                  </a:lnTo>
                  <a:cubicBezTo>
                    <a:pt x="412" y="367"/>
                    <a:pt x="381" y="409"/>
                    <a:pt x="324" y="409"/>
                  </a:cubicBezTo>
                  <a:lnTo>
                    <a:pt x="1" y="409"/>
                  </a:lnTo>
                  <a:lnTo>
                    <a:pt x="1" y="718"/>
                  </a:lnTo>
                  <a:lnTo>
                    <a:pt x="324" y="718"/>
                  </a:lnTo>
                  <a:cubicBezTo>
                    <a:pt x="542" y="718"/>
                    <a:pt x="718" y="542"/>
                    <a:pt x="718" y="321"/>
                  </a:cubicBezTo>
                  <a:lnTo>
                    <a:pt x="718"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76;p48">
              <a:extLst>
                <a:ext uri="{FF2B5EF4-FFF2-40B4-BE49-F238E27FC236}">
                  <a16:creationId xmlns:a16="http://schemas.microsoft.com/office/drawing/2014/main" id="{11DFB3D1-7707-606D-0B34-F96CFC8DED52}"/>
                </a:ext>
              </a:extLst>
            </p:cNvPr>
            <p:cNvSpPr/>
            <p:nvPr/>
          </p:nvSpPr>
          <p:spPr>
            <a:xfrm>
              <a:off x="5797625" y="2591575"/>
              <a:ext cx="17950" cy="17975"/>
            </a:xfrm>
            <a:custGeom>
              <a:avLst/>
              <a:gdLst/>
              <a:ahLst/>
              <a:cxnLst/>
              <a:rect l="l" t="t" r="r" b="b"/>
              <a:pathLst>
                <a:path w="718" h="719" extrusionOk="0">
                  <a:moveTo>
                    <a:pt x="0" y="1"/>
                  </a:moveTo>
                  <a:lnTo>
                    <a:pt x="0" y="321"/>
                  </a:lnTo>
                  <a:cubicBezTo>
                    <a:pt x="0" y="542"/>
                    <a:pt x="176" y="718"/>
                    <a:pt x="394" y="718"/>
                  </a:cubicBezTo>
                  <a:lnTo>
                    <a:pt x="718" y="718"/>
                  </a:lnTo>
                  <a:lnTo>
                    <a:pt x="718" y="409"/>
                  </a:lnTo>
                  <a:lnTo>
                    <a:pt x="394" y="409"/>
                  </a:lnTo>
                  <a:cubicBezTo>
                    <a:pt x="338" y="409"/>
                    <a:pt x="292" y="367"/>
                    <a:pt x="292" y="321"/>
                  </a:cubicBezTo>
                  <a:lnTo>
                    <a:pt x="292"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77;p48">
              <a:extLst>
                <a:ext uri="{FF2B5EF4-FFF2-40B4-BE49-F238E27FC236}">
                  <a16:creationId xmlns:a16="http://schemas.microsoft.com/office/drawing/2014/main" id="{CC60C7BF-9532-6B2D-E52A-318510FABCE7}"/>
                </a:ext>
              </a:extLst>
            </p:cNvPr>
            <p:cNvSpPr/>
            <p:nvPr/>
          </p:nvSpPr>
          <p:spPr>
            <a:xfrm>
              <a:off x="5810100" y="2541375"/>
              <a:ext cx="91575" cy="59025"/>
            </a:xfrm>
            <a:custGeom>
              <a:avLst/>
              <a:gdLst/>
              <a:ahLst/>
              <a:cxnLst/>
              <a:rect l="l" t="t" r="r" b="b"/>
              <a:pathLst>
                <a:path w="3663" h="2361" extrusionOk="0">
                  <a:moveTo>
                    <a:pt x="159" y="0"/>
                  </a:moveTo>
                  <a:cubicBezTo>
                    <a:pt x="71" y="0"/>
                    <a:pt x="1" y="60"/>
                    <a:pt x="1" y="148"/>
                  </a:cubicBezTo>
                  <a:lnTo>
                    <a:pt x="1" y="2213"/>
                  </a:lnTo>
                  <a:cubicBezTo>
                    <a:pt x="1" y="2287"/>
                    <a:pt x="71" y="2360"/>
                    <a:pt x="159" y="2360"/>
                  </a:cubicBezTo>
                  <a:lnTo>
                    <a:pt x="3501" y="2360"/>
                  </a:lnTo>
                  <a:cubicBezTo>
                    <a:pt x="3589" y="2360"/>
                    <a:pt x="3663" y="2287"/>
                    <a:pt x="3663" y="2213"/>
                  </a:cubicBezTo>
                  <a:lnTo>
                    <a:pt x="3663" y="148"/>
                  </a:lnTo>
                  <a:cubicBezTo>
                    <a:pt x="3663" y="60"/>
                    <a:pt x="3589" y="0"/>
                    <a:pt x="35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78;p48">
              <a:extLst>
                <a:ext uri="{FF2B5EF4-FFF2-40B4-BE49-F238E27FC236}">
                  <a16:creationId xmlns:a16="http://schemas.microsoft.com/office/drawing/2014/main" id="{815B11F5-E0DE-96DB-1F27-C1F9F989BE4B}"/>
                </a:ext>
              </a:extLst>
            </p:cNvPr>
            <p:cNvSpPr/>
            <p:nvPr/>
          </p:nvSpPr>
          <p:spPr>
            <a:xfrm>
              <a:off x="5863925" y="2564725"/>
              <a:ext cx="32725" cy="29600"/>
            </a:xfrm>
            <a:custGeom>
              <a:avLst/>
              <a:gdLst/>
              <a:ahLst/>
              <a:cxnLst/>
              <a:rect l="l" t="t" r="r" b="b"/>
              <a:pathLst>
                <a:path w="1309" h="1184" extrusionOk="0">
                  <a:moveTo>
                    <a:pt x="631" y="1"/>
                  </a:moveTo>
                  <a:cubicBezTo>
                    <a:pt x="614" y="1"/>
                    <a:pt x="595" y="2"/>
                    <a:pt x="574" y="5"/>
                  </a:cubicBezTo>
                  <a:cubicBezTo>
                    <a:pt x="380" y="33"/>
                    <a:pt x="412" y="223"/>
                    <a:pt x="468" y="399"/>
                  </a:cubicBezTo>
                  <a:cubicBezTo>
                    <a:pt x="389" y="341"/>
                    <a:pt x="298" y="297"/>
                    <a:pt x="219" y="297"/>
                  </a:cubicBezTo>
                  <a:cubicBezTo>
                    <a:pt x="140" y="297"/>
                    <a:pt x="74" y="341"/>
                    <a:pt x="46" y="459"/>
                  </a:cubicBezTo>
                  <a:cubicBezTo>
                    <a:pt x="1" y="649"/>
                    <a:pt x="191" y="691"/>
                    <a:pt x="380" y="709"/>
                  </a:cubicBezTo>
                  <a:cubicBezTo>
                    <a:pt x="222" y="825"/>
                    <a:pt x="74" y="987"/>
                    <a:pt x="278" y="1117"/>
                  </a:cubicBezTo>
                  <a:cubicBezTo>
                    <a:pt x="316" y="1140"/>
                    <a:pt x="351" y="1151"/>
                    <a:pt x="383" y="1151"/>
                  </a:cubicBezTo>
                  <a:cubicBezTo>
                    <a:pt x="491" y="1151"/>
                    <a:pt x="573" y="1034"/>
                    <a:pt x="630" y="899"/>
                  </a:cubicBezTo>
                  <a:cubicBezTo>
                    <a:pt x="665" y="1041"/>
                    <a:pt x="730" y="1184"/>
                    <a:pt x="847" y="1184"/>
                  </a:cubicBezTo>
                  <a:cubicBezTo>
                    <a:pt x="886" y="1184"/>
                    <a:pt x="931" y="1168"/>
                    <a:pt x="982" y="1131"/>
                  </a:cubicBezTo>
                  <a:cubicBezTo>
                    <a:pt x="1144" y="1029"/>
                    <a:pt x="1042" y="867"/>
                    <a:pt x="908" y="737"/>
                  </a:cubicBezTo>
                  <a:lnTo>
                    <a:pt x="908" y="737"/>
                  </a:lnTo>
                  <a:cubicBezTo>
                    <a:pt x="946" y="742"/>
                    <a:pt x="984" y="746"/>
                    <a:pt x="1022" y="746"/>
                  </a:cubicBezTo>
                  <a:cubicBezTo>
                    <a:pt x="1176" y="746"/>
                    <a:pt x="1308" y="688"/>
                    <a:pt x="1260" y="487"/>
                  </a:cubicBezTo>
                  <a:cubicBezTo>
                    <a:pt x="1235" y="391"/>
                    <a:pt x="1172" y="357"/>
                    <a:pt x="1093" y="357"/>
                  </a:cubicBezTo>
                  <a:cubicBezTo>
                    <a:pt x="994" y="357"/>
                    <a:pt x="870" y="410"/>
                    <a:pt x="764" y="459"/>
                  </a:cubicBezTo>
                  <a:cubicBezTo>
                    <a:pt x="816" y="266"/>
                    <a:pt x="859" y="1"/>
                    <a:pt x="631"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79;p48">
              <a:extLst>
                <a:ext uri="{FF2B5EF4-FFF2-40B4-BE49-F238E27FC236}">
                  <a16:creationId xmlns:a16="http://schemas.microsoft.com/office/drawing/2014/main" id="{47EAF5DF-93B9-1083-2D3F-4E35B3BBB660}"/>
                </a:ext>
              </a:extLst>
            </p:cNvPr>
            <p:cNvSpPr/>
            <p:nvPr/>
          </p:nvSpPr>
          <p:spPr>
            <a:xfrm>
              <a:off x="5822150" y="2545300"/>
              <a:ext cx="15625" cy="14175"/>
            </a:xfrm>
            <a:custGeom>
              <a:avLst/>
              <a:gdLst/>
              <a:ahLst/>
              <a:cxnLst/>
              <a:rect l="l" t="t" r="r" b="b"/>
              <a:pathLst>
                <a:path w="625" h="567" extrusionOk="0">
                  <a:moveTo>
                    <a:pt x="312" y="1"/>
                  </a:moveTo>
                  <a:cubicBezTo>
                    <a:pt x="302" y="1"/>
                    <a:pt x="291" y="2"/>
                    <a:pt x="279" y="5"/>
                  </a:cubicBezTo>
                  <a:cubicBezTo>
                    <a:pt x="191" y="19"/>
                    <a:pt x="205" y="107"/>
                    <a:pt x="222" y="195"/>
                  </a:cubicBezTo>
                  <a:cubicBezTo>
                    <a:pt x="185" y="165"/>
                    <a:pt x="141" y="143"/>
                    <a:pt x="105" y="143"/>
                  </a:cubicBezTo>
                  <a:cubicBezTo>
                    <a:pt x="68" y="143"/>
                    <a:pt x="38" y="165"/>
                    <a:pt x="29" y="223"/>
                  </a:cubicBezTo>
                  <a:cubicBezTo>
                    <a:pt x="1" y="311"/>
                    <a:pt x="89" y="325"/>
                    <a:pt x="177" y="343"/>
                  </a:cubicBezTo>
                  <a:cubicBezTo>
                    <a:pt x="103" y="399"/>
                    <a:pt x="46" y="473"/>
                    <a:pt x="134" y="533"/>
                  </a:cubicBezTo>
                  <a:cubicBezTo>
                    <a:pt x="156" y="547"/>
                    <a:pt x="175" y="553"/>
                    <a:pt x="192" y="553"/>
                  </a:cubicBezTo>
                  <a:cubicBezTo>
                    <a:pt x="244" y="553"/>
                    <a:pt x="276" y="497"/>
                    <a:pt x="310" y="431"/>
                  </a:cubicBezTo>
                  <a:cubicBezTo>
                    <a:pt x="321" y="498"/>
                    <a:pt x="357" y="566"/>
                    <a:pt x="413" y="566"/>
                  </a:cubicBezTo>
                  <a:cubicBezTo>
                    <a:pt x="430" y="566"/>
                    <a:pt x="449" y="560"/>
                    <a:pt x="469" y="547"/>
                  </a:cubicBezTo>
                  <a:cubicBezTo>
                    <a:pt x="542" y="487"/>
                    <a:pt x="500" y="413"/>
                    <a:pt x="440" y="357"/>
                  </a:cubicBezTo>
                  <a:lnTo>
                    <a:pt x="440" y="357"/>
                  </a:lnTo>
                  <a:cubicBezTo>
                    <a:pt x="458" y="359"/>
                    <a:pt x="476" y="361"/>
                    <a:pt x="493" y="361"/>
                  </a:cubicBezTo>
                  <a:cubicBezTo>
                    <a:pt x="563" y="361"/>
                    <a:pt x="625" y="333"/>
                    <a:pt x="602" y="237"/>
                  </a:cubicBezTo>
                  <a:cubicBezTo>
                    <a:pt x="590" y="191"/>
                    <a:pt x="559" y="175"/>
                    <a:pt x="520" y="175"/>
                  </a:cubicBezTo>
                  <a:cubicBezTo>
                    <a:pt x="473" y="175"/>
                    <a:pt x="415" y="200"/>
                    <a:pt x="367" y="223"/>
                  </a:cubicBezTo>
                  <a:cubicBezTo>
                    <a:pt x="395" y="131"/>
                    <a:pt x="410" y="1"/>
                    <a:pt x="31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0;p48">
              <a:extLst>
                <a:ext uri="{FF2B5EF4-FFF2-40B4-BE49-F238E27FC236}">
                  <a16:creationId xmlns:a16="http://schemas.microsoft.com/office/drawing/2014/main" id="{C9F538BB-F3BD-77CB-1436-54A7BD2525B1}"/>
                </a:ext>
              </a:extLst>
            </p:cNvPr>
            <p:cNvSpPr/>
            <p:nvPr/>
          </p:nvSpPr>
          <p:spPr>
            <a:xfrm>
              <a:off x="5813000" y="2558575"/>
              <a:ext cx="15275" cy="14275"/>
            </a:xfrm>
            <a:custGeom>
              <a:avLst/>
              <a:gdLst/>
              <a:ahLst/>
              <a:cxnLst/>
              <a:rect l="l" t="t" r="r" b="b"/>
              <a:pathLst>
                <a:path w="611" h="571" extrusionOk="0">
                  <a:moveTo>
                    <a:pt x="283" y="1"/>
                  </a:moveTo>
                  <a:cubicBezTo>
                    <a:pt x="277" y="1"/>
                    <a:pt x="271" y="1"/>
                    <a:pt x="265" y="2"/>
                  </a:cubicBezTo>
                  <a:cubicBezTo>
                    <a:pt x="177" y="16"/>
                    <a:pt x="191" y="104"/>
                    <a:pt x="219" y="192"/>
                  </a:cubicBezTo>
                  <a:cubicBezTo>
                    <a:pt x="173" y="168"/>
                    <a:pt x="127" y="145"/>
                    <a:pt x="90" y="145"/>
                  </a:cubicBezTo>
                  <a:cubicBezTo>
                    <a:pt x="56" y="145"/>
                    <a:pt x="28" y="164"/>
                    <a:pt x="15" y="220"/>
                  </a:cubicBezTo>
                  <a:cubicBezTo>
                    <a:pt x="1" y="308"/>
                    <a:pt x="89" y="339"/>
                    <a:pt x="177" y="339"/>
                  </a:cubicBezTo>
                  <a:cubicBezTo>
                    <a:pt x="89" y="396"/>
                    <a:pt x="29" y="469"/>
                    <a:pt x="131" y="543"/>
                  </a:cubicBezTo>
                  <a:cubicBezTo>
                    <a:pt x="146" y="552"/>
                    <a:pt x="161" y="556"/>
                    <a:pt x="175" y="556"/>
                  </a:cubicBezTo>
                  <a:cubicBezTo>
                    <a:pt x="229" y="556"/>
                    <a:pt x="271" y="500"/>
                    <a:pt x="293" y="441"/>
                  </a:cubicBezTo>
                  <a:cubicBezTo>
                    <a:pt x="316" y="506"/>
                    <a:pt x="345" y="571"/>
                    <a:pt x="394" y="571"/>
                  </a:cubicBezTo>
                  <a:cubicBezTo>
                    <a:pt x="412" y="571"/>
                    <a:pt x="432" y="563"/>
                    <a:pt x="455" y="543"/>
                  </a:cubicBezTo>
                  <a:cubicBezTo>
                    <a:pt x="543" y="498"/>
                    <a:pt x="483" y="410"/>
                    <a:pt x="427" y="353"/>
                  </a:cubicBezTo>
                  <a:lnTo>
                    <a:pt x="427" y="353"/>
                  </a:lnTo>
                  <a:cubicBezTo>
                    <a:pt x="444" y="356"/>
                    <a:pt x="462" y="358"/>
                    <a:pt x="479" y="358"/>
                  </a:cubicBezTo>
                  <a:cubicBezTo>
                    <a:pt x="550" y="358"/>
                    <a:pt x="611" y="330"/>
                    <a:pt x="588" y="234"/>
                  </a:cubicBezTo>
                  <a:cubicBezTo>
                    <a:pt x="580" y="188"/>
                    <a:pt x="550" y="172"/>
                    <a:pt x="511" y="172"/>
                  </a:cubicBezTo>
                  <a:cubicBezTo>
                    <a:pt x="463" y="172"/>
                    <a:pt x="401" y="196"/>
                    <a:pt x="353" y="220"/>
                  </a:cubicBezTo>
                  <a:cubicBezTo>
                    <a:pt x="379" y="123"/>
                    <a:pt x="393" y="1"/>
                    <a:pt x="283"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1;p48">
              <a:extLst>
                <a:ext uri="{FF2B5EF4-FFF2-40B4-BE49-F238E27FC236}">
                  <a16:creationId xmlns:a16="http://schemas.microsoft.com/office/drawing/2014/main" id="{D1C2F8C4-B46B-1015-DF06-750AE38BF7A8}"/>
                </a:ext>
              </a:extLst>
            </p:cNvPr>
            <p:cNvSpPr/>
            <p:nvPr/>
          </p:nvSpPr>
          <p:spPr>
            <a:xfrm>
              <a:off x="5819600" y="2596325"/>
              <a:ext cx="47250" cy="1875"/>
            </a:xfrm>
            <a:custGeom>
              <a:avLst/>
              <a:gdLst/>
              <a:ahLst/>
              <a:cxnLst/>
              <a:rect l="l" t="t" r="r" b="b"/>
              <a:pathLst>
                <a:path w="1890" h="75" extrusionOk="0">
                  <a:moveTo>
                    <a:pt x="940" y="1"/>
                  </a:moveTo>
                  <a:cubicBezTo>
                    <a:pt x="630" y="1"/>
                    <a:pt x="324" y="1"/>
                    <a:pt x="1" y="43"/>
                  </a:cubicBezTo>
                  <a:cubicBezTo>
                    <a:pt x="324" y="74"/>
                    <a:pt x="630" y="74"/>
                    <a:pt x="940" y="74"/>
                  </a:cubicBezTo>
                  <a:cubicBezTo>
                    <a:pt x="1260" y="74"/>
                    <a:pt x="1570" y="74"/>
                    <a:pt x="1890" y="43"/>
                  </a:cubicBezTo>
                  <a:cubicBezTo>
                    <a:pt x="1570" y="1"/>
                    <a:pt x="1260" y="1"/>
                    <a:pt x="940" y="1"/>
                  </a:cubicBezTo>
                  <a:close/>
                </a:path>
              </a:pathLst>
            </a:custGeom>
            <a:solidFill>
              <a:srgbClr val="FFF5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2;p48">
              <a:extLst>
                <a:ext uri="{FF2B5EF4-FFF2-40B4-BE49-F238E27FC236}">
                  <a16:creationId xmlns:a16="http://schemas.microsoft.com/office/drawing/2014/main" id="{BCB54C7C-A078-A177-B696-73824DD17929}"/>
                </a:ext>
              </a:extLst>
            </p:cNvPr>
            <p:cNvSpPr/>
            <p:nvPr/>
          </p:nvSpPr>
          <p:spPr>
            <a:xfrm>
              <a:off x="5834300" y="2479100"/>
              <a:ext cx="28150" cy="46550"/>
            </a:xfrm>
            <a:custGeom>
              <a:avLst/>
              <a:gdLst/>
              <a:ahLst/>
              <a:cxnLst/>
              <a:rect l="l" t="t" r="r" b="b"/>
              <a:pathLst>
                <a:path w="1126" h="1862" extrusionOk="0">
                  <a:moveTo>
                    <a:pt x="996" y="1"/>
                  </a:moveTo>
                  <a:cubicBezTo>
                    <a:pt x="658" y="219"/>
                    <a:pt x="334" y="483"/>
                    <a:pt x="0" y="718"/>
                  </a:cubicBezTo>
                  <a:lnTo>
                    <a:pt x="71" y="863"/>
                  </a:lnTo>
                  <a:lnTo>
                    <a:pt x="144" y="1056"/>
                  </a:lnTo>
                  <a:cubicBezTo>
                    <a:pt x="176" y="1112"/>
                    <a:pt x="190" y="1172"/>
                    <a:pt x="218" y="1232"/>
                  </a:cubicBezTo>
                  <a:cubicBezTo>
                    <a:pt x="264" y="1362"/>
                    <a:pt x="320" y="1478"/>
                    <a:pt x="366" y="1598"/>
                  </a:cubicBezTo>
                  <a:lnTo>
                    <a:pt x="380" y="1626"/>
                  </a:lnTo>
                  <a:cubicBezTo>
                    <a:pt x="440" y="1774"/>
                    <a:pt x="584" y="1862"/>
                    <a:pt x="732" y="1862"/>
                  </a:cubicBezTo>
                  <a:cubicBezTo>
                    <a:pt x="950" y="1862"/>
                    <a:pt x="1126" y="1686"/>
                    <a:pt x="1126" y="1478"/>
                  </a:cubicBezTo>
                  <a:cubicBezTo>
                    <a:pt x="1126" y="1334"/>
                    <a:pt x="1126" y="1186"/>
                    <a:pt x="1112" y="1038"/>
                  </a:cubicBezTo>
                  <a:lnTo>
                    <a:pt x="1112" y="820"/>
                  </a:lnTo>
                  <a:lnTo>
                    <a:pt x="1084" y="616"/>
                  </a:lnTo>
                  <a:lnTo>
                    <a:pt x="1024" y="177"/>
                  </a:lnTo>
                  <a:cubicBezTo>
                    <a:pt x="1024" y="117"/>
                    <a:pt x="1010" y="57"/>
                    <a:pt x="996"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3;p48">
              <a:extLst>
                <a:ext uri="{FF2B5EF4-FFF2-40B4-BE49-F238E27FC236}">
                  <a16:creationId xmlns:a16="http://schemas.microsoft.com/office/drawing/2014/main" id="{3400D8BD-4540-DF1D-37A2-BC1FE19A33C3}"/>
                </a:ext>
              </a:extLst>
            </p:cNvPr>
            <p:cNvSpPr/>
            <p:nvPr/>
          </p:nvSpPr>
          <p:spPr>
            <a:xfrm>
              <a:off x="5829100" y="2497675"/>
              <a:ext cx="37400" cy="28450"/>
            </a:xfrm>
            <a:custGeom>
              <a:avLst/>
              <a:gdLst/>
              <a:ahLst/>
              <a:cxnLst/>
              <a:rect l="l" t="t" r="r" b="b"/>
              <a:pathLst>
                <a:path w="1496" h="1138" extrusionOk="0">
                  <a:moveTo>
                    <a:pt x="1294" y="1"/>
                  </a:moveTo>
                  <a:cubicBezTo>
                    <a:pt x="1248" y="1"/>
                    <a:pt x="1088" y="32"/>
                    <a:pt x="1088" y="32"/>
                  </a:cubicBezTo>
                  <a:lnTo>
                    <a:pt x="602" y="105"/>
                  </a:lnTo>
                  <a:lnTo>
                    <a:pt x="602" y="179"/>
                  </a:lnTo>
                  <a:lnTo>
                    <a:pt x="472" y="225"/>
                  </a:lnTo>
                  <a:cubicBezTo>
                    <a:pt x="472" y="225"/>
                    <a:pt x="426" y="253"/>
                    <a:pt x="352" y="313"/>
                  </a:cubicBezTo>
                  <a:cubicBezTo>
                    <a:pt x="208" y="401"/>
                    <a:pt x="1" y="577"/>
                    <a:pt x="60" y="679"/>
                  </a:cubicBezTo>
                  <a:cubicBezTo>
                    <a:pt x="83" y="719"/>
                    <a:pt x="125" y="735"/>
                    <a:pt x="174" y="735"/>
                  </a:cubicBezTo>
                  <a:cubicBezTo>
                    <a:pt x="282" y="735"/>
                    <a:pt x="426" y="660"/>
                    <a:pt x="486" y="619"/>
                  </a:cubicBezTo>
                  <a:cubicBezTo>
                    <a:pt x="500" y="619"/>
                    <a:pt x="514" y="605"/>
                    <a:pt x="514" y="605"/>
                  </a:cubicBezTo>
                  <a:lnTo>
                    <a:pt x="514" y="707"/>
                  </a:lnTo>
                  <a:lnTo>
                    <a:pt x="514" y="753"/>
                  </a:lnTo>
                  <a:cubicBezTo>
                    <a:pt x="528" y="795"/>
                    <a:pt x="588" y="985"/>
                    <a:pt x="662" y="1059"/>
                  </a:cubicBezTo>
                  <a:cubicBezTo>
                    <a:pt x="702" y="1102"/>
                    <a:pt x="759" y="1136"/>
                    <a:pt x="827" y="1136"/>
                  </a:cubicBezTo>
                  <a:cubicBezTo>
                    <a:pt x="854" y="1136"/>
                    <a:pt x="882" y="1130"/>
                    <a:pt x="912" y="1119"/>
                  </a:cubicBezTo>
                  <a:cubicBezTo>
                    <a:pt x="912" y="1119"/>
                    <a:pt x="951" y="1137"/>
                    <a:pt x="1011" y="1137"/>
                  </a:cubicBezTo>
                  <a:cubicBezTo>
                    <a:pt x="1041" y="1137"/>
                    <a:pt x="1077" y="1133"/>
                    <a:pt x="1116" y="1119"/>
                  </a:cubicBezTo>
                  <a:cubicBezTo>
                    <a:pt x="1116" y="1119"/>
                    <a:pt x="1135" y="1128"/>
                    <a:pt x="1174" y="1128"/>
                  </a:cubicBezTo>
                  <a:cubicBezTo>
                    <a:pt x="1202" y="1128"/>
                    <a:pt x="1242" y="1123"/>
                    <a:pt x="1292" y="1104"/>
                  </a:cubicBezTo>
                  <a:cubicBezTo>
                    <a:pt x="1292" y="1104"/>
                    <a:pt x="1310" y="1111"/>
                    <a:pt x="1341" y="1111"/>
                  </a:cubicBezTo>
                  <a:cubicBezTo>
                    <a:pt x="1356" y="1111"/>
                    <a:pt x="1374" y="1109"/>
                    <a:pt x="1394" y="1104"/>
                  </a:cubicBezTo>
                  <a:cubicBezTo>
                    <a:pt x="1422" y="1104"/>
                    <a:pt x="1439" y="1087"/>
                    <a:pt x="1467" y="1087"/>
                  </a:cubicBezTo>
                  <a:cubicBezTo>
                    <a:pt x="1496" y="1059"/>
                    <a:pt x="1496" y="929"/>
                    <a:pt x="1482" y="753"/>
                  </a:cubicBezTo>
                  <a:cubicBezTo>
                    <a:pt x="1467" y="489"/>
                    <a:pt x="1306" y="3"/>
                    <a:pt x="1306" y="3"/>
                  </a:cubicBezTo>
                  <a:cubicBezTo>
                    <a:pt x="1306" y="1"/>
                    <a:pt x="1301" y="1"/>
                    <a:pt x="1294"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p48">
              <a:extLst>
                <a:ext uri="{FF2B5EF4-FFF2-40B4-BE49-F238E27FC236}">
                  <a16:creationId xmlns:a16="http://schemas.microsoft.com/office/drawing/2014/main" id="{D4DC8C5B-EF5E-8C7A-CA4A-C59A4C37E011}"/>
                </a:ext>
              </a:extLst>
            </p:cNvPr>
            <p:cNvSpPr/>
            <p:nvPr/>
          </p:nvSpPr>
          <p:spPr>
            <a:xfrm>
              <a:off x="5758775" y="2350050"/>
              <a:ext cx="105525" cy="147675"/>
            </a:xfrm>
            <a:custGeom>
              <a:avLst/>
              <a:gdLst/>
              <a:ahLst/>
              <a:cxnLst/>
              <a:rect l="l" t="t" r="r" b="b"/>
              <a:pathLst>
                <a:path w="4221" h="5907" extrusionOk="0">
                  <a:moveTo>
                    <a:pt x="895" y="1"/>
                  </a:moveTo>
                  <a:cubicBezTo>
                    <a:pt x="70" y="1"/>
                    <a:pt x="0" y="773"/>
                    <a:pt x="31" y="1012"/>
                  </a:cubicBezTo>
                  <a:cubicBezTo>
                    <a:pt x="59" y="1262"/>
                    <a:pt x="865" y="2539"/>
                    <a:pt x="1452" y="3196"/>
                  </a:cubicBezTo>
                  <a:cubicBezTo>
                    <a:pt x="2036" y="3858"/>
                    <a:pt x="2961" y="5866"/>
                    <a:pt x="2961" y="5866"/>
                  </a:cubicBezTo>
                  <a:cubicBezTo>
                    <a:pt x="3016" y="5895"/>
                    <a:pt x="3096" y="5906"/>
                    <a:pt x="3189" y="5906"/>
                  </a:cubicBezTo>
                  <a:cubicBezTo>
                    <a:pt x="3563" y="5906"/>
                    <a:pt x="4147" y="5719"/>
                    <a:pt x="4147" y="5719"/>
                  </a:cubicBezTo>
                  <a:cubicBezTo>
                    <a:pt x="4147" y="5719"/>
                    <a:pt x="4221" y="5131"/>
                    <a:pt x="3753" y="3826"/>
                  </a:cubicBezTo>
                  <a:cubicBezTo>
                    <a:pt x="3267" y="2525"/>
                    <a:pt x="2536" y="1452"/>
                    <a:pt x="1966" y="678"/>
                  </a:cubicBezTo>
                  <a:cubicBezTo>
                    <a:pt x="1486" y="15"/>
                    <a:pt x="1006" y="3"/>
                    <a:pt x="969" y="3"/>
                  </a:cubicBezTo>
                  <a:cubicBezTo>
                    <a:pt x="968" y="3"/>
                    <a:pt x="967" y="3"/>
                    <a:pt x="967" y="3"/>
                  </a:cubicBezTo>
                  <a:cubicBezTo>
                    <a:pt x="942" y="1"/>
                    <a:pt x="919" y="1"/>
                    <a:pt x="895"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5;p48">
              <a:extLst>
                <a:ext uri="{FF2B5EF4-FFF2-40B4-BE49-F238E27FC236}">
                  <a16:creationId xmlns:a16="http://schemas.microsoft.com/office/drawing/2014/main" id="{1834F655-2258-825E-6519-273E43509849}"/>
                </a:ext>
              </a:extLst>
            </p:cNvPr>
            <p:cNvSpPr/>
            <p:nvPr/>
          </p:nvSpPr>
          <p:spPr>
            <a:xfrm>
              <a:off x="5793575" y="2425550"/>
              <a:ext cx="6275" cy="9975"/>
            </a:xfrm>
            <a:custGeom>
              <a:avLst/>
              <a:gdLst/>
              <a:ahLst/>
              <a:cxnLst/>
              <a:rect l="l" t="t" r="r" b="b"/>
              <a:pathLst>
                <a:path w="251" h="399" extrusionOk="0">
                  <a:moveTo>
                    <a:pt x="1" y="1"/>
                  </a:moveTo>
                  <a:lnTo>
                    <a:pt x="1" y="1"/>
                  </a:lnTo>
                  <a:cubicBezTo>
                    <a:pt x="15" y="74"/>
                    <a:pt x="60" y="148"/>
                    <a:pt x="89" y="222"/>
                  </a:cubicBezTo>
                  <a:cubicBezTo>
                    <a:pt x="134" y="296"/>
                    <a:pt x="176" y="352"/>
                    <a:pt x="250" y="398"/>
                  </a:cubicBezTo>
                  <a:cubicBezTo>
                    <a:pt x="236" y="324"/>
                    <a:pt x="205" y="250"/>
                    <a:pt x="162" y="176"/>
                  </a:cubicBezTo>
                  <a:cubicBezTo>
                    <a:pt x="117" y="103"/>
                    <a:pt x="74" y="46"/>
                    <a:pt x="1"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6;p48">
              <a:extLst>
                <a:ext uri="{FF2B5EF4-FFF2-40B4-BE49-F238E27FC236}">
                  <a16:creationId xmlns:a16="http://schemas.microsoft.com/office/drawing/2014/main" id="{95FCBFCA-A01D-DE13-A572-1CB5C2E74327}"/>
                </a:ext>
              </a:extLst>
            </p:cNvPr>
            <p:cNvSpPr/>
            <p:nvPr/>
          </p:nvSpPr>
          <p:spPr>
            <a:xfrm>
              <a:off x="5663875" y="2345000"/>
              <a:ext cx="51725" cy="114425"/>
            </a:xfrm>
            <a:custGeom>
              <a:avLst/>
              <a:gdLst/>
              <a:ahLst/>
              <a:cxnLst/>
              <a:rect l="l" t="t" r="r" b="b"/>
              <a:pathLst>
                <a:path w="2069" h="4577" extrusionOk="0">
                  <a:moveTo>
                    <a:pt x="1495" y="1"/>
                  </a:moveTo>
                  <a:cubicBezTo>
                    <a:pt x="1291" y="1"/>
                    <a:pt x="764" y="117"/>
                    <a:pt x="616" y="159"/>
                  </a:cubicBezTo>
                  <a:cubicBezTo>
                    <a:pt x="602" y="159"/>
                    <a:pt x="588" y="190"/>
                    <a:pt x="588" y="205"/>
                  </a:cubicBezTo>
                  <a:cubicBezTo>
                    <a:pt x="851" y="2357"/>
                    <a:pt x="88" y="3796"/>
                    <a:pt x="0" y="3940"/>
                  </a:cubicBezTo>
                  <a:lnTo>
                    <a:pt x="0" y="3958"/>
                  </a:lnTo>
                  <a:lnTo>
                    <a:pt x="46" y="4528"/>
                  </a:lnTo>
                  <a:cubicBezTo>
                    <a:pt x="46" y="4551"/>
                    <a:pt x="65" y="4577"/>
                    <a:pt x="88" y="4577"/>
                  </a:cubicBezTo>
                  <a:cubicBezTo>
                    <a:pt x="93" y="4577"/>
                    <a:pt x="97" y="4576"/>
                    <a:pt x="102" y="4573"/>
                  </a:cubicBezTo>
                  <a:cubicBezTo>
                    <a:pt x="2069" y="4028"/>
                    <a:pt x="1597" y="440"/>
                    <a:pt x="1541" y="43"/>
                  </a:cubicBezTo>
                  <a:cubicBezTo>
                    <a:pt x="1523" y="15"/>
                    <a:pt x="1509" y="1"/>
                    <a:pt x="149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87;p48">
              <a:extLst>
                <a:ext uri="{FF2B5EF4-FFF2-40B4-BE49-F238E27FC236}">
                  <a16:creationId xmlns:a16="http://schemas.microsoft.com/office/drawing/2014/main" id="{79848295-5460-F507-EDF2-E89D984D2D4E}"/>
                </a:ext>
              </a:extLst>
            </p:cNvPr>
            <p:cNvSpPr/>
            <p:nvPr/>
          </p:nvSpPr>
          <p:spPr>
            <a:xfrm>
              <a:off x="5667550" y="2348950"/>
              <a:ext cx="33725" cy="96775"/>
            </a:xfrm>
            <a:custGeom>
              <a:avLst/>
              <a:gdLst/>
              <a:ahLst/>
              <a:cxnLst/>
              <a:rect l="l" t="t" r="r" b="b"/>
              <a:pathLst>
                <a:path w="1349" h="3871" extrusionOk="0">
                  <a:moveTo>
                    <a:pt x="1172" y="1"/>
                  </a:moveTo>
                  <a:lnTo>
                    <a:pt x="1218" y="251"/>
                  </a:lnTo>
                  <a:cubicBezTo>
                    <a:pt x="1232" y="324"/>
                    <a:pt x="1260" y="412"/>
                    <a:pt x="1260" y="500"/>
                  </a:cubicBezTo>
                  <a:lnTo>
                    <a:pt x="1288" y="750"/>
                  </a:lnTo>
                  <a:lnTo>
                    <a:pt x="1288" y="866"/>
                  </a:lnTo>
                  <a:lnTo>
                    <a:pt x="1288" y="1000"/>
                  </a:lnTo>
                  <a:lnTo>
                    <a:pt x="1288" y="1250"/>
                  </a:lnTo>
                  <a:cubicBezTo>
                    <a:pt x="1288" y="1337"/>
                    <a:pt x="1274" y="1408"/>
                    <a:pt x="1274" y="1496"/>
                  </a:cubicBezTo>
                  <a:lnTo>
                    <a:pt x="1260" y="1629"/>
                  </a:lnTo>
                  <a:lnTo>
                    <a:pt x="1232" y="1746"/>
                  </a:lnTo>
                  <a:cubicBezTo>
                    <a:pt x="1218" y="1833"/>
                    <a:pt x="1200" y="1907"/>
                    <a:pt x="1172" y="1995"/>
                  </a:cubicBezTo>
                  <a:cubicBezTo>
                    <a:pt x="1098" y="2319"/>
                    <a:pt x="968" y="2625"/>
                    <a:pt x="792" y="2903"/>
                  </a:cubicBezTo>
                  <a:cubicBezTo>
                    <a:pt x="704" y="3051"/>
                    <a:pt x="602" y="3184"/>
                    <a:pt x="497" y="3314"/>
                  </a:cubicBezTo>
                  <a:cubicBezTo>
                    <a:pt x="450" y="3361"/>
                    <a:pt x="403" y="3411"/>
                    <a:pt x="355" y="3460"/>
                  </a:cubicBezTo>
                  <a:lnTo>
                    <a:pt x="355" y="3460"/>
                  </a:lnTo>
                  <a:cubicBezTo>
                    <a:pt x="365" y="3445"/>
                    <a:pt x="374" y="3431"/>
                    <a:pt x="381" y="3416"/>
                  </a:cubicBezTo>
                  <a:lnTo>
                    <a:pt x="441" y="3300"/>
                  </a:lnTo>
                  <a:cubicBezTo>
                    <a:pt x="469" y="3240"/>
                    <a:pt x="515" y="3167"/>
                    <a:pt x="543" y="3096"/>
                  </a:cubicBezTo>
                  <a:lnTo>
                    <a:pt x="617" y="2875"/>
                  </a:lnTo>
                  <a:cubicBezTo>
                    <a:pt x="704" y="2569"/>
                    <a:pt x="778" y="2259"/>
                    <a:pt x="792" y="1935"/>
                  </a:cubicBezTo>
                  <a:cubicBezTo>
                    <a:pt x="806" y="1629"/>
                    <a:pt x="792" y="1306"/>
                    <a:pt x="747" y="1000"/>
                  </a:cubicBezTo>
                  <a:cubicBezTo>
                    <a:pt x="690" y="690"/>
                    <a:pt x="631" y="384"/>
                    <a:pt x="529" y="89"/>
                  </a:cubicBezTo>
                  <a:lnTo>
                    <a:pt x="529" y="89"/>
                  </a:lnTo>
                  <a:cubicBezTo>
                    <a:pt x="617" y="398"/>
                    <a:pt x="673" y="704"/>
                    <a:pt x="704" y="1014"/>
                  </a:cubicBezTo>
                  <a:cubicBezTo>
                    <a:pt x="733" y="1320"/>
                    <a:pt x="747" y="1629"/>
                    <a:pt x="719" y="1935"/>
                  </a:cubicBezTo>
                  <a:cubicBezTo>
                    <a:pt x="704" y="2245"/>
                    <a:pt x="645" y="2551"/>
                    <a:pt x="543" y="2846"/>
                  </a:cubicBezTo>
                  <a:lnTo>
                    <a:pt x="469" y="3065"/>
                  </a:lnTo>
                  <a:cubicBezTo>
                    <a:pt x="441" y="3138"/>
                    <a:pt x="395" y="3198"/>
                    <a:pt x="367" y="3272"/>
                  </a:cubicBezTo>
                  <a:lnTo>
                    <a:pt x="307" y="3374"/>
                  </a:lnTo>
                  <a:cubicBezTo>
                    <a:pt x="293" y="3402"/>
                    <a:pt x="279" y="3448"/>
                    <a:pt x="251" y="3476"/>
                  </a:cubicBezTo>
                  <a:lnTo>
                    <a:pt x="147" y="3642"/>
                  </a:lnTo>
                  <a:lnTo>
                    <a:pt x="147" y="3642"/>
                  </a:lnTo>
                  <a:cubicBezTo>
                    <a:pt x="141" y="3645"/>
                    <a:pt x="136" y="3649"/>
                    <a:pt x="131" y="3652"/>
                  </a:cubicBezTo>
                  <a:lnTo>
                    <a:pt x="137" y="3657"/>
                  </a:lnTo>
                  <a:lnTo>
                    <a:pt x="137" y="3657"/>
                  </a:lnTo>
                  <a:lnTo>
                    <a:pt x="131" y="3666"/>
                  </a:lnTo>
                  <a:lnTo>
                    <a:pt x="1" y="3870"/>
                  </a:lnTo>
                  <a:lnTo>
                    <a:pt x="191" y="3726"/>
                  </a:lnTo>
                  <a:cubicBezTo>
                    <a:pt x="455" y="3504"/>
                    <a:pt x="673" y="3240"/>
                    <a:pt x="849" y="2948"/>
                  </a:cubicBezTo>
                  <a:cubicBezTo>
                    <a:pt x="1025" y="2657"/>
                    <a:pt x="1158" y="2333"/>
                    <a:pt x="1246" y="2009"/>
                  </a:cubicBezTo>
                  <a:cubicBezTo>
                    <a:pt x="1260" y="1921"/>
                    <a:pt x="1274" y="1833"/>
                    <a:pt x="1288" y="1760"/>
                  </a:cubicBezTo>
                  <a:lnTo>
                    <a:pt x="1320" y="1629"/>
                  </a:lnTo>
                  <a:lnTo>
                    <a:pt x="1320" y="1496"/>
                  </a:lnTo>
                  <a:cubicBezTo>
                    <a:pt x="1334" y="1425"/>
                    <a:pt x="1334" y="1337"/>
                    <a:pt x="1348" y="1250"/>
                  </a:cubicBezTo>
                  <a:lnTo>
                    <a:pt x="1334" y="1000"/>
                  </a:lnTo>
                  <a:lnTo>
                    <a:pt x="1334" y="866"/>
                  </a:lnTo>
                  <a:lnTo>
                    <a:pt x="1320" y="736"/>
                  </a:lnTo>
                  <a:lnTo>
                    <a:pt x="1288" y="486"/>
                  </a:lnTo>
                  <a:cubicBezTo>
                    <a:pt x="1260" y="324"/>
                    <a:pt x="1218" y="163"/>
                    <a:pt x="1172"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88;p48">
              <a:extLst>
                <a:ext uri="{FF2B5EF4-FFF2-40B4-BE49-F238E27FC236}">
                  <a16:creationId xmlns:a16="http://schemas.microsoft.com/office/drawing/2014/main" id="{487E5E18-87FF-8E59-4946-1B002A4FE4DC}"/>
                </a:ext>
              </a:extLst>
            </p:cNvPr>
            <p:cNvSpPr/>
            <p:nvPr/>
          </p:nvSpPr>
          <p:spPr>
            <a:xfrm>
              <a:off x="5749600" y="2345000"/>
              <a:ext cx="51750" cy="114425"/>
            </a:xfrm>
            <a:custGeom>
              <a:avLst/>
              <a:gdLst/>
              <a:ahLst/>
              <a:cxnLst/>
              <a:rect l="l" t="t" r="r" b="b"/>
              <a:pathLst>
                <a:path w="2070" h="4577" extrusionOk="0">
                  <a:moveTo>
                    <a:pt x="574" y="1"/>
                  </a:moveTo>
                  <a:cubicBezTo>
                    <a:pt x="557" y="1"/>
                    <a:pt x="543" y="15"/>
                    <a:pt x="528" y="43"/>
                  </a:cubicBezTo>
                  <a:cubicBezTo>
                    <a:pt x="469" y="440"/>
                    <a:pt x="1" y="4028"/>
                    <a:pt x="1964" y="4573"/>
                  </a:cubicBezTo>
                  <a:cubicBezTo>
                    <a:pt x="1969" y="4576"/>
                    <a:pt x="1974" y="4577"/>
                    <a:pt x="1979" y="4577"/>
                  </a:cubicBezTo>
                  <a:cubicBezTo>
                    <a:pt x="2004" y="4577"/>
                    <a:pt x="2023" y="4551"/>
                    <a:pt x="2023" y="4528"/>
                  </a:cubicBezTo>
                  <a:lnTo>
                    <a:pt x="2069" y="3958"/>
                  </a:lnTo>
                  <a:cubicBezTo>
                    <a:pt x="2069" y="3958"/>
                    <a:pt x="2069" y="3940"/>
                    <a:pt x="2052" y="3940"/>
                  </a:cubicBezTo>
                  <a:cubicBezTo>
                    <a:pt x="1981" y="3796"/>
                    <a:pt x="1218" y="2357"/>
                    <a:pt x="1482" y="205"/>
                  </a:cubicBezTo>
                  <a:cubicBezTo>
                    <a:pt x="1482" y="190"/>
                    <a:pt x="1468" y="159"/>
                    <a:pt x="1454" y="159"/>
                  </a:cubicBezTo>
                  <a:cubicBezTo>
                    <a:pt x="1306" y="117"/>
                    <a:pt x="778" y="1"/>
                    <a:pt x="574"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89;p48">
              <a:extLst>
                <a:ext uri="{FF2B5EF4-FFF2-40B4-BE49-F238E27FC236}">
                  <a16:creationId xmlns:a16="http://schemas.microsoft.com/office/drawing/2014/main" id="{E56A064C-83EB-4DEB-1957-2F9D2C074736}"/>
                </a:ext>
              </a:extLst>
            </p:cNvPr>
            <p:cNvSpPr/>
            <p:nvPr/>
          </p:nvSpPr>
          <p:spPr>
            <a:xfrm>
              <a:off x="5764300" y="2349750"/>
              <a:ext cx="29650" cy="99300"/>
            </a:xfrm>
            <a:custGeom>
              <a:avLst/>
              <a:gdLst/>
              <a:ahLst/>
              <a:cxnLst/>
              <a:rect l="l" t="t" r="r" b="b"/>
              <a:pathLst>
                <a:path w="1186" h="3972" extrusionOk="0">
                  <a:moveTo>
                    <a:pt x="57" y="0"/>
                  </a:moveTo>
                  <a:cubicBezTo>
                    <a:pt x="14" y="352"/>
                    <a:pt x="0" y="718"/>
                    <a:pt x="0" y="1070"/>
                  </a:cubicBezTo>
                  <a:cubicBezTo>
                    <a:pt x="0" y="1422"/>
                    <a:pt x="28" y="1773"/>
                    <a:pt x="74" y="2125"/>
                  </a:cubicBezTo>
                  <a:cubicBezTo>
                    <a:pt x="102" y="2315"/>
                    <a:pt x="130" y="2477"/>
                    <a:pt x="190" y="2653"/>
                  </a:cubicBezTo>
                  <a:cubicBezTo>
                    <a:pt x="232" y="2829"/>
                    <a:pt x="292" y="3004"/>
                    <a:pt x="366" y="3166"/>
                  </a:cubicBezTo>
                  <a:cubicBezTo>
                    <a:pt x="440" y="3328"/>
                    <a:pt x="542" y="3486"/>
                    <a:pt x="658" y="3620"/>
                  </a:cubicBezTo>
                  <a:cubicBezTo>
                    <a:pt x="778" y="3750"/>
                    <a:pt x="922" y="3870"/>
                    <a:pt x="1098" y="3926"/>
                  </a:cubicBezTo>
                  <a:lnTo>
                    <a:pt x="1186" y="3972"/>
                  </a:lnTo>
                  <a:lnTo>
                    <a:pt x="1157" y="3884"/>
                  </a:lnTo>
                  <a:cubicBezTo>
                    <a:pt x="1055" y="3574"/>
                    <a:pt x="968" y="3268"/>
                    <a:pt x="894" y="2959"/>
                  </a:cubicBezTo>
                  <a:cubicBezTo>
                    <a:pt x="820" y="2653"/>
                    <a:pt x="760" y="2329"/>
                    <a:pt x="718" y="2023"/>
                  </a:cubicBezTo>
                  <a:cubicBezTo>
                    <a:pt x="658" y="1699"/>
                    <a:pt x="630" y="1393"/>
                    <a:pt x="630" y="1070"/>
                  </a:cubicBezTo>
                  <a:cubicBezTo>
                    <a:pt x="630" y="746"/>
                    <a:pt x="644" y="426"/>
                    <a:pt x="746" y="117"/>
                  </a:cubicBezTo>
                  <a:lnTo>
                    <a:pt x="746" y="117"/>
                  </a:lnTo>
                  <a:cubicBezTo>
                    <a:pt x="630" y="426"/>
                    <a:pt x="602" y="746"/>
                    <a:pt x="584" y="1070"/>
                  </a:cubicBezTo>
                  <a:cubicBezTo>
                    <a:pt x="584" y="1393"/>
                    <a:pt x="616" y="1714"/>
                    <a:pt x="658" y="2023"/>
                  </a:cubicBezTo>
                  <a:cubicBezTo>
                    <a:pt x="690" y="2343"/>
                    <a:pt x="746" y="2667"/>
                    <a:pt x="820" y="2976"/>
                  </a:cubicBezTo>
                  <a:cubicBezTo>
                    <a:pt x="887" y="3266"/>
                    <a:pt x="965" y="3547"/>
                    <a:pt x="1055" y="3824"/>
                  </a:cubicBezTo>
                  <a:lnTo>
                    <a:pt x="1055" y="3824"/>
                  </a:lnTo>
                  <a:cubicBezTo>
                    <a:pt x="926" y="3763"/>
                    <a:pt x="816" y="3673"/>
                    <a:pt x="718" y="3560"/>
                  </a:cubicBezTo>
                  <a:cubicBezTo>
                    <a:pt x="602" y="3430"/>
                    <a:pt x="514" y="3282"/>
                    <a:pt x="440" y="3135"/>
                  </a:cubicBezTo>
                  <a:cubicBezTo>
                    <a:pt x="278" y="2814"/>
                    <a:pt x="204" y="2463"/>
                    <a:pt x="144" y="2125"/>
                  </a:cubicBezTo>
                  <a:cubicBezTo>
                    <a:pt x="88" y="1773"/>
                    <a:pt x="57" y="1422"/>
                    <a:pt x="42" y="1070"/>
                  </a:cubicBezTo>
                  <a:cubicBezTo>
                    <a:pt x="28" y="718"/>
                    <a:pt x="28" y="366"/>
                    <a:pt x="57"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90;p48">
              <a:extLst>
                <a:ext uri="{FF2B5EF4-FFF2-40B4-BE49-F238E27FC236}">
                  <a16:creationId xmlns:a16="http://schemas.microsoft.com/office/drawing/2014/main" id="{B19F12E5-01A0-C78C-557A-D787C0D30813}"/>
                </a:ext>
              </a:extLst>
            </p:cNvPr>
            <p:cNvSpPr/>
            <p:nvPr/>
          </p:nvSpPr>
          <p:spPr>
            <a:xfrm>
              <a:off x="5662825" y="2269100"/>
              <a:ext cx="9500" cy="2575"/>
            </a:xfrm>
            <a:custGeom>
              <a:avLst/>
              <a:gdLst/>
              <a:ahLst/>
              <a:cxnLst/>
              <a:rect l="l" t="t" r="r" b="b"/>
              <a:pathLst>
                <a:path w="380" h="103" extrusionOk="0">
                  <a:moveTo>
                    <a:pt x="28" y="1"/>
                  </a:moveTo>
                  <a:cubicBezTo>
                    <a:pt x="14" y="1"/>
                    <a:pt x="0" y="15"/>
                    <a:pt x="0" y="29"/>
                  </a:cubicBezTo>
                  <a:cubicBezTo>
                    <a:pt x="0" y="47"/>
                    <a:pt x="14" y="61"/>
                    <a:pt x="28" y="75"/>
                  </a:cubicBezTo>
                  <a:lnTo>
                    <a:pt x="320" y="103"/>
                  </a:lnTo>
                  <a:cubicBezTo>
                    <a:pt x="352" y="103"/>
                    <a:pt x="380" y="89"/>
                    <a:pt x="380" y="61"/>
                  </a:cubicBezTo>
                  <a:cubicBezTo>
                    <a:pt x="380" y="29"/>
                    <a:pt x="352" y="15"/>
                    <a:pt x="320" y="15"/>
                  </a:cubicBezTo>
                  <a:lnTo>
                    <a:pt x="28"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91;p48">
              <a:extLst>
                <a:ext uri="{FF2B5EF4-FFF2-40B4-BE49-F238E27FC236}">
                  <a16:creationId xmlns:a16="http://schemas.microsoft.com/office/drawing/2014/main" id="{5E633240-B170-6785-77A6-D268DC573DFD}"/>
                </a:ext>
              </a:extLst>
            </p:cNvPr>
            <p:cNvSpPr/>
            <p:nvPr/>
          </p:nvSpPr>
          <p:spPr>
            <a:xfrm>
              <a:off x="5663525" y="2264725"/>
              <a:ext cx="9525" cy="4200"/>
            </a:xfrm>
            <a:custGeom>
              <a:avLst/>
              <a:gdLst/>
              <a:ahLst/>
              <a:cxnLst/>
              <a:rect l="l" t="t" r="r" b="b"/>
              <a:pathLst>
                <a:path w="381" h="168" extrusionOk="0">
                  <a:moveTo>
                    <a:pt x="42" y="0"/>
                  </a:moveTo>
                  <a:cubicBezTo>
                    <a:pt x="28" y="0"/>
                    <a:pt x="14" y="0"/>
                    <a:pt x="14" y="14"/>
                  </a:cubicBezTo>
                  <a:cubicBezTo>
                    <a:pt x="0" y="28"/>
                    <a:pt x="14" y="60"/>
                    <a:pt x="28" y="60"/>
                  </a:cubicBezTo>
                  <a:lnTo>
                    <a:pt x="306" y="162"/>
                  </a:lnTo>
                  <a:cubicBezTo>
                    <a:pt x="315" y="166"/>
                    <a:pt x="323" y="167"/>
                    <a:pt x="330" y="167"/>
                  </a:cubicBezTo>
                  <a:cubicBezTo>
                    <a:pt x="351" y="167"/>
                    <a:pt x="366" y="154"/>
                    <a:pt x="366" y="134"/>
                  </a:cubicBezTo>
                  <a:cubicBezTo>
                    <a:pt x="380" y="102"/>
                    <a:pt x="366" y="88"/>
                    <a:pt x="338" y="74"/>
                  </a:cubicBezTo>
                  <a:lnTo>
                    <a:pt x="42"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92;p48">
              <a:extLst>
                <a:ext uri="{FF2B5EF4-FFF2-40B4-BE49-F238E27FC236}">
                  <a16:creationId xmlns:a16="http://schemas.microsoft.com/office/drawing/2014/main" id="{6DC254A8-E027-F5E4-5B28-723D346D5AF9}"/>
                </a:ext>
              </a:extLst>
            </p:cNvPr>
            <p:cNvSpPr/>
            <p:nvPr/>
          </p:nvSpPr>
          <p:spPr>
            <a:xfrm>
              <a:off x="5665000" y="2259600"/>
              <a:ext cx="8825" cy="5625"/>
            </a:xfrm>
            <a:custGeom>
              <a:avLst/>
              <a:gdLst/>
              <a:ahLst/>
              <a:cxnLst/>
              <a:rect l="l" t="t" r="r" b="b"/>
              <a:pathLst>
                <a:path w="353" h="225" extrusionOk="0">
                  <a:moveTo>
                    <a:pt x="57" y="1"/>
                  </a:moveTo>
                  <a:cubicBezTo>
                    <a:pt x="43" y="1"/>
                    <a:pt x="29" y="1"/>
                    <a:pt x="15" y="15"/>
                  </a:cubicBezTo>
                  <a:cubicBezTo>
                    <a:pt x="1" y="29"/>
                    <a:pt x="15" y="43"/>
                    <a:pt x="29" y="57"/>
                  </a:cubicBezTo>
                  <a:lnTo>
                    <a:pt x="265" y="219"/>
                  </a:lnTo>
                  <a:lnTo>
                    <a:pt x="279" y="219"/>
                  </a:lnTo>
                  <a:cubicBezTo>
                    <a:pt x="283" y="223"/>
                    <a:pt x="288" y="225"/>
                    <a:pt x="294" y="225"/>
                  </a:cubicBezTo>
                  <a:cubicBezTo>
                    <a:pt x="308" y="225"/>
                    <a:pt x="325" y="215"/>
                    <a:pt x="335" y="205"/>
                  </a:cubicBezTo>
                  <a:cubicBezTo>
                    <a:pt x="353" y="177"/>
                    <a:pt x="335" y="145"/>
                    <a:pt x="321" y="145"/>
                  </a:cubicBezTo>
                  <a:lnTo>
                    <a:pt x="57"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93;p48">
              <a:extLst>
                <a:ext uri="{FF2B5EF4-FFF2-40B4-BE49-F238E27FC236}">
                  <a16:creationId xmlns:a16="http://schemas.microsoft.com/office/drawing/2014/main" id="{73A49450-ED1B-CEE6-6A54-11DEC53C2F53}"/>
                </a:ext>
              </a:extLst>
            </p:cNvPr>
            <p:cNvSpPr/>
            <p:nvPr/>
          </p:nvSpPr>
          <p:spPr>
            <a:xfrm>
              <a:off x="5789175" y="2272450"/>
              <a:ext cx="9525" cy="2575"/>
            </a:xfrm>
            <a:custGeom>
              <a:avLst/>
              <a:gdLst/>
              <a:ahLst/>
              <a:cxnLst/>
              <a:rect l="l" t="t" r="r" b="b"/>
              <a:pathLst>
                <a:path w="381" h="103" extrusionOk="0">
                  <a:moveTo>
                    <a:pt x="46" y="1"/>
                  </a:moveTo>
                  <a:cubicBezTo>
                    <a:pt x="29" y="15"/>
                    <a:pt x="1" y="29"/>
                    <a:pt x="1" y="57"/>
                  </a:cubicBezTo>
                  <a:cubicBezTo>
                    <a:pt x="15" y="88"/>
                    <a:pt x="29" y="103"/>
                    <a:pt x="60" y="103"/>
                  </a:cubicBezTo>
                  <a:lnTo>
                    <a:pt x="352" y="71"/>
                  </a:lnTo>
                  <a:cubicBezTo>
                    <a:pt x="367" y="57"/>
                    <a:pt x="381" y="43"/>
                    <a:pt x="381" y="29"/>
                  </a:cubicBezTo>
                  <a:cubicBezTo>
                    <a:pt x="381" y="15"/>
                    <a:pt x="367" y="1"/>
                    <a:pt x="35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94;p48">
              <a:extLst>
                <a:ext uri="{FF2B5EF4-FFF2-40B4-BE49-F238E27FC236}">
                  <a16:creationId xmlns:a16="http://schemas.microsoft.com/office/drawing/2014/main" id="{3E16BCB3-AAFA-9EFA-9E94-977779F946F5}"/>
                </a:ext>
              </a:extLst>
            </p:cNvPr>
            <p:cNvSpPr/>
            <p:nvPr/>
          </p:nvSpPr>
          <p:spPr>
            <a:xfrm>
              <a:off x="5788475" y="2268050"/>
              <a:ext cx="9525" cy="3975"/>
            </a:xfrm>
            <a:custGeom>
              <a:avLst/>
              <a:gdLst/>
              <a:ahLst/>
              <a:cxnLst/>
              <a:rect l="l" t="t" r="r" b="b"/>
              <a:pathLst>
                <a:path w="381" h="159" extrusionOk="0">
                  <a:moveTo>
                    <a:pt x="338" y="1"/>
                  </a:moveTo>
                  <a:lnTo>
                    <a:pt x="43" y="57"/>
                  </a:lnTo>
                  <a:lnTo>
                    <a:pt x="43" y="71"/>
                  </a:lnTo>
                  <a:cubicBezTo>
                    <a:pt x="15" y="71"/>
                    <a:pt x="1" y="103"/>
                    <a:pt x="15" y="131"/>
                  </a:cubicBezTo>
                  <a:cubicBezTo>
                    <a:pt x="15" y="145"/>
                    <a:pt x="43" y="159"/>
                    <a:pt x="74" y="159"/>
                  </a:cubicBezTo>
                  <a:lnTo>
                    <a:pt x="352" y="57"/>
                  </a:lnTo>
                  <a:cubicBezTo>
                    <a:pt x="366" y="57"/>
                    <a:pt x="380" y="43"/>
                    <a:pt x="380" y="15"/>
                  </a:cubicBezTo>
                  <a:cubicBezTo>
                    <a:pt x="366" y="1"/>
                    <a:pt x="352" y="1"/>
                    <a:pt x="3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95;p48">
              <a:extLst>
                <a:ext uri="{FF2B5EF4-FFF2-40B4-BE49-F238E27FC236}">
                  <a16:creationId xmlns:a16="http://schemas.microsoft.com/office/drawing/2014/main" id="{B5C4ABCD-746B-457B-2054-FAE51F9BEF1C}"/>
                </a:ext>
              </a:extLst>
            </p:cNvPr>
            <p:cNvSpPr/>
            <p:nvPr/>
          </p:nvSpPr>
          <p:spPr>
            <a:xfrm>
              <a:off x="5787675" y="2262725"/>
              <a:ext cx="8825" cy="5700"/>
            </a:xfrm>
            <a:custGeom>
              <a:avLst/>
              <a:gdLst/>
              <a:ahLst/>
              <a:cxnLst/>
              <a:rect l="l" t="t" r="r" b="b"/>
              <a:pathLst>
                <a:path w="353" h="228" extrusionOk="0">
                  <a:moveTo>
                    <a:pt x="323" y="0"/>
                  </a:moveTo>
                  <a:cubicBezTo>
                    <a:pt x="319" y="0"/>
                    <a:pt x="315" y="2"/>
                    <a:pt x="310" y="6"/>
                  </a:cubicBezTo>
                  <a:lnTo>
                    <a:pt x="47" y="140"/>
                  </a:lnTo>
                  <a:lnTo>
                    <a:pt x="33" y="140"/>
                  </a:lnTo>
                  <a:cubicBezTo>
                    <a:pt x="18" y="154"/>
                    <a:pt x="1" y="182"/>
                    <a:pt x="18" y="196"/>
                  </a:cubicBezTo>
                  <a:cubicBezTo>
                    <a:pt x="33" y="228"/>
                    <a:pt x="61" y="228"/>
                    <a:pt x="89" y="228"/>
                  </a:cubicBezTo>
                  <a:lnTo>
                    <a:pt x="339" y="66"/>
                  </a:lnTo>
                  <a:cubicBezTo>
                    <a:pt x="353" y="52"/>
                    <a:pt x="353" y="38"/>
                    <a:pt x="353" y="20"/>
                  </a:cubicBezTo>
                  <a:cubicBezTo>
                    <a:pt x="343" y="10"/>
                    <a:pt x="333" y="0"/>
                    <a:pt x="32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96;p48">
              <a:extLst>
                <a:ext uri="{FF2B5EF4-FFF2-40B4-BE49-F238E27FC236}">
                  <a16:creationId xmlns:a16="http://schemas.microsoft.com/office/drawing/2014/main" id="{EA278ED5-D3AC-7AC0-7423-13E3782930ED}"/>
                </a:ext>
              </a:extLst>
            </p:cNvPr>
            <p:cNvSpPr/>
            <p:nvPr/>
          </p:nvSpPr>
          <p:spPr>
            <a:xfrm>
              <a:off x="5748900" y="2251150"/>
              <a:ext cx="42850" cy="38875"/>
            </a:xfrm>
            <a:custGeom>
              <a:avLst/>
              <a:gdLst/>
              <a:ahLst/>
              <a:cxnLst/>
              <a:rect l="l" t="t" r="r" b="b"/>
              <a:pathLst>
                <a:path w="1714" h="1555" extrusionOk="0">
                  <a:moveTo>
                    <a:pt x="864" y="1"/>
                  </a:moveTo>
                  <a:cubicBezTo>
                    <a:pt x="796" y="1"/>
                    <a:pt x="727" y="10"/>
                    <a:pt x="658" y="29"/>
                  </a:cubicBezTo>
                  <a:cubicBezTo>
                    <a:pt x="233" y="149"/>
                    <a:pt x="1" y="571"/>
                    <a:pt x="117" y="983"/>
                  </a:cubicBezTo>
                  <a:cubicBezTo>
                    <a:pt x="213" y="1324"/>
                    <a:pt x="523" y="1554"/>
                    <a:pt x="860" y="1554"/>
                  </a:cubicBezTo>
                  <a:cubicBezTo>
                    <a:pt x="930" y="1554"/>
                    <a:pt x="1000" y="1545"/>
                    <a:pt x="1070" y="1524"/>
                  </a:cubicBezTo>
                  <a:cubicBezTo>
                    <a:pt x="1482" y="1422"/>
                    <a:pt x="1714" y="983"/>
                    <a:pt x="1612" y="571"/>
                  </a:cubicBezTo>
                  <a:cubicBezTo>
                    <a:pt x="1515" y="231"/>
                    <a:pt x="1203" y="1"/>
                    <a:pt x="86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97;p48">
              <a:extLst>
                <a:ext uri="{FF2B5EF4-FFF2-40B4-BE49-F238E27FC236}">
                  <a16:creationId xmlns:a16="http://schemas.microsoft.com/office/drawing/2014/main" id="{A0704FBF-F9C9-6B07-7144-020285415890}"/>
                </a:ext>
              </a:extLst>
            </p:cNvPr>
            <p:cNvSpPr/>
            <p:nvPr/>
          </p:nvSpPr>
          <p:spPr>
            <a:xfrm>
              <a:off x="5750300" y="2250475"/>
              <a:ext cx="40050" cy="40300"/>
            </a:xfrm>
            <a:custGeom>
              <a:avLst/>
              <a:gdLst/>
              <a:ahLst/>
              <a:cxnLst/>
              <a:rect l="l" t="t" r="r" b="b"/>
              <a:pathLst>
                <a:path w="1602" h="1612" extrusionOk="0">
                  <a:moveTo>
                    <a:pt x="792" y="56"/>
                  </a:moveTo>
                  <a:cubicBezTo>
                    <a:pt x="1130" y="56"/>
                    <a:pt x="1426" y="278"/>
                    <a:pt x="1528" y="616"/>
                  </a:cubicBezTo>
                  <a:cubicBezTo>
                    <a:pt x="1542" y="672"/>
                    <a:pt x="1542" y="746"/>
                    <a:pt x="1542" y="806"/>
                  </a:cubicBezTo>
                  <a:cubicBezTo>
                    <a:pt x="1542" y="1143"/>
                    <a:pt x="1338" y="1435"/>
                    <a:pt x="1000" y="1523"/>
                  </a:cubicBezTo>
                  <a:cubicBezTo>
                    <a:pt x="940" y="1551"/>
                    <a:pt x="866" y="1551"/>
                    <a:pt x="810" y="1551"/>
                  </a:cubicBezTo>
                  <a:cubicBezTo>
                    <a:pt x="486" y="1551"/>
                    <a:pt x="177" y="1333"/>
                    <a:pt x="89" y="1010"/>
                  </a:cubicBezTo>
                  <a:cubicBezTo>
                    <a:pt x="75" y="936"/>
                    <a:pt x="61" y="862"/>
                    <a:pt x="61" y="806"/>
                  </a:cubicBezTo>
                  <a:cubicBezTo>
                    <a:pt x="61" y="468"/>
                    <a:pt x="282" y="176"/>
                    <a:pt x="602" y="88"/>
                  </a:cubicBezTo>
                  <a:cubicBezTo>
                    <a:pt x="676" y="71"/>
                    <a:pt x="736" y="56"/>
                    <a:pt x="792" y="56"/>
                  </a:cubicBezTo>
                  <a:close/>
                  <a:moveTo>
                    <a:pt x="792" y="0"/>
                  </a:moveTo>
                  <a:cubicBezTo>
                    <a:pt x="736" y="0"/>
                    <a:pt x="662" y="14"/>
                    <a:pt x="588" y="28"/>
                  </a:cubicBezTo>
                  <a:cubicBezTo>
                    <a:pt x="237" y="130"/>
                    <a:pt x="1" y="454"/>
                    <a:pt x="1" y="806"/>
                  </a:cubicBezTo>
                  <a:cubicBezTo>
                    <a:pt x="1" y="880"/>
                    <a:pt x="19" y="950"/>
                    <a:pt x="33" y="1024"/>
                  </a:cubicBezTo>
                  <a:cubicBezTo>
                    <a:pt x="135" y="1376"/>
                    <a:pt x="458" y="1611"/>
                    <a:pt x="810" y="1611"/>
                  </a:cubicBezTo>
                  <a:cubicBezTo>
                    <a:pt x="880" y="1611"/>
                    <a:pt x="954" y="1611"/>
                    <a:pt x="1014" y="1583"/>
                  </a:cubicBezTo>
                  <a:cubicBezTo>
                    <a:pt x="1380" y="1495"/>
                    <a:pt x="1601" y="1172"/>
                    <a:pt x="1601" y="806"/>
                  </a:cubicBezTo>
                  <a:cubicBezTo>
                    <a:pt x="1601" y="746"/>
                    <a:pt x="1601" y="672"/>
                    <a:pt x="1570" y="598"/>
                  </a:cubicBezTo>
                  <a:cubicBezTo>
                    <a:pt x="1482" y="232"/>
                    <a:pt x="1162" y="0"/>
                    <a:pt x="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98;p48">
              <a:extLst>
                <a:ext uri="{FF2B5EF4-FFF2-40B4-BE49-F238E27FC236}">
                  <a16:creationId xmlns:a16="http://schemas.microsoft.com/office/drawing/2014/main" id="{2044BD01-F7A8-818F-D9D1-FA5C20864886}"/>
                </a:ext>
              </a:extLst>
            </p:cNvPr>
            <p:cNvSpPr/>
            <p:nvPr/>
          </p:nvSpPr>
          <p:spPr>
            <a:xfrm>
              <a:off x="5748900" y="2252975"/>
              <a:ext cx="42850" cy="38750"/>
            </a:xfrm>
            <a:custGeom>
              <a:avLst/>
              <a:gdLst/>
              <a:ahLst/>
              <a:cxnLst/>
              <a:rect l="l" t="t" r="r" b="b"/>
              <a:pathLst>
                <a:path w="1714" h="1550" extrusionOk="0">
                  <a:moveTo>
                    <a:pt x="858" y="1"/>
                  </a:moveTo>
                  <a:cubicBezTo>
                    <a:pt x="787" y="1"/>
                    <a:pt x="716" y="10"/>
                    <a:pt x="644" y="30"/>
                  </a:cubicBezTo>
                  <a:cubicBezTo>
                    <a:pt x="233" y="132"/>
                    <a:pt x="1" y="558"/>
                    <a:pt x="117" y="984"/>
                  </a:cubicBezTo>
                  <a:cubicBezTo>
                    <a:pt x="214" y="1330"/>
                    <a:pt x="521" y="1549"/>
                    <a:pt x="861" y="1549"/>
                  </a:cubicBezTo>
                  <a:cubicBezTo>
                    <a:pt x="926" y="1549"/>
                    <a:pt x="991" y="1541"/>
                    <a:pt x="1056" y="1525"/>
                  </a:cubicBezTo>
                  <a:cubicBezTo>
                    <a:pt x="1464" y="1409"/>
                    <a:pt x="1714" y="984"/>
                    <a:pt x="1598" y="572"/>
                  </a:cubicBezTo>
                  <a:cubicBezTo>
                    <a:pt x="1502" y="220"/>
                    <a:pt x="1194" y="1"/>
                    <a:pt x="8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99;p48">
              <a:extLst>
                <a:ext uri="{FF2B5EF4-FFF2-40B4-BE49-F238E27FC236}">
                  <a16:creationId xmlns:a16="http://schemas.microsoft.com/office/drawing/2014/main" id="{9C7E2CDB-DCC5-27CC-6502-9D0EE6477F98}"/>
                </a:ext>
              </a:extLst>
            </p:cNvPr>
            <p:cNvSpPr/>
            <p:nvPr/>
          </p:nvSpPr>
          <p:spPr>
            <a:xfrm>
              <a:off x="5756200" y="2259525"/>
              <a:ext cx="27900" cy="25450"/>
            </a:xfrm>
            <a:custGeom>
              <a:avLst/>
              <a:gdLst/>
              <a:ahLst/>
              <a:cxnLst/>
              <a:rect l="l" t="t" r="r" b="b"/>
              <a:pathLst>
                <a:path w="1116" h="1018" extrusionOk="0">
                  <a:moveTo>
                    <a:pt x="556" y="0"/>
                  </a:moveTo>
                  <a:cubicBezTo>
                    <a:pt x="513" y="0"/>
                    <a:pt x="469" y="6"/>
                    <a:pt x="426" y="18"/>
                  </a:cubicBezTo>
                  <a:cubicBezTo>
                    <a:pt x="162" y="92"/>
                    <a:pt x="1" y="370"/>
                    <a:pt x="89" y="648"/>
                  </a:cubicBezTo>
                  <a:cubicBezTo>
                    <a:pt x="150" y="868"/>
                    <a:pt x="345" y="1017"/>
                    <a:pt x="561" y="1017"/>
                  </a:cubicBezTo>
                  <a:cubicBezTo>
                    <a:pt x="603" y="1017"/>
                    <a:pt x="647" y="1012"/>
                    <a:pt x="690" y="999"/>
                  </a:cubicBezTo>
                  <a:cubicBezTo>
                    <a:pt x="968" y="926"/>
                    <a:pt x="1116" y="648"/>
                    <a:pt x="1042" y="384"/>
                  </a:cubicBezTo>
                  <a:cubicBezTo>
                    <a:pt x="980" y="151"/>
                    <a:pt x="775" y="0"/>
                    <a:pt x="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800;p48">
              <a:extLst>
                <a:ext uri="{FF2B5EF4-FFF2-40B4-BE49-F238E27FC236}">
                  <a16:creationId xmlns:a16="http://schemas.microsoft.com/office/drawing/2014/main" id="{D0646992-1AAA-6D59-7FF5-4E45186F558A}"/>
                </a:ext>
              </a:extLst>
            </p:cNvPr>
            <p:cNvSpPr/>
            <p:nvPr/>
          </p:nvSpPr>
          <p:spPr>
            <a:xfrm>
              <a:off x="5775625" y="2265150"/>
              <a:ext cx="9525" cy="6400"/>
            </a:xfrm>
            <a:custGeom>
              <a:avLst/>
              <a:gdLst/>
              <a:ahLst/>
              <a:cxnLst/>
              <a:rect l="l" t="t" r="r" b="b"/>
              <a:pathLst>
                <a:path w="381" h="256" extrusionOk="0">
                  <a:moveTo>
                    <a:pt x="237" y="0"/>
                  </a:moveTo>
                  <a:cubicBezTo>
                    <a:pt x="214" y="0"/>
                    <a:pt x="189" y="4"/>
                    <a:pt x="163" y="11"/>
                  </a:cubicBezTo>
                  <a:cubicBezTo>
                    <a:pt x="75" y="43"/>
                    <a:pt x="1" y="117"/>
                    <a:pt x="15" y="173"/>
                  </a:cubicBezTo>
                  <a:cubicBezTo>
                    <a:pt x="37" y="220"/>
                    <a:pt x="96" y="256"/>
                    <a:pt x="171" y="256"/>
                  </a:cubicBezTo>
                  <a:cubicBezTo>
                    <a:pt x="192" y="256"/>
                    <a:pt x="214" y="253"/>
                    <a:pt x="237" y="247"/>
                  </a:cubicBezTo>
                  <a:cubicBezTo>
                    <a:pt x="325" y="219"/>
                    <a:pt x="381" y="145"/>
                    <a:pt x="367" y="85"/>
                  </a:cubicBezTo>
                  <a:cubicBezTo>
                    <a:pt x="356" y="30"/>
                    <a:pt x="305" y="0"/>
                    <a:pt x="2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801;p48">
              <a:extLst>
                <a:ext uri="{FF2B5EF4-FFF2-40B4-BE49-F238E27FC236}">
                  <a16:creationId xmlns:a16="http://schemas.microsoft.com/office/drawing/2014/main" id="{329CCF29-00E4-447F-C7A0-55F523BF5173}"/>
                </a:ext>
              </a:extLst>
            </p:cNvPr>
            <p:cNvSpPr/>
            <p:nvPr/>
          </p:nvSpPr>
          <p:spPr>
            <a:xfrm>
              <a:off x="5670475" y="2251775"/>
              <a:ext cx="41075" cy="39100"/>
            </a:xfrm>
            <a:custGeom>
              <a:avLst/>
              <a:gdLst/>
              <a:ahLst/>
              <a:cxnLst/>
              <a:rect l="l" t="t" r="r" b="b"/>
              <a:pathLst>
                <a:path w="1643" h="1564" extrusionOk="0">
                  <a:moveTo>
                    <a:pt x="830" y="1"/>
                  </a:moveTo>
                  <a:cubicBezTo>
                    <a:pt x="439" y="1"/>
                    <a:pt x="99" y="295"/>
                    <a:pt x="60" y="694"/>
                  </a:cubicBezTo>
                  <a:cubicBezTo>
                    <a:pt x="0" y="1120"/>
                    <a:pt x="310" y="1513"/>
                    <a:pt x="732" y="1559"/>
                  </a:cubicBezTo>
                  <a:cubicBezTo>
                    <a:pt x="758" y="1562"/>
                    <a:pt x="784" y="1563"/>
                    <a:pt x="810" y="1563"/>
                  </a:cubicBezTo>
                  <a:cubicBezTo>
                    <a:pt x="1203" y="1563"/>
                    <a:pt x="1543" y="1269"/>
                    <a:pt x="1583" y="870"/>
                  </a:cubicBezTo>
                  <a:cubicBezTo>
                    <a:pt x="1643" y="444"/>
                    <a:pt x="1333" y="50"/>
                    <a:pt x="908" y="4"/>
                  </a:cubicBezTo>
                  <a:cubicBezTo>
                    <a:pt x="881" y="2"/>
                    <a:pt x="855" y="1"/>
                    <a:pt x="83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802;p48">
              <a:extLst>
                <a:ext uri="{FF2B5EF4-FFF2-40B4-BE49-F238E27FC236}">
                  <a16:creationId xmlns:a16="http://schemas.microsoft.com/office/drawing/2014/main" id="{69665E80-6549-583B-06DC-B45380895A61}"/>
                </a:ext>
              </a:extLst>
            </p:cNvPr>
            <p:cNvSpPr/>
            <p:nvPr/>
          </p:nvSpPr>
          <p:spPr>
            <a:xfrm>
              <a:off x="5670825" y="2251175"/>
              <a:ext cx="40375" cy="40300"/>
            </a:xfrm>
            <a:custGeom>
              <a:avLst/>
              <a:gdLst/>
              <a:ahLst/>
              <a:cxnLst/>
              <a:rect l="l" t="t" r="r" b="b"/>
              <a:pathLst>
                <a:path w="1615" h="1612" extrusionOk="0">
                  <a:moveTo>
                    <a:pt x="894" y="60"/>
                  </a:moveTo>
                  <a:cubicBezTo>
                    <a:pt x="1277" y="102"/>
                    <a:pt x="1555" y="426"/>
                    <a:pt x="1555" y="806"/>
                  </a:cubicBezTo>
                  <a:cubicBezTo>
                    <a:pt x="1555" y="834"/>
                    <a:pt x="1555" y="866"/>
                    <a:pt x="1541" y="894"/>
                  </a:cubicBezTo>
                  <a:cubicBezTo>
                    <a:pt x="1495" y="1274"/>
                    <a:pt x="1175" y="1555"/>
                    <a:pt x="806" y="1555"/>
                  </a:cubicBezTo>
                  <a:lnTo>
                    <a:pt x="718" y="1555"/>
                  </a:lnTo>
                  <a:cubicBezTo>
                    <a:pt x="338" y="1509"/>
                    <a:pt x="60" y="1186"/>
                    <a:pt x="60" y="806"/>
                  </a:cubicBezTo>
                  <a:cubicBezTo>
                    <a:pt x="60" y="778"/>
                    <a:pt x="60" y="746"/>
                    <a:pt x="74" y="718"/>
                  </a:cubicBezTo>
                  <a:cubicBezTo>
                    <a:pt x="120" y="338"/>
                    <a:pt x="440" y="60"/>
                    <a:pt x="806" y="60"/>
                  </a:cubicBezTo>
                  <a:close/>
                  <a:moveTo>
                    <a:pt x="806" y="0"/>
                  </a:moveTo>
                  <a:cubicBezTo>
                    <a:pt x="412" y="0"/>
                    <a:pt x="60" y="306"/>
                    <a:pt x="14" y="718"/>
                  </a:cubicBezTo>
                  <a:cubicBezTo>
                    <a:pt x="0" y="746"/>
                    <a:pt x="0" y="778"/>
                    <a:pt x="0" y="806"/>
                  </a:cubicBezTo>
                  <a:cubicBezTo>
                    <a:pt x="0" y="1217"/>
                    <a:pt x="310" y="1569"/>
                    <a:pt x="718" y="1611"/>
                  </a:cubicBezTo>
                  <a:lnTo>
                    <a:pt x="806" y="1611"/>
                  </a:lnTo>
                  <a:cubicBezTo>
                    <a:pt x="1203" y="1611"/>
                    <a:pt x="1555" y="1305"/>
                    <a:pt x="1597" y="894"/>
                  </a:cubicBezTo>
                  <a:cubicBezTo>
                    <a:pt x="1615" y="866"/>
                    <a:pt x="1615" y="834"/>
                    <a:pt x="1615" y="806"/>
                  </a:cubicBezTo>
                  <a:cubicBezTo>
                    <a:pt x="1615" y="394"/>
                    <a:pt x="1305" y="43"/>
                    <a:pt x="8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803;p48">
              <a:extLst>
                <a:ext uri="{FF2B5EF4-FFF2-40B4-BE49-F238E27FC236}">
                  <a16:creationId xmlns:a16="http://schemas.microsoft.com/office/drawing/2014/main" id="{5362F2A2-6FEF-9ECD-9804-69AC72DB7DEA}"/>
                </a:ext>
              </a:extLst>
            </p:cNvPr>
            <p:cNvSpPr/>
            <p:nvPr/>
          </p:nvSpPr>
          <p:spPr>
            <a:xfrm>
              <a:off x="5671175" y="2253525"/>
              <a:ext cx="40375" cy="38825"/>
            </a:xfrm>
            <a:custGeom>
              <a:avLst/>
              <a:gdLst/>
              <a:ahLst/>
              <a:cxnLst/>
              <a:rect l="l" t="t" r="r" b="b"/>
              <a:pathLst>
                <a:path w="1615" h="1553" extrusionOk="0">
                  <a:moveTo>
                    <a:pt x="792" y="1"/>
                  </a:moveTo>
                  <a:cubicBezTo>
                    <a:pt x="410" y="1"/>
                    <a:pt x="85" y="294"/>
                    <a:pt x="46" y="684"/>
                  </a:cubicBezTo>
                  <a:cubicBezTo>
                    <a:pt x="0" y="1109"/>
                    <a:pt x="296" y="1503"/>
                    <a:pt x="721" y="1549"/>
                  </a:cubicBezTo>
                  <a:cubicBezTo>
                    <a:pt x="747" y="1552"/>
                    <a:pt x="773" y="1553"/>
                    <a:pt x="799" y="1553"/>
                  </a:cubicBezTo>
                  <a:cubicBezTo>
                    <a:pt x="1190" y="1553"/>
                    <a:pt x="1529" y="1259"/>
                    <a:pt x="1569" y="860"/>
                  </a:cubicBezTo>
                  <a:cubicBezTo>
                    <a:pt x="1615" y="434"/>
                    <a:pt x="1319" y="54"/>
                    <a:pt x="897" y="8"/>
                  </a:cubicBezTo>
                  <a:cubicBezTo>
                    <a:pt x="862" y="3"/>
                    <a:pt x="827" y="1"/>
                    <a:pt x="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804;p48">
              <a:extLst>
                <a:ext uri="{FF2B5EF4-FFF2-40B4-BE49-F238E27FC236}">
                  <a16:creationId xmlns:a16="http://schemas.microsoft.com/office/drawing/2014/main" id="{1D8A5922-BA41-6E98-F660-E116393425CB}"/>
                </a:ext>
              </a:extLst>
            </p:cNvPr>
            <p:cNvSpPr/>
            <p:nvPr/>
          </p:nvSpPr>
          <p:spPr>
            <a:xfrm>
              <a:off x="5678200" y="2260250"/>
              <a:ext cx="26400" cy="25125"/>
            </a:xfrm>
            <a:custGeom>
              <a:avLst/>
              <a:gdLst/>
              <a:ahLst/>
              <a:cxnLst/>
              <a:rect l="l" t="t" r="r" b="b"/>
              <a:pathLst>
                <a:path w="1056" h="1005" extrusionOk="0">
                  <a:moveTo>
                    <a:pt x="533" y="1"/>
                  </a:moveTo>
                  <a:cubicBezTo>
                    <a:pt x="276" y="1"/>
                    <a:pt x="55" y="195"/>
                    <a:pt x="29" y="443"/>
                  </a:cubicBezTo>
                  <a:cubicBezTo>
                    <a:pt x="1" y="721"/>
                    <a:pt x="191" y="970"/>
                    <a:pt x="468" y="999"/>
                  </a:cubicBezTo>
                  <a:cubicBezTo>
                    <a:pt x="495" y="1003"/>
                    <a:pt x="521" y="1005"/>
                    <a:pt x="546" y="1005"/>
                  </a:cubicBezTo>
                  <a:cubicBezTo>
                    <a:pt x="792" y="1005"/>
                    <a:pt x="999" y="814"/>
                    <a:pt x="1024" y="559"/>
                  </a:cubicBezTo>
                  <a:cubicBezTo>
                    <a:pt x="1056" y="281"/>
                    <a:pt x="862" y="31"/>
                    <a:pt x="584" y="3"/>
                  </a:cubicBezTo>
                  <a:cubicBezTo>
                    <a:pt x="567" y="1"/>
                    <a:pt x="550" y="1"/>
                    <a:pt x="5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805;p48">
              <a:extLst>
                <a:ext uri="{FF2B5EF4-FFF2-40B4-BE49-F238E27FC236}">
                  <a16:creationId xmlns:a16="http://schemas.microsoft.com/office/drawing/2014/main" id="{E63B771E-703C-DBCE-0660-6DBF6C2B2C92}"/>
                </a:ext>
              </a:extLst>
            </p:cNvPr>
            <p:cNvSpPr/>
            <p:nvPr/>
          </p:nvSpPr>
          <p:spPr>
            <a:xfrm>
              <a:off x="5676000" y="2267550"/>
              <a:ext cx="9175" cy="6050"/>
            </a:xfrm>
            <a:custGeom>
              <a:avLst/>
              <a:gdLst/>
              <a:ahLst/>
              <a:cxnLst/>
              <a:rect l="l" t="t" r="r" b="b"/>
              <a:pathLst>
                <a:path w="367" h="242" extrusionOk="0">
                  <a:moveTo>
                    <a:pt x="168" y="1"/>
                  </a:moveTo>
                  <a:cubicBezTo>
                    <a:pt x="82" y="1"/>
                    <a:pt x="13" y="44"/>
                    <a:pt x="1" y="109"/>
                  </a:cubicBezTo>
                  <a:cubicBezTo>
                    <a:pt x="1" y="165"/>
                    <a:pt x="71" y="225"/>
                    <a:pt x="177" y="239"/>
                  </a:cubicBezTo>
                  <a:cubicBezTo>
                    <a:pt x="190" y="241"/>
                    <a:pt x="202" y="241"/>
                    <a:pt x="214" y="241"/>
                  </a:cubicBezTo>
                  <a:cubicBezTo>
                    <a:pt x="297" y="241"/>
                    <a:pt x="354" y="201"/>
                    <a:pt x="366" y="137"/>
                  </a:cubicBezTo>
                  <a:cubicBezTo>
                    <a:pt x="366" y="77"/>
                    <a:pt x="293" y="21"/>
                    <a:pt x="205" y="3"/>
                  </a:cubicBezTo>
                  <a:cubicBezTo>
                    <a:pt x="192" y="1"/>
                    <a:pt x="180" y="1"/>
                    <a:pt x="1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806;p48">
              <a:extLst>
                <a:ext uri="{FF2B5EF4-FFF2-40B4-BE49-F238E27FC236}">
                  <a16:creationId xmlns:a16="http://schemas.microsoft.com/office/drawing/2014/main" id="{7EBFBEB5-7CB2-4DA0-7E97-EBAD08FFA582}"/>
                </a:ext>
              </a:extLst>
            </p:cNvPr>
            <p:cNvSpPr/>
            <p:nvPr/>
          </p:nvSpPr>
          <p:spPr>
            <a:xfrm>
              <a:off x="5726125" y="2294100"/>
              <a:ext cx="19825" cy="13550"/>
            </a:xfrm>
            <a:custGeom>
              <a:avLst/>
              <a:gdLst/>
              <a:ahLst/>
              <a:cxnLst/>
              <a:rect l="l" t="t" r="r" b="b"/>
              <a:pathLst>
                <a:path w="793" h="542" extrusionOk="0">
                  <a:moveTo>
                    <a:pt x="759" y="1"/>
                  </a:moveTo>
                  <a:cubicBezTo>
                    <a:pt x="753" y="1"/>
                    <a:pt x="750" y="5"/>
                    <a:pt x="750" y="14"/>
                  </a:cubicBezTo>
                  <a:lnTo>
                    <a:pt x="750" y="28"/>
                  </a:lnTo>
                  <a:cubicBezTo>
                    <a:pt x="736" y="28"/>
                    <a:pt x="736" y="42"/>
                    <a:pt x="736" y="56"/>
                  </a:cubicBezTo>
                  <a:cubicBezTo>
                    <a:pt x="722" y="56"/>
                    <a:pt x="722" y="70"/>
                    <a:pt x="704" y="84"/>
                  </a:cubicBezTo>
                  <a:cubicBezTo>
                    <a:pt x="690" y="102"/>
                    <a:pt x="690" y="130"/>
                    <a:pt x="676" y="144"/>
                  </a:cubicBezTo>
                  <a:cubicBezTo>
                    <a:pt x="662" y="158"/>
                    <a:pt x="648" y="172"/>
                    <a:pt x="634" y="204"/>
                  </a:cubicBezTo>
                  <a:cubicBezTo>
                    <a:pt x="616" y="218"/>
                    <a:pt x="602" y="232"/>
                    <a:pt x="588" y="260"/>
                  </a:cubicBezTo>
                  <a:cubicBezTo>
                    <a:pt x="560" y="278"/>
                    <a:pt x="546" y="292"/>
                    <a:pt x="528" y="306"/>
                  </a:cubicBezTo>
                  <a:lnTo>
                    <a:pt x="500" y="334"/>
                  </a:lnTo>
                  <a:cubicBezTo>
                    <a:pt x="486" y="348"/>
                    <a:pt x="472" y="366"/>
                    <a:pt x="458" y="366"/>
                  </a:cubicBezTo>
                  <a:cubicBezTo>
                    <a:pt x="440" y="380"/>
                    <a:pt x="412" y="394"/>
                    <a:pt x="384" y="408"/>
                  </a:cubicBezTo>
                  <a:cubicBezTo>
                    <a:pt x="370" y="422"/>
                    <a:pt x="338" y="422"/>
                    <a:pt x="310" y="436"/>
                  </a:cubicBezTo>
                  <a:cubicBezTo>
                    <a:pt x="282" y="454"/>
                    <a:pt x="264" y="454"/>
                    <a:pt x="236" y="468"/>
                  </a:cubicBezTo>
                  <a:cubicBezTo>
                    <a:pt x="208" y="468"/>
                    <a:pt x="194" y="482"/>
                    <a:pt x="162" y="482"/>
                  </a:cubicBezTo>
                  <a:lnTo>
                    <a:pt x="106" y="482"/>
                  </a:lnTo>
                  <a:cubicBezTo>
                    <a:pt x="89" y="496"/>
                    <a:pt x="74" y="496"/>
                    <a:pt x="60" y="496"/>
                  </a:cubicBezTo>
                  <a:lnTo>
                    <a:pt x="18" y="496"/>
                  </a:lnTo>
                  <a:cubicBezTo>
                    <a:pt x="18" y="496"/>
                    <a:pt x="1" y="496"/>
                    <a:pt x="1" y="510"/>
                  </a:cubicBezTo>
                  <a:cubicBezTo>
                    <a:pt x="1" y="524"/>
                    <a:pt x="18" y="524"/>
                    <a:pt x="18" y="524"/>
                  </a:cubicBezTo>
                  <a:cubicBezTo>
                    <a:pt x="18" y="524"/>
                    <a:pt x="32" y="542"/>
                    <a:pt x="60" y="542"/>
                  </a:cubicBezTo>
                  <a:lnTo>
                    <a:pt x="177" y="542"/>
                  </a:lnTo>
                  <a:cubicBezTo>
                    <a:pt x="194" y="542"/>
                    <a:pt x="222" y="542"/>
                    <a:pt x="250" y="524"/>
                  </a:cubicBezTo>
                  <a:cubicBezTo>
                    <a:pt x="282" y="524"/>
                    <a:pt x="310" y="510"/>
                    <a:pt x="338" y="510"/>
                  </a:cubicBezTo>
                  <a:cubicBezTo>
                    <a:pt x="352" y="496"/>
                    <a:pt x="398" y="496"/>
                    <a:pt x="412" y="468"/>
                  </a:cubicBezTo>
                  <a:cubicBezTo>
                    <a:pt x="440" y="454"/>
                    <a:pt x="472" y="454"/>
                    <a:pt x="500" y="422"/>
                  </a:cubicBezTo>
                  <a:cubicBezTo>
                    <a:pt x="514" y="422"/>
                    <a:pt x="528" y="408"/>
                    <a:pt x="546" y="394"/>
                  </a:cubicBezTo>
                  <a:lnTo>
                    <a:pt x="574" y="366"/>
                  </a:lnTo>
                  <a:cubicBezTo>
                    <a:pt x="602" y="348"/>
                    <a:pt x="616" y="320"/>
                    <a:pt x="648" y="306"/>
                  </a:cubicBezTo>
                  <a:cubicBezTo>
                    <a:pt x="662" y="278"/>
                    <a:pt x="676" y="260"/>
                    <a:pt x="690" y="232"/>
                  </a:cubicBezTo>
                  <a:cubicBezTo>
                    <a:pt x="704" y="218"/>
                    <a:pt x="722" y="190"/>
                    <a:pt x="736" y="172"/>
                  </a:cubicBezTo>
                  <a:cubicBezTo>
                    <a:pt x="750" y="130"/>
                    <a:pt x="764" y="102"/>
                    <a:pt x="778" y="70"/>
                  </a:cubicBezTo>
                  <a:lnTo>
                    <a:pt x="778" y="42"/>
                  </a:lnTo>
                  <a:cubicBezTo>
                    <a:pt x="778" y="28"/>
                    <a:pt x="792" y="28"/>
                    <a:pt x="792" y="28"/>
                  </a:cubicBezTo>
                  <a:cubicBezTo>
                    <a:pt x="792" y="14"/>
                    <a:pt x="778" y="14"/>
                    <a:pt x="778" y="14"/>
                  </a:cubicBezTo>
                  <a:cubicBezTo>
                    <a:pt x="771" y="5"/>
                    <a:pt x="764" y="1"/>
                    <a:pt x="75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807;p48">
              <a:extLst>
                <a:ext uri="{FF2B5EF4-FFF2-40B4-BE49-F238E27FC236}">
                  <a16:creationId xmlns:a16="http://schemas.microsoft.com/office/drawing/2014/main" id="{551AF4C6-EB29-9248-2A00-70B3174F8122}"/>
                </a:ext>
              </a:extLst>
            </p:cNvPr>
            <p:cNvSpPr/>
            <p:nvPr/>
          </p:nvSpPr>
          <p:spPr>
            <a:xfrm>
              <a:off x="5755500" y="2225900"/>
              <a:ext cx="52175" cy="19450"/>
            </a:xfrm>
            <a:custGeom>
              <a:avLst/>
              <a:gdLst/>
              <a:ahLst/>
              <a:cxnLst/>
              <a:rect l="l" t="t" r="r" b="b"/>
              <a:pathLst>
                <a:path w="2087" h="778" extrusionOk="0">
                  <a:moveTo>
                    <a:pt x="589" y="1"/>
                  </a:moveTo>
                  <a:cubicBezTo>
                    <a:pt x="454" y="1"/>
                    <a:pt x="342" y="37"/>
                    <a:pt x="278" y="132"/>
                  </a:cubicBezTo>
                  <a:cubicBezTo>
                    <a:pt x="0" y="526"/>
                    <a:pt x="1130" y="762"/>
                    <a:pt x="1305" y="776"/>
                  </a:cubicBezTo>
                  <a:cubicBezTo>
                    <a:pt x="1322" y="777"/>
                    <a:pt x="1343" y="778"/>
                    <a:pt x="1368" y="778"/>
                  </a:cubicBezTo>
                  <a:cubicBezTo>
                    <a:pt x="1589" y="778"/>
                    <a:pt x="2086" y="713"/>
                    <a:pt x="1745" y="410"/>
                  </a:cubicBezTo>
                  <a:cubicBezTo>
                    <a:pt x="1745" y="410"/>
                    <a:pt x="1040" y="1"/>
                    <a:pt x="589"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808;p48">
              <a:extLst>
                <a:ext uri="{FF2B5EF4-FFF2-40B4-BE49-F238E27FC236}">
                  <a16:creationId xmlns:a16="http://schemas.microsoft.com/office/drawing/2014/main" id="{9A9BAD09-CC32-5219-F056-19A172F3FFD6}"/>
                </a:ext>
              </a:extLst>
            </p:cNvPr>
            <p:cNvSpPr/>
            <p:nvPr/>
          </p:nvSpPr>
          <p:spPr>
            <a:xfrm>
              <a:off x="5656425" y="2225750"/>
              <a:ext cx="52150" cy="19250"/>
            </a:xfrm>
            <a:custGeom>
              <a:avLst/>
              <a:gdLst/>
              <a:ahLst/>
              <a:cxnLst/>
              <a:rect l="l" t="t" r="r" b="b"/>
              <a:pathLst>
                <a:path w="2086" h="770" extrusionOk="0">
                  <a:moveTo>
                    <a:pt x="1514" y="0"/>
                  </a:moveTo>
                  <a:cubicBezTo>
                    <a:pt x="1067" y="0"/>
                    <a:pt x="344" y="416"/>
                    <a:pt x="344" y="416"/>
                  </a:cubicBezTo>
                  <a:cubicBezTo>
                    <a:pt x="0" y="706"/>
                    <a:pt x="496" y="770"/>
                    <a:pt x="729" y="770"/>
                  </a:cubicBezTo>
                  <a:cubicBezTo>
                    <a:pt x="756" y="770"/>
                    <a:pt x="780" y="769"/>
                    <a:pt x="798" y="768"/>
                  </a:cubicBezTo>
                  <a:cubicBezTo>
                    <a:pt x="960" y="753"/>
                    <a:pt x="2085" y="532"/>
                    <a:pt x="1807" y="124"/>
                  </a:cubicBezTo>
                  <a:cubicBezTo>
                    <a:pt x="1748" y="35"/>
                    <a:pt x="1642" y="0"/>
                    <a:pt x="1514"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809;p48">
              <a:extLst>
                <a:ext uri="{FF2B5EF4-FFF2-40B4-BE49-F238E27FC236}">
                  <a16:creationId xmlns:a16="http://schemas.microsoft.com/office/drawing/2014/main" id="{9BED33C1-E740-3DBB-F12A-B97592E7BF20}"/>
                </a:ext>
              </a:extLst>
            </p:cNvPr>
            <p:cNvSpPr/>
            <p:nvPr/>
          </p:nvSpPr>
          <p:spPr>
            <a:xfrm>
              <a:off x="5714775" y="2248275"/>
              <a:ext cx="20600" cy="46900"/>
            </a:xfrm>
            <a:custGeom>
              <a:avLst/>
              <a:gdLst/>
              <a:ahLst/>
              <a:cxnLst/>
              <a:rect l="l" t="t" r="r" b="b"/>
              <a:pathLst>
                <a:path w="824" h="1876" extrusionOk="0">
                  <a:moveTo>
                    <a:pt x="718" y="0"/>
                  </a:moveTo>
                  <a:cubicBezTo>
                    <a:pt x="704" y="0"/>
                    <a:pt x="704" y="14"/>
                    <a:pt x="704" y="14"/>
                  </a:cubicBezTo>
                  <a:lnTo>
                    <a:pt x="704" y="130"/>
                  </a:lnTo>
                  <a:cubicBezTo>
                    <a:pt x="718" y="218"/>
                    <a:pt x="736" y="320"/>
                    <a:pt x="736" y="454"/>
                  </a:cubicBezTo>
                  <a:cubicBezTo>
                    <a:pt x="750" y="584"/>
                    <a:pt x="750" y="746"/>
                    <a:pt x="750" y="908"/>
                  </a:cubicBezTo>
                  <a:cubicBezTo>
                    <a:pt x="750" y="936"/>
                    <a:pt x="750" y="982"/>
                    <a:pt x="736" y="1024"/>
                  </a:cubicBezTo>
                  <a:cubicBezTo>
                    <a:pt x="736" y="1070"/>
                    <a:pt x="718" y="1112"/>
                    <a:pt x="704" y="1143"/>
                  </a:cubicBezTo>
                  <a:cubicBezTo>
                    <a:pt x="704" y="1157"/>
                    <a:pt x="690" y="1172"/>
                    <a:pt x="676" y="1172"/>
                  </a:cubicBezTo>
                  <a:lnTo>
                    <a:pt x="662" y="1172"/>
                  </a:lnTo>
                  <a:lnTo>
                    <a:pt x="631" y="1186"/>
                  </a:lnTo>
                  <a:cubicBezTo>
                    <a:pt x="602" y="1172"/>
                    <a:pt x="560" y="1172"/>
                    <a:pt x="514" y="1157"/>
                  </a:cubicBezTo>
                  <a:cubicBezTo>
                    <a:pt x="441" y="1126"/>
                    <a:pt x="353" y="1098"/>
                    <a:pt x="251" y="1084"/>
                  </a:cubicBezTo>
                  <a:cubicBezTo>
                    <a:pt x="208" y="1084"/>
                    <a:pt x="149" y="1098"/>
                    <a:pt x="103" y="1126"/>
                  </a:cubicBezTo>
                  <a:cubicBezTo>
                    <a:pt x="61" y="1157"/>
                    <a:pt x="47" y="1200"/>
                    <a:pt x="33" y="1245"/>
                  </a:cubicBezTo>
                  <a:cubicBezTo>
                    <a:pt x="1" y="1333"/>
                    <a:pt x="1" y="1421"/>
                    <a:pt x="33" y="1509"/>
                  </a:cubicBezTo>
                  <a:cubicBezTo>
                    <a:pt x="61" y="1583"/>
                    <a:pt x="103" y="1639"/>
                    <a:pt x="163" y="1685"/>
                  </a:cubicBezTo>
                  <a:cubicBezTo>
                    <a:pt x="265" y="1787"/>
                    <a:pt x="367" y="1815"/>
                    <a:pt x="441" y="1847"/>
                  </a:cubicBezTo>
                  <a:cubicBezTo>
                    <a:pt x="486" y="1861"/>
                    <a:pt x="514" y="1861"/>
                    <a:pt x="528" y="1875"/>
                  </a:cubicBezTo>
                  <a:lnTo>
                    <a:pt x="574" y="1875"/>
                  </a:lnTo>
                  <a:cubicBezTo>
                    <a:pt x="574" y="1875"/>
                    <a:pt x="588" y="1875"/>
                    <a:pt x="588" y="1861"/>
                  </a:cubicBezTo>
                  <a:cubicBezTo>
                    <a:pt x="588" y="1861"/>
                    <a:pt x="588" y="1847"/>
                    <a:pt x="574" y="1847"/>
                  </a:cubicBezTo>
                  <a:cubicBezTo>
                    <a:pt x="574" y="1847"/>
                    <a:pt x="528" y="1829"/>
                    <a:pt x="455" y="1801"/>
                  </a:cubicBezTo>
                  <a:cubicBezTo>
                    <a:pt x="426" y="1787"/>
                    <a:pt x="384" y="1773"/>
                    <a:pt x="339" y="1741"/>
                  </a:cubicBezTo>
                  <a:cubicBezTo>
                    <a:pt x="296" y="1727"/>
                    <a:pt x="251" y="1685"/>
                    <a:pt x="191" y="1653"/>
                  </a:cubicBezTo>
                  <a:cubicBezTo>
                    <a:pt x="149" y="1611"/>
                    <a:pt x="103" y="1551"/>
                    <a:pt x="89" y="1478"/>
                  </a:cubicBezTo>
                  <a:cubicBezTo>
                    <a:pt x="75" y="1421"/>
                    <a:pt x="75" y="1347"/>
                    <a:pt x="103" y="1274"/>
                  </a:cubicBezTo>
                  <a:cubicBezTo>
                    <a:pt x="103" y="1231"/>
                    <a:pt x="120" y="1200"/>
                    <a:pt x="149" y="1186"/>
                  </a:cubicBezTo>
                  <a:cubicBezTo>
                    <a:pt x="177" y="1172"/>
                    <a:pt x="208" y="1157"/>
                    <a:pt x="251" y="1157"/>
                  </a:cubicBezTo>
                  <a:cubicBezTo>
                    <a:pt x="324" y="1172"/>
                    <a:pt x="412" y="1200"/>
                    <a:pt x="500" y="1231"/>
                  </a:cubicBezTo>
                  <a:cubicBezTo>
                    <a:pt x="543" y="1245"/>
                    <a:pt x="588" y="1260"/>
                    <a:pt x="648" y="1260"/>
                  </a:cubicBezTo>
                  <a:lnTo>
                    <a:pt x="676" y="1245"/>
                  </a:lnTo>
                  <a:lnTo>
                    <a:pt x="690" y="1245"/>
                  </a:lnTo>
                  <a:cubicBezTo>
                    <a:pt x="704" y="1245"/>
                    <a:pt x="718" y="1245"/>
                    <a:pt x="718" y="1231"/>
                  </a:cubicBezTo>
                  <a:cubicBezTo>
                    <a:pt x="750" y="1214"/>
                    <a:pt x="764" y="1186"/>
                    <a:pt x="778" y="1172"/>
                  </a:cubicBezTo>
                  <a:cubicBezTo>
                    <a:pt x="792" y="1126"/>
                    <a:pt x="806" y="1084"/>
                    <a:pt x="806" y="1038"/>
                  </a:cubicBezTo>
                  <a:cubicBezTo>
                    <a:pt x="824" y="996"/>
                    <a:pt x="824" y="950"/>
                    <a:pt x="824" y="908"/>
                  </a:cubicBezTo>
                  <a:cubicBezTo>
                    <a:pt x="824" y="820"/>
                    <a:pt x="824" y="746"/>
                    <a:pt x="806" y="658"/>
                  </a:cubicBezTo>
                  <a:cubicBezTo>
                    <a:pt x="806" y="584"/>
                    <a:pt x="806" y="510"/>
                    <a:pt x="792" y="454"/>
                  </a:cubicBezTo>
                  <a:cubicBezTo>
                    <a:pt x="778" y="320"/>
                    <a:pt x="764" y="204"/>
                    <a:pt x="750" y="130"/>
                  </a:cubicBezTo>
                  <a:cubicBezTo>
                    <a:pt x="736" y="57"/>
                    <a:pt x="736" y="14"/>
                    <a:pt x="736" y="14"/>
                  </a:cubicBezTo>
                  <a:cubicBezTo>
                    <a:pt x="736" y="0"/>
                    <a:pt x="718" y="0"/>
                    <a:pt x="71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604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6BAB5B-16D6-BE31-455F-BB2C7401FBA3}"/>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2B35C309-3600-A685-24E2-BA1514A10B48}"/>
              </a:ext>
            </a:extLst>
          </p:cNvPr>
          <p:cNvSpPr>
            <a:spLocks noGrp="1"/>
          </p:cNvSpPr>
          <p:nvPr>
            <p:ph type="title"/>
          </p:nvPr>
        </p:nvSpPr>
        <p:spPr>
          <a:xfrm>
            <a:off x="437662" y="601785"/>
            <a:ext cx="7777237" cy="1616015"/>
          </a:xfrm>
        </p:spPr>
        <p:txBody>
          <a:bodyPr/>
          <a:lstStyle/>
          <a:p>
            <a:pPr algn="l"/>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27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sp>
        <p:nvSpPr>
          <p:cNvPr id="2" name="Google Shape;2957;p81">
            <a:extLst>
              <a:ext uri="{FF2B5EF4-FFF2-40B4-BE49-F238E27FC236}">
                <a16:creationId xmlns:a16="http://schemas.microsoft.com/office/drawing/2014/main" id="{9385A511-B895-C3B7-6BD8-7F1E90637E66}"/>
              </a:ext>
            </a:extLst>
          </p:cNvPr>
          <p:cNvSpPr/>
          <p:nvPr/>
        </p:nvSpPr>
        <p:spPr>
          <a:xfrm>
            <a:off x="1909120" y="1299030"/>
            <a:ext cx="149584" cy="150976"/>
          </a:xfrm>
          <a:custGeom>
            <a:avLst/>
            <a:gdLst/>
            <a:ahLst/>
            <a:cxnLst/>
            <a:rect l="l" t="t" r="r" b="b"/>
            <a:pathLst>
              <a:path w="4406" h="4447" extrusionOk="0">
                <a:moveTo>
                  <a:pt x="2219" y="1"/>
                </a:moveTo>
                <a:cubicBezTo>
                  <a:pt x="976" y="1"/>
                  <a:pt x="0" y="1027"/>
                  <a:pt x="0" y="2219"/>
                </a:cubicBezTo>
                <a:cubicBezTo>
                  <a:pt x="0" y="3461"/>
                  <a:pt x="976" y="4447"/>
                  <a:pt x="2219" y="4447"/>
                </a:cubicBezTo>
                <a:cubicBezTo>
                  <a:pt x="3420" y="4447"/>
                  <a:pt x="4406" y="3461"/>
                  <a:pt x="4406" y="2219"/>
                </a:cubicBezTo>
                <a:cubicBezTo>
                  <a:pt x="4406" y="1027"/>
                  <a:pt x="3420" y="1"/>
                  <a:pt x="22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 name="Google Shape;2137;p40">
            <a:extLst>
              <a:ext uri="{FF2B5EF4-FFF2-40B4-BE49-F238E27FC236}">
                <a16:creationId xmlns:a16="http://schemas.microsoft.com/office/drawing/2014/main" id="{BB617357-B2F4-5538-5BD0-707CD3FD4679}"/>
              </a:ext>
            </a:extLst>
          </p:cNvPr>
          <p:cNvSpPr/>
          <p:nvPr/>
        </p:nvSpPr>
        <p:spPr>
          <a:xfrm>
            <a:off x="3272904" y="1439696"/>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defTabSz="914378">
              <a:buClrTx/>
              <a:defRPr/>
            </a:pPr>
            <a:r>
              <a:rPr lang="fr" sz="1800" b="1">
                <a:solidFill>
                  <a:srgbClr val="FFFFFF"/>
                </a:solidFill>
                <a:latin typeface="Fira Sans Extra Condensed"/>
                <a:ea typeface="Fira Sans Extra Condensed"/>
                <a:cs typeface="Fira Sans Extra Condensed"/>
                <a:sym typeface="Fira Sans Extra Condensed"/>
              </a:rPr>
              <a:t>01</a:t>
            </a:r>
            <a:endParaRPr sz="1800" b="1">
              <a:solidFill>
                <a:srgbClr val="FFFFFF"/>
              </a:solidFill>
              <a:latin typeface="Fira Sans Extra Condensed"/>
              <a:ea typeface="Fira Sans Extra Condensed"/>
              <a:cs typeface="Fira Sans Extra Condensed"/>
              <a:sym typeface="Fira Sans Extra Condensed"/>
            </a:endParaRPr>
          </a:p>
        </p:txBody>
      </p:sp>
      <p:sp>
        <p:nvSpPr>
          <p:cNvPr id="4" name="Google Shape;2142;p40">
            <a:extLst>
              <a:ext uri="{FF2B5EF4-FFF2-40B4-BE49-F238E27FC236}">
                <a16:creationId xmlns:a16="http://schemas.microsoft.com/office/drawing/2014/main" id="{72BDEE85-FB3D-D4B6-883D-D3FF7ADA7E84}"/>
              </a:ext>
            </a:extLst>
          </p:cNvPr>
          <p:cNvSpPr/>
          <p:nvPr/>
        </p:nvSpPr>
        <p:spPr>
          <a:xfrm>
            <a:off x="3272904" y="2658399"/>
            <a:ext cx="627300" cy="627300"/>
          </a:xfrm>
          <a:prstGeom prst="ellipse">
            <a:avLst/>
          </a:prstGeom>
          <a:solidFill>
            <a:srgbClr val="E76C5F"/>
          </a:solidFill>
          <a:ln>
            <a:noFill/>
          </a:ln>
        </p:spPr>
        <p:txBody>
          <a:bodyPr spcFirstLastPara="1" wrap="square" lIns="91425" tIns="91425" rIns="91425" bIns="91425" anchor="ctr" anchorCtr="0">
            <a:noAutofit/>
          </a:bodyPr>
          <a:lstStyle/>
          <a:p>
            <a:pPr algn="ctr" defTabSz="914378">
              <a:buClrTx/>
              <a:defRPr/>
            </a:pPr>
            <a:r>
              <a:rPr lang="fr" sz="1800" b="1">
                <a:solidFill>
                  <a:srgbClr val="FFFFFF"/>
                </a:solidFill>
                <a:latin typeface="Fira Sans Extra Condensed"/>
                <a:ea typeface="Fira Sans Extra Condensed"/>
                <a:cs typeface="Fira Sans Extra Condensed"/>
                <a:sym typeface="Fira Sans Extra Condensed"/>
              </a:rPr>
              <a:t>02</a:t>
            </a:r>
            <a:endParaRPr sz="1800" b="1">
              <a:solidFill>
                <a:srgbClr val="FFFFFF"/>
              </a:solidFill>
              <a:latin typeface="Fira Sans Extra Condensed"/>
              <a:ea typeface="Fira Sans Extra Condensed"/>
              <a:cs typeface="Fira Sans Extra Condensed"/>
              <a:sym typeface="Fira Sans Extra Condensed"/>
            </a:endParaRPr>
          </a:p>
        </p:txBody>
      </p:sp>
      <p:sp>
        <p:nvSpPr>
          <p:cNvPr id="6" name="Google Shape;2147;p40">
            <a:extLst>
              <a:ext uri="{FF2B5EF4-FFF2-40B4-BE49-F238E27FC236}">
                <a16:creationId xmlns:a16="http://schemas.microsoft.com/office/drawing/2014/main" id="{D3C0ED20-9778-DC33-5C03-02362F961B19}"/>
              </a:ext>
            </a:extLst>
          </p:cNvPr>
          <p:cNvSpPr/>
          <p:nvPr/>
        </p:nvSpPr>
        <p:spPr>
          <a:xfrm>
            <a:off x="3272904" y="3877158"/>
            <a:ext cx="627300" cy="627300"/>
          </a:xfrm>
          <a:prstGeom prst="ellipse">
            <a:avLst/>
          </a:prstGeom>
          <a:solidFill>
            <a:srgbClr val="F3D676"/>
          </a:solidFill>
          <a:ln>
            <a:noFill/>
          </a:ln>
        </p:spPr>
        <p:txBody>
          <a:bodyPr spcFirstLastPara="1" wrap="square" lIns="91425" tIns="91425" rIns="91425" bIns="91425" anchor="ctr" anchorCtr="0">
            <a:noAutofit/>
          </a:bodyPr>
          <a:lstStyle/>
          <a:p>
            <a:pPr algn="ctr" defTabSz="914378">
              <a:buClrTx/>
              <a:defRPr/>
            </a:pPr>
            <a:r>
              <a:rPr lang="fr" sz="1800" b="1">
                <a:solidFill>
                  <a:srgbClr val="FFFFFF"/>
                </a:solidFill>
                <a:latin typeface="Fira Sans Extra Condensed"/>
                <a:ea typeface="Fira Sans Extra Condensed"/>
                <a:cs typeface="Fira Sans Extra Condensed"/>
                <a:sym typeface="Fira Sans Extra Condensed"/>
              </a:rPr>
              <a:t>03</a:t>
            </a:r>
            <a:endParaRPr sz="1800" b="1">
              <a:solidFill>
                <a:srgbClr val="FFFFFF"/>
              </a:solidFill>
              <a:latin typeface="Fira Sans Extra Condensed"/>
              <a:ea typeface="Fira Sans Extra Condensed"/>
              <a:cs typeface="Fira Sans Extra Condensed"/>
              <a:sym typeface="Fira Sans Extra Condensed"/>
            </a:endParaRPr>
          </a:p>
        </p:txBody>
      </p:sp>
      <p:cxnSp>
        <p:nvCxnSpPr>
          <p:cNvPr id="7" name="Google Shape;2151;p40">
            <a:extLst>
              <a:ext uri="{FF2B5EF4-FFF2-40B4-BE49-F238E27FC236}">
                <a16:creationId xmlns:a16="http://schemas.microsoft.com/office/drawing/2014/main" id="{B3E9ABDA-E40A-9F17-CE29-B1C2C05A183C}"/>
              </a:ext>
            </a:extLst>
          </p:cNvPr>
          <p:cNvCxnSpPr>
            <a:cxnSpLocks/>
            <a:endCxn id="3" idx="2"/>
          </p:cNvCxnSpPr>
          <p:nvPr/>
        </p:nvCxnSpPr>
        <p:spPr>
          <a:xfrm flipV="1">
            <a:off x="1890907" y="1753346"/>
            <a:ext cx="1381997" cy="1210800"/>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2" name="Google Shape;2152;p40">
            <a:extLst>
              <a:ext uri="{FF2B5EF4-FFF2-40B4-BE49-F238E27FC236}">
                <a16:creationId xmlns:a16="http://schemas.microsoft.com/office/drawing/2014/main" id="{5582AEF2-A4E9-8595-A78C-AC910923C0B3}"/>
              </a:ext>
            </a:extLst>
          </p:cNvPr>
          <p:cNvCxnSpPr>
            <a:cxnSpLocks/>
            <a:endCxn id="4" idx="2"/>
          </p:cNvCxnSpPr>
          <p:nvPr/>
        </p:nvCxnSpPr>
        <p:spPr>
          <a:xfrm>
            <a:off x="1859059" y="2972049"/>
            <a:ext cx="1413845" cy="12700"/>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3" name="Google Shape;2153;p40">
            <a:extLst>
              <a:ext uri="{FF2B5EF4-FFF2-40B4-BE49-F238E27FC236}">
                <a16:creationId xmlns:a16="http://schemas.microsoft.com/office/drawing/2014/main" id="{A60C7D61-A45B-77F7-D405-DF188F9C24EC}"/>
              </a:ext>
            </a:extLst>
          </p:cNvPr>
          <p:cNvCxnSpPr>
            <a:cxnSpLocks/>
            <a:endCxn id="6" idx="2"/>
          </p:cNvCxnSpPr>
          <p:nvPr/>
        </p:nvCxnSpPr>
        <p:spPr>
          <a:xfrm>
            <a:off x="1827626" y="2972049"/>
            <a:ext cx="1445278" cy="1218759"/>
          </a:xfrm>
          <a:prstGeom prst="curvedConnector3">
            <a:avLst>
              <a:gd name="adj1" fmla="val 50000"/>
            </a:avLst>
          </a:prstGeom>
          <a:noFill/>
          <a:ln w="9525" cap="flat" cmpd="sng">
            <a:solidFill>
              <a:srgbClr val="666666"/>
            </a:solidFill>
            <a:prstDash val="solid"/>
            <a:round/>
            <a:headEnd type="none" w="med" len="med"/>
            <a:tailEnd type="none" w="med" len="med"/>
          </a:ln>
        </p:spPr>
      </p:cxnSp>
      <p:sp>
        <p:nvSpPr>
          <p:cNvPr id="14" name="TextBox 13">
            <a:extLst>
              <a:ext uri="{FF2B5EF4-FFF2-40B4-BE49-F238E27FC236}">
                <a16:creationId xmlns:a16="http://schemas.microsoft.com/office/drawing/2014/main" id="{C1F743D6-9028-A5C4-705E-B8C2746828B0}"/>
              </a:ext>
            </a:extLst>
          </p:cNvPr>
          <p:cNvSpPr txBox="1"/>
          <p:nvPr/>
        </p:nvSpPr>
        <p:spPr>
          <a:xfrm>
            <a:off x="3977111" y="1059711"/>
            <a:ext cx="5166889" cy="1323439"/>
          </a:xfrm>
          <a:prstGeom prst="rect">
            <a:avLst/>
          </a:prstGeom>
          <a:noFill/>
        </p:spPr>
        <p:txBody>
          <a:bodyPr wrap="square">
            <a:spAutoFit/>
          </a:bodyPr>
          <a:lstStyle/>
          <a:p>
            <a:pPr algn="just" defTabSz="914378"/>
            <a:r>
              <a:rPr lang="es-ES" sz="1600">
                <a:latin typeface="Times New Roman" panose="02020603050405020304" pitchFamily="18" charset="0"/>
                <a:cs typeface="Times New Roman" panose="02020603050405020304" pitchFamily="18" charset="0"/>
              </a:rPr>
              <a:t>Xây dựng hình tượng nhân vật Trần Quốc Toản, Nguyễn Huy Tưởng vẫn bám sát vào những sự kiện lịch sử có thật, nhưng so với những ghi chép trong Đại Việt sử kí toàn thư, nhân vật đã có diện mạo đầy đủ, có suy nghĩ, hành động sống động hơ</a:t>
            </a:r>
            <a:r>
              <a:rPr lang="vi-VN" sz="1600">
                <a:latin typeface="Times New Roman" panose="02020603050405020304" pitchFamily="18" charset="0"/>
                <a:cs typeface="Times New Roman" panose="02020603050405020304" pitchFamily="18" charset="0"/>
              </a:rPr>
              <a:t>n</a:t>
            </a:r>
            <a:endParaRPr lang="en-US" sz="3600">
              <a:solidFill>
                <a:srgbClr val="0B050B"/>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359740B-5C13-713C-0D0F-9632C313A918}"/>
              </a:ext>
            </a:extLst>
          </p:cNvPr>
          <p:cNvSpPr txBox="1"/>
          <p:nvPr/>
        </p:nvSpPr>
        <p:spPr>
          <a:xfrm>
            <a:off x="3977110" y="2436204"/>
            <a:ext cx="4963991" cy="1323439"/>
          </a:xfrm>
          <a:prstGeom prst="rect">
            <a:avLst/>
          </a:prstGeom>
          <a:noFill/>
        </p:spPr>
        <p:txBody>
          <a:bodyPr wrap="square">
            <a:spAutoFit/>
          </a:bodyPr>
          <a:lstStyle/>
          <a:p>
            <a:pPr algn="just"/>
            <a:r>
              <a:rPr lang="es-ES" sz="1600">
                <a:latin typeface="Times New Roman" panose="02020603050405020304" pitchFamily="18" charset="0"/>
                <a:cs typeface="Times New Roman" panose="02020603050405020304" pitchFamily="18" charset="0"/>
              </a:rPr>
              <a:t>Các chi tiết miêu tả diễn biến tâm trạng, hành động, lời nói của Trần Quốc Toản là những sáng tạo nghệ thuật đặc sắc, góp phần làm cho hình tượng nhân vật lịch sử trở nên chật thật, gần gũi, thể hiện cách lí giải độc đáo của nhà văn về lịch sử. </a:t>
            </a:r>
            <a:endParaRPr lang="en-US" sz="16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EF97BE9-A0B4-4334-4938-6085D8020E72}"/>
              </a:ext>
            </a:extLst>
          </p:cNvPr>
          <p:cNvSpPr txBox="1"/>
          <p:nvPr/>
        </p:nvSpPr>
        <p:spPr>
          <a:xfrm>
            <a:off x="3909681" y="3785935"/>
            <a:ext cx="5031420" cy="830997"/>
          </a:xfrm>
          <a:prstGeom prst="rect">
            <a:avLst/>
          </a:prstGeom>
          <a:noFill/>
        </p:spPr>
        <p:txBody>
          <a:bodyPr wrap="square">
            <a:spAutoFit/>
          </a:bodyPr>
          <a:lstStyle/>
          <a:p>
            <a:pPr algn="just"/>
            <a:r>
              <a:rPr lang="es-ES" sz="1600">
                <a:latin typeface="Times New Roman" panose="02020603050405020304" pitchFamily="18" charset="0"/>
                <a:cs typeface="Times New Roman" panose="02020603050405020304" pitchFamily="18" charset="0"/>
              </a:rPr>
              <a:t>Bên cạnh đó, mối quan hệ phức tạp giữa nhân vật với nhiều đối tượng khác nhau trong xã hội cũng được nhà văn quan tâm thể hiện.</a:t>
            </a:r>
            <a:endParaRPr lang="en-US" sz="1600">
              <a:latin typeface="Times New Roman" panose="02020603050405020304" pitchFamily="18" charset="0"/>
              <a:cs typeface="Times New Roman" panose="02020603050405020304" pitchFamily="18" charset="0"/>
            </a:endParaRPr>
          </a:p>
        </p:txBody>
      </p:sp>
      <p:grpSp>
        <p:nvGrpSpPr>
          <p:cNvPr id="17" name="Google Shape;2133;p40">
            <a:extLst>
              <a:ext uri="{FF2B5EF4-FFF2-40B4-BE49-F238E27FC236}">
                <a16:creationId xmlns:a16="http://schemas.microsoft.com/office/drawing/2014/main" id="{5736548C-ACD6-347C-51F8-4AB53CACE817}"/>
              </a:ext>
            </a:extLst>
          </p:cNvPr>
          <p:cNvGrpSpPr/>
          <p:nvPr/>
        </p:nvGrpSpPr>
        <p:grpSpPr>
          <a:xfrm>
            <a:off x="110216" y="1171115"/>
            <a:ext cx="2306782" cy="3391429"/>
            <a:chOff x="481007" y="1340621"/>
            <a:chExt cx="2306782" cy="3391429"/>
          </a:xfrm>
        </p:grpSpPr>
        <p:sp>
          <p:nvSpPr>
            <p:cNvPr id="18" name="Google Shape;2134;p40">
              <a:extLst>
                <a:ext uri="{FF2B5EF4-FFF2-40B4-BE49-F238E27FC236}">
                  <a16:creationId xmlns:a16="http://schemas.microsoft.com/office/drawing/2014/main" id="{7DCA9199-3A80-68F6-010A-77F01324AE50}"/>
                </a:ext>
              </a:extLst>
            </p:cNvPr>
            <p:cNvSpPr/>
            <p:nvPr/>
          </p:nvSpPr>
          <p:spPr>
            <a:xfrm>
              <a:off x="592273" y="1544950"/>
              <a:ext cx="2022118"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sz="1800">
                <a:solidFill>
                  <a:sysClr val="windowText" lastClr="000000"/>
                </a:solidFill>
                <a:latin typeface="Roboto"/>
                <a:ea typeface="Roboto"/>
                <a:cs typeface="Roboto"/>
                <a:sym typeface="Roboto"/>
              </a:endParaRPr>
            </a:p>
          </p:txBody>
        </p:sp>
        <p:sp>
          <p:nvSpPr>
            <p:cNvPr id="19" name="Google Shape;2135;p40">
              <a:extLst>
                <a:ext uri="{FF2B5EF4-FFF2-40B4-BE49-F238E27FC236}">
                  <a16:creationId xmlns:a16="http://schemas.microsoft.com/office/drawing/2014/main" id="{C85B0C1E-2E32-BE53-581D-AA4079733B69}"/>
                </a:ext>
              </a:extLst>
            </p:cNvPr>
            <p:cNvSpPr/>
            <p:nvPr/>
          </p:nvSpPr>
          <p:spPr>
            <a:xfrm>
              <a:off x="481007" y="1340621"/>
              <a:ext cx="2306782" cy="592619"/>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b="1" i="1">
                  <a:solidFill>
                    <a:srgbClr val="FAFAFA"/>
                  </a:solidFill>
                  <a:latin typeface="Times New Roman" panose="02020603050405020304" pitchFamily="18" charset="0"/>
                  <a:ea typeface="Calibri" panose="020F0502020204030204" pitchFamily="34" charset="0"/>
                  <a:cs typeface="Times New Roman" panose="02020603050405020304" pitchFamily="18" charset="0"/>
                </a:rPr>
                <a:t>So sánh</a:t>
              </a:r>
              <a:endParaRPr lang="en-US" sz="2400" b="1" i="1">
                <a:solidFill>
                  <a:srgbClr val="FAFAF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D363EA14-502A-1B49-60F0-C4E0D127508D}"/>
              </a:ext>
            </a:extLst>
          </p:cNvPr>
          <p:cNvSpPr txBox="1"/>
          <p:nvPr/>
        </p:nvSpPr>
        <p:spPr>
          <a:xfrm>
            <a:off x="271909" y="1822902"/>
            <a:ext cx="1971692" cy="2862322"/>
          </a:xfrm>
          <a:prstGeom prst="rect">
            <a:avLst/>
          </a:prstGeom>
          <a:noFill/>
        </p:spPr>
        <p:txBody>
          <a:bodyPr wrap="square">
            <a:spAutoFit/>
          </a:bodyPr>
          <a:lstStyle/>
          <a:p>
            <a:pPr lvl="0" algn="just">
              <a:buClrTx/>
            </a:pPr>
            <a:r>
              <a:rPr lang="en-US" sz="2000" dirty="0">
                <a:latin typeface="Times New Roman" panose="02020603050405020304" pitchFamily="18" charset="0"/>
                <a:cs typeface="Times New Roman" panose="02020603050405020304" pitchFamily="18" charset="0"/>
              </a:rPr>
              <a:t>C</a:t>
            </a:r>
            <a:r>
              <a:rPr lang="vi-VN" sz="2000" dirty="0">
                <a:latin typeface="Times New Roman" panose="02020603050405020304" pitchFamily="18" charset="0"/>
                <a:cs typeface="Times New Roman" panose="02020603050405020304" pitchFamily="18" charset="0"/>
              </a:rPr>
              <a:t>ách xây dựng hình tượng nhân vật Trần Quốc Toản trong Đại Việt sử kí toàn thư với cách xây dựng nhân vật của Nguyễn Huy Tưởng</a:t>
            </a:r>
            <a:endParaRPr kumimoji="0" lang="en-US" sz="32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81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4" grpId="0"/>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1" y="2571750"/>
            <a:ext cx="4274665" cy="257175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596753" y="743117"/>
            <a:ext cx="3677876" cy="4400383"/>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4994792" y="4222925"/>
            <a:ext cx="2170774" cy="970250"/>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1416102" y="1273667"/>
            <a:ext cx="5214700" cy="210748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6000" dirty="0">
                <a:latin typeface="Times New Roman" panose="02020603050405020304" pitchFamily="18" charset="0"/>
                <a:cs typeface="Times New Roman" panose="02020603050405020304" pitchFamily="18" charset="0"/>
              </a:rPr>
              <a:t>Khám phá văn bản (tiếp)</a:t>
            </a:r>
            <a:endParaRPr sz="6000" dirty="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3474905" y="212567"/>
            <a:ext cx="1097095" cy="1061100"/>
          </a:xfrm>
          <a:prstGeom prst="rect">
            <a:avLst/>
          </a:prstGeom>
          <a:solidFill>
            <a:schemeClr val="tx1"/>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b="1">
                <a:solidFill>
                  <a:schemeClr val="tx2"/>
                </a:solidFill>
              </a:rPr>
              <a:t>II</a:t>
            </a:r>
          </a:p>
        </p:txBody>
      </p:sp>
    </p:spTree>
    <p:extLst>
      <p:ext uri="{BB962C8B-B14F-4D97-AF65-F5344CB8AC3E}">
        <p14:creationId xmlns:p14="http://schemas.microsoft.com/office/powerpoint/2010/main" val="22972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7" name="图片 16">
            <a:extLst>
              <a:ext uri="{FF2B5EF4-FFF2-40B4-BE49-F238E27FC236}">
                <a16:creationId xmlns:a16="http://schemas.microsoft.com/office/drawing/2014/main" id="{5008A3F3-5C80-DF7C-C5A1-C30F68D50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136" y="1224099"/>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79481"/>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b. Nhân vật vua Thiệu Bảo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6">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7">
            <a:alphaModFix/>
          </a:blip>
          <a:stretch>
            <a:fillRect/>
          </a:stretch>
        </p:blipFill>
        <p:spPr>
          <a:xfrm>
            <a:off x="8294914" y="383021"/>
            <a:ext cx="646187" cy="152556"/>
          </a:xfrm>
          <a:prstGeom prst="rect">
            <a:avLst/>
          </a:prstGeom>
          <a:noFill/>
          <a:ln>
            <a:noFill/>
          </a:ln>
        </p:spPr>
      </p:pic>
      <p:sp>
        <p:nvSpPr>
          <p:cNvPr id="4" name="Rectangle 3">
            <a:extLst>
              <a:ext uri="{FF2B5EF4-FFF2-40B4-BE49-F238E27FC236}">
                <a16:creationId xmlns:a16="http://schemas.microsoft.com/office/drawing/2014/main" id="{2B5651DB-B140-38DC-BF85-AE21A8BEB5C0}"/>
              </a:ext>
            </a:extLst>
          </p:cNvPr>
          <p:cNvSpPr/>
          <p:nvPr/>
        </p:nvSpPr>
        <p:spPr>
          <a:xfrm>
            <a:off x="4963688" y="1960325"/>
            <a:ext cx="3161409"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chemeClr val="bg1">
                    <a:lumMod val="10000"/>
                  </a:schemeClr>
                </a:solidFill>
                <a:latin typeface="Times New Roman" panose="02020603050405020304" pitchFamily="18" charset="0"/>
                <a:cs typeface="Times New Roman" panose="02020603050405020304" pitchFamily="18" charset="0"/>
              </a:rPr>
              <a:t>PHT</a:t>
            </a:r>
            <a:r>
              <a:rPr lang="vi-VN" sz="2800" dirty="0">
                <a:solidFill>
                  <a:schemeClr val="bg1">
                    <a:lumMod val="10000"/>
                  </a:schemeClr>
                </a:solidFill>
                <a:latin typeface="Times New Roman" panose="02020603050405020304" pitchFamily="18" charset="0"/>
                <a:cs typeface="Times New Roman" panose="02020603050405020304" pitchFamily="18" charset="0"/>
              </a:rPr>
              <a:t> số </a:t>
            </a:r>
            <a:r>
              <a:rPr lang="en-US" sz="2800" dirty="0">
                <a:solidFill>
                  <a:schemeClr val="bg1">
                    <a:lumMod val="10000"/>
                  </a:schemeClr>
                </a:solidFill>
                <a:latin typeface="Times New Roman" panose="02020603050405020304" pitchFamily="18" charset="0"/>
                <a:cs typeface="Times New Roman" panose="02020603050405020304" pitchFamily="18" charset="0"/>
              </a:rPr>
              <a:t>4</a:t>
            </a:r>
            <a:r>
              <a:rPr lang="vi-VN" sz="2800" dirty="0">
                <a:solidFill>
                  <a:schemeClr val="bg1">
                    <a:lumMod val="10000"/>
                  </a:schemeClr>
                </a:solidFill>
                <a:latin typeface="Times New Roman" panose="02020603050405020304" pitchFamily="18" charset="0"/>
                <a:cs typeface="Times New Roman" panose="02020603050405020304" pitchFamily="18" charset="0"/>
              </a:rPr>
              <a:t>: Tìm hiểu về nhân vật vua Thiệu Bảo</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0EF84C-4A52-DF4D-B0A3-7E3EF7A1B4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125" b="99870" l="35725" r="82064">
                        <a14:foregroundMark x1="57540" y1="8203" x2="62958" y2="3776"/>
                        <a14:foregroundMark x1="62958" y1="3776" x2="63104" y2="3255"/>
                        <a14:foregroundMark x1="72914" y1="7682" x2="73719" y2="8724"/>
                        <a14:foregroundMark x1="63397" y1="3646" x2="65081" y2="10286"/>
                        <a14:foregroundMark x1="55564" y1="9505" x2="59517" y2="9635"/>
                        <a14:foregroundMark x1="63250" y1="73047" x2="75110" y2="92057"/>
                        <a14:foregroundMark x1="75110" y1="92057" x2="75110" y2="92057"/>
                        <a14:foregroundMark x1="73060" y1="74479" x2="81625" y2="98047"/>
                        <a14:foregroundMark x1="81625" y1="98047" x2="81625" y2="98047"/>
                        <a14:foregroundMark x1="74671" y1="73958" x2="80088" y2="89583"/>
                        <a14:foregroundMark x1="80088" y1="89583" x2="80088" y2="89583"/>
                        <a14:foregroundMark x1="42460" y1="80859" x2="46047" y2="92188"/>
                        <a14:foregroundMark x1="48023" y1="75260" x2="35798" y2="99479"/>
                        <a14:foregroundMark x1="35798" y1="99479" x2="35725" y2="99870"/>
                        <a14:foregroundMark x1="45827" y1="73958" x2="40996" y2="94010"/>
                        <a14:foregroundMark x1="40996" y1="94010" x2="40922" y2="94141"/>
                        <a14:foregroundMark x1="37555" y1="87500" x2="44436" y2="76693"/>
                        <a14:foregroundMark x1="46779" y1="77083" x2="52782" y2="92057"/>
                        <a14:foregroundMark x1="73572" y1="74219" x2="65666" y2="99479"/>
                        <a14:foregroundMark x1="65666" y1="99479" x2="65666" y2="99609"/>
                        <a14:foregroundMark x1="46486" y1="83724" x2="47291" y2="94141"/>
                        <a14:foregroundMark x1="41874" y1="92578" x2="52928" y2="97786"/>
                        <a14:foregroundMark x1="70132" y1="77083" x2="60322" y2="98047"/>
                        <a14:foregroundMark x1="72108" y1="77474" x2="76281" y2="89323"/>
                        <a14:foregroundMark x1="76281" y1="89323" x2="76281" y2="89323"/>
                        <a14:foregroundMark x1="76647" y1="75651" x2="81479" y2="91536"/>
                        <a14:foregroundMark x1="81479" y1="91536" x2="80673" y2="92578"/>
                        <a14:foregroundMark x1="73572" y1="70052" x2="82064" y2="78385"/>
                        <a14:foregroundMark x1="72182" y1="69531" x2="80673" y2="76302"/>
                        <a14:backgroundMark x1="45242" y1="37370" x2="49854" y2="57682"/>
                        <a14:backgroundMark x1="49854" y1="57682" x2="42753" y2="64974"/>
                        <a14:backgroundMark x1="42753" y1="64974" x2="39385" y2="64974"/>
                      </a14:backgroundRemoval>
                    </a14:imgEffect>
                  </a14:imgLayer>
                </a14:imgProps>
              </a:ext>
            </a:extLst>
          </a:blip>
          <a:srcRect l="33256" t="-4367" r="17064" b="-1"/>
          <a:stretch/>
        </p:blipFill>
        <p:spPr>
          <a:xfrm flipH="1">
            <a:off x="-1" y="1714649"/>
            <a:ext cx="3605257" cy="3428851"/>
          </a:xfrm>
          <a:prstGeom prst="rect">
            <a:avLst/>
          </a:prstGeom>
        </p:spPr>
      </p:pic>
    </p:spTree>
    <p:extLst>
      <p:ext uri="{BB962C8B-B14F-4D97-AF65-F5344CB8AC3E}">
        <p14:creationId xmlns:p14="http://schemas.microsoft.com/office/powerpoint/2010/main" val="39084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1040233" y="4122516"/>
            <a:ext cx="5146237" cy="1855862"/>
          </a:xfrm>
          <a:prstGeom prst="rect">
            <a:avLst/>
          </a:prstGeom>
        </p:spPr>
      </p:pic>
      <p:pic>
        <p:nvPicPr>
          <p:cNvPr id="6" name="Picture 10"/>
          <p:cNvPicPr>
            <a:picLocks noChangeAspect="1"/>
          </p:cNvPicPr>
          <p:nvPr/>
        </p:nvPicPr>
        <p:blipFill>
          <a:blip r:embed="rId3"/>
          <a:srcRect/>
          <a:stretch>
            <a:fillRect/>
          </a:stretch>
        </p:blipFill>
        <p:spPr>
          <a:xfrm rot="10591079">
            <a:off x="4623608" y="-707705"/>
            <a:ext cx="5146237" cy="1855862"/>
          </a:xfrm>
          <a:prstGeom prst="rect">
            <a:avLst/>
          </a:prstGeom>
        </p:spPr>
      </p:pic>
      <p:pic>
        <p:nvPicPr>
          <p:cNvPr id="7" name="Picture 6"/>
          <p:cNvPicPr>
            <a:picLocks noChangeAspect="1"/>
          </p:cNvPicPr>
          <p:nvPr/>
        </p:nvPicPr>
        <p:blipFill rotWithShape="1">
          <a:blip r:embed="rId4"/>
          <a:srcRect l="30088" r="30673"/>
          <a:stretch/>
        </p:blipFill>
        <p:spPr>
          <a:xfrm>
            <a:off x="595425" y="-104331"/>
            <a:ext cx="6326372" cy="5352162"/>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419100" y="514350"/>
            <a:ext cx="3785073"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190501" y="215535"/>
            <a:ext cx="3785072" cy="258532"/>
          </a:xfrm>
          <a:prstGeom prst="rect">
            <a:avLst/>
          </a:prstGeom>
        </p:spPr>
        <p:txBody>
          <a:bodyPr lIns="0" tIns="0" rIns="0" bIns="0" rtlCol="0" anchor="t">
            <a:spAutoFit/>
          </a:bodyPr>
          <a:lstStyle/>
          <a:p>
            <a:pPr>
              <a:lnSpc>
                <a:spcPts val="1960"/>
              </a:lnSpc>
              <a:spcBef>
                <a:spcPct val="0"/>
              </a:spcBef>
            </a:pPr>
            <a:r>
              <a:rPr lang="en-US" sz="2200" b="1" dirty="0">
                <a:latin typeface="Times New Roman" panose="02020603050405020304" pitchFamily="18" charset="0"/>
                <a:cs typeface="Times New Roman" panose="02020603050405020304" pitchFamily="18" charset="0"/>
              </a:rPr>
              <a:t>b. </a:t>
            </a:r>
            <a:r>
              <a:rPr lang="en-US" sz="2200" b="1" dirty="0" err="1">
                <a:latin typeface="Times New Roman" panose="02020603050405020304" pitchFamily="18" charset="0"/>
                <a:cs typeface="Times New Roman" panose="02020603050405020304" pitchFamily="18" charset="0"/>
              </a:rPr>
              <a:t>Nhân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vật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vua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Thiệu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Bảo</a:t>
            </a:r>
            <a:endParaRPr lang="en-US" sz="2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3695700" y="1428750"/>
            <a:ext cx="6505575" cy="3657600"/>
          </a:xfrm>
          <a:prstGeom prst="rect">
            <a:avLst/>
          </a:prstGeom>
        </p:spPr>
      </p:pic>
      <p:sp>
        <p:nvSpPr>
          <p:cNvPr id="8" name="TextBox 9"/>
          <p:cNvSpPr txBox="1"/>
          <p:nvPr/>
        </p:nvSpPr>
        <p:spPr>
          <a:xfrm>
            <a:off x="828820" y="1033505"/>
            <a:ext cx="4962380" cy="338554"/>
          </a:xfrm>
          <a:prstGeom prst="rect">
            <a:avLst/>
          </a:prstGeom>
        </p:spPr>
        <p:txBody>
          <a:bodyPr wrap="square" lIns="0" tIns="0" rIns="0" bIns="0" rtlCol="0" anchor="t">
            <a:spAutoFit/>
          </a:bodyPr>
          <a:lstStyle/>
          <a:p>
            <a:pPr algn="just">
              <a:spcBef>
                <a:spcPct val="0"/>
              </a:spcBef>
            </a:pP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Tình</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huống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giữa</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lí</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và</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tình</a:t>
            </a:r>
            <a:r>
              <a:rPr lang="en-US" sz="2200" b="1" i="1" dirty="0">
                <a:latin typeface="Times New Roman" panose="02020603050405020304" pitchFamily="18" charset="0"/>
                <a:cs typeface="Times New Roman" panose="02020603050405020304" pitchFamily="18" charset="0"/>
              </a:rPr>
              <a:t> </a:t>
            </a:r>
          </a:p>
        </p:txBody>
      </p:sp>
      <p:sp>
        <p:nvSpPr>
          <p:cNvPr id="11" name="TextBox 9"/>
          <p:cNvSpPr txBox="1"/>
          <p:nvPr/>
        </p:nvSpPr>
        <p:spPr>
          <a:xfrm>
            <a:off x="1066801" y="1636366"/>
            <a:ext cx="4572000" cy="677108"/>
          </a:xfrm>
          <a:prstGeom prst="rect">
            <a:avLst/>
          </a:prstGeom>
        </p:spPr>
        <p:txBody>
          <a:bodyPr wrap="square" lIns="0" tIns="0" rIns="0" bIns="0" rtlCol="0" anchor="t">
            <a:spAutoFit/>
          </a:bodyPr>
          <a:lstStyle/>
          <a:p>
            <a:pPr algn="just">
              <a:spcBef>
                <a:spcPct val="0"/>
              </a:spcBef>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lí</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phép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endParaRPr lang="en-US" sz="2200" b="1" dirty="0">
              <a:latin typeface="Times New Roman" panose="02020603050405020304" pitchFamily="18" charset="0"/>
              <a:cs typeface="Times New Roman" panose="02020603050405020304" pitchFamily="18" charset="0"/>
            </a:endParaRPr>
          </a:p>
        </p:txBody>
      </p:sp>
      <p:sp>
        <p:nvSpPr>
          <p:cNvPr id="12" name="TextBox 9"/>
          <p:cNvSpPr txBox="1"/>
          <p:nvPr/>
        </p:nvSpPr>
        <p:spPr>
          <a:xfrm>
            <a:off x="1066800" y="2387741"/>
            <a:ext cx="4962380" cy="677108"/>
          </a:xfrm>
          <a:prstGeom prst="rect">
            <a:avLst/>
          </a:prstGeom>
        </p:spPr>
        <p:txBody>
          <a:bodyPr wrap="square" lIns="0" tIns="0" rIns="0" bIns="0" rtlCol="0" anchor="t">
            <a:spAutoFit/>
          </a:bodyPr>
          <a:lstStyle/>
          <a:p>
            <a:pPr algn="just">
              <a:spcBef>
                <a:spcPct val="0"/>
              </a:spcBef>
            </a:pP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2200" i="1" dirty="0">
              <a:latin typeface="Times New Roman" panose="02020603050405020304" pitchFamily="18" charset="0"/>
              <a:cs typeface="Times New Roman" panose="02020603050405020304" pitchFamily="18" charset="0"/>
            </a:endParaRPr>
          </a:p>
        </p:txBody>
      </p:sp>
      <p:sp>
        <p:nvSpPr>
          <p:cNvPr id="15" name="TextBox 9"/>
          <p:cNvSpPr txBox="1"/>
          <p:nvPr/>
        </p:nvSpPr>
        <p:spPr>
          <a:xfrm>
            <a:off x="1066800" y="3139115"/>
            <a:ext cx="4572001" cy="677108"/>
          </a:xfrm>
          <a:prstGeom prst="rect">
            <a:avLst/>
          </a:prstGeom>
        </p:spPr>
        <p:txBody>
          <a:bodyPr wrap="square" lIns="0" tIns="0" rIns="0" bIns="0" rtlCol="0" anchor="t">
            <a:spAutoFit/>
          </a:bodyPr>
          <a:lstStyle/>
          <a:p>
            <a:pPr algn="just">
              <a:spcBef>
                <a:spcPct val="0"/>
              </a:spcBef>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tình</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Toản</a:t>
            </a:r>
            <a:r>
              <a:rPr lang="en-US" sz="2200" dirty="0">
                <a:latin typeface="Times New Roman" panose="02020603050405020304" pitchFamily="18" charset="0"/>
                <a:cs typeface="Times New Roman" panose="02020603050405020304" pitchFamily="18" charset="0"/>
              </a:rPr>
              <a:t> lo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vua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endParaRPr lang="en-US" sz="2200" b="1" dirty="0">
              <a:latin typeface="Times New Roman" panose="02020603050405020304" pitchFamily="18" charset="0"/>
              <a:cs typeface="Times New Roman" panose="02020603050405020304" pitchFamily="18" charset="0"/>
            </a:endParaRPr>
          </a:p>
        </p:txBody>
      </p:sp>
      <p:sp>
        <p:nvSpPr>
          <p:cNvPr id="16" name="TextBox 9"/>
          <p:cNvSpPr txBox="1"/>
          <p:nvPr/>
        </p:nvSpPr>
        <p:spPr>
          <a:xfrm>
            <a:off x="1068572" y="3987882"/>
            <a:ext cx="3814218" cy="677108"/>
          </a:xfrm>
          <a:prstGeom prst="rect">
            <a:avLst/>
          </a:prstGeom>
        </p:spPr>
        <p:txBody>
          <a:bodyPr wrap="square" lIns="0" tIns="0" rIns="0" bIns="0" rtlCol="0" anchor="t">
            <a:spAutoFit/>
          </a:bodyPr>
          <a:lstStyle/>
          <a:p>
            <a:pPr algn="just">
              <a:spcBef>
                <a:spcPct val="0"/>
              </a:spcBef>
            </a:pP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khen</a:t>
            </a: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sym typeface="Wingdings" panose="05000000000000000000" pitchFamily="2" charset="2"/>
              </a:rPr>
              <a:t>ngợi</a:t>
            </a:r>
            <a:r>
              <a:rPr lang="en-US" sz="22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2200" i="1" dirty="0">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9207" y="3390385"/>
            <a:ext cx="1778414" cy="2057400"/>
          </a:xfrm>
          <a:prstGeom prst="rect">
            <a:avLst/>
          </a:prstGeom>
        </p:spPr>
      </p:pic>
    </p:spTree>
    <p:extLst>
      <p:ext uri="{BB962C8B-B14F-4D97-AF65-F5344CB8AC3E}">
        <p14:creationId xmlns:p14="http://schemas.microsoft.com/office/powerpoint/2010/main" val="267632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419100" y="514350"/>
            <a:ext cx="3785073"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190501" y="215535"/>
            <a:ext cx="3785072" cy="258532"/>
          </a:xfrm>
          <a:prstGeom prst="rect">
            <a:avLst/>
          </a:prstGeom>
        </p:spPr>
        <p:txBody>
          <a:bodyPr lIns="0" tIns="0" rIns="0" bIns="0" rtlCol="0" anchor="t">
            <a:spAutoFit/>
          </a:bodyPr>
          <a:lstStyle/>
          <a:p>
            <a:pPr>
              <a:lnSpc>
                <a:spcPts val="1960"/>
              </a:lnSpc>
              <a:spcBef>
                <a:spcPct val="0"/>
              </a:spcBef>
            </a:pPr>
            <a:r>
              <a:rPr lang="en-US" sz="2200" b="1" dirty="0">
                <a:latin typeface="Times New Roman" panose="02020603050405020304" pitchFamily="18" charset="0"/>
                <a:cs typeface="Times New Roman" panose="02020603050405020304" pitchFamily="18" charset="0"/>
              </a:rPr>
              <a:t>b. </a:t>
            </a:r>
            <a:r>
              <a:rPr lang="en-US" sz="2200" b="1" dirty="0" err="1">
                <a:latin typeface="Times New Roman" panose="02020603050405020304" pitchFamily="18" charset="0"/>
                <a:cs typeface="Times New Roman" panose="02020603050405020304" pitchFamily="18" charset="0"/>
              </a:rPr>
              <a:t>Nhân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vật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vua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Thiệu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Bảo</a:t>
            </a:r>
            <a:endParaRPr lang="en-US" sz="2200" b="1" dirty="0">
              <a:latin typeface="Times New Roman" panose="02020603050405020304" pitchFamily="18" charset="0"/>
              <a:cs typeface="Times New Roman" panose="02020603050405020304" pitchFamily="18" charset="0"/>
            </a:endParaRPr>
          </a:p>
        </p:txBody>
      </p:sp>
      <p:sp>
        <p:nvSpPr>
          <p:cNvPr id="8" name="TextBox 9"/>
          <p:cNvSpPr txBox="1"/>
          <p:nvPr/>
        </p:nvSpPr>
        <p:spPr>
          <a:xfrm>
            <a:off x="609600" y="692282"/>
            <a:ext cx="5991080" cy="338554"/>
          </a:xfrm>
          <a:prstGeom prst="rect">
            <a:avLst/>
          </a:prstGeom>
        </p:spPr>
        <p:txBody>
          <a:bodyPr wrap="square" lIns="0" tIns="0" rIns="0" bIns="0" rtlCol="0" anchor="t">
            <a:spAutoFit/>
          </a:bodyPr>
          <a:lstStyle/>
          <a:p>
            <a:pPr algn="just">
              <a:spcBef>
                <a:spcPct val="0"/>
              </a:spcBef>
            </a:pP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Thái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độ</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và</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cách</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xử</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của</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nhà</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vua</a:t>
            </a:r>
            <a:endParaRPr lang="en-US" sz="2200" b="1" i="1" dirty="0">
              <a:latin typeface="Times New Roman" panose="02020603050405020304" pitchFamily="18" charset="0"/>
              <a:cs typeface="Times New Roman" panose="02020603050405020304" pitchFamily="18" charset="0"/>
            </a:endParaRPr>
          </a:p>
        </p:txBody>
      </p:sp>
      <p:sp>
        <p:nvSpPr>
          <p:cNvPr id="11" name="TextBox 9"/>
          <p:cNvSpPr txBox="1"/>
          <p:nvPr/>
        </p:nvSpPr>
        <p:spPr>
          <a:xfrm>
            <a:off x="609600" y="1208767"/>
            <a:ext cx="5100675" cy="3385542"/>
          </a:xfrm>
          <a:prstGeom prst="rect">
            <a:avLst/>
          </a:prstGeom>
        </p:spPr>
        <p:txBody>
          <a:bodyPr wrap="square" lIns="0" tIns="0" rIns="0" bIns="0" rtlCol="0" anchor="t">
            <a:spAutoFit/>
          </a:bodyPr>
          <a:lstStyle/>
          <a:p>
            <a:pPr algn="just">
              <a:spcBef>
                <a:spcPct val="0"/>
              </a:spcBef>
            </a:pPr>
            <a:r>
              <a:rPr lang="vi-VN" sz="2200" dirty="0">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2200" dirty="0">
                <a:latin typeface="Times New Roman" panose="02020603050405020304" pitchFamily="18" charset="0"/>
                <a:cs typeface="Times New Roman" panose="02020603050405020304" pitchFamily="18" charset="0"/>
              </a:rPr>
              <a:t>+ Biết tội làm trái phép nước của Hoài Văn H</a:t>
            </a:r>
            <a:r>
              <a:rPr lang="en-US" sz="2200" dirty="0">
                <a:latin typeface="Times New Roman" panose="02020603050405020304" pitchFamily="18" charset="0"/>
                <a:cs typeface="Times New Roman" panose="02020603050405020304" pitchFamily="18" charset="0"/>
              </a:rPr>
              <a:t>ầ</a:t>
            </a:r>
            <a:r>
              <a:rPr lang="vi-VN" sz="2200" dirty="0">
                <a:latin typeface="Times New Roman" panose="02020603050405020304" pitchFamily="18" charset="0"/>
                <a:cs typeface="Times New Roman" panose="02020603050405020304" pitchFamily="18" charset="0"/>
              </a:rPr>
              <a:t>u, nhưng tha thứ cho hành động nóng nảy. Đặc biệt nhà vua thấy chí khí đáng trọng của một người còn trẻ mà biết lo cho vua, cho nước.</a:t>
            </a:r>
          </a:p>
          <a:p>
            <a:pPr algn="just">
              <a:spcBef>
                <a:spcPct val="0"/>
              </a:spcBef>
            </a:pPr>
            <a:r>
              <a:rPr lang="vi-VN" sz="2200" dirty="0">
                <a:latin typeface="Times New Roman" panose="02020603050405020304" pitchFamily="18" charset="0"/>
                <a:cs typeface="Times New Roman" panose="02020603050405020304" pitchFamily="18" charset="0"/>
              </a:rPr>
              <a:t>+ Vua khuyên giải, động viên Hoài V</a:t>
            </a:r>
            <a:r>
              <a:rPr lang="en-US" sz="2200" dirty="0">
                <a:latin typeface="Times New Roman" panose="02020603050405020304" pitchFamily="18" charset="0"/>
                <a:cs typeface="Times New Roman" panose="02020603050405020304" pitchFamily="18" charset="0"/>
              </a:rPr>
              <a:t>ă</a:t>
            </a:r>
            <a:r>
              <a:rPr lang="vi-VN" sz="2200" dirty="0">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5612702" y="2409375"/>
            <a:ext cx="4852796" cy="2728366"/>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39100" y="-559474"/>
            <a:ext cx="1795040" cy="2057400"/>
          </a:xfrm>
          <a:prstGeom prst="rect">
            <a:avLst/>
          </a:prstGeom>
        </p:spPr>
      </p:pic>
    </p:spTree>
    <p:extLst>
      <p:ext uri="{BB962C8B-B14F-4D97-AF65-F5344CB8AC3E}">
        <p14:creationId xmlns:p14="http://schemas.microsoft.com/office/powerpoint/2010/main" val="2338110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7302675" y="0"/>
            <a:ext cx="1871575" cy="2022161"/>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567" y="2437877"/>
            <a:ext cx="5759727"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4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vi-VN" sz="4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hiểu về đặc điểm ngôn ngữ trong truyện</a:t>
            </a:r>
            <a:endParaRPr lang="en-US" sz="4400"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590627" y="3499615"/>
            <a:ext cx="4126600"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159432" y="388307"/>
            <a:ext cx="988989" cy="964784"/>
          </a:xfrm>
          <a:prstGeom prst="ellipse">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tx2"/>
                </a:solidFill>
                <a:latin typeface="Times New Roman" panose="02020603050405020304" pitchFamily="18" charset="0"/>
                <a:cs typeface="Times New Roman" panose="02020603050405020304" pitchFamily="18" charset="0"/>
              </a:rPr>
              <a:t>3</a:t>
            </a:r>
            <a:endParaRPr sz="54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13688" y="1168146"/>
            <a:ext cx="2477338" cy="4951374"/>
          </a:xfrm>
          <a:prstGeom prst="rect">
            <a:avLst/>
          </a:prstGeom>
        </p:spPr>
      </p:pic>
    </p:spTree>
    <p:extLst>
      <p:ext uri="{BB962C8B-B14F-4D97-AF65-F5344CB8AC3E}">
        <p14:creationId xmlns:p14="http://schemas.microsoft.com/office/powerpoint/2010/main" val="318672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249227"/>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 Tìm</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hiểu về đặc điểm ngôn ngữ trong truyện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oogle Shape;2136;p40">
            <a:extLst>
              <a:ext uri="{FF2B5EF4-FFF2-40B4-BE49-F238E27FC236}">
                <a16:creationId xmlns:a16="http://schemas.microsoft.com/office/drawing/2014/main" id="{93589387-F8F9-ACB1-DA10-7C184BA5E6C6}"/>
              </a:ext>
            </a:extLst>
          </p:cNvPr>
          <p:cNvGrpSpPr/>
          <p:nvPr/>
        </p:nvGrpSpPr>
        <p:grpSpPr>
          <a:xfrm>
            <a:off x="3653035" y="1589277"/>
            <a:ext cx="5288066" cy="627300"/>
            <a:chOff x="3233738" y="1396088"/>
            <a:chExt cx="4901125" cy="627300"/>
          </a:xfrm>
        </p:grpSpPr>
        <p:sp>
          <p:nvSpPr>
            <p:cNvPr id="19" name="Google Shape;2137;p40">
              <a:extLst>
                <a:ext uri="{FF2B5EF4-FFF2-40B4-BE49-F238E27FC236}">
                  <a16:creationId xmlns:a16="http://schemas.microsoft.com/office/drawing/2014/main" id="{66FCC7BB-36B9-5A83-DDA8-BF16489B5C2F}"/>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f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a:t>
              </a:r>
              <a:endParaRP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0" name="Google Shape;2139;p40">
              <a:extLst>
                <a:ext uri="{FF2B5EF4-FFF2-40B4-BE49-F238E27FC236}">
                  <a16:creationId xmlns:a16="http://schemas.microsoft.com/office/drawing/2014/main" id="{E559F5D8-B134-162A-7BEA-E5893446865C}"/>
                </a:ext>
              </a:extLst>
            </p:cNvPr>
            <p:cNvSpPr txBox="1"/>
            <p:nvPr/>
          </p:nvSpPr>
          <p:spPr>
            <a:xfrm>
              <a:off x="4085460" y="1588536"/>
              <a:ext cx="4049403" cy="3234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a:effectLst/>
                  <a:latin typeface="Times New Roman" panose="02020603050405020304" pitchFamily="18" charset="0"/>
                  <a:ea typeface="Times New Roman" panose="02020603050405020304" pitchFamily="18" charset="0"/>
                </a:rPr>
                <a:t>Sự</a:t>
              </a:r>
              <a:r>
                <a:rPr lang="vi-VN" sz="28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oogle Shape;2141;p40">
            <a:extLst>
              <a:ext uri="{FF2B5EF4-FFF2-40B4-BE49-F238E27FC236}">
                <a16:creationId xmlns:a16="http://schemas.microsoft.com/office/drawing/2014/main" id="{C669C90B-65A2-1829-E6BA-D933DEE516EE}"/>
              </a:ext>
            </a:extLst>
          </p:cNvPr>
          <p:cNvGrpSpPr/>
          <p:nvPr/>
        </p:nvGrpSpPr>
        <p:grpSpPr>
          <a:xfrm>
            <a:off x="3653035" y="3194183"/>
            <a:ext cx="5288066" cy="627300"/>
            <a:chOff x="3269932" y="3102950"/>
            <a:chExt cx="5288066" cy="627300"/>
          </a:xfrm>
        </p:grpSpPr>
        <p:sp>
          <p:nvSpPr>
            <p:cNvPr id="22" name="Google Shape;2142;p40">
              <a:extLst>
                <a:ext uri="{FF2B5EF4-FFF2-40B4-BE49-F238E27FC236}">
                  <a16:creationId xmlns:a16="http://schemas.microsoft.com/office/drawing/2014/main" id="{4122C4E9-4CAF-DA68-29E6-2EA9B0B3ACF4}"/>
                </a:ext>
              </a:extLst>
            </p:cNvPr>
            <p:cNvSpPr/>
            <p:nvPr/>
          </p:nvSpPr>
          <p:spPr>
            <a:xfrm>
              <a:off x="3269932" y="3102950"/>
              <a:ext cx="627300" cy="627300"/>
            </a:xfrm>
            <a:prstGeom prst="ellipse">
              <a:avLst/>
            </a:prstGeom>
            <a:solidFill>
              <a:srgbClr val="E76C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f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a:t>
              </a:r>
              <a:endParaRPr sz="3200" b="1"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3" name="Google Shape;2144;p40">
              <a:extLst>
                <a:ext uri="{FF2B5EF4-FFF2-40B4-BE49-F238E27FC236}">
                  <a16:creationId xmlns:a16="http://schemas.microsoft.com/office/drawing/2014/main" id="{46793FA1-99BE-A2C2-8E59-3AF200BFD20F}"/>
                </a:ext>
              </a:extLst>
            </p:cNvPr>
            <p:cNvSpPr txBox="1"/>
            <p:nvPr/>
          </p:nvSpPr>
          <p:spPr>
            <a:xfrm>
              <a:off x="4085872" y="3270542"/>
              <a:ext cx="4472126" cy="4423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a:effectLst/>
                  <a:latin typeface="Times New Roman" panose="02020603050405020304" pitchFamily="18" charset="0"/>
                  <a:ea typeface="Times New Roman" panose="02020603050405020304" pitchFamily="18" charset="0"/>
                </a:rPr>
                <a:t>N</a:t>
              </a:r>
              <a:r>
                <a:rPr lang="en-US" sz="2800">
                  <a:effectLst/>
                  <a:latin typeface="Times New Roman" panose="02020603050405020304" pitchFamily="18" charset="0"/>
                  <a:ea typeface="Times New Roman" panose="02020603050405020304" pitchFamily="18" charset="0"/>
                </a:rPr>
                <a:t>gôn ngữ của người kể chuyện và ngôn ngữ nhân vật mang đậm màu sắc lịch sử. </a:t>
              </a:r>
              <a:endParaRPr lang="en-US" sz="4400">
                <a:latin typeface=".VnTime"/>
                <a:ea typeface="Times New Roman" panose="02020603050405020304" pitchFamily="18" charset="0"/>
                <a:cs typeface="Times New Roman" panose="02020603050405020304" pitchFamily="18" charset="0"/>
              </a:endParaRPr>
            </a:p>
          </p:txBody>
        </p:sp>
      </p:grpSp>
      <p:cxnSp>
        <p:nvCxnSpPr>
          <p:cNvPr id="24" name="Google Shape;2151;p40">
            <a:extLst>
              <a:ext uri="{FF2B5EF4-FFF2-40B4-BE49-F238E27FC236}">
                <a16:creationId xmlns:a16="http://schemas.microsoft.com/office/drawing/2014/main" id="{CED9CF02-B7CB-4D87-7C3F-85944865C7B4}"/>
              </a:ext>
            </a:extLst>
          </p:cNvPr>
          <p:cNvCxnSpPr>
            <a:cxnSpLocks/>
            <a:endCxn id="19" idx="2"/>
          </p:cNvCxnSpPr>
          <p:nvPr/>
        </p:nvCxnSpPr>
        <p:spPr>
          <a:xfrm flipV="1">
            <a:off x="2006519" y="1902927"/>
            <a:ext cx="1646516" cy="1140603"/>
          </a:xfrm>
          <a:prstGeom prst="curvedConnector3">
            <a:avLst>
              <a:gd name="adj1" fmla="val 50000"/>
            </a:avLst>
          </a:prstGeom>
          <a:noFill/>
          <a:ln w="9525" cap="flat" cmpd="sng">
            <a:solidFill>
              <a:srgbClr val="FAC63F"/>
            </a:solidFill>
            <a:prstDash val="solid"/>
            <a:round/>
            <a:headEnd type="none" w="med" len="med"/>
            <a:tailEnd type="none" w="med" len="med"/>
          </a:ln>
        </p:spPr>
      </p:cxnSp>
      <p:cxnSp>
        <p:nvCxnSpPr>
          <p:cNvPr id="25" name="Google Shape;2152;p40">
            <a:extLst>
              <a:ext uri="{FF2B5EF4-FFF2-40B4-BE49-F238E27FC236}">
                <a16:creationId xmlns:a16="http://schemas.microsoft.com/office/drawing/2014/main" id="{C7F3B63D-D2D5-3FC1-D6F5-87F9A8EB88F4}"/>
              </a:ext>
            </a:extLst>
          </p:cNvPr>
          <p:cNvCxnSpPr>
            <a:cxnSpLocks/>
            <a:endCxn id="22" idx="2"/>
          </p:cNvCxnSpPr>
          <p:nvPr/>
        </p:nvCxnSpPr>
        <p:spPr>
          <a:xfrm>
            <a:off x="1890730" y="3060574"/>
            <a:ext cx="1762305" cy="447259"/>
          </a:xfrm>
          <a:prstGeom prst="curvedConnector3">
            <a:avLst>
              <a:gd name="adj1" fmla="val 50000"/>
            </a:avLst>
          </a:prstGeom>
          <a:noFill/>
          <a:ln w="9525" cap="flat" cmpd="sng">
            <a:solidFill>
              <a:srgbClr val="FAC63F"/>
            </a:solidFill>
            <a:prstDash val="solid"/>
            <a:round/>
            <a:headEnd type="none" w="med" len="med"/>
            <a:tailEnd type="none" w="med" len="med"/>
          </a:ln>
        </p:spPr>
      </p:cxnSp>
      <p:grpSp>
        <p:nvGrpSpPr>
          <p:cNvPr id="26" name="Google Shape;2133;p40">
            <a:extLst>
              <a:ext uri="{FF2B5EF4-FFF2-40B4-BE49-F238E27FC236}">
                <a16:creationId xmlns:a16="http://schemas.microsoft.com/office/drawing/2014/main" id="{3A768F2A-A5F0-E408-4F4C-DA79E6C3648D}"/>
              </a:ext>
            </a:extLst>
          </p:cNvPr>
          <p:cNvGrpSpPr/>
          <p:nvPr/>
        </p:nvGrpSpPr>
        <p:grpSpPr>
          <a:xfrm>
            <a:off x="399066" y="1142622"/>
            <a:ext cx="2306782" cy="3391429"/>
            <a:chOff x="481007" y="1340621"/>
            <a:chExt cx="2306782" cy="3391429"/>
          </a:xfrm>
        </p:grpSpPr>
        <p:sp>
          <p:nvSpPr>
            <p:cNvPr id="27" name="Google Shape;2134;p40">
              <a:extLst>
                <a:ext uri="{FF2B5EF4-FFF2-40B4-BE49-F238E27FC236}">
                  <a16:creationId xmlns:a16="http://schemas.microsoft.com/office/drawing/2014/main" id="{5F805967-2C06-6E70-0912-6C7131C8EDCD}"/>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sz="1800">
                <a:solidFill>
                  <a:sysClr val="windowText" lastClr="000000"/>
                </a:solidFill>
                <a:latin typeface="Roboto"/>
                <a:ea typeface="Roboto"/>
                <a:cs typeface="Roboto"/>
                <a:sym typeface="Roboto"/>
              </a:endParaRPr>
            </a:p>
          </p:txBody>
        </p:sp>
        <p:sp>
          <p:nvSpPr>
            <p:cNvPr id="28" name="Google Shape;2135;p40">
              <a:extLst>
                <a:ext uri="{FF2B5EF4-FFF2-40B4-BE49-F238E27FC236}">
                  <a16:creationId xmlns:a16="http://schemas.microsoft.com/office/drawing/2014/main" id="{19791155-02FE-B45F-A171-BE054782B913}"/>
                </a:ext>
              </a:extLst>
            </p:cNvPr>
            <p:cNvSpPr/>
            <p:nvPr/>
          </p:nvSpPr>
          <p:spPr>
            <a:xfrm>
              <a:off x="481007" y="1340621"/>
              <a:ext cx="2306782" cy="789462"/>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b="1" i="1">
                  <a:solidFill>
                    <a:srgbClr val="FAFAFA"/>
                  </a:solidFill>
                  <a:latin typeface="Times New Roman" panose="02020603050405020304" pitchFamily="18" charset="0"/>
                  <a:ea typeface="Calibri" panose="020F0502020204030204" pitchFamily="34" charset="0"/>
                  <a:cs typeface="Times New Roman" panose="02020603050405020304" pitchFamily="18" charset="0"/>
                </a:rPr>
                <a:t>2 đặc điểm</a:t>
              </a:r>
              <a:endParaRPr lang="en-US" sz="2800" b="1" i="1">
                <a:solidFill>
                  <a:srgbClr val="FAFAF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2A13938A-1666-02C2-4902-6941885FD269}"/>
              </a:ext>
            </a:extLst>
          </p:cNvPr>
          <p:cNvPicPr>
            <a:picLocks noChangeAspect="1"/>
          </p:cNvPicPr>
          <p:nvPr/>
        </p:nvPicPr>
        <p:blipFill>
          <a:blip r:embed="rId7"/>
          <a:stretch>
            <a:fillRect/>
          </a:stretch>
        </p:blipFill>
        <p:spPr>
          <a:xfrm>
            <a:off x="939989" y="2176495"/>
            <a:ext cx="1438530" cy="2967005"/>
          </a:xfrm>
          <a:prstGeom prst="rect">
            <a:avLst/>
          </a:prstGeom>
        </p:spPr>
      </p:pic>
    </p:spTree>
    <p:extLst>
      <p:ext uri="{BB962C8B-B14F-4D97-AF65-F5344CB8AC3E}">
        <p14:creationId xmlns:p14="http://schemas.microsoft.com/office/powerpoint/2010/main" val="14557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rd Rescue Minitheme by Slidesgo">
  <a:themeElements>
    <a:clrScheme name="Simple Light">
      <a:dk1>
        <a:srgbClr val="2A493D"/>
      </a:dk1>
      <a:lt1>
        <a:srgbClr val="F5E7CA"/>
      </a:lt1>
      <a:dk2>
        <a:srgbClr val="488E6D"/>
      </a:dk2>
      <a:lt2>
        <a:srgbClr val="FDFCF5"/>
      </a:lt2>
      <a:accent1>
        <a:srgbClr val="3E7430"/>
      </a:accent1>
      <a:accent2>
        <a:srgbClr val="BE5C29"/>
      </a:accent2>
      <a:accent3>
        <a:srgbClr val="C38C3F"/>
      </a:accent3>
      <a:accent4>
        <a:srgbClr val="A49D3F"/>
      </a:accent4>
      <a:accent5>
        <a:srgbClr val="E4D292"/>
      </a:accent5>
      <a:accent6>
        <a:srgbClr val="FFB33C"/>
      </a:accent6>
      <a:hlink>
        <a:srgbClr val="2A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1692</Words>
  <Application>Microsoft Office PowerPoint</Application>
  <PresentationFormat>On-screen Show (16:9)</PresentationFormat>
  <Paragraphs>113</Paragraphs>
  <Slides>28</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Spartan</vt:lpstr>
      <vt:lpstr>Times New Roman</vt:lpstr>
      <vt:lpstr>Arial</vt:lpstr>
      <vt:lpstr>.VnTime</vt:lpstr>
      <vt:lpstr>Fira Sans Extra Condensed</vt:lpstr>
      <vt:lpstr>Calibri</vt:lpstr>
      <vt:lpstr>思源黑体 CN Light</vt:lpstr>
      <vt:lpstr>Tajawal Medium</vt:lpstr>
      <vt:lpstr>BioRhyme</vt:lpstr>
      <vt:lpstr>Jua Bold</vt:lpstr>
      <vt:lpstr>Roboto</vt:lpstr>
      <vt:lpstr>Bird Rescue Minitheme by Slidesgo</vt:lpstr>
      <vt:lpstr>Office Theme</vt:lpstr>
      <vt:lpstr>PowerPoint Presentation</vt:lpstr>
      <vt:lpstr>Hoạt động khởi động</vt:lpstr>
      <vt:lpstr>Khám phá văn bản (tiếp)</vt:lpstr>
      <vt:lpstr>b. Nhân vật vua Thiệu Bảo</vt:lpstr>
      <vt:lpstr>PowerPoint Presentation</vt:lpstr>
      <vt:lpstr>PowerPoint Presentation</vt:lpstr>
      <vt:lpstr>PowerPoint Presentation</vt:lpstr>
      <vt:lpstr>PowerPoint Presentation</vt:lpstr>
      <vt:lpstr>3. Tìm hiểu về đặc điểm ngôn ngữ trong truyện</vt:lpstr>
      <vt:lpstr>a. Sự đan xen giữa ngôn ngữ nội tâm nhân vật và ngôn ngữ người kể chuyện</vt:lpstr>
      <vt:lpstr>a. Sự đan xen giữa ngôn ngữ nội tâm nhân vật và ngôn ngữ người kể chuyện</vt:lpstr>
      <vt:lpstr>a. Sự đan xen giữa ngôn ngữ nội tâm nhân vật và ngôn ngữ người kể chuyện</vt:lpstr>
      <vt:lpstr>b. Ngôn ngữ của người kể chuyện và ngôn ngữ nhân vật mang đậm màu sắc lịch sử. </vt:lpstr>
      <vt:lpstr>PowerPoint Presentation</vt:lpstr>
      <vt:lpstr>PowerPoint Presentation</vt:lpstr>
      <vt:lpstr>PowerPoint Presentation</vt:lpstr>
      <vt:lpstr>4. Tìm hiểu chủ đề văn bản</vt:lpstr>
      <vt:lpstr>4. Tìm hiểu chủ đề văn bản</vt:lpstr>
      <vt:lpstr>4. Tìm hiểu chủ đề văn bản</vt:lpstr>
      <vt:lpstr>Tổng kết</vt:lpstr>
      <vt:lpstr>Nội dung, nghệ thuật</vt:lpstr>
      <vt:lpstr>PowerPoint Presentation</vt:lpstr>
      <vt:lpstr>PowerPoint Presentation</vt:lpstr>
      <vt:lpstr>Hoạt động luyện tập</vt:lpstr>
      <vt:lpstr>PowerPoint Presentation</vt:lpstr>
      <vt:lpstr>Bảng kiểm đánh giá đoạn văn</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Kim Nhung</cp:lastModifiedBy>
  <cp:revision>45</cp:revision>
  <dcterms:modified xsi:type="dcterms:W3CDTF">2025-10-18T11:08:18Z</dcterms:modified>
</cp:coreProperties>
</file>