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6"/>
  </p:notesMasterIdLst>
  <p:sldIdLst>
    <p:sldId id="336" r:id="rId5"/>
    <p:sldId id="456" r:id="rId6"/>
    <p:sldId id="256" r:id="rId7"/>
    <p:sldId id="591" r:id="rId8"/>
    <p:sldId id="338" r:id="rId9"/>
    <p:sldId id="618" r:id="rId10"/>
    <p:sldId id="484" r:id="rId11"/>
    <p:sldId id="331" r:id="rId12"/>
    <p:sldId id="362" r:id="rId13"/>
    <p:sldId id="335" r:id="rId14"/>
    <p:sldId id="271" r:id="rId15"/>
    <p:sldId id="596" r:id="rId16"/>
    <p:sldId id="597" r:id="rId17"/>
    <p:sldId id="598" r:id="rId18"/>
    <p:sldId id="275" r:id="rId19"/>
    <p:sldId id="599" r:id="rId20"/>
    <p:sldId id="276" r:id="rId21"/>
    <p:sldId id="600" r:id="rId22"/>
    <p:sldId id="602" r:id="rId23"/>
    <p:sldId id="485" r:id="rId24"/>
    <p:sldId id="257" r:id="rId25"/>
    <p:sldId id="592" r:id="rId26"/>
    <p:sldId id="289" r:id="rId27"/>
    <p:sldId id="259" r:id="rId28"/>
    <p:sldId id="263" r:id="rId29"/>
    <p:sldId id="264" r:id="rId30"/>
    <p:sldId id="265" r:id="rId31"/>
    <p:sldId id="494" r:id="rId32"/>
    <p:sldId id="601" r:id="rId33"/>
    <p:sldId id="60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4F52-46F2-4455-AA40-3CF80B387D5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A8393-7311-4C38-9E4D-86C3F90A3C3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tua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-bin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A1D2B9-A800-4704-9E3A-87D4693B4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A1D2B9-A800-4704-9E3A-87D4693B4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hotạ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A1D2B9-A800-4704-9E3A-87D4693B4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A1D2B9-A800-4704-9E3A-87D4693B4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A1D2B9-A800-4704-9E3A-87D4693B4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1921E2-0365-483D-BAB6-2B802437A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A1D2B9-A800-4704-9E3A-87D4693B4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A2826-299B-41CB-84C3-F7103276004C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A905D-5549-4EDE-8D2E-8349EDDFAF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2BB9-5C65-4FC2-A4BF-56DC1F9B92D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483F7-EEE1-4C27-A4FF-722148A1E8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5.wdp"/><Relationship Id="rId3" Type="http://schemas.openxmlformats.org/officeDocument/2006/relationships/image" Target="../media/image45.jpeg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3.wdp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5.xml"/><Relationship Id="rId18" Type="http://schemas.openxmlformats.org/officeDocument/2006/relationships/slide" Target="slide24.xml"/><Relationship Id="rId26" Type="http://schemas.openxmlformats.org/officeDocument/2006/relationships/image" Target="../media/image66.png"/><Relationship Id="rId3" Type="http://schemas.openxmlformats.org/officeDocument/2006/relationships/image" Target="../media/image53.jpeg"/><Relationship Id="rId21" Type="http://schemas.microsoft.com/office/2007/relationships/hdphoto" Target="../media/hdphoto11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17" Type="http://schemas.openxmlformats.org/officeDocument/2006/relationships/slide" Target="slide27.xml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openxmlformats.org/officeDocument/2006/relationships/image" Target="../media/image64.png"/><Relationship Id="rId5" Type="http://schemas.microsoft.com/office/2007/relationships/hdphoto" Target="../media/hdphoto7.wdp"/><Relationship Id="rId15" Type="http://schemas.openxmlformats.org/officeDocument/2006/relationships/slide" Target="slide26.xml"/><Relationship Id="rId23" Type="http://schemas.microsoft.com/office/2007/relationships/hdphoto" Target="../media/hdphoto12.wdp"/><Relationship Id="rId28" Type="http://schemas.openxmlformats.org/officeDocument/2006/relationships/image" Target="../media/image67.png"/><Relationship Id="rId10" Type="http://schemas.microsoft.com/office/2007/relationships/hdphoto" Target="../media/hdphoto9.wdp"/><Relationship Id="rId19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microsoft.com/office/2007/relationships/hdphoto" Target="../media/hdphoto13.wdp"/><Relationship Id="rId30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17.wdp"/><Relationship Id="rId3" Type="http://schemas.openxmlformats.org/officeDocument/2006/relationships/slide" Target="slide23.xml"/><Relationship Id="rId7" Type="http://schemas.microsoft.com/office/2007/relationships/hdphoto" Target="../media/hdphoto2.wdp"/><Relationship Id="rId12" Type="http://schemas.openxmlformats.org/officeDocument/2006/relationships/image" Target="../media/image7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0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5.wdp"/><Relationship Id="rId11" Type="http://schemas.openxmlformats.org/officeDocument/2006/relationships/image" Target="../media/image50.png"/><Relationship Id="rId5" Type="http://schemas.openxmlformats.org/officeDocument/2006/relationships/image" Target="../media/image68.png"/><Relationship Id="rId10" Type="http://schemas.microsoft.com/office/2007/relationships/hdphoto" Target="../media/hdphoto16.wdp"/><Relationship Id="rId4" Type="http://schemas.openxmlformats.org/officeDocument/2006/relationships/slide" Target="slide23.xml"/><Relationship Id="rId9" Type="http://schemas.openxmlformats.org/officeDocument/2006/relationships/image" Target="../media/image69.png"/><Relationship Id="rId1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17.wdp"/><Relationship Id="rId3" Type="http://schemas.openxmlformats.org/officeDocument/2006/relationships/slide" Target="slide23.xml"/><Relationship Id="rId7" Type="http://schemas.microsoft.com/office/2007/relationships/hdphoto" Target="../media/hdphoto2.wdp"/><Relationship Id="rId12" Type="http://schemas.openxmlformats.org/officeDocument/2006/relationships/image" Target="../media/image7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0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5.wdp"/><Relationship Id="rId11" Type="http://schemas.openxmlformats.org/officeDocument/2006/relationships/image" Target="../media/image50.png"/><Relationship Id="rId5" Type="http://schemas.openxmlformats.org/officeDocument/2006/relationships/image" Target="../media/image68.png"/><Relationship Id="rId10" Type="http://schemas.microsoft.com/office/2007/relationships/hdphoto" Target="../media/hdphoto16.wdp"/><Relationship Id="rId4" Type="http://schemas.openxmlformats.org/officeDocument/2006/relationships/slide" Target="slide23.xml"/><Relationship Id="rId9" Type="http://schemas.openxmlformats.org/officeDocument/2006/relationships/image" Target="../media/image69.png"/><Relationship Id="rId1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7.svg"/><Relationship Id="rId7" Type="http://schemas.openxmlformats.org/officeDocument/2006/relationships/oleObject" Target="../embeddings/oleObject1.bin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0.jpe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412342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7" y="5152066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8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5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4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8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88649" y="862795"/>
            <a:ext cx="86669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ĐẾN VỚI TIẾT HỌC HÔM NAY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26363" y="3338281"/>
            <a:ext cx="5471160" cy="5835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 tự 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KNTTVCS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37" y="540499"/>
            <a:ext cx="9288354" cy="6197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705" y="128954"/>
            <a:ext cx="3234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sz="3000" b="1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2251"/>
            <a:ext cx="1472190" cy="1394900"/>
          </a:xfrm>
          <a:prstGeom prst="rect">
            <a:avLst/>
          </a:prstGeom>
        </p:spPr>
      </p:pic>
      <p:grpSp>
        <p:nvGrpSpPr>
          <p:cNvPr id="10" name="Google Shape;741;p15"/>
          <p:cNvGrpSpPr/>
          <p:nvPr/>
        </p:nvGrpSpPr>
        <p:grpSpPr>
          <a:xfrm flipH="1">
            <a:off x="10407513" y="5736203"/>
            <a:ext cx="1466124" cy="1002070"/>
            <a:chOff x="157977" y="4282239"/>
            <a:chExt cx="1336727" cy="690120"/>
          </a:xfrm>
        </p:grpSpPr>
        <p:sp>
          <p:nvSpPr>
            <p:cNvPr id="11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ĐÃ CẮT ÂM THANH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816" y="342900"/>
            <a:ext cx="9224367" cy="617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952" y="5850852"/>
            <a:ext cx="9009626" cy="594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037" y="540499"/>
            <a:ext cx="9288354" cy="619777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251"/>
            <a:ext cx="1472190" cy="1394900"/>
          </a:xfrm>
          <a:prstGeom prst="rect">
            <a:avLst/>
          </a:prstGeom>
        </p:spPr>
      </p:pic>
      <p:grpSp>
        <p:nvGrpSpPr>
          <p:cNvPr id="10" name="Google Shape;741;p15"/>
          <p:cNvGrpSpPr/>
          <p:nvPr/>
        </p:nvGrpSpPr>
        <p:grpSpPr>
          <a:xfrm flipH="1">
            <a:off x="10407513" y="5736203"/>
            <a:ext cx="1466124" cy="1002070"/>
            <a:chOff x="157977" y="4282239"/>
            <a:chExt cx="1336727" cy="690120"/>
          </a:xfrm>
        </p:grpSpPr>
        <p:sp>
          <p:nvSpPr>
            <p:cNvPr id="11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7684" y="0"/>
            <a:ext cx="2479822" cy="1394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8705" y="128954"/>
            <a:ext cx="3234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sz="3000" b="1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37" y="540499"/>
            <a:ext cx="9288354" cy="619777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251"/>
            <a:ext cx="1472190" cy="1394900"/>
          </a:xfrm>
          <a:prstGeom prst="rect">
            <a:avLst/>
          </a:prstGeom>
        </p:spPr>
      </p:pic>
      <p:grpSp>
        <p:nvGrpSpPr>
          <p:cNvPr id="10" name="Google Shape;741;p15"/>
          <p:cNvGrpSpPr/>
          <p:nvPr/>
        </p:nvGrpSpPr>
        <p:grpSpPr>
          <a:xfrm flipH="1">
            <a:off x="10407513" y="5736203"/>
            <a:ext cx="1466124" cy="1002070"/>
            <a:chOff x="157977" y="4282239"/>
            <a:chExt cx="1336727" cy="690120"/>
          </a:xfrm>
        </p:grpSpPr>
        <p:sp>
          <p:nvSpPr>
            <p:cNvPr id="11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25317" y="1216318"/>
            <a:ext cx="91862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2156" y="1536451"/>
            <a:ext cx="91862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Chứng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tỏ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sang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9383" y="3141993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h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6579" y="310288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v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10110" y="3081666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s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23616" y="3125283"/>
            <a:ext cx="1556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W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49628" y="3777445"/>
            <a:ext cx="1125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45535" y="3761508"/>
            <a:ext cx="1657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8705" y="128954"/>
            <a:ext cx="3234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sz="3000" b="1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95579" y="5609586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m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99792" y="5589087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s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11352" y="5665503"/>
            <a:ext cx="1556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W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60812" y="6294978"/>
            <a:ext cx="1125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23984" y="6301698"/>
            <a:ext cx="1657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89" y="3741458"/>
            <a:ext cx="3810000" cy="3086100"/>
          </a:xfrm>
          <a:prstGeom prst="rect">
            <a:avLst/>
          </a:prstGeom>
        </p:spPr>
      </p:pic>
      <p:grpSp>
        <p:nvGrpSpPr>
          <p:cNvPr id="12" name="Google Shape;1474;p31"/>
          <p:cNvGrpSpPr/>
          <p:nvPr/>
        </p:nvGrpSpPr>
        <p:grpSpPr>
          <a:xfrm rot="20728841">
            <a:off x="11037222" y="5590853"/>
            <a:ext cx="1185389" cy="1338448"/>
            <a:chOff x="5585712" y="137416"/>
            <a:chExt cx="757289" cy="864550"/>
          </a:xfrm>
        </p:grpSpPr>
        <p:sp>
          <p:nvSpPr>
            <p:cNvPr id="13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1" name="Thought Bubble: Cloud 40"/>
          <p:cNvSpPr/>
          <p:nvPr/>
        </p:nvSpPr>
        <p:spPr>
          <a:xfrm>
            <a:off x="1760025" y="150445"/>
            <a:ext cx="6869471" cy="3657600"/>
          </a:xfrm>
          <a:prstGeom prst="cloudCallout">
            <a:avLst>
              <a:gd name="adj1" fmla="val 37936"/>
              <a:gd name="adj2" fmla="val 5255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1482153" y="4880100"/>
            <a:ext cx="6501938" cy="12998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62" y="4232476"/>
            <a:ext cx="823031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4815" y="158121"/>
            <a:ext cx="11770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rèn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thép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633903" y="1281353"/>
            <a:ext cx="4366962" cy="4445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855" y="882845"/>
            <a:ext cx="6853488" cy="517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dễ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thép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muốn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191135" y="5357033"/>
            <a:ext cx="700305" cy="70030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>
          <a:blip r:embed="rId2"/>
          <a:stretch>
            <a:fillRect/>
          </a:stretch>
        </p:blipFill>
        <p:spPr>
          <a:xfrm>
            <a:off x="7718310" y="1280421"/>
            <a:ext cx="3592115" cy="36566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73294" y="1472251"/>
            <a:ext cx="60983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42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45" y="5577579"/>
            <a:ext cx="1354455" cy="1199515"/>
          </a:xfrm>
          <a:prstGeom prst="rect">
            <a:avLst/>
          </a:prstGeom>
        </p:spPr>
      </p:pic>
      <p:grpSp>
        <p:nvGrpSpPr>
          <p:cNvPr id="44" name="Google Shape;1468;p31"/>
          <p:cNvGrpSpPr/>
          <p:nvPr/>
        </p:nvGrpSpPr>
        <p:grpSpPr>
          <a:xfrm rot="208309">
            <a:off x="344040" y="619252"/>
            <a:ext cx="934721" cy="861061"/>
            <a:chOff x="0" y="0"/>
            <a:chExt cx="935003" cy="861693"/>
          </a:xfrm>
        </p:grpSpPr>
        <p:sp>
          <p:nvSpPr>
            <p:cNvPr id="45" name="Google Shape;1469;p31"/>
            <p:cNvSpPr/>
            <p:nvPr/>
          </p:nvSpPr>
          <p:spPr>
            <a:xfrm>
              <a:off x="285807" y="43770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6" name="Google Shape;1470;p31"/>
            <p:cNvSpPr/>
            <p:nvPr/>
          </p:nvSpPr>
          <p:spPr>
            <a:xfrm>
              <a:off x="252078" y="471288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7" name="Google Shape;1471;p31"/>
            <p:cNvSpPr/>
            <p:nvPr/>
          </p:nvSpPr>
          <p:spPr>
            <a:xfrm>
              <a:off x="235214" y="0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8" name="Google Shape;1472;p31"/>
            <p:cNvSpPr/>
            <p:nvPr/>
          </p:nvSpPr>
          <p:spPr>
            <a:xfrm>
              <a:off x="731798" y="159352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9" name="Google Shape;1473;p31"/>
            <p:cNvSpPr/>
            <p:nvPr/>
          </p:nvSpPr>
          <p:spPr>
            <a:xfrm>
              <a:off x="0" y="530618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238" y="4197543"/>
            <a:ext cx="26842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7377" y="4238491"/>
            <a:ext cx="38037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9381" y="4211975"/>
            <a:ext cx="41207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494" r="94"/>
          <a:stretch>
            <a:fillRect/>
          </a:stretch>
        </p:blipFill>
        <p:spPr>
          <a:xfrm>
            <a:off x="551238" y="1772626"/>
            <a:ext cx="3038167" cy="2340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19174"/>
          <a:stretch>
            <a:fillRect/>
          </a:stretch>
        </p:blipFill>
        <p:spPr>
          <a:xfrm>
            <a:off x="4089813" y="1749606"/>
            <a:ext cx="3437772" cy="2386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747" y="1772626"/>
            <a:ext cx="3527015" cy="23527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0784" y="118282"/>
            <a:ext cx="1058784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729" y="5000625"/>
            <a:ext cx="1715770" cy="1857375"/>
          </a:xfrm>
          <a:prstGeom prst="rect">
            <a:avLst/>
          </a:prstGeom>
        </p:spPr>
      </p:pic>
      <p:pic>
        <p:nvPicPr>
          <p:cNvPr id="16" name="Shape 322"/>
          <p:cNvPicPr/>
          <p:nvPr/>
        </p:nvPicPr>
        <p:blipFill>
          <a:blip r:embed="rId7"/>
          <a:stretch>
            <a:fillRect/>
          </a:stretch>
        </p:blipFill>
        <p:spPr>
          <a:xfrm>
            <a:off x="298802" y="417300"/>
            <a:ext cx="534572" cy="534572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686929" y="5375754"/>
            <a:ext cx="8671697" cy="12581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408" y="387420"/>
            <a:ext cx="5910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kumimoji="0" lang="en-US" sz="40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8607" y="4133878"/>
            <a:ext cx="1935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fr-FR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fr-FR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fr-FR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 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3247069" y="3787850"/>
            <a:ext cx="334297" cy="1553556"/>
          </a:xfrm>
          <a:prstGeom prst="leftBrace">
            <a:avLst>
              <a:gd name="adj1" fmla="val 21236"/>
              <a:gd name="adj2" fmla="val 4733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74745" y="3677195"/>
            <a:ext cx="6930103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m: là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khối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(kg)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v: là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tốc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(m/s)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W</a:t>
            </a:r>
            <a:r>
              <a:rPr kumimoji="0" lang="fr-FR" sz="32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: là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(J)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80777" y="4215500"/>
            <a:ext cx="1271703" cy="264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5"/>
              <p:cNvSpPr txBox="1"/>
              <p:nvPr/>
            </p:nvSpPr>
            <p:spPr>
              <a:xfrm>
                <a:off x="3674745" y="1725930"/>
                <a:ext cx="3417570" cy="1484630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𝑾</m:t>
                          </m:r>
                        </m:e>
                        <m:sub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đ</m:t>
                          </m:r>
                        </m:sub>
                      </m:sSub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𝒎</m:t>
                      </m:r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𝒗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16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745" y="1725930"/>
                <a:ext cx="3417570" cy="14846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s 16"/>
          <p:cNvSpPr/>
          <p:nvPr/>
        </p:nvSpPr>
        <p:spPr>
          <a:xfrm>
            <a:off x="3674745" y="1725930"/>
            <a:ext cx="3397250" cy="14820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3526" y="4160567"/>
            <a:ext cx="3074567" cy="2135543"/>
          </a:xfrm>
          <a:prstGeom prst="rect">
            <a:avLst/>
          </a:prstGeom>
        </p:spPr>
      </p:pic>
      <p:sp>
        <p:nvSpPr>
          <p:cNvPr id="5" name="Thought Bubble: Cloud 4"/>
          <p:cNvSpPr/>
          <p:nvPr/>
        </p:nvSpPr>
        <p:spPr>
          <a:xfrm>
            <a:off x="3148559" y="413879"/>
            <a:ext cx="4065563" cy="3224939"/>
          </a:xfrm>
          <a:prstGeom prst="cloudCallout">
            <a:avLst>
              <a:gd name="adj1" fmla="val -62049"/>
              <a:gd name="adj2" fmla="val 63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30990" y="1233632"/>
            <a:ext cx="35427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4038093" y="4715280"/>
            <a:ext cx="7999827" cy="14463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</a:t>
            </a:r>
          </a:p>
        </p:txBody>
      </p:sp>
      <p:grpSp>
        <p:nvGrpSpPr>
          <p:cNvPr id="9" name="Google Shape;2526;p49"/>
          <p:cNvGrpSpPr/>
          <p:nvPr/>
        </p:nvGrpSpPr>
        <p:grpSpPr>
          <a:xfrm>
            <a:off x="588107" y="636064"/>
            <a:ext cx="1304582" cy="1290066"/>
            <a:chOff x="4746781" y="3440973"/>
            <a:chExt cx="321869" cy="354599"/>
          </a:xfrm>
        </p:grpSpPr>
        <p:sp>
          <p:nvSpPr>
            <p:cNvPr id="10" name="Google Shape;2527;p49"/>
            <p:cNvSpPr/>
            <p:nvPr/>
          </p:nvSpPr>
          <p:spPr>
            <a:xfrm>
              <a:off x="4839405" y="3446540"/>
              <a:ext cx="220459" cy="219654"/>
            </a:xfrm>
            <a:custGeom>
              <a:avLst/>
              <a:gdLst/>
              <a:ahLst/>
              <a:cxnLst/>
              <a:rect l="l" t="t" r="r" b="b"/>
              <a:pathLst>
                <a:path w="6574" h="6550" extrusionOk="0">
                  <a:moveTo>
                    <a:pt x="3287" y="1"/>
                  </a:moveTo>
                  <a:cubicBezTo>
                    <a:pt x="1477" y="1"/>
                    <a:pt x="1" y="1454"/>
                    <a:pt x="1" y="3287"/>
                  </a:cubicBezTo>
                  <a:cubicBezTo>
                    <a:pt x="1" y="5097"/>
                    <a:pt x="1477" y="6550"/>
                    <a:pt x="3287" y="6550"/>
                  </a:cubicBezTo>
                  <a:cubicBezTo>
                    <a:pt x="5097" y="6550"/>
                    <a:pt x="6573" y="5097"/>
                    <a:pt x="6573" y="3287"/>
                  </a:cubicBezTo>
                  <a:cubicBezTo>
                    <a:pt x="6573" y="1454"/>
                    <a:pt x="5097" y="1"/>
                    <a:pt x="3287" y="1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528;p49"/>
            <p:cNvSpPr/>
            <p:nvPr/>
          </p:nvSpPr>
          <p:spPr>
            <a:xfrm>
              <a:off x="4822638" y="3714082"/>
              <a:ext cx="91886" cy="75923"/>
            </a:xfrm>
            <a:custGeom>
              <a:avLst/>
              <a:gdLst/>
              <a:ahLst/>
              <a:cxnLst/>
              <a:rect l="l" t="t" r="r" b="b"/>
              <a:pathLst>
                <a:path w="2740" h="2264" extrusionOk="0">
                  <a:moveTo>
                    <a:pt x="167" y="1"/>
                  </a:moveTo>
                  <a:lnTo>
                    <a:pt x="0" y="1453"/>
                  </a:lnTo>
                  <a:lnTo>
                    <a:pt x="882" y="1858"/>
                  </a:lnTo>
                  <a:lnTo>
                    <a:pt x="1787" y="2263"/>
                  </a:lnTo>
                  <a:lnTo>
                    <a:pt x="2739" y="1144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529;p49"/>
            <p:cNvSpPr/>
            <p:nvPr/>
          </p:nvSpPr>
          <p:spPr>
            <a:xfrm>
              <a:off x="4865864" y="3674947"/>
              <a:ext cx="37459" cy="43461"/>
            </a:xfrm>
            <a:custGeom>
              <a:avLst/>
              <a:gdLst/>
              <a:ahLst/>
              <a:cxnLst/>
              <a:rect l="l" t="t" r="r" b="b"/>
              <a:pathLst>
                <a:path w="1117" h="1296" extrusionOk="0">
                  <a:moveTo>
                    <a:pt x="926" y="1"/>
                  </a:moveTo>
                  <a:cubicBezTo>
                    <a:pt x="593" y="96"/>
                    <a:pt x="307" y="310"/>
                    <a:pt x="164" y="668"/>
                  </a:cubicBezTo>
                  <a:cubicBezTo>
                    <a:pt x="164" y="668"/>
                    <a:pt x="140" y="668"/>
                    <a:pt x="140" y="691"/>
                  </a:cubicBezTo>
                  <a:cubicBezTo>
                    <a:pt x="0" y="1034"/>
                    <a:pt x="288" y="1295"/>
                    <a:pt x="570" y="1295"/>
                  </a:cubicBezTo>
                  <a:cubicBezTo>
                    <a:pt x="719" y="1295"/>
                    <a:pt x="868" y="1222"/>
                    <a:pt x="950" y="1049"/>
                  </a:cubicBezTo>
                  <a:cubicBezTo>
                    <a:pt x="950" y="1025"/>
                    <a:pt x="974" y="1025"/>
                    <a:pt x="974" y="1025"/>
                  </a:cubicBezTo>
                  <a:cubicBezTo>
                    <a:pt x="1117" y="668"/>
                    <a:pt x="1093" y="310"/>
                    <a:pt x="926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2530;p49"/>
            <p:cNvSpPr/>
            <p:nvPr/>
          </p:nvSpPr>
          <p:spPr>
            <a:xfrm>
              <a:off x="4778707" y="3440973"/>
              <a:ext cx="289944" cy="354599"/>
            </a:xfrm>
            <a:custGeom>
              <a:avLst/>
              <a:gdLst/>
              <a:ahLst/>
              <a:cxnLst/>
              <a:rect l="l" t="t" r="r" b="b"/>
              <a:pathLst>
                <a:path w="8646" h="10574" extrusionOk="0">
                  <a:moveTo>
                    <a:pt x="5097" y="310"/>
                  </a:moveTo>
                  <a:cubicBezTo>
                    <a:pt x="5216" y="310"/>
                    <a:pt x="5311" y="334"/>
                    <a:pt x="5430" y="334"/>
                  </a:cubicBezTo>
                  <a:cubicBezTo>
                    <a:pt x="5216" y="429"/>
                    <a:pt x="5025" y="548"/>
                    <a:pt x="4811" y="691"/>
                  </a:cubicBezTo>
                  <a:cubicBezTo>
                    <a:pt x="4287" y="1120"/>
                    <a:pt x="3787" y="1763"/>
                    <a:pt x="3430" y="2525"/>
                  </a:cubicBezTo>
                  <a:lnTo>
                    <a:pt x="2311" y="2024"/>
                  </a:lnTo>
                  <a:cubicBezTo>
                    <a:pt x="2668" y="1334"/>
                    <a:pt x="3239" y="810"/>
                    <a:pt x="3978" y="524"/>
                  </a:cubicBezTo>
                  <a:cubicBezTo>
                    <a:pt x="4335" y="381"/>
                    <a:pt x="4716" y="310"/>
                    <a:pt x="5097" y="310"/>
                  </a:cubicBezTo>
                  <a:close/>
                  <a:moveTo>
                    <a:pt x="6026" y="524"/>
                  </a:moveTo>
                  <a:cubicBezTo>
                    <a:pt x="6145" y="524"/>
                    <a:pt x="6264" y="548"/>
                    <a:pt x="6359" y="596"/>
                  </a:cubicBezTo>
                  <a:cubicBezTo>
                    <a:pt x="6740" y="762"/>
                    <a:pt x="6954" y="1191"/>
                    <a:pt x="7002" y="1834"/>
                  </a:cubicBezTo>
                  <a:cubicBezTo>
                    <a:pt x="7050" y="2477"/>
                    <a:pt x="6907" y="3215"/>
                    <a:pt x="6597" y="3930"/>
                  </a:cubicBezTo>
                  <a:lnTo>
                    <a:pt x="3716" y="2667"/>
                  </a:lnTo>
                  <a:cubicBezTo>
                    <a:pt x="4049" y="1929"/>
                    <a:pt x="4502" y="1334"/>
                    <a:pt x="5002" y="953"/>
                  </a:cubicBezTo>
                  <a:cubicBezTo>
                    <a:pt x="5383" y="667"/>
                    <a:pt x="5716" y="524"/>
                    <a:pt x="6026" y="524"/>
                  </a:cubicBezTo>
                  <a:close/>
                  <a:moveTo>
                    <a:pt x="7193" y="1120"/>
                  </a:moveTo>
                  <a:lnTo>
                    <a:pt x="7193" y="1120"/>
                  </a:lnTo>
                  <a:cubicBezTo>
                    <a:pt x="7550" y="1429"/>
                    <a:pt x="7836" y="1858"/>
                    <a:pt x="8026" y="2310"/>
                  </a:cubicBezTo>
                  <a:cubicBezTo>
                    <a:pt x="8288" y="3048"/>
                    <a:pt x="8288" y="3834"/>
                    <a:pt x="8026" y="4573"/>
                  </a:cubicBezTo>
                  <a:lnTo>
                    <a:pt x="6907" y="4073"/>
                  </a:lnTo>
                  <a:cubicBezTo>
                    <a:pt x="7216" y="3287"/>
                    <a:pt x="7359" y="2501"/>
                    <a:pt x="7312" y="1810"/>
                  </a:cubicBezTo>
                  <a:cubicBezTo>
                    <a:pt x="7312" y="1548"/>
                    <a:pt x="7264" y="1310"/>
                    <a:pt x="7193" y="1120"/>
                  </a:cubicBezTo>
                  <a:close/>
                  <a:moveTo>
                    <a:pt x="2168" y="2334"/>
                  </a:moveTo>
                  <a:lnTo>
                    <a:pt x="3311" y="2810"/>
                  </a:lnTo>
                  <a:cubicBezTo>
                    <a:pt x="2977" y="3596"/>
                    <a:pt x="2835" y="4382"/>
                    <a:pt x="2882" y="5073"/>
                  </a:cubicBezTo>
                  <a:cubicBezTo>
                    <a:pt x="2906" y="5335"/>
                    <a:pt x="2954" y="5573"/>
                    <a:pt x="3001" y="5763"/>
                  </a:cubicBezTo>
                  <a:cubicBezTo>
                    <a:pt x="2644" y="5454"/>
                    <a:pt x="2358" y="5025"/>
                    <a:pt x="2192" y="4573"/>
                  </a:cubicBezTo>
                  <a:cubicBezTo>
                    <a:pt x="2144" y="4454"/>
                    <a:pt x="2096" y="4334"/>
                    <a:pt x="2072" y="4215"/>
                  </a:cubicBezTo>
                  <a:cubicBezTo>
                    <a:pt x="1906" y="3572"/>
                    <a:pt x="1953" y="2929"/>
                    <a:pt x="2168" y="2334"/>
                  </a:cubicBezTo>
                  <a:close/>
                  <a:moveTo>
                    <a:pt x="3597" y="2953"/>
                  </a:moveTo>
                  <a:lnTo>
                    <a:pt x="6478" y="4239"/>
                  </a:lnTo>
                  <a:cubicBezTo>
                    <a:pt x="6145" y="4954"/>
                    <a:pt x="5692" y="5549"/>
                    <a:pt x="5192" y="5930"/>
                  </a:cubicBezTo>
                  <a:cubicBezTo>
                    <a:pt x="4838" y="6217"/>
                    <a:pt x="4496" y="6360"/>
                    <a:pt x="4191" y="6360"/>
                  </a:cubicBezTo>
                  <a:cubicBezTo>
                    <a:pt x="4065" y="6360"/>
                    <a:pt x="3946" y="6336"/>
                    <a:pt x="3835" y="6287"/>
                  </a:cubicBezTo>
                  <a:cubicBezTo>
                    <a:pt x="3478" y="6144"/>
                    <a:pt x="3239" y="5692"/>
                    <a:pt x="3192" y="5049"/>
                  </a:cubicBezTo>
                  <a:cubicBezTo>
                    <a:pt x="3144" y="4430"/>
                    <a:pt x="3287" y="3668"/>
                    <a:pt x="3597" y="2953"/>
                  </a:cubicBezTo>
                  <a:close/>
                  <a:moveTo>
                    <a:pt x="6764" y="4358"/>
                  </a:moveTo>
                  <a:lnTo>
                    <a:pt x="7883" y="4858"/>
                  </a:lnTo>
                  <a:cubicBezTo>
                    <a:pt x="7335" y="5933"/>
                    <a:pt x="6241" y="6563"/>
                    <a:pt x="5086" y="6563"/>
                  </a:cubicBezTo>
                  <a:cubicBezTo>
                    <a:pt x="4987" y="6563"/>
                    <a:pt x="4887" y="6559"/>
                    <a:pt x="4787" y="6549"/>
                  </a:cubicBezTo>
                  <a:cubicBezTo>
                    <a:pt x="4978" y="6478"/>
                    <a:pt x="5192" y="6335"/>
                    <a:pt x="5383" y="6192"/>
                  </a:cubicBezTo>
                  <a:cubicBezTo>
                    <a:pt x="5930" y="5763"/>
                    <a:pt x="6407" y="5120"/>
                    <a:pt x="6764" y="4358"/>
                  </a:cubicBezTo>
                  <a:close/>
                  <a:moveTo>
                    <a:pt x="2001" y="4930"/>
                  </a:moveTo>
                  <a:cubicBezTo>
                    <a:pt x="2358" y="5668"/>
                    <a:pt x="2954" y="6240"/>
                    <a:pt x="3716" y="6597"/>
                  </a:cubicBezTo>
                  <a:cubicBezTo>
                    <a:pt x="4144" y="6787"/>
                    <a:pt x="4621" y="6883"/>
                    <a:pt x="5097" y="6883"/>
                  </a:cubicBezTo>
                  <a:cubicBezTo>
                    <a:pt x="5430" y="6883"/>
                    <a:pt x="5764" y="6835"/>
                    <a:pt x="6073" y="6740"/>
                  </a:cubicBezTo>
                  <a:lnTo>
                    <a:pt x="6073" y="6740"/>
                  </a:lnTo>
                  <a:lnTo>
                    <a:pt x="4001" y="9097"/>
                  </a:lnTo>
                  <a:lnTo>
                    <a:pt x="1644" y="8050"/>
                  </a:lnTo>
                  <a:lnTo>
                    <a:pt x="2001" y="4930"/>
                  </a:lnTo>
                  <a:close/>
                  <a:moveTo>
                    <a:pt x="1596" y="8383"/>
                  </a:moveTo>
                  <a:lnTo>
                    <a:pt x="3787" y="9359"/>
                  </a:lnTo>
                  <a:lnTo>
                    <a:pt x="3049" y="10217"/>
                  </a:lnTo>
                  <a:lnTo>
                    <a:pt x="1477" y="9502"/>
                  </a:lnTo>
                  <a:lnTo>
                    <a:pt x="1596" y="8383"/>
                  </a:lnTo>
                  <a:close/>
                  <a:moveTo>
                    <a:pt x="977" y="0"/>
                  </a:moveTo>
                  <a:cubicBezTo>
                    <a:pt x="906" y="0"/>
                    <a:pt x="834" y="72"/>
                    <a:pt x="834" y="167"/>
                  </a:cubicBezTo>
                  <a:cubicBezTo>
                    <a:pt x="834" y="262"/>
                    <a:pt x="906" y="310"/>
                    <a:pt x="977" y="310"/>
                  </a:cubicBezTo>
                  <a:lnTo>
                    <a:pt x="3668" y="310"/>
                  </a:lnTo>
                  <a:cubicBezTo>
                    <a:pt x="2954" y="643"/>
                    <a:pt x="2382" y="1215"/>
                    <a:pt x="2025" y="1905"/>
                  </a:cubicBezTo>
                  <a:lnTo>
                    <a:pt x="1811" y="1810"/>
                  </a:lnTo>
                  <a:cubicBezTo>
                    <a:pt x="1794" y="1805"/>
                    <a:pt x="1775" y="1802"/>
                    <a:pt x="1757" y="1802"/>
                  </a:cubicBezTo>
                  <a:cubicBezTo>
                    <a:pt x="1697" y="1802"/>
                    <a:pt x="1633" y="1833"/>
                    <a:pt x="1596" y="1905"/>
                  </a:cubicBezTo>
                  <a:cubicBezTo>
                    <a:pt x="1572" y="1977"/>
                    <a:pt x="1596" y="2072"/>
                    <a:pt x="1691" y="2096"/>
                  </a:cubicBezTo>
                  <a:lnTo>
                    <a:pt x="1906" y="2191"/>
                  </a:lnTo>
                  <a:cubicBezTo>
                    <a:pt x="1834" y="2382"/>
                    <a:pt x="1763" y="2572"/>
                    <a:pt x="1739" y="2787"/>
                  </a:cubicBezTo>
                  <a:lnTo>
                    <a:pt x="144" y="2787"/>
                  </a:lnTo>
                  <a:cubicBezTo>
                    <a:pt x="72" y="2787"/>
                    <a:pt x="1" y="2858"/>
                    <a:pt x="1" y="2929"/>
                  </a:cubicBezTo>
                  <a:cubicBezTo>
                    <a:pt x="1" y="3025"/>
                    <a:pt x="72" y="3096"/>
                    <a:pt x="144" y="3096"/>
                  </a:cubicBezTo>
                  <a:lnTo>
                    <a:pt x="1691" y="3096"/>
                  </a:lnTo>
                  <a:cubicBezTo>
                    <a:pt x="1644" y="3477"/>
                    <a:pt x="1668" y="3882"/>
                    <a:pt x="1763" y="4263"/>
                  </a:cubicBezTo>
                  <a:lnTo>
                    <a:pt x="1168" y="9455"/>
                  </a:lnTo>
                  <a:lnTo>
                    <a:pt x="144" y="9455"/>
                  </a:lnTo>
                  <a:cubicBezTo>
                    <a:pt x="72" y="9455"/>
                    <a:pt x="1" y="9526"/>
                    <a:pt x="1" y="9597"/>
                  </a:cubicBezTo>
                  <a:cubicBezTo>
                    <a:pt x="1" y="9693"/>
                    <a:pt x="72" y="9764"/>
                    <a:pt x="144" y="9764"/>
                  </a:cubicBezTo>
                  <a:lnTo>
                    <a:pt x="1263" y="9764"/>
                  </a:lnTo>
                  <a:lnTo>
                    <a:pt x="2358" y="10240"/>
                  </a:lnTo>
                  <a:lnTo>
                    <a:pt x="548" y="10240"/>
                  </a:lnTo>
                  <a:cubicBezTo>
                    <a:pt x="453" y="10240"/>
                    <a:pt x="382" y="10312"/>
                    <a:pt x="382" y="10407"/>
                  </a:cubicBezTo>
                  <a:cubicBezTo>
                    <a:pt x="382" y="10502"/>
                    <a:pt x="453" y="10574"/>
                    <a:pt x="548" y="10574"/>
                  </a:cubicBezTo>
                  <a:lnTo>
                    <a:pt x="3097" y="10574"/>
                  </a:lnTo>
                  <a:cubicBezTo>
                    <a:pt x="3144" y="10574"/>
                    <a:pt x="3168" y="10550"/>
                    <a:pt x="3216" y="10502"/>
                  </a:cubicBezTo>
                  <a:lnTo>
                    <a:pt x="6740" y="6478"/>
                  </a:lnTo>
                  <a:cubicBezTo>
                    <a:pt x="7359" y="6144"/>
                    <a:pt x="7859" y="5620"/>
                    <a:pt x="8169" y="4977"/>
                  </a:cubicBezTo>
                  <a:lnTo>
                    <a:pt x="8383" y="5073"/>
                  </a:lnTo>
                  <a:cubicBezTo>
                    <a:pt x="8407" y="5097"/>
                    <a:pt x="8431" y="5097"/>
                    <a:pt x="8455" y="5097"/>
                  </a:cubicBezTo>
                  <a:cubicBezTo>
                    <a:pt x="8526" y="5097"/>
                    <a:pt x="8574" y="5073"/>
                    <a:pt x="8598" y="5001"/>
                  </a:cubicBezTo>
                  <a:cubicBezTo>
                    <a:pt x="8645" y="4906"/>
                    <a:pt x="8598" y="4811"/>
                    <a:pt x="8526" y="4787"/>
                  </a:cubicBezTo>
                  <a:lnTo>
                    <a:pt x="8312" y="4692"/>
                  </a:lnTo>
                  <a:cubicBezTo>
                    <a:pt x="8621" y="3882"/>
                    <a:pt x="8621" y="3025"/>
                    <a:pt x="8312" y="2215"/>
                  </a:cubicBezTo>
                  <a:cubicBezTo>
                    <a:pt x="7978" y="1358"/>
                    <a:pt x="7335" y="667"/>
                    <a:pt x="6502" y="310"/>
                  </a:cubicBezTo>
                  <a:cubicBezTo>
                    <a:pt x="6026" y="96"/>
                    <a:pt x="5526" y="0"/>
                    <a:pt x="5025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531;p49"/>
            <p:cNvSpPr/>
            <p:nvPr/>
          </p:nvSpPr>
          <p:spPr>
            <a:xfrm>
              <a:off x="4860968" y="3669883"/>
              <a:ext cx="47955" cy="53824"/>
            </a:xfrm>
            <a:custGeom>
              <a:avLst/>
              <a:gdLst/>
              <a:ahLst/>
              <a:cxnLst/>
              <a:rect l="l" t="t" r="r" b="b"/>
              <a:pathLst>
                <a:path w="1430" h="1605" extrusionOk="0">
                  <a:moveTo>
                    <a:pt x="1001" y="342"/>
                  </a:moveTo>
                  <a:lnTo>
                    <a:pt x="1001" y="342"/>
                  </a:lnTo>
                  <a:cubicBezTo>
                    <a:pt x="1096" y="581"/>
                    <a:pt x="1072" y="866"/>
                    <a:pt x="977" y="1104"/>
                  </a:cubicBezTo>
                  <a:cubicBezTo>
                    <a:pt x="977" y="1104"/>
                    <a:pt x="977" y="1128"/>
                    <a:pt x="953" y="1128"/>
                  </a:cubicBezTo>
                  <a:cubicBezTo>
                    <a:pt x="909" y="1246"/>
                    <a:pt x="828" y="1291"/>
                    <a:pt x="744" y="1291"/>
                  </a:cubicBezTo>
                  <a:cubicBezTo>
                    <a:pt x="693" y="1291"/>
                    <a:pt x="641" y="1274"/>
                    <a:pt x="596" y="1247"/>
                  </a:cubicBezTo>
                  <a:cubicBezTo>
                    <a:pt x="477" y="1200"/>
                    <a:pt x="358" y="1081"/>
                    <a:pt x="429" y="890"/>
                  </a:cubicBezTo>
                  <a:cubicBezTo>
                    <a:pt x="429" y="890"/>
                    <a:pt x="453" y="866"/>
                    <a:pt x="453" y="866"/>
                  </a:cubicBezTo>
                  <a:cubicBezTo>
                    <a:pt x="548" y="628"/>
                    <a:pt x="763" y="438"/>
                    <a:pt x="1001" y="342"/>
                  </a:cubicBezTo>
                  <a:close/>
                  <a:moveTo>
                    <a:pt x="1101" y="0"/>
                  </a:moveTo>
                  <a:cubicBezTo>
                    <a:pt x="1084" y="0"/>
                    <a:pt x="1066" y="3"/>
                    <a:pt x="1048" y="9"/>
                  </a:cubicBezTo>
                  <a:cubicBezTo>
                    <a:pt x="644" y="104"/>
                    <a:pt x="334" y="366"/>
                    <a:pt x="167" y="747"/>
                  </a:cubicBezTo>
                  <a:cubicBezTo>
                    <a:pt x="167" y="747"/>
                    <a:pt x="143" y="771"/>
                    <a:pt x="143" y="771"/>
                  </a:cubicBezTo>
                  <a:cubicBezTo>
                    <a:pt x="1" y="1128"/>
                    <a:pt x="191" y="1438"/>
                    <a:pt x="453" y="1557"/>
                  </a:cubicBezTo>
                  <a:cubicBezTo>
                    <a:pt x="548" y="1581"/>
                    <a:pt x="620" y="1605"/>
                    <a:pt x="715" y="1605"/>
                  </a:cubicBezTo>
                  <a:cubicBezTo>
                    <a:pt x="929" y="1605"/>
                    <a:pt x="1120" y="1509"/>
                    <a:pt x="1239" y="1271"/>
                  </a:cubicBezTo>
                  <a:cubicBezTo>
                    <a:pt x="1239" y="1247"/>
                    <a:pt x="1263" y="1247"/>
                    <a:pt x="1263" y="1224"/>
                  </a:cubicBezTo>
                  <a:cubicBezTo>
                    <a:pt x="1429" y="866"/>
                    <a:pt x="1406" y="438"/>
                    <a:pt x="1215" y="80"/>
                  </a:cubicBezTo>
                  <a:cubicBezTo>
                    <a:pt x="1197" y="27"/>
                    <a:pt x="1153" y="0"/>
                    <a:pt x="1101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532;p49"/>
            <p:cNvSpPr/>
            <p:nvPr/>
          </p:nvSpPr>
          <p:spPr>
            <a:xfrm>
              <a:off x="4746781" y="3737255"/>
              <a:ext cx="51912" cy="11201"/>
            </a:xfrm>
            <a:custGeom>
              <a:avLst/>
              <a:gdLst/>
              <a:ahLst/>
              <a:cxnLst/>
              <a:rect l="l" t="t" r="r" b="b"/>
              <a:pathLst>
                <a:path w="1548" h="334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1381" y="334"/>
                  </a:lnTo>
                  <a:cubicBezTo>
                    <a:pt x="1477" y="334"/>
                    <a:pt x="1548" y="262"/>
                    <a:pt x="1548" y="167"/>
                  </a:cubicBezTo>
                  <a:cubicBezTo>
                    <a:pt x="1548" y="72"/>
                    <a:pt x="1477" y="0"/>
                    <a:pt x="1381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533;p49"/>
            <p:cNvSpPr/>
            <p:nvPr/>
          </p:nvSpPr>
          <p:spPr>
            <a:xfrm>
              <a:off x="4758753" y="3534201"/>
              <a:ext cx="11838" cy="10530"/>
            </a:xfrm>
            <a:custGeom>
              <a:avLst/>
              <a:gdLst/>
              <a:ahLst/>
              <a:cxnLst/>
              <a:rect l="l" t="t" r="r" b="b"/>
              <a:pathLst>
                <a:path w="353" h="314" extrusionOk="0">
                  <a:moveTo>
                    <a:pt x="153" y="0"/>
                  </a:moveTo>
                  <a:cubicBezTo>
                    <a:pt x="96" y="0"/>
                    <a:pt x="44" y="43"/>
                    <a:pt x="24" y="102"/>
                  </a:cubicBezTo>
                  <a:cubicBezTo>
                    <a:pt x="0" y="173"/>
                    <a:pt x="24" y="245"/>
                    <a:pt x="96" y="292"/>
                  </a:cubicBezTo>
                  <a:cubicBezTo>
                    <a:pt x="120" y="307"/>
                    <a:pt x="146" y="314"/>
                    <a:pt x="170" y="314"/>
                  </a:cubicBezTo>
                  <a:cubicBezTo>
                    <a:pt x="266" y="314"/>
                    <a:pt x="353" y="215"/>
                    <a:pt x="334" y="102"/>
                  </a:cubicBezTo>
                  <a:cubicBezTo>
                    <a:pt x="310" y="54"/>
                    <a:pt x="262" y="7"/>
                    <a:pt x="191" y="7"/>
                  </a:cubicBezTo>
                  <a:cubicBezTo>
                    <a:pt x="178" y="2"/>
                    <a:pt x="165" y="0"/>
                    <a:pt x="153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534;p49"/>
            <p:cNvSpPr/>
            <p:nvPr/>
          </p:nvSpPr>
          <p:spPr>
            <a:xfrm>
              <a:off x="4787493" y="3554355"/>
              <a:ext cx="37559" cy="10429"/>
            </a:xfrm>
            <a:custGeom>
              <a:avLst/>
              <a:gdLst/>
              <a:ahLst/>
              <a:cxnLst/>
              <a:rect l="l" t="t" r="r" b="b"/>
              <a:pathLst>
                <a:path w="1120" h="311" extrusionOk="0">
                  <a:moveTo>
                    <a:pt x="143" y="1"/>
                  </a:moveTo>
                  <a:cubicBezTo>
                    <a:pt x="72" y="1"/>
                    <a:pt x="1" y="72"/>
                    <a:pt x="1" y="144"/>
                  </a:cubicBezTo>
                  <a:cubicBezTo>
                    <a:pt x="1" y="239"/>
                    <a:pt x="72" y="310"/>
                    <a:pt x="143" y="310"/>
                  </a:cubicBezTo>
                  <a:lnTo>
                    <a:pt x="977" y="310"/>
                  </a:lnTo>
                  <a:cubicBezTo>
                    <a:pt x="1048" y="310"/>
                    <a:pt x="1120" y="239"/>
                    <a:pt x="1120" y="144"/>
                  </a:cubicBezTo>
                  <a:cubicBezTo>
                    <a:pt x="1120" y="72"/>
                    <a:pt x="1048" y="1"/>
                    <a:pt x="9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Rectangles 1"/>
          <p:cNvSpPr/>
          <p:nvPr/>
        </p:nvSpPr>
        <p:spPr>
          <a:xfrm>
            <a:off x="7600315" y="1713865"/>
            <a:ext cx="3397250" cy="148209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"/>
              <p:cNvSpPr txBox="1"/>
              <p:nvPr/>
            </p:nvSpPr>
            <p:spPr>
              <a:xfrm>
                <a:off x="6550025" y="1925955"/>
                <a:ext cx="6096000" cy="11195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𝑾</m:t>
                          </m:r>
                        </m:e>
                        <m:sub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đ</m:t>
                          </m:r>
                        </m:sub>
                      </m:sSub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𝒎</m:t>
                      </m:r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𝒗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025" y="1925955"/>
                <a:ext cx="6096000" cy="11195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600" y="2541658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 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1344">
            <a:off x="192643" y="65643"/>
            <a:ext cx="1780501" cy="1780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3381" y="2013284"/>
            <a:ext cx="50858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1344">
            <a:off x="192643" y="65643"/>
            <a:ext cx="1780501" cy="1780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8091" y="1682805"/>
            <a:ext cx="76296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43786" y="519139"/>
            <a:ext cx="34421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Luật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" y="-287259"/>
            <a:ext cx="4120591" cy="547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1966" y="2268599"/>
            <a:ext cx="2714205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8" name="Picture 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5576" y="4351152"/>
            <a:ext cx="2538583" cy="25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91" y="5412340"/>
            <a:ext cx="1498335" cy="14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63" y="4409261"/>
            <a:ext cx="2078637" cy="248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" y="-56492"/>
            <a:ext cx="12147143" cy="6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to End 1">
            <a:hlinkClick r:id="rId30" action="ppaction://hlinksldjump" highlightClick="1"/>
          </p:cNvPr>
          <p:cNvSpPr/>
          <p:nvPr/>
        </p:nvSpPr>
        <p:spPr>
          <a:xfrm>
            <a:off x="11182553" y="6348159"/>
            <a:ext cx="834014" cy="416982"/>
          </a:xfrm>
          <a:prstGeom prst="actionButtonE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81979" y="221039"/>
            <a:ext cx="9644395" cy="2351701"/>
            <a:chOff x="1897230" y="217175"/>
            <a:chExt cx="9644395" cy="2351701"/>
          </a:xfrm>
        </p:grpSpPr>
        <p:pic>
          <p:nvPicPr>
            <p:cNvPr id="3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230" y="217175"/>
              <a:ext cx="9644395" cy="235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205160" y="892268"/>
              <a:ext cx="7559517" cy="668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82" y="2303318"/>
            <a:ext cx="9889739" cy="45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3778" y="3217386"/>
            <a:ext cx="7235664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bolling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Ô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gara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2655610" y="3185026"/>
            <a:ext cx="723106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41648" y="217175"/>
            <a:ext cx="10499977" cy="2351701"/>
            <a:chOff x="1041648" y="217175"/>
            <a:chExt cx="10499977" cy="2351701"/>
          </a:xfrm>
        </p:grpSpPr>
        <p:pic>
          <p:nvPicPr>
            <p:cNvPr id="6" name="Picture 5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48" y="217175"/>
              <a:ext cx="10499977" cy="235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195445" y="924869"/>
              <a:ext cx="8267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phụ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thuộc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yếu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82" y="2303318"/>
            <a:ext cx="9889739" cy="45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64993" y="3142657"/>
            <a:ext cx="612854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 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 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 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168757" y="4818766"/>
            <a:ext cx="666743" cy="662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40" y="-48586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1" y="-37156"/>
            <a:ext cx="11823016" cy="33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5119" y="666514"/>
            <a:ext cx="837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37" y="2617075"/>
            <a:ext cx="9889739" cy="45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05526" y="3545514"/>
            <a:ext cx="423697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 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 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 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nửa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2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 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425283" y="3545514"/>
            <a:ext cx="595506" cy="591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56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7002" y="3018372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625" y="5489248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003" y="4317161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63606" y="268806"/>
            <a:ext cx="10665647" cy="3712379"/>
            <a:chOff x="863606" y="268806"/>
            <a:chExt cx="10665647" cy="3712379"/>
          </a:xfrm>
        </p:grpSpPr>
        <p:pic>
          <p:nvPicPr>
            <p:cNvPr id="4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06" y="268806"/>
              <a:ext cx="10665647" cy="371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897031" y="1128004"/>
              <a:ext cx="859879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khối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lượng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0,5 kg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tốc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m/s.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bao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80" y="3536200"/>
            <a:ext cx="7849039" cy="361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81885" y="4374166"/>
            <a:ext cx="482539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0,5J.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1J.</a:t>
            </a:r>
          </a:p>
          <a:p>
            <a:pPr marL="0" marR="0" lvl="0" indent="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2J.	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4J.</a:t>
            </a:r>
          </a:p>
        </p:txBody>
      </p:sp>
      <p:sp>
        <p:nvSpPr>
          <p:cNvPr id="3" name="Oval 2"/>
          <p:cNvSpPr/>
          <p:nvPr/>
        </p:nvSpPr>
        <p:spPr>
          <a:xfrm>
            <a:off x="6829929" y="4504072"/>
            <a:ext cx="573587" cy="626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486359" y="13716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2911" y="2900033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1344">
            <a:off x="192643" y="65643"/>
            <a:ext cx="1780501" cy="1780501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3924886"/>
            <a:ext cx="6555794" cy="2933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654148" y="562321"/>
            <a:ext cx="10883704" cy="2208628"/>
          </a:xfrm>
          <a:prstGeom prst="roundRect">
            <a:avLst/>
          </a:prstGeom>
          <a:noFill/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2450" algn="l"/>
              </a:tabLst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2450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ô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= 20 km/h.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2450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ô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= 60 km/h.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" y="3027925"/>
            <a:ext cx="1876425" cy="1762125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2949526" y="3646903"/>
            <a:ext cx="8773551" cy="2528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ô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nếu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tỉ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lvl="0" algn="just" defTabSz="12192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Khi ô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15595" flipV="1">
            <a:off x="9074709" y="2429260"/>
            <a:ext cx="1657842" cy="835138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8742" y="-87830"/>
            <a:ext cx="1035329" cy="1035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96" t="10000"/>
          <a:stretch>
            <a:fillRect/>
          </a:stretch>
        </p:blipFill>
        <p:spPr>
          <a:xfrm>
            <a:off x="6827832" y="992127"/>
            <a:ext cx="5364168" cy="40386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673188" y="992127"/>
            <a:ext cx="5716322" cy="15043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673189" y="2922806"/>
            <a:ext cx="5716321" cy="28774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640" marR="4064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</p:txBody>
      </p:sp>
      <p:grpSp>
        <p:nvGrpSpPr>
          <p:cNvPr id="8" name="Google Shape;2526;p49"/>
          <p:cNvGrpSpPr/>
          <p:nvPr/>
        </p:nvGrpSpPr>
        <p:grpSpPr>
          <a:xfrm>
            <a:off x="11022558" y="5548928"/>
            <a:ext cx="992505" cy="981075"/>
            <a:chOff x="0" y="0"/>
            <a:chExt cx="321870" cy="354599"/>
          </a:xfrm>
        </p:grpSpPr>
        <p:sp>
          <p:nvSpPr>
            <p:cNvPr id="9" name="Google Shape;2527;p49"/>
            <p:cNvSpPr/>
            <p:nvPr/>
          </p:nvSpPr>
          <p:spPr>
            <a:xfrm>
              <a:off x="92624" y="5567"/>
              <a:ext cx="220459" cy="219654"/>
            </a:xfrm>
            <a:custGeom>
              <a:avLst/>
              <a:gdLst/>
              <a:ahLst/>
              <a:cxnLst/>
              <a:rect l="l" t="t" r="r" b="b"/>
              <a:pathLst>
                <a:path w="6574" h="6550" extrusionOk="0">
                  <a:moveTo>
                    <a:pt x="3287" y="1"/>
                  </a:moveTo>
                  <a:cubicBezTo>
                    <a:pt x="1477" y="1"/>
                    <a:pt x="1" y="1454"/>
                    <a:pt x="1" y="3287"/>
                  </a:cubicBezTo>
                  <a:cubicBezTo>
                    <a:pt x="1" y="5097"/>
                    <a:pt x="1477" y="6550"/>
                    <a:pt x="3287" y="6550"/>
                  </a:cubicBezTo>
                  <a:cubicBezTo>
                    <a:pt x="5097" y="6550"/>
                    <a:pt x="6573" y="5097"/>
                    <a:pt x="6573" y="3287"/>
                  </a:cubicBezTo>
                  <a:cubicBezTo>
                    <a:pt x="6573" y="1454"/>
                    <a:pt x="5097" y="1"/>
                    <a:pt x="3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528;p49"/>
            <p:cNvSpPr/>
            <p:nvPr/>
          </p:nvSpPr>
          <p:spPr>
            <a:xfrm>
              <a:off x="75857" y="273109"/>
              <a:ext cx="91886" cy="75923"/>
            </a:xfrm>
            <a:custGeom>
              <a:avLst/>
              <a:gdLst/>
              <a:ahLst/>
              <a:cxnLst/>
              <a:rect l="l" t="t" r="r" b="b"/>
              <a:pathLst>
                <a:path w="2740" h="2264" extrusionOk="0">
                  <a:moveTo>
                    <a:pt x="167" y="1"/>
                  </a:moveTo>
                  <a:lnTo>
                    <a:pt x="0" y="1453"/>
                  </a:lnTo>
                  <a:lnTo>
                    <a:pt x="882" y="1858"/>
                  </a:lnTo>
                  <a:lnTo>
                    <a:pt x="1787" y="2263"/>
                  </a:lnTo>
                  <a:lnTo>
                    <a:pt x="2739" y="1144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529;p49"/>
            <p:cNvSpPr/>
            <p:nvPr/>
          </p:nvSpPr>
          <p:spPr>
            <a:xfrm>
              <a:off x="119083" y="233974"/>
              <a:ext cx="37459" cy="43461"/>
            </a:xfrm>
            <a:custGeom>
              <a:avLst/>
              <a:gdLst/>
              <a:ahLst/>
              <a:cxnLst/>
              <a:rect l="l" t="t" r="r" b="b"/>
              <a:pathLst>
                <a:path w="1117" h="1296" extrusionOk="0">
                  <a:moveTo>
                    <a:pt x="926" y="1"/>
                  </a:moveTo>
                  <a:cubicBezTo>
                    <a:pt x="593" y="96"/>
                    <a:pt x="307" y="310"/>
                    <a:pt x="164" y="668"/>
                  </a:cubicBezTo>
                  <a:cubicBezTo>
                    <a:pt x="164" y="668"/>
                    <a:pt x="140" y="668"/>
                    <a:pt x="140" y="691"/>
                  </a:cubicBezTo>
                  <a:cubicBezTo>
                    <a:pt x="0" y="1034"/>
                    <a:pt x="288" y="1295"/>
                    <a:pt x="570" y="1295"/>
                  </a:cubicBezTo>
                  <a:cubicBezTo>
                    <a:pt x="719" y="1295"/>
                    <a:pt x="868" y="1222"/>
                    <a:pt x="950" y="1049"/>
                  </a:cubicBezTo>
                  <a:cubicBezTo>
                    <a:pt x="950" y="1025"/>
                    <a:pt x="974" y="1025"/>
                    <a:pt x="974" y="1025"/>
                  </a:cubicBezTo>
                  <a:cubicBezTo>
                    <a:pt x="1117" y="668"/>
                    <a:pt x="1093" y="310"/>
                    <a:pt x="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530;p49"/>
            <p:cNvSpPr/>
            <p:nvPr/>
          </p:nvSpPr>
          <p:spPr>
            <a:xfrm>
              <a:off x="31926" y="0"/>
              <a:ext cx="289944" cy="354599"/>
            </a:xfrm>
            <a:custGeom>
              <a:avLst/>
              <a:gdLst/>
              <a:ahLst/>
              <a:cxnLst/>
              <a:rect l="l" t="t" r="r" b="b"/>
              <a:pathLst>
                <a:path w="8646" h="10574" extrusionOk="0">
                  <a:moveTo>
                    <a:pt x="5097" y="310"/>
                  </a:moveTo>
                  <a:cubicBezTo>
                    <a:pt x="5216" y="310"/>
                    <a:pt x="5311" y="334"/>
                    <a:pt x="5430" y="334"/>
                  </a:cubicBezTo>
                  <a:cubicBezTo>
                    <a:pt x="5216" y="429"/>
                    <a:pt x="5025" y="548"/>
                    <a:pt x="4811" y="691"/>
                  </a:cubicBezTo>
                  <a:cubicBezTo>
                    <a:pt x="4287" y="1120"/>
                    <a:pt x="3787" y="1763"/>
                    <a:pt x="3430" y="2525"/>
                  </a:cubicBezTo>
                  <a:lnTo>
                    <a:pt x="2311" y="2024"/>
                  </a:lnTo>
                  <a:cubicBezTo>
                    <a:pt x="2668" y="1334"/>
                    <a:pt x="3239" y="810"/>
                    <a:pt x="3978" y="524"/>
                  </a:cubicBezTo>
                  <a:cubicBezTo>
                    <a:pt x="4335" y="381"/>
                    <a:pt x="4716" y="310"/>
                    <a:pt x="5097" y="310"/>
                  </a:cubicBezTo>
                  <a:close/>
                  <a:moveTo>
                    <a:pt x="6026" y="524"/>
                  </a:moveTo>
                  <a:cubicBezTo>
                    <a:pt x="6145" y="524"/>
                    <a:pt x="6264" y="548"/>
                    <a:pt x="6359" y="596"/>
                  </a:cubicBezTo>
                  <a:cubicBezTo>
                    <a:pt x="6740" y="762"/>
                    <a:pt x="6954" y="1191"/>
                    <a:pt x="7002" y="1834"/>
                  </a:cubicBezTo>
                  <a:cubicBezTo>
                    <a:pt x="7050" y="2477"/>
                    <a:pt x="6907" y="3215"/>
                    <a:pt x="6597" y="3930"/>
                  </a:cubicBezTo>
                  <a:lnTo>
                    <a:pt x="3716" y="2667"/>
                  </a:lnTo>
                  <a:cubicBezTo>
                    <a:pt x="4049" y="1929"/>
                    <a:pt x="4502" y="1334"/>
                    <a:pt x="5002" y="953"/>
                  </a:cubicBezTo>
                  <a:cubicBezTo>
                    <a:pt x="5383" y="667"/>
                    <a:pt x="5716" y="524"/>
                    <a:pt x="6026" y="524"/>
                  </a:cubicBezTo>
                  <a:close/>
                  <a:moveTo>
                    <a:pt x="7193" y="1120"/>
                  </a:moveTo>
                  <a:lnTo>
                    <a:pt x="7193" y="1120"/>
                  </a:lnTo>
                  <a:cubicBezTo>
                    <a:pt x="7550" y="1429"/>
                    <a:pt x="7836" y="1858"/>
                    <a:pt x="8026" y="2310"/>
                  </a:cubicBezTo>
                  <a:cubicBezTo>
                    <a:pt x="8288" y="3048"/>
                    <a:pt x="8288" y="3834"/>
                    <a:pt x="8026" y="4573"/>
                  </a:cubicBezTo>
                  <a:lnTo>
                    <a:pt x="6907" y="4073"/>
                  </a:lnTo>
                  <a:cubicBezTo>
                    <a:pt x="7216" y="3287"/>
                    <a:pt x="7359" y="2501"/>
                    <a:pt x="7312" y="1810"/>
                  </a:cubicBezTo>
                  <a:cubicBezTo>
                    <a:pt x="7312" y="1548"/>
                    <a:pt x="7264" y="1310"/>
                    <a:pt x="7193" y="1120"/>
                  </a:cubicBezTo>
                  <a:close/>
                  <a:moveTo>
                    <a:pt x="2168" y="2334"/>
                  </a:moveTo>
                  <a:lnTo>
                    <a:pt x="3311" y="2810"/>
                  </a:lnTo>
                  <a:cubicBezTo>
                    <a:pt x="2977" y="3596"/>
                    <a:pt x="2835" y="4382"/>
                    <a:pt x="2882" y="5073"/>
                  </a:cubicBezTo>
                  <a:cubicBezTo>
                    <a:pt x="2906" y="5335"/>
                    <a:pt x="2954" y="5573"/>
                    <a:pt x="3001" y="5763"/>
                  </a:cubicBezTo>
                  <a:cubicBezTo>
                    <a:pt x="2644" y="5454"/>
                    <a:pt x="2358" y="5025"/>
                    <a:pt x="2192" y="4573"/>
                  </a:cubicBezTo>
                  <a:cubicBezTo>
                    <a:pt x="2144" y="4454"/>
                    <a:pt x="2096" y="4334"/>
                    <a:pt x="2072" y="4215"/>
                  </a:cubicBezTo>
                  <a:cubicBezTo>
                    <a:pt x="1906" y="3572"/>
                    <a:pt x="1953" y="2929"/>
                    <a:pt x="2168" y="2334"/>
                  </a:cubicBezTo>
                  <a:close/>
                  <a:moveTo>
                    <a:pt x="3597" y="2953"/>
                  </a:moveTo>
                  <a:lnTo>
                    <a:pt x="6478" y="4239"/>
                  </a:lnTo>
                  <a:cubicBezTo>
                    <a:pt x="6145" y="4954"/>
                    <a:pt x="5692" y="5549"/>
                    <a:pt x="5192" y="5930"/>
                  </a:cubicBezTo>
                  <a:cubicBezTo>
                    <a:pt x="4838" y="6217"/>
                    <a:pt x="4496" y="6360"/>
                    <a:pt x="4191" y="6360"/>
                  </a:cubicBezTo>
                  <a:cubicBezTo>
                    <a:pt x="4065" y="6360"/>
                    <a:pt x="3946" y="6336"/>
                    <a:pt x="3835" y="6287"/>
                  </a:cubicBezTo>
                  <a:cubicBezTo>
                    <a:pt x="3478" y="6144"/>
                    <a:pt x="3239" y="5692"/>
                    <a:pt x="3192" y="5049"/>
                  </a:cubicBezTo>
                  <a:cubicBezTo>
                    <a:pt x="3144" y="4430"/>
                    <a:pt x="3287" y="3668"/>
                    <a:pt x="3597" y="2953"/>
                  </a:cubicBezTo>
                  <a:close/>
                  <a:moveTo>
                    <a:pt x="6764" y="4358"/>
                  </a:moveTo>
                  <a:lnTo>
                    <a:pt x="7883" y="4858"/>
                  </a:lnTo>
                  <a:cubicBezTo>
                    <a:pt x="7335" y="5933"/>
                    <a:pt x="6241" y="6563"/>
                    <a:pt x="5086" y="6563"/>
                  </a:cubicBezTo>
                  <a:cubicBezTo>
                    <a:pt x="4987" y="6563"/>
                    <a:pt x="4887" y="6559"/>
                    <a:pt x="4787" y="6549"/>
                  </a:cubicBezTo>
                  <a:cubicBezTo>
                    <a:pt x="4978" y="6478"/>
                    <a:pt x="5192" y="6335"/>
                    <a:pt x="5383" y="6192"/>
                  </a:cubicBezTo>
                  <a:cubicBezTo>
                    <a:pt x="5930" y="5763"/>
                    <a:pt x="6407" y="5120"/>
                    <a:pt x="6764" y="4358"/>
                  </a:cubicBezTo>
                  <a:close/>
                  <a:moveTo>
                    <a:pt x="2001" y="4930"/>
                  </a:moveTo>
                  <a:cubicBezTo>
                    <a:pt x="2358" y="5668"/>
                    <a:pt x="2954" y="6240"/>
                    <a:pt x="3716" y="6597"/>
                  </a:cubicBezTo>
                  <a:cubicBezTo>
                    <a:pt x="4144" y="6787"/>
                    <a:pt x="4621" y="6883"/>
                    <a:pt x="5097" y="6883"/>
                  </a:cubicBezTo>
                  <a:cubicBezTo>
                    <a:pt x="5430" y="6883"/>
                    <a:pt x="5764" y="6835"/>
                    <a:pt x="6073" y="6740"/>
                  </a:cubicBezTo>
                  <a:lnTo>
                    <a:pt x="6073" y="6740"/>
                  </a:lnTo>
                  <a:lnTo>
                    <a:pt x="4001" y="9097"/>
                  </a:lnTo>
                  <a:lnTo>
                    <a:pt x="1644" y="8050"/>
                  </a:lnTo>
                  <a:lnTo>
                    <a:pt x="2001" y="4930"/>
                  </a:lnTo>
                  <a:close/>
                  <a:moveTo>
                    <a:pt x="1596" y="8383"/>
                  </a:moveTo>
                  <a:lnTo>
                    <a:pt x="3787" y="9359"/>
                  </a:lnTo>
                  <a:lnTo>
                    <a:pt x="3049" y="10217"/>
                  </a:lnTo>
                  <a:lnTo>
                    <a:pt x="1477" y="9502"/>
                  </a:lnTo>
                  <a:lnTo>
                    <a:pt x="1596" y="8383"/>
                  </a:lnTo>
                  <a:close/>
                  <a:moveTo>
                    <a:pt x="977" y="0"/>
                  </a:moveTo>
                  <a:cubicBezTo>
                    <a:pt x="906" y="0"/>
                    <a:pt x="834" y="72"/>
                    <a:pt x="834" y="167"/>
                  </a:cubicBezTo>
                  <a:cubicBezTo>
                    <a:pt x="834" y="262"/>
                    <a:pt x="906" y="310"/>
                    <a:pt x="977" y="310"/>
                  </a:cubicBezTo>
                  <a:lnTo>
                    <a:pt x="3668" y="310"/>
                  </a:lnTo>
                  <a:cubicBezTo>
                    <a:pt x="2954" y="643"/>
                    <a:pt x="2382" y="1215"/>
                    <a:pt x="2025" y="1905"/>
                  </a:cubicBezTo>
                  <a:lnTo>
                    <a:pt x="1811" y="1810"/>
                  </a:lnTo>
                  <a:cubicBezTo>
                    <a:pt x="1794" y="1805"/>
                    <a:pt x="1775" y="1802"/>
                    <a:pt x="1757" y="1802"/>
                  </a:cubicBezTo>
                  <a:cubicBezTo>
                    <a:pt x="1697" y="1802"/>
                    <a:pt x="1633" y="1833"/>
                    <a:pt x="1596" y="1905"/>
                  </a:cubicBezTo>
                  <a:cubicBezTo>
                    <a:pt x="1572" y="1977"/>
                    <a:pt x="1596" y="2072"/>
                    <a:pt x="1691" y="2096"/>
                  </a:cubicBezTo>
                  <a:lnTo>
                    <a:pt x="1906" y="2191"/>
                  </a:lnTo>
                  <a:cubicBezTo>
                    <a:pt x="1834" y="2382"/>
                    <a:pt x="1763" y="2572"/>
                    <a:pt x="1739" y="2787"/>
                  </a:cubicBezTo>
                  <a:lnTo>
                    <a:pt x="144" y="2787"/>
                  </a:lnTo>
                  <a:cubicBezTo>
                    <a:pt x="72" y="2787"/>
                    <a:pt x="1" y="2858"/>
                    <a:pt x="1" y="2929"/>
                  </a:cubicBezTo>
                  <a:cubicBezTo>
                    <a:pt x="1" y="3025"/>
                    <a:pt x="72" y="3096"/>
                    <a:pt x="144" y="3096"/>
                  </a:cubicBezTo>
                  <a:lnTo>
                    <a:pt x="1691" y="3096"/>
                  </a:lnTo>
                  <a:cubicBezTo>
                    <a:pt x="1644" y="3477"/>
                    <a:pt x="1668" y="3882"/>
                    <a:pt x="1763" y="4263"/>
                  </a:cubicBezTo>
                  <a:lnTo>
                    <a:pt x="1168" y="9455"/>
                  </a:lnTo>
                  <a:lnTo>
                    <a:pt x="144" y="9455"/>
                  </a:lnTo>
                  <a:cubicBezTo>
                    <a:pt x="72" y="9455"/>
                    <a:pt x="1" y="9526"/>
                    <a:pt x="1" y="9597"/>
                  </a:cubicBezTo>
                  <a:cubicBezTo>
                    <a:pt x="1" y="9693"/>
                    <a:pt x="72" y="9764"/>
                    <a:pt x="144" y="9764"/>
                  </a:cubicBezTo>
                  <a:lnTo>
                    <a:pt x="1263" y="9764"/>
                  </a:lnTo>
                  <a:lnTo>
                    <a:pt x="2358" y="10240"/>
                  </a:lnTo>
                  <a:lnTo>
                    <a:pt x="548" y="10240"/>
                  </a:lnTo>
                  <a:cubicBezTo>
                    <a:pt x="453" y="10240"/>
                    <a:pt x="382" y="10312"/>
                    <a:pt x="382" y="10407"/>
                  </a:cubicBezTo>
                  <a:cubicBezTo>
                    <a:pt x="382" y="10502"/>
                    <a:pt x="453" y="10574"/>
                    <a:pt x="548" y="10574"/>
                  </a:cubicBezTo>
                  <a:lnTo>
                    <a:pt x="3097" y="10574"/>
                  </a:lnTo>
                  <a:cubicBezTo>
                    <a:pt x="3144" y="10574"/>
                    <a:pt x="3168" y="10550"/>
                    <a:pt x="3216" y="10502"/>
                  </a:cubicBezTo>
                  <a:lnTo>
                    <a:pt x="6740" y="6478"/>
                  </a:lnTo>
                  <a:cubicBezTo>
                    <a:pt x="7359" y="6144"/>
                    <a:pt x="7859" y="5620"/>
                    <a:pt x="8169" y="4977"/>
                  </a:cubicBezTo>
                  <a:lnTo>
                    <a:pt x="8383" y="5073"/>
                  </a:lnTo>
                  <a:cubicBezTo>
                    <a:pt x="8407" y="5097"/>
                    <a:pt x="8431" y="5097"/>
                    <a:pt x="8455" y="5097"/>
                  </a:cubicBezTo>
                  <a:cubicBezTo>
                    <a:pt x="8526" y="5097"/>
                    <a:pt x="8574" y="5073"/>
                    <a:pt x="8598" y="5001"/>
                  </a:cubicBezTo>
                  <a:cubicBezTo>
                    <a:pt x="8645" y="4906"/>
                    <a:pt x="8598" y="4811"/>
                    <a:pt x="8526" y="4787"/>
                  </a:cubicBezTo>
                  <a:lnTo>
                    <a:pt x="8312" y="4692"/>
                  </a:lnTo>
                  <a:cubicBezTo>
                    <a:pt x="8621" y="3882"/>
                    <a:pt x="8621" y="3025"/>
                    <a:pt x="8312" y="2215"/>
                  </a:cubicBezTo>
                  <a:cubicBezTo>
                    <a:pt x="7978" y="1358"/>
                    <a:pt x="7335" y="667"/>
                    <a:pt x="6502" y="310"/>
                  </a:cubicBezTo>
                  <a:cubicBezTo>
                    <a:pt x="6026" y="96"/>
                    <a:pt x="5526" y="0"/>
                    <a:pt x="5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2531;p49"/>
            <p:cNvSpPr/>
            <p:nvPr/>
          </p:nvSpPr>
          <p:spPr>
            <a:xfrm>
              <a:off x="114187" y="228910"/>
              <a:ext cx="47955" cy="53824"/>
            </a:xfrm>
            <a:custGeom>
              <a:avLst/>
              <a:gdLst/>
              <a:ahLst/>
              <a:cxnLst/>
              <a:rect l="l" t="t" r="r" b="b"/>
              <a:pathLst>
                <a:path w="1430" h="1605" extrusionOk="0">
                  <a:moveTo>
                    <a:pt x="1001" y="342"/>
                  </a:moveTo>
                  <a:lnTo>
                    <a:pt x="1001" y="342"/>
                  </a:lnTo>
                  <a:cubicBezTo>
                    <a:pt x="1096" y="581"/>
                    <a:pt x="1072" y="866"/>
                    <a:pt x="977" y="1104"/>
                  </a:cubicBezTo>
                  <a:cubicBezTo>
                    <a:pt x="977" y="1104"/>
                    <a:pt x="977" y="1128"/>
                    <a:pt x="953" y="1128"/>
                  </a:cubicBezTo>
                  <a:cubicBezTo>
                    <a:pt x="909" y="1246"/>
                    <a:pt x="828" y="1291"/>
                    <a:pt x="744" y="1291"/>
                  </a:cubicBezTo>
                  <a:cubicBezTo>
                    <a:pt x="693" y="1291"/>
                    <a:pt x="641" y="1274"/>
                    <a:pt x="596" y="1247"/>
                  </a:cubicBezTo>
                  <a:cubicBezTo>
                    <a:pt x="477" y="1200"/>
                    <a:pt x="358" y="1081"/>
                    <a:pt x="429" y="890"/>
                  </a:cubicBezTo>
                  <a:cubicBezTo>
                    <a:pt x="429" y="890"/>
                    <a:pt x="453" y="866"/>
                    <a:pt x="453" y="866"/>
                  </a:cubicBezTo>
                  <a:cubicBezTo>
                    <a:pt x="548" y="628"/>
                    <a:pt x="763" y="438"/>
                    <a:pt x="1001" y="342"/>
                  </a:cubicBezTo>
                  <a:close/>
                  <a:moveTo>
                    <a:pt x="1101" y="0"/>
                  </a:moveTo>
                  <a:cubicBezTo>
                    <a:pt x="1084" y="0"/>
                    <a:pt x="1066" y="3"/>
                    <a:pt x="1048" y="9"/>
                  </a:cubicBezTo>
                  <a:cubicBezTo>
                    <a:pt x="644" y="104"/>
                    <a:pt x="334" y="366"/>
                    <a:pt x="167" y="747"/>
                  </a:cubicBezTo>
                  <a:cubicBezTo>
                    <a:pt x="167" y="747"/>
                    <a:pt x="143" y="771"/>
                    <a:pt x="143" y="771"/>
                  </a:cubicBezTo>
                  <a:cubicBezTo>
                    <a:pt x="1" y="1128"/>
                    <a:pt x="191" y="1438"/>
                    <a:pt x="453" y="1557"/>
                  </a:cubicBezTo>
                  <a:cubicBezTo>
                    <a:pt x="548" y="1581"/>
                    <a:pt x="620" y="1605"/>
                    <a:pt x="715" y="1605"/>
                  </a:cubicBezTo>
                  <a:cubicBezTo>
                    <a:pt x="929" y="1605"/>
                    <a:pt x="1120" y="1509"/>
                    <a:pt x="1239" y="1271"/>
                  </a:cubicBezTo>
                  <a:cubicBezTo>
                    <a:pt x="1239" y="1247"/>
                    <a:pt x="1263" y="1247"/>
                    <a:pt x="1263" y="1224"/>
                  </a:cubicBezTo>
                  <a:cubicBezTo>
                    <a:pt x="1429" y="866"/>
                    <a:pt x="1406" y="438"/>
                    <a:pt x="1215" y="80"/>
                  </a:cubicBezTo>
                  <a:cubicBezTo>
                    <a:pt x="1197" y="27"/>
                    <a:pt x="115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2532;p49"/>
            <p:cNvSpPr/>
            <p:nvPr/>
          </p:nvSpPr>
          <p:spPr>
            <a:xfrm>
              <a:off x="0" y="296282"/>
              <a:ext cx="51912" cy="11201"/>
            </a:xfrm>
            <a:custGeom>
              <a:avLst/>
              <a:gdLst/>
              <a:ahLst/>
              <a:cxnLst/>
              <a:rect l="l" t="t" r="r" b="b"/>
              <a:pathLst>
                <a:path w="1548" h="334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1381" y="334"/>
                  </a:lnTo>
                  <a:cubicBezTo>
                    <a:pt x="1477" y="334"/>
                    <a:pt x="1548" y="262"/>
                    <a:pt x="1548" y="167"/>
                  </a:cubicBezTo>
                  <a:cubicBezTo>
                    <a:pt x="1548" y="72"/>
                    <a:pt x="1477" y="0"/>
                    <a:pt x="1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2533;p49"/>
            <p:cNvSpPr/>
            <p:nvPr/>
          </p:nvSpPr>
          <p:spPr>
            <a:xfrm>
              <a:off x="11972" y="93228"/>
              <a:ext cx="11838" cy="10530"/>
            </a:xfrm>
            <a:custGeom>
              <a:avLst/>
              <a:gdLst/>
              <a:ahLst/>
              <a:cxnLst/>
              <a:rect l="l" t="t" r="r" b="b"/>
              <a:pathLst>
                <a:path w="353" h="314" extrusionOk="0">
                  <a:moveTo>
                    <a:pt x="153" y="0"/>
                  </a:moveTo>
                  <a:cubicBezTo>
                    <a:pt x="96" y="0"/>
                    <a:pt x="44" y="43"/>
                    <a:pt x="24" y="102"/>
                  </a:cubicBezTo>
                  <a:cubicBezTo>
                    <a:pt x="0" y="173"/>
                    <a:pt x="24" y="245"/>
                    <a:pt x="96" y="292"/>
                  </a:cubicBezTo>
                  <a:cubicBezTo>
                    <a:pt x="120" y="307"/>
                    <a:pt x="146" y="314"/>
                    <a:pt x="170" y="314"/>
                  </a:cubicBezTo>
                  <a:cubicBezTo>
                    <a:pt x="266" y="314"/>
                    <a:pt x="353" y="215"/>
                    <a:pt x="334" y="102"/>
                  </a:cubicBezTo>
                  <a:cubicBezTo>
                    <a:pt x="310" y="54"/>
                    <a:pt x="262" y="7"/>
                    <a:pt x="191" y="7"/>
                  </a:cubicBezTo>
                  <a:cubicBezTo>
                    <a:pt x="178" y="2"/>
                    <a:pt x="16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2534;p49"/>
            <p:cNvSpPr/>
            <p:nvPr/>
          </p:nvSpPr>
          <p:spPr>
            <a:xfrm>
              <a:off x="40712" y="113382"/>
              <a:ext cx="37559" cy="10429"/>
            </a:xfrm>
            <a:custGeom>
              <a:avLst/>
              <a:gdLst/>
              <a:ahLst/>
              <a:cxnLst/>
              <a:rect l="l" t="t" r="r" b="b"/>
              <a:pathLst>
                <a:path w="1120" h="311" extrusionOk="0">
                  <a:moveTo>
                    <a:pt x="143" y="1"/>
                  </a:moveTo>
                  <a:cubicBezTo>
                    <a:pt x="72" y="1"/>
                    <a:pt x="1" y="72"/>
                    <a:pt x="1" y="144"/>
                  </a:cubicBezTo>
                  <a:cubicBezTo>
                    <a:pt x="1" y="239"/>
                    <a:pt x="72" y="310"/>
                    <a:pt x="143" y="310"/>
                  </a:cubicBezTo>
                  <a:lnTo>
                    <a:pt x="977" y="310"/>
                  </a:lnTo>
                  <a:cubicBezTo>
                    <a:pt x="1048" y="310"/>
                    <a:pt x="1120" y="239"/>
                    <a:pt x="1120" y="144"/>
                  </a:cubicBezTo>
                  <a:cubicBezTo>
                    <a:pt x="1120" y="72"/>
                    <a:pt x="1048" y="1"/>
                    <a:pt x="9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654148" y="562321"/>
            <a:ext cx="5599168" cy="1726580"/>
          </a:xfrm>
          <a:prstGeom prst="roundRect">
            <a:avLst/>
          </a:prstGeom>
          <a:noFill/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bóng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m = 0,45 kg,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bay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 = 10 m/s.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720204" y="3825537"/>
            <a:ext cx="5726853" cy="21745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8742" y="-87830"/>
            <a:ext cx="1035329" cy="1035329"/>
          </a:xfrm>
          <a:prstGeom prst="rect">
            <a:avLst/>
          </a:prstGeom>
        </p:spPr>
      </p:pic>
      <p:pic>
        <p:nvPicPr>
          <p:cNvPr id="11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419579" flipH="1" flipV="1">
            <a:off x="3130949" y="2905494"/>
            <a:ext cx="1657842" cy="835138"/>
          </a:xfrm>
          <a:prstGeom prst="rect">
            <a:avLst/>
          </a:prstGeom>
        </p:spPr>
      </p:pic>
      <p:pic>
        <p:nvPicPr>
          <p:cNvPr id="5122" name="Picture 2" descr="Soccer ball on the football field background 2977419 Stock Video at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57" y="974040"/>
            <a:ext cx="3274377" cy="21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4148" y="2866087"/>
            <a:ext cx="2891414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 = 0,45 kg</a:t>
            </a:r>
          </a:p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 = 10 m/s</a:t>
            </a:r>
          </a:p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W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?  (J)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8742" y="878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68409" y="5045722"/>
          <a:ext cx="156210" cy="62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797300" imgH="1447800" progId="Equation.DSMT4">
                  <p:embed/>
                </p:oleObj>
              </mc:Choice>
              <mc:Fallback>
                <p:oleObj name="Equation" r:id="rId7" imgW="3797300" imgH="1447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409" y="5045722"/>
                        <a:ext cx="156210" cy="628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/>
              <p:nvPr/>
            </p:nvSpPr>
            <p:spPr>
              <a:xfrm>
                <a:off x="4698365" y="4224655"/>
                <a:ext cx="6096000" cy="135636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𝐖</m:t>
                        </m:r>
                      </m:e>
                      <m:sub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đ</m:t>
                        </m:r>
                      </m:sub>
                    </m:sSub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𝐦</m:t>
                    </m:r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𝐯</m:t>
                        </m:r>
                      </m:e>
                      <m:sup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𝟐</m:t>
                        </m:r>
                      </m:den>
                    </m:f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𝟎</m:t>
                    </m:r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</m:t>
                    </m:r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𝟒𝟓</m:t>
                    </m:r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𝟏𝟎</m:t>
                        </m:r>
                      </m:e>
                      <m:sup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=  22,5 ( J)</a:t>
                </a:r>
              </a:p>
              <a:p>
                <a:pPr algn="l"/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 22,5 J</a:t>
                </a: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365" y="4224655"/>
                <a:ext cx="6096000" cy="135636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0" y="5928"/>
            <a:ext cx="12192000" cy="6852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0125" y="4343400"/>
            <a:ext cx="2921876" cy="2514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20811" y="537637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36135" y="2161627"/>
            <a:ext cx="792480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Xem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hôm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nay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2.6, 2.7 (SBT KHTN 9)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II.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en-US" sz="37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11" y="1420087"/>
            <a:ext cx="7924800" cy="412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7772" y="0"/>
            <a:ext cx="12709297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95250" y="1904365"/>
            <a:ext cx="9029700" cy="894715"/>
          </a:xfrm>
          <a:prstGeom prst="rect">
            <a:avLst/>
          </a:prstGeom>
          <a:noFill/>
        </p:spPr>
        <p:txBody>
          <a:bodyPr wrap="none" lIns="121920" tIns="60960" rIns="121920" bIns="6096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2: </a:t>
            </a:r>
            <a:r>
              <a:rPr lang="en-US" sz="4800" b="1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ĐỘNG NĂNG. THẾ NĂNG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4"/>
          <p:cNvSpPr/>
          <p:nvPr/>
        </p:nvSpPr>
        <p:spPr>
          <a:xfrm>
            <a:off x="2136735" y="848456"/>
            <a:ext cx="6761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NĂNG LƯỢNG CƠ HỌC</a:t>
            </a:r>
          </a:p>
        </p:txBody>
      </p:sp>
      <p:sp>
        <p:nvSpPr>
          <p:cNvPr id="8" name="Rectangle 5"/>
          <p:cNvSpPr/>
          <p:nvPr/>
        </p:nvSpPr>
        <p:spPr>
          <a:xfrm>
            <a:off x="432193" y="148223"/>
            <a:ext cx="2695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CHƯƠNG I</a:t>
            </a:r>
          </a:p>
        </p:txBody>
      </p:sp>
      <p:sp>
        <p:nvSpPr>
          <p:cNvPr id="10" name="Rectangle 5"/>
          <p:cNvSpPr/>
          <p:nvPr/>
        </p:nvSpPr>
        <p:spPr>
          <a:xfrm>
            <a:off x="74930" y="2799080"/>
            <a:ext cx="9029700" cy="894715"/>
          </a:xfrm>
          <a:prstGeom prst="rect">
            <a:avLst/>
          </a:prstGeom>
          <a:noFill/>
        </p:spPr>
        <p:txBody>
          <a:bodyPr wrap="none" lIns="121920" tIns="60960" rIns="121920" bIns="6096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3: </a:t>
            </a:r>
            <a:r>
              <a:rPr lang="en-US" sz="4800" b="1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CƠ NĂNG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5"/>
          <p:cNvSpPr/>
          <p:nvPr/>
        </p:nvSpPr>
        <p:spPr>
          <a:xfrm>
            <a:off x="28575" y="3623310"/>
            <a:ext cx="9029700" cy="894715"/>
          </a:xfrm>
          <a:prstGeom prst="rect">
            <a:avLst/>
          </a:prstGeom>
          <a:noFill/>
        </p:spPr>
        <p:txBody>
          <a:bodyPr wrap="none" lIns="121920" tIns="60960" rIns="121920" bIns="6096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4: </a:t>
            </a:r>
            <a:r>
              <a:rPr lang="en-US" sz="4800" b="1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CÔNG VÀ CÔNG SUẤT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7772" y="0"/>
            <a:ext cx="12709297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508000" y="2620242"/>
            <a:ext cx="7213600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 NĂNG. THẾ NĂNG</a:t>
            </a:r>
            <a:endParaRPr kumimoji="0" lang="en-US" sz="4265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047" y="1595933"/>
            <a:ext cx="3328155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4- 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2</a:t>
            </a:r>
          </a:p>
        </p:txBody>
      </p:sp>
      <p:sp>
        <p:nvSpPr>
          <p:cNvPr id="7" name="Rectangle 4"/>
          <p:cNvSpPr/>
          <p:nvPr/>
        </p:nvSpPr>
        <p:spPr>
          <a:xfrm>
            <a:off x="2136735" y="848456"/>
            <a:ext cx="6761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NĂNG LƯỢNG CƠ HỌC</a:t>
            </a:r>
          </a:p>
        </p:txBody>
      </p:sp>
      <p:sp>
        <p:nvSpPr>
          <p:cNvPr id="8" name="Rectangle 5"/>
          <p:cNvSpPr/>
          <p:nvPr/>
        </p:nvSpPr>
        <p:spPr>
          <a:xfrm>
            <a:off x="432193" y="148223"/>
            <a:ext cx="2695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CHƯƠNG I</a:t>
            </a:r>
          </a:p>
        </p:txBody>
      </p:sp>
      <p:sp>
        <p:nvSpPr>
          <p:cNvPr id="9" name="Hình chữ nhật 8"/>
          <p:cNvSpPr/>
          <p:nvPr/>
        </p:nvSpPr>
        <p:spPr>
          <a:xfrm>
            <a:off x="2317883" y="3610037"/>
            <a:ext cx="2743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vi-VN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0000" y="2353273"/>
            <a:ext cx="7617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mới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Ảnh có chứa văn bản, bảng trắng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/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63;p20"/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157;p20"/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noye" descr="A picture containing 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99"/>
            <a:ext cx="2060560" cy="1722201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5567">
            <a:off x="10214319" y="4785004"/>
            <a:ext cx="1780501" cy="1780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880558" y="160264"/>
            <a:ext cx="6071707" cy="738754"/>
          </a:xfrm>
          <a:prstGeom prst="round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oogle Shape;1468;p31"/>
          <p:cNvGrpSpPr/>
          <p:nvPr/>
        </p:nvGrpSpPr>
        <p:grpSpPr>
          <a:xfrm rot="11491364">
            <a:off x="10519695" y="104433"/>
            <a:ext cx="934721" cy="861061"/>
            <a:chOff x="0" y="0"/>
            <a:chExt cx="935003" cy="861693"/>
          </a:xfrm>
        </p:grpSpPr>
        <p:sp>
          <p:nvSpPr>
            <p:cNvPr id="26" name="Google Shape;1469;p31"/>
            <p:cNvSpPr/>
            <p:nvPr/>
          </p:nvSpPr>
          <p:spPr>
            <a:xfrm>
              <a:off x="285807" y="43770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7" name="Google Shape;1470;p31"/>
            <p:cNvSpPr/>
            <p:nvPr/>
          </p:nvSpPr>
          <p:spPr>
            <a:xfrm>
              <a:off x="252078" y="471288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8" name="Google Shape;1471;p31"/>
            <p:cNvSpPr/>
            <p:nvPr/>
          </p:nvSpPr>
          <p:spPr>
            <a:xfrm>
              <a:off x="235214" y="0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9" name="Google Shape;1472;p31"/>
            <p:cNvSpPr/>
            <p:nvPr/>
          </p:nvSpPr>
          <p:spPr>
            <a:xfrm>
              <a:off x="731798" y="159352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30" name="Google Shape;1473;p31"/>
            <p:cNvSpPr/>
            <p:nvPr/>
          </p:nvSpPr>
          <p:spPr>
            <a:xfrm>
              <a:off x="0" y="530618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</p:grpSp>
      <p:pic>
        <p:nvPicPr>
          <p:cNvPr id="31" name="Picture 30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0" y="19752"/>
            <a:ext cx="1132205" cy="11322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796361" y="1111523"/>
            <a:ext cx="2880263" cy="2351198"/>
            <a:chOff x="1318691" y="1055978"/>
            <a:chExt cx="2634611" cy="22249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8691" y="1055978"/>
              <a:ext cx="2634611" cy="22249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39957" y="2736064"/>
              <a:ext cx="364202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85367" y="1127051"/>
            <a:ext cx="2880263" cy="2340247"/>
            <a:chOff x="4726414" y="1055978"/>
            <a:chExt cx="2576442" cy="2214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6414" y="1055978"/>
              <a:ext cx="2576442" cy="221454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37047" y="2736064"/>
              <a:ext cx="385042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92672" y="3745180"/>
            <a:ext cx="2599240" cy="2234224"/>
            <a:chOff x="7925579" y="1109614"/>
            <a:chExt cx="2599240" cy="22342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r="32495"/>
            <a:stretch>
              <a:fillRect/>
            </a:stretch>
          </p:blipFill>
          <p:spPr>
            <a:xfrm>
              <a:off x="7948377" y="1109614"/>
              <a:ext cx="2576442" cy="2192202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7925579" y="2820618"/>
              <a:ext cx="34336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81436" y="3714939"/>
            <a:ext cx="2880265" cy="2244909"/>
            <a:chOff x="2848652" y="3753911"/>
            <a:chExt cx="2650782" cy="21800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t="10193"/>
            <a:stretch>
              <a:fillRect/>
            </a:stretch>
          </p:blipFill>
          <p:spPr>
            <a:xfrm>
              <a:off x="2880551" y="3753911"/>
              <a:ext cx="2618883" cy="215194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2848652" y="5410727"/>
              <a:ext cx="385042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830300" y="3705964"/>
            <a:ext cx="2880263" cy="2264466"/>
            <a:chOff x="6014635" y="3722607"/>
            <a:chExt cx="2576442" cy="221454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4635" y="3722607"/>
              <a:ext cx="2576442" cy="221454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023668" y="5403586"/>
              <a:ext cx="34336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: Rounded Corners 41"/>
          <p:cNvSpPr/>
          <p:nvPr/>
        </p:nvSpPr>
        <p:spPr>
          <a:xfrm>
            <a:off x="1068919" y="6067907"/>
            <a:ext cx="10855793" cy="6992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707359">
            <a:off x="140097" y="5141832"/>
            <a:ext cx="1071050" cy="927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00625 L 0.10834 -0.009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76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14388 -0.0111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795971" y="1503307"/>
            <a:ext cx="10642056" cy="31880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469" y="4080759"/>
            <a:ext cx="3147531" cy="270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oogle Shape;2526;p49"/>
          <p:cNvGrpSpPr/>
          <p:nvPr/>
        </p:nvGrpSpPr>
        <p:grpSpPr>
          <a:xfrm>
            <a:off x="447420" y="521623"/>
            <a:ext cx="992730" cy="981684"/>
            <a:chOff x="4746781" y="3440973"/>
            <a:chExt cx="321869" cy="354599"/>
          </a:xfrm>
        </p:grpSpPr>
        <p:sp>
          <p:nvSpPr>
            <p:cNvPr id="16" name="Google Shape;2527;p49"/>
            <p:cNvSpPr/>
            <p:nvPr/>
          </p:nvSpPr>
          <p:spPr>
            <a:xfrm>
              <a:off x="4839405" y="3446540"/>
              <a:ext cx="220459" cy="219654"/>
            </a:xfrm>
            <a:custGeom>
              <a:avLst/>
              <a:gdLst/>
              <a:ahLst/>
              <a:cxnLst/>
              <a:rect l="l" t="t" r="r" b="b"/>
              <a:pathLst>
                <a:path w="6574" h="6550" extrusionOk="0">
                  <a:moveTo>
                    <a:pt x="3287" y="1"/>
                  </a:moveTo>
                  <a:cubicBezTo>
                    <a:pt x="1477" y="1"/>
                    <a:pt x="1" y="1454"/>
                    <a:pt x="1" y="3287"/>
                  </a:cubicBezTo>
                  <a:cubicBezTo>
                    <a:pt x="1" y="5097"/>
                    <a:pt x="1477" y="6550"/>
                    <a:pt x="3287" y="6550"/>
                  </a:cubicBezTo>
                  <a:cubicBezTo>
                    <a:pt x="5097" y="6550"/>
                    <a:pt x="6573" y="5097"/>
                    <a:pt x="6573" y="3287"/>
                  </a:cubicBezTo>
                  <a:cubicBezTo>
                    <a:pt x="6573" y="1454"/>
                    <a:pt x="5097" y="1"/>
                    <a:pt x="3287" y="1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528;p49"/>
            <p:cNvSpPr/>
            <p:nvPr/>
          </p:nvSpPr>
          <p:spPr>
            <a:xfrm>
              <a:off x="4822638" y="3714082"/>
              <a:ext cx="91886" cy="75923"/>
            </a:xfrm>
            <a:custGeom>
              <a:avLst/>
              <a:gdLst/>
              <a:ahLst/>
              <a:cxnLst/>
              <a:rect l="l" t="t" r="r" b="b"/>
              <a:pathLst>
                <a:path w="2740" h="2264" extrusionOk="0">
                  <a:moveTo>
                    <a:pt x="167" y="1"/>
                  </a:moveTo>
                  <a:lnTo>
                    <a:pt x="0" y="1453"/>
                  </a:lnTo>
                  <a:lnTo>
                    <a:pt x="882" y="1858"/>
                  </a:lnTo>
                  <a:lnTo>
                    <a:pt x="1787" y="2263"/>
                  </a:lnTo>
                  <a:lnTo>
                    <a:pt x="2739" y="1144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529;p49"/>
            <p:cNvSpPr/>
            <p:nvPr/>
          </p:nvSpPr>
          <p:spPr>
            <a:xfrm>
              <a:off x="4865864" y="3674947"/>
              <a:ext cx="37459" cy="43461"/>
            </a:xfrm>
            <a:custGeom>
              <a:avLst/>
              <a:gdLst/>
              <a:ahLst/>
              <a:cxnLst/>
              <a:rect l="l" t="t" r="r" b="b"/>
              <a:pathLst>
                <a:path w="1117" h="1296" extrusionOk="0">
                  <a:moveTo>
                    <a:pt x="926" y="1"/>
                  </a:moveTo>
                  <a:cubicBezTo>
                    <a:pt x="593" y="96"/>
                    <a:pt x="307" y="310"/>
                    <a:pt x="164" y="668"/>
                  </a:cubicBezTo>
                  <a:cubicBezTo>
                    <a:pt x="164" y="668"/>
                    <a:pt x="140" y="668"/>
                    <a:pt x="140" y="691"/>
                  </a:cubicBezTo>
                  <a:cubicBezTo>
                    <a:pt x="0" y="1034"/>
                    <a:pt x="288" y="1295"/>
                    <a:pt x="570" y="1295"/>
                  </a:cubicBezTo>
                  <a:cubicBezTo>
                    <a:pt x="719" y="1295"/>
                    <a:pt x="868" y="1222"/>
                    <a:pt x="950" y="1049"/>
                  </a:cubicBezTo>
                  <a:cubicBezTo>
                    <a:pt x="950" y="1025"/>
                    <a:pt x="974" y="1025"/>
                    <a:pt x="974" y="1025"/>
                  </a:cubicBezTo>
                  <a:cubicBezTo>
                    <a:pt x="1117" y="668"/>
                    <a:pt x="1093" y="310"/>
                    <a:pt x="926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530;p49"/>
            <p:cNvSpPr/>
            <p:nvPr/>
          </p:nvSpPr>
          <p:spPr>
            <a:xfrm>
              <a:off x="4778707" y="3440973"/>
              <a:ext cx="289944" cy="354599"/>
            </a:xfrm>
            <a:custGeom>
              <a:avLst/>
              <a:gdLst/>
              <a:ahLst/>
              <a:cxnLst/>
              <a:rect l="l" t="t" r="r" b="b"/>
              <a:pathLst>
                <a:path w="8646" h="10574" extrusionOk="0">
                  <a:moveTo>
                    <a:pt x="5097" y="310"/>
                  </a:moveTo>
                  <a:cubicBezTo>
                    <a:pt x="5216" y="310"/>
                    <a:pt x="5311" y="334"/>
                    <a:pt x="5430" y="334"/>
                  </a:cubicBezTo>
                  <a:cubicBezTo>
                    <a:pt x="5216" y="429"/>
                    <a:pt x="5025" y="548"/>
                    <a:pt x="4811" y="691"/>
                  </a:cubicBezTo>
                  <a:cubicBezTo>
                    <a:pt x="4287" y="1120"/>
                    <a:pt x="3787" y="1763"/>
                    <a:pt x="3430" y="2525"/>
                  </a:cubicBezTo>
                  <a:lnTo>
                    <a:pt x="2311" y="2024"/>
                  </a:lnTo>
                  <a:cubicBezTo>
                    <a:pt x="2668" y="1334"/>
                    <a:pt x="3239" y="810"/>
                    <a:pt x="3978" y="524"/>
                  </a:cubicBezTo>
                  <a:cubicBezTo>
                    <a:pt x="4335" y="381"/>
                    <a:pt x="4716" y="310"/>
                    <a:pt x="5097" y="310"/>
                  </a:cubicBezTo>
                  <a:close/>
                  <a:moveTo>
                    <a:pt x="6026" y="524"/>
                  </a:moveTo>
                  <a:cubicBezTo>
                    <a:pt x="6145" y="524"/>
                    <a:pt x="6264" y="548"/>
                    <a:pt x="6359" y="596"/>
                  </a:cubicBezTo>
                  <a:cubicBezTo>
                    <a:pt x="6740" y="762"/>
                    <a:pt x="6954" y="1191"/>
                    <a:pt x="7002" y="1834"/>
                  </a:cubicBezTo>
                  <a:cubicBezTo>
                    <a:pt x="7050" y="2477"/>
                    <a:pt x="6907" y="3215"/>
                    <a:pt x="6597" y="3930"/>
                  </a:cubicBezTo>
                  <a:lnTo>
                    <a:pt x="3716" y="2667"/>
                  </a:lnTo>
                  <a:cubicBezTo>
                    <a:pt x="4049" y="1929"/>
                    <a:pt x="4502" y="1334"/>
                    <a:pt x="5002" y="953"/>
                  </a:cubicBezTo>
                  <a:cubicBezTo>
                    <a:pt x="5383" y="667"/>
                    <a:pt x="5716" y="524"/>
                    <a:pt x="6026" y="524"/>
                  </a:cubicBezTo>
                  <a:close/>
                  <a:moveTo>
                    <a:pt x="7193" y="1120"/>
                  </a:moveTo>
                  <a:lnTo>
                    <a:pt x="7193" y="1120"/>
                  </a:lnTo>
                  <a:cubicBezTo>
                    <a:pt x="7550" y="1429"/>
                    <a:pt x="7836" y="1858"/>
                    <a:pt x="8026" y="2310"/>
                  </a:cubicBezTo>
                  <a:cubicBezTo>
                    <a:pt x="8288" y="3048"/>
                    <a:pt x="8288" y="3834"/>
                    <a:pt x="8026" y="4573"/>
                  </a:cubicBezTo>
                  <a:lnTo>
                    <a:pt x="6907" y="4073"/>
                  </a:lnTo>
                  <a:cubicBezTo>
                    <a:pt x="7216" y="3287"/>
                    <a:pt x="7359" y="2501"/>
                    <a:pt x="7312" y="1810"/>
                  </a:cubicBezTo>
                  <a:cubicBezTo>
                    <a:pt x="7312" y="1548"/>
                    <a:pt x="7264" y="1310"/>
                    <a:pt x="7193" y="1120"/>
                  </a:cubicBezTo>
                  <a:close/>
                  <a:moveTo>
                    <a:pt x="2168" y="2334"/>
                  </a:moveTo>
                  <a:lnTo>
                    <a:pt x="3311" y="2810"/>
                  </a:lnTo>
                  <a:cubicBezTo>
                    <a:pt x="2977" y="3596"/>
                    <a:pt x="2835" y="4382"/>
                    <a:pt x="2882" y="5073"/>
                  </a:cubicBezTo>
                  <a:cubicBezTo>
                    <a:pt x="2906" y="5335"/>
                    <a:pt x="2954" y="5573"/>
                    <a:pt x="3001" y="5763"/>
                  </a:cubicBezTo>
                  <a:cubicBezTo>
                    <a:pt x="2644" y="5454"/>
                    <a:pt x="2358" y="5025"/>
                    <a:pt x="2192" y="4573"/>
                  </a:cubicBezTo>
                  <a:cubicBezTo>
                    <a:pt x="2144" y="4454"/>
                    <a:pt x="2096" y="4334"/>
                    <a:pt x="2072" y="4215"/>
                  </a:cubicBezTo>
                  <a:cubicBezTo>
                    <a:pt x="1906" y="3572"/>
                    <a:pt x="1953" y="2929"/>
                    <a:pt x="2168" y="2334"/>
                  </a:cubicBezTo>
                  <a:close/>
                  <a:moveTo>
                    <a:pt x="3597" y="2953"/>
                  </a:moveTo>
                  <a:lnTo>
                    <a:pt x="6478" y="4239"/>
                  </a:lnTo>
                  <a:cubicBezTo>
                    <a:pt x="6145" y="4954"/>
                    <a:pt x="5692" y="5549"/>
                    <a:pt x="5192" y="5930"/>
                  </a:cubicBezTo>
                  <a:cubicBezTo>
                    <a:pt x="4838" y="6217"/>
                    <a:pt x="4496" y="6360"/>
                    <a:pt x="4191" y="6360"/>
                  </a:cubicBezTo>
                  <a:cubicBezTo>
                    <a:pt x="4065" y="6360"/>
                    <a:pt x="3946" y="6336"/>
                    <a:pt x="3835" y="6287"/>
                  </a:cubicBezTo>
                  <a:cubicBezTo>
                    <a:pt x="3478" y="6144"/>
                    <a:pt x="3239" y="5692"/>
                    <a:pt x="3192" y="5049"/>
                  </a:cubicBezTo>
                  <a:cubicBezTo>
                    <a:pt x="3144" y="4430"/>
                    <a:pt x="3287" y="3668"/>
                    <a:pt x="3597" y="2953"/>
                  </a:cubicBezTo>
                  <a:close/>
                  <a:moveTo>
                    <a:pt x="6764" y="4358"/>
                  </a:moveTo>
                  <a:lnTo>
                    <a:pt x="7883" y="4858"/>
                  </a:lnTo>
                  <a:cubicBezTo>
                    <a:pt x="7335" y="5933"/>
                    <a:pt x="6241" y="6563"/>
                    <a:pt x="5086" y="6563"/>
                  </a:cubicBezTo>
                  <a:cubicBezTo>
                    <a:pt x="4987" y="6563"/>
                    <a:pt x="4887" y="6559"/>
                    <a:pt x="4787" y="6549"/>
                  </a:cubicBezTo>
                  <a:cubicBezTo>
                    <a:pt x="4978" y="6478"/>
                    <a:pt x="5192" y="6335"/>
                    <a:pt x="5383" y="6192"/>
                  </a:cubicBezTo>
                  <a:cubicBezTo>
                    <a:pt x="5930" y="5763"/>
                    <a:pt x="6407" y="5120"/>
                    <a:pt x="6764" y="4358"/>
                  </a:cubicBezTo>
                  <a:close/>
                  <a:moveTo>
                    <a:pt x="2001" y="4930"/>
                  </a:moveTo>
                  <a:cubicBezTo>
                    <a:pt x="2358" y="5668"/>
                    <a:pt x="2954" y="6240"/>
                    <a:pt x="3716" y="6597"/>
                  </a:cubicBezTo>
                  <a:cubicBezTo>
                    <a:pt x="4144" y="6787"/>
                    <a:pt x="4621" y="6883"/>
                    <a:pt x="5097" y="6883"/>
                  </a:cubicBezTo>
                  <a:cubicBezTo>
                    <a:pt x="5430" y="6883"/>
                    <a:pt x="5764" y="6835"/>
                    <a:pt x="6073" y="6740"/>
                  </a:cubicBezTo>
                  <a:lnTo>
                    <a:pt x="6073" y="6740"/>
                  </a:lnTo>
                  <a:lnTo>
                    <a:pt x="4001" y="9097"/>
                  </a:lnTo>
                  <a:lnTo>
                    <a:pt x="1644" y="8050"/>
                  </a:lnTo>
                  <a:lnTo>
                    <a:pt x="2001" y="4930"/>
                  </a:lnTo>
                  <a:close/>
                  <a:moveTo>
                    <a:pt x="1596" y="8383"/>
                  </a:moveTo>
                  <a:lnTo>
                    <a:pt x="3787" y="9359"/>
                  </a:lnTo>
                  <a:lnTo>
                    <a:pt x="3049" y="10217"/>
                  </a:lnTo>
                  <a:lnTo>
                    <a:pt x="1477" y="9502"/>
                  </a:lnTo>
                  <a:lnTo>
                    <a:pt x="1596" y="8383"/>
                  </a:lnTo>
                  <a:close/>
                  <a:moveTo>
                    <a:pt x="977" y="0"/>
                  </a:moveTo>
                  <a:cubicBezTo>
                    <a:pt x="906" y="0"/>
                    <a:pt x="834" y="72"/>
                    <a:pt x="834" y="167"/>
                  </a:cubicBezTo>
                  <a:cubicBezTo>
                    <a:pt x="834" y="262"/>
                    <a:pt x="906" y="310"/>
                    <a:pt x="977" y="310"/>
                  </a:cubicBezTo>
                  <a:lnTo>
                    <a:pt x="3668" y="310"/>
                  </a:lnTo>
                  <a:cubicBezTo>
                    <a:pt x="2954" y="643"/>
                    <a:pt x="2382" y="1215"/>
                    <a:pt x="2025" y="1905"/>
                  </a:cubicBezTo>
                  <a:lnTo>
                    <a:pt x="1811" y="1810"/>
                  </a:lnTo>
                  <a:cubicBezTo>
                    <a:pt x="1794" y="1805"/>
                    <a:pt x="1775" y="1802"/>
                    <a:pt x="1757" y="1802"/>
                  </a:cubicBezTo>
                  <a:cubicBezTo>
                    <a:pt x="1697" y="1802"/>
                    <a:pt x="1633" y="1833"/>
                    <a:pt x="1596" y="1905"/>
                  </a:cubicBezTo>
                  <a:cubicBezTo>
                    <a:pt x="1572" y="1977"/>
                    <a:pt x="1596" y="2072"/>
                    <a:pt x="1691" y="2096"/>
                  </a:cubicBezTo>
                  <a:lnTo>
                    <a:pt x="1906" y="2191"/>
                  </a:lnTo>
                  <a:cubicBezTo>
                    <a:pt x="1834" y="2382"/>
                    <a:pt x="1763" y="2572"/>
                    <a:pt x="1739" y="2787"/>
                  </a:cubicBezTo>
                  <a:lnTo>
                    <a:pt x="144" y="2787"/>
                  </a:lnTo>
                  <a:cubicBezTo>
                    <a:pt x="72" y="2787"/>
                    <a:pt x="1" y="2858"/>
                    <a:pt x="1" y="2929"/>
                  </a:cubicBezTo>
                  <a:cubicBezTo>
                    <a:pt x="1" y="3025"/>
                    <a:pt x="72" y="3096"/>
                    <a:pt x="144" y="3096"/>
                  </a:cubicBezTo>
                  <a:lnTo>
                    <a:pt x="1691" y="3096"/>
                  </a:lnTo>
                  <a:cubicBezTo>
                    <a:pt x="1644" y="3477"/>
                    <a:pt x="1668" y="3882"/>
                    <a:pt x="1763" y="4263"/>
                  </a:cubicBezTo>
                  <a:lnTo>
                    <a:pt x="1168" y="9455"/>
                  </a:lnTo>
                  <a:lnTo>
                    <a:pt x="144" y="9455"/>
                  </a:lnTo>
                  <a:cubicBezTo>
                    <a:pt x="72" y="9455"/>
                    <a:pt x="1" y="9526"/>
                    <a:pt x="1" y="9597"/>
                  </a:cubicBezTo>
                  <a:cubicBezTo>
                    <a:pt x="1" y="9693"/>
                    <a:pt x="72" y="9764"/>
                    <a:pt x="144" y="9764"/>
                  </a:cubicBezTo>
                  <a:lnTo>
                    <a:pt x="1263" y="9764"/>
                  </a:lnTo>
                  <a:lnTo>
                    <a:pt x="2358" y="10240"/>
                  </a:lnTo>
                  <a:lnTo>
                    <a:pt x="548" y="10240"/>
                  </a:lnTo>
                  <a:cubicBezTo>
                    <a:pt x="453" y="10240"/>
                    <a:pt x="382" y="10312"/>
                    <a:pt x="382" y="10407"/>
                  </a:cubicBezTo>
                  <a:cubicBezTo>
                    <a:pt x="382" y="10502"/>
                    <a:pt x="453" y="10574"/>
                    <a:pt x="548" y="10574"/>
                  </a:cubicBezTo>
                  <a:lnTo>
                    <a:pt x="3097" y="10574"/>
                  </a:lnTo>
                  <a:cubicBezTo>
                    <a:pt x="3144" y="10574"/>
                    <a:pt x="3168" y="10550"/>
                    <a:pt x="3216" y="10502"/>
                  </a:cubicBezTo>
                  <a:lnTo>
                    <a:pt x="6740" y="6478"/>
                  </a:lnTo>
                  <a:cubicBezTo>
                    <a:pt x="7359" y="6144"/>
                    <a:pt x="7859" y="5620"/>
                    <a:pt x="8169" y="4977"/>
                  </a:cubicBezTo>
                  <a:lnTo>
                    <a:pt x="8383" y="5073"/>
                  </a:lnTo>
                  <a:cubicBezTo>
                    <a:pt x="8407" y="5097"/>
                    <a:pt x="8431" y="5097"/>
                    <a:pt x="8455" y="5097"/>
                  </a:cubicBezTo>
                  <a:cubicBezTo>
                    <a:pt x="8526" y="5097"/>
                    <a:pt x="8574" y="5073"/>
                    <a:pt x="8598" y="5001"/>
                  </a:cubicBezTo>
                  <a:cubicBezTo>
                    <a:pt x="8645" y="4906"/>
                    <a:pt x="8598" y="4811"/>
                    <a:pt x="8526" y="4787"/>
                  </a:cubicBezTo>
                  <a:lnTo>
                    <a:pt x="8312" y="4692"/>
                  </a:lnTo>
                  <a:cubicBezTo>
                    <a:pt x="8621" y="3882"/>
                    <a:pt x="8621" y="3025"/>
                    <a:pt x="8312" y="2215"/>
                  </a:cubicBezTo>
                  <a:cubicBezTo>
                    <a:pt x="7978" y="1358"/>
                    <a:pt x="7335" y="667"/>
                    <a:pt x="6502" y="310"/>
                  </a:cubicBezTo>
                  <a:cubicBezTo>
                    <a:pt x="6026" y="96"/>
                    <a:pt x="5526" y="0"/>
                    <a:pt x="5025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531;p49"/>
            <p:cNvSpPr/>
            <p:nvPr/>
          </p:nvSpPr>
          <p:spPr>
            <a:xfrm>
              <a:off x="4860968" y="3669883"/>
              <a:ext cx="47955" cy="53824"/>
            </a:xfrm>
            <a:custGeom>
              <a:avLst/>
              <a:gdLst/>
              <a:ahLst/>
              <a:cxnLst/>
              <a:rect l="l" t="t" r="r" b="b"/>
              <a:pathLst>
                <a:path w="1430" h="1605" extrusionOk="0">
                  <a:moveTo>
                    <a:pt x="1001" y="342"/>
                  </a:moveTo>
                  <a:lnTo>
                    <a:pt x="1001" y="342"/>
                  </a:lnTo>
                  <a:cubicBezTo>
                    <a:pt x="1096" y="581"/>
                    <a:pt x="1072" y="866"/>
                    <a:pt x="977" y="1104"/>
                  </a:cubicBezTo>
                  <a:cubicBezTo>
                    <a:pt x="977" y="1104"/>
                    <a:pt x="977" y="1128"/>
                    <a:pt x="953" y="1128"/>
                  </a:cubicBezTo>
                  <a:cubicBezTo>
                    <a:pt x="909" y="1246"/>
                    <a:pt x="828" y="1291"/>
                    <a:pt x="744" y="1291"/>
                  </a:cubicBezTo>
                  <a:cubicBezTo>
                    <a:pt x="693" y="1291"/>
                    <a:pt x="641" y="1274"/>
                    <a:pt x="596" y="1247"/>
                  </a:cubicBezTo>
                  <a:cubicBezTo>
                    <a:pt x="477" y="1200"/>
                    <a:pt x="358" y="1081"/>
                    <a:pt x="429" y="890"/>
                  </a:cubicBezTo>
                  <a:cubicBezTo>
                    <a:pt x="429" y="890"/>
                    <a:pt x="453" y="866"/>
                    <a:pt x="453" y="866"/>
                  </a:cubicBezTo>
                  <a:cubicBezTo>
                    <a:pt x="548" y="628"/>
                    <a:pt x="763" y="438"/>
                    <a:pt x="1001" y="342"/>
                  </a:cubicBezTo>
                  <a:close/>
                  <a:moveTo>
                    <a:pt x="1101" y="0"/>
                  </a:moveTo>
                  <a:cubicBezTo>
                    <a:pt x="1084" y="0"/>
                    <a:pt x="1066" y="3"/>
                    <a:pt x="1048" y="9"/>
                  </a:cubicBezTo>
                  <a:cubicBezTo>
                    <a:pt x="644" y="104"/>
                    <a:pt x="334" y="366"/>
                    <a:pt x="167" y="747"/>
                  </a:cubicBezTo>
                  <a:cubicBezTo>
                    <a:pt x="167" y="747"/>
                    <a:pt x="143" y="771"/>
                    <a:pt x="143" y="771"/>
                  </a:cubicBezTo>
                  <a:cubicBezTo>
                    <a:pt x="1" y="1128"/>
                    <a:pt x="191" y="1438"/>
                    <a:pt x="453" y="1557"/>
                  </a:cubicBezTo>
                  <a:cubicBezTo>
                    <a:pt x="548" y="1581"/>
                    <a:pt x="620" y="1605"/>
                    <a:pt x="715" y="1605"/>
                  </a:cubicBezTo>
                  <a:cubicBezTo>
                    <a:pt x="929" y="1605"/>
                    <a:pt x="1120" y="1509"/>
                    <a:pt x="1239" y="1271"/>
                  </a:cubicBezTo>
                  <a:cubicBezTo>
                    <a:pt x="1239" y="1247"/>
                    <a:pt x="1263" y="1247"/>
                    <a:pt x="1263" y="1224"/>
                  </a:cubicBezTo>
                  <a:cubicBezTo>
                    <a:pt x="1429" y="866"/>
                    <a:pt x="1406" y="438"/>
                    <a:pt x="1215" y="80"/>
                  </a:cubicBezTo>
                  <a:cubicBezTo>
                    <a:pt x="1197" y="27"/>
                    <a:pt x="1153" y="0"/>
                    <a:pt x="1101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532;p49"/>
            <p:cNvSpPr/>
            <p:nvPr/>
          </p:nvSpPr>
          <p:spPr>
            <a:xfrm>
              <a:off x="4746781" y="3737255"/>
              <a:ext cx="51912" cy="11201"/>
            </a:xfrm>
            <a:custGeom>
              <a:avLst/>
              <a:gdLst/>
              <a:ahLst/>
              <a:cxnLst/>
              <a:rect l="l" t="t" r="r" b="b"/>
              <a:pathLst>
                <a:path w="1548" h="334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1381" y="334"/>
                  </a:lnTo>
                  <a:cubicBezTo>
                    <a:pt x="1477" y="334"/>
                    <a:pt x="1548" y="262"/>
                    <a:pt x="1548" y="167"/>
                  </a:cubicBezTo>
                  <a:cubicBezTo>
                    <a:pt x="1548" y="72"/>
                    <a:pt x="1477" y="0"/>
                    <a:pt x="1381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533;p49"/>
            <p:cNvSpPr/>
            <p:nvPr/>
          </p:nvSpPr>
          <p:spPr>
            <a:xfrm>
              <a:off x="4758753" y="3534201"/>
              <a:ext cx="11838" cy="10530"/>
            </a:xfrm>
            <a:custGeom>
              <a:avLst/>
              <a:gdLst/>
              <a:ahLst/>
              <a:cxnLst/>
              <a:rect l="l" t="t" r="r" b="b"/>
              <a:pathLst>
                <a:path w="353" h="314" extrusionOk="0">
                  <a:moveTo>
                    <a:pt x="153" y="0"/>
                  </a:moveTo>
                  <a:cubicBezTo>
                    <a:pt x="96" y="0"/>
                    <a:pt x="44" y="43"/>
                    <a:pt x="24" y="102"/>
                  </a:cubicBezTo>
                  <a:cubicBezTo>
                    <a:pt x="0" y="173"/>
                    <a:pt x="24" y="245"/>
                    <a:pt x="96" y="292"/>
                  </a:cubicBezTo>
                  <a:cubicBezTo>
                    <a:pt x="120" y="307"/>
                    <a:pt x="146" y="314"/>
                    <a:pt x="170" y="314"/>
                  </a:cubicBezTo>
                  <a:cubicBezTo>
                    <a:pt x="266" y="314"/>
                    <a:pt x="353" y="215"/>
                    <a:pt x="334" y="102"/>
                  </a:cubicBezTo>
                  <a:cubicBezTo>
                    <a:pt x="310" y="54"/>
                    <a:pt x="262" y="7"/>
                    <a:pt x="191" y="7"/>
                  </a:cubicBezTo>
                  <a:cubicBezTo>
                    <a:pt x="178" y="2"/>
                    <a:pt x="165" y="0"/>
                    <a:pt x="153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534;p49"/>
            <p:cNvSpPr/>
            <p:nvPr/>
          </p:nvSpPr>
          <p:spPr>
            <a:xfrm>
              <a:off x="4787493" y="3554355"/>
              <a:ext cx="37559" cy="10429"/>
            </a:xfrm>
            <a:custGeom>
              <a:avLst/>
              <a:gdLst/>
              <a:ahLst/>
              <a:cxnLst/>
              <a:rect l="l" t="t" r="r" b="b"/>
              <a:pathLst>
                <a:path w="1120" h="311" extrusionOk="0">
                  <a:moveTo>
                    <a:pt x="143" y="1"/>
                  </a:moveTo>
                  <a:cubicBezTo>
                    <a:pt x="72" y="1"/>
                    <a:pt x="1" y="72"/>
                    <a:pt x="1" y="144"/>
                  </a:cubicBezTo>
                  <a:cubicBezTo>
                    <a:pt x="1" y="239"/>
                    <a:pt x="72" y="310"/>
                    <a:pt x="143" y="310"/>
                  </a:cubicBezTo>
                  <a:lnTo>
                    <a:pt x="977" y="310"/>
                  </a:lnTo>
                  <a:cubicBezTo>
                    <a:pt x="1048" y="310"/>
                    <a:pt x="1120" y="239"/>
                    <a:pt x="1120" y="144"/>
                  </a:cubicBezTo>
                  <a:cubicBezTo>
                    <a:pt x="1120" y="72"/>
                    <a:pt x="1048" y="1"/>
                    <a:pt x="9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1279</Words>
  <Application>Microsoft Office PowerPoint</Application>
  <PresentationFormat>Widescreen</PresentationFormat>
  <Paragraphs>139</Paragraphs>
  <Slides>31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Comic Sans MS</vt:lpstr>
      <vt:lpstr>Times New Roman</vt:lpstr>
      <vt:lpstr>Office Theme</vt:lpstr>
      <vt:lpstr>2_Office Theme</vt:lpstr>
      <vt:lpstr>1_Office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Thi Mai Nguyet</dc:creator>
  <cp:lastModifiedBy>Admin</cp:lastModifiedBy>
  <cp:revision>52</cp:revision>
  <dcterms:created xsi:type="dcterms:W3CDTF">2024-07-09T09:35:00Z</dcterms:created>
  <dcterms:modified xsi:type="dcterms:W3CDTF">2025-09-22T00:43:03Z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520C9AE3CA434188B05DAA5EF6F1C85C_12</vt:lpwstr>
  </property>
  <property fmtid="{D5CDD505-2E9C-101B-9397-08002B2CF9AE}" pid="3" name="KSOProductBuildVer">
    <vt:lpwstr>1033-12.2.0.18165</vt:lpwstr>
  </property>
</Properties>
</file>