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3" ContentType="audio/mp3"/>
  <Default Extension="m4a" ContentType="audio/mp4"/>
  <Default Extension="wma" ContentType="audio/x-ms-wma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6.svg" ContentType="image/svg+xml"/>
  <Override PartName="/ppt/media/image36.svg" ContentType="image/svg+xml"/>
  <Override PartName="/ppt/media/image49.svg" ContentType="image/svg+xml"/>
  <Override PartName="/ppt/media/image53.svg" ContentType="image/svg+xml"/>
  <Override PartName="/ppt/media/image5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82" r:id="rId4"/>
    <p:sldMasterId id="2147483694" r:id="rId5"/>
  </p:sldMasterIdLst>
  <p:notesMasterIdLst>
    <p:notesMasterId r:id="rId7"/>
  </p:notesMasterIdLst>
  <p:sldIdLst>
    <p:sldId id="336" r:id="rId6"/>
    <p:sldId id="1155" r:id="rId8"/>
    <p:sldId id="873" r:id="rId9"/>
    <p:sldId id="302" r:id="rId10"/>
    <p:sldId id="303" r:id="rId11"/>
    <p:sldId id="278" r:id="rId12"/>
    <p:sldId id="304" r:id="rId13"/>
    <p:sldId id="305" r:id="rId14"/>
    <p:sldId id="306" r:id="rId15"/>
    <p:sldId id="307" r:id="rId16"/>
    <p:sldId id="267" r:id="rId17"/>
    <p:sldId id="1156" r:id="rId18"/>
    <p:sldId id="1166" r:id="rId19"/>
    <p:sldId id="1167" r:id="rId20"/>
    <p:sldId id="1168" r:id="rId21"/>
    <p:sldId id="1169" r:id="rId22"/>
    <p:sldId id="1152" r:id="rId23"/>
    <p:sldId id="308" r:id="rId24"/>
    <p:sldId id="1159" r:id="rId25"/>
    <p:sldId id="1170" r:id="rId26"/>
    <p:sldId id="1153" r:id="rId27"/>
    <p:sldId id="1185" r:id="rId28"/>
    <p:sldId id="296" r:id="rId29"/>
    <p:sldId id="1162" r:id="rId30"/>
    <p:sldId id="1163" r:id="rId31"/>
    <p:sldId id="309" r:id="rId32"/>
    <p:sldId id="1164" r:id="rId33"/>
    <p:sldId id="485" r:id="rId34"/>
    <p:sldId id="1160" r:id="rId35"/>
    <p:sldId id="1157" r:id="rId36"/>
    <p:sldId id="317" r:id="rId37"/>
    <p:sldId id="32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2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0F0E5-46CD-45AA-9310-F61469129E3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2328B-596B-4001-9F25-D55884FAD8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26 </a:t>
            </a:r>
            <a:r>
              <a:rPr lang="en-US" dirty="0" err="1"/>
              <a:t>Vòng</a:t>
            </a:r>
            <a:r>
              <a:rPr lang="en-US" dirty="0"/>
              <a:t> quay may </a:t>
            </a:r>
            <a:r>
              <a:rPr lang="en-US" dirty="0" err="1"/>
              <a:t>mắn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" name="Google Shape;16;p3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50967" y="2975400"/>
            <a:ext cx="5833200" cy="2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3092500" y="1754200"/>
            <a:ext cx="155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4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23" name="Google Shape;23;p4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746968"/>
            <a:ext cx="10272000" cy="21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●"/>
              <a:defRPr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 panose="00000400000000000000"/>
              <a:buChar char="■"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8"/>
          <p:cNvGrpSpPr/>
          <p:nvPr/>
        </p:nvGrpSpPr>
        <p:grpSpPr>
          <a:xfrm flipH="1">
            <a:off x="-737048" y="-1773863"/>
            <a:ext cx="14166309" cy="9038252"/>
            <a:chOff x="-960399" y="-1330398"/>
            <a:chExt cx="10624732" cy="6778689"/>
          </a:xfrm>
        </p:grpSpPr>
        <p:grpSp>
          <p:nvGrpSpPr>
            <p:cNvPr id="54" name="Google Shape;54;p8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55" name="Google Shape;55;p8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8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8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" name="Google Shape;58;p8"/>
            <p:cNvSpPr/>
            <p:nvPr/>
          </p:nvSpPr>
          <p:spPr>
            <a:xfrm rot="10800000">
              <a:off x="2540526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358067" y="1742800"/>
            <a:ext cx="7476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9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62" name="Google Shape;62;p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" name="Google Shape;65;p9"/>
          <p:cNvSpPr txBox="1">
            <a:spLocks noGrp="1"/>
          </p:cNvSpPr>
          <p:nvPr>
            <p:ph type="title"/>
          </p:nvPr>
        </p:nvSpPr>
        <p:spPr>
          <a:xfrm>
            <a:off x="1303600" y="1428233"/>
            <a:ext cx="9584800" cy="21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2330500" y="3559800"/>
            <a:ext cx="7531200" cy="21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10"/>
          <p:cNvSpPr txBox="1">
            <a:spLocks noGrp="1"/>
          </p:cNvSpPr>
          <p:nvPr>
            <p:ph type="title"/>
          </p:nvPr>
        </p:nvSpPr>
        <p:spPr>
          <a:xfrm>
            <a:off x="960000" y="5352600"/>
            <a:ext cx="10272000" cy="763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1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72" name="Google Shape;72;p11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11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86433"/>
            <a:ext cx="8768000" cy="22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1712000" y="4075167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3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" name="Google Shape;84;p13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6" name="Google Shape;86;p13"/>
          <p:cNvSpPr txBox="1">
            <a:spLocks noGrp="1"/>
          </p:cNvSpPr>
          <p:nvPr>
            <p:ph type="title" idx="2" hasCustomPrompt="1"/>
          </p:nvPr>
        </p:nvSpPr>
        <p:spPr>
          <a:xfrm>
            <a:off x="1823800" y="23695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2803400" y="23695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8" name="Google Shape;88;p13"/>
          <p:cNvSpPr txBox="1">
            <a:spLocks noGrp="1"/>
          </p:cNvSpPr>
          <p:nvPr>
            <p:ph type="title" idx="3" hasCustomPrompt="1"/>
          </p:nvPr>
        </p:nvSpPr>
        <p:spPr>
          <a:xfrm>
            <a:off x="1823800" y="31569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4"/>
          </p:nvPr>
        </p:nvSpPr>
        <p:spPr>
          <a:xfrm>
            <a:off x="2803400" y="31569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0" name="Google Shape;90;p13"/>
          <p:cNvSpPr txBox="1">
            <a:spLocks noGrp="1"/>
          </p:cNvSpPr>
          <p:nvPr>
            <p:ph type="title" idx="5" hasCustomPrompt="1"/>
          </p:nvPr>
        </p:nvSpPr>
        <p:spPr>
          <a:xfrm>
            <a:off x="1823800" y="39443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6"/>
          </p:nvPr>
        </p:nvSpPr>
        <p:spPr>
          <a:xfrm>
            <a:off x="2803400" y="39443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92" name="Google Shape;92;p13"/>
          <p:cNvSpPr txBox="1">
            <a:spLocks noGrp="1"/>
          </p:cNvSpPr>
          <p:nvPr>
            <p:ph type="title" idx="7" hasCustomPrompt="1"/>
          </p:nvPr>
        </p:nvSpPr>
        <p:spPr>
          <a:xfrm>
            <a:off x="1823800" y="4731703"/>
            <a:ext cx="979600" cy="6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8"/>
          </p:nvPr>
        </p:nvSpPr>
        <p:spPr>
          <a:xfrm>
            <a:off x="2803400" y="4731700"/>
            <a:ext cx="7564800" cy="6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14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96" name="Google Shape;96;p14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97" name="Google Shape;97;p14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14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14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" name="Google Shape;100;p14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>
            <a:off x="1966800" y="2823233"/>
            <a:ext cx="8258400" cy="20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2" name="Google Shape;102;p14"/>
          <p:cNvSpPr txBox="1">
            <a:spLocks noGrp="1"/>
          </p:cNvSpPr>
          <p:nvPr>
            <p:ph type="title" idx="2" hasCustomPrompt="1"/>
          </p:nvPr>
        </p:nvSpPr>
        <p:spPr>
          <a:xfrm>
            <a:off x="5230400" y="1602040"/>
            <a:ext cx="1731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105" name="Google Shape;105;p15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4701485" y="2475200"/>
            <a:ext cx="6528400" cy="31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9" name="Google Shape;109;p15"/>
          <p:cNvSpPr txBox="1">
            <a:spLocks noGrp="1"/>
          </p:cNvSpPr>
          <p:nvPr>
            <p:ph type="title" idx="2" hasCustomPrompt="1"/>
          </p:nvPr>
        </p:nvSpPr>
        <p:spPr>
          <a:xfrm>
            <a:off x="7154085" y="1254000"/>
            <a:ext cx="16232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6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12" name="Google Shape;112;p16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6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50967" y="1805500"/>
            <a:ext cx="10290000" cy="2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17" name="Google Shape;117;p16"/>
          <p:cNvSpPr txBox="1">
            <a:spLocks noGrp="1"/>
          </p:cNvSpPr>
          <p:nvPr>
            <p:ph type="title" idx="2" hasCustomPrompt="1"/>
          </p:nvPr>
        </p:nvSpPr>
        <p:spPr>
          <a:xfrm>
            <a:off x="9740967" y="719333"/>
            <a:ext cx="1500000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>
            <a:off x="-898208" y="-1773863"/>
            <a:ext cx="13988403" cy="9038252"/>
            <a:chOff x="-673656" y="-1330398"/>
            <a:chExt cx="10491302" cy="6778689"/>
          </a:xfrm>
        </p:grpSpPr>
        <p:sp>
          <p:nvSpPr>
            <p:cNvPr id="120" name="Google Shape;120;p17"/>
            <p:cNvSpPr/>
            <p:nvPr/>
          </p:nvSpPr>
          <p:spPr>
            <a:xfrm flipH="1">
              <a:off x="-552786" y="3488036"/>
              <a:ext cx="10021388" cy="1921209"/>
            </a:xfrm>
            <a:custGeom>
              <a:avLst/>
              <a:gdLst/>
              <a:ahLst/>
              <a:cxnLst/>
              <a:rect l="l" t="t" r="r" b="b"/>
              <a:pathLst>
                <a:path w="341357" h="61405" extrusionOk="0">
                  <a:moveTo>
                    <a:pt x="334138" y="0"/>
                  </a:moveTo>
                  <a:cubicBezTo>
                    <a:pt x="326168" y="1688"/>
                    <a:pt x="319802" y="10042"/>
                    <a:pt x="313737" y="13217"/>
                  </a:cubicBezTo>
                  <a:cubicBezTo>
                    <a:pt x="305533" y="17611"/>
                    <a:pt x="295742" y="21504"/>
                    <a:pt x="284965" y="24980"/>
                  </a:cubicBezTo>
                  <a:cubicBezTo>
                    <a:pt x="275374" y="28071"/>
                    <a:pt x="264881" y="30861"/>
                    <a:pt x="253085" y="32732"/>
                  </a:cubicBezTo>
                  <a:cubicBezTo>
                    <a:pt x="240386" y="34737"/>
                    <a:pt x="226568" y="35589"/>
                    <a:pt x="212817" y="36241"/>
                  </a:cubicBezTo>
                  <a:cubicBezTo>
                    <a:pt x="191246" y="37277"/>
                    <a:pt x="169509" y="37862"/>
                    <a:pt x="147754" y="38029"/>
                  </a:cubicBezTo>
                  <a:cubicBezTo>
                    <a:pt x="105064" y="38346"/>
                    <a:pt x="60752" y="37076"/>
                    <a:pt x="21237" y="42891"/>
                  </a:cubicBezTo>
                  <a:cubicBezTo>
                    <a:pt x="17377" y="43459"/>
                    <a:pt x="13484" y="44127"/>
                    <a:pt x="10627" y="45214"/>
                  </a:cubicBezTo>
                  <a:cubicBezTo>
                    <a:pt x="0" y="49274"/>
                    <a:pt x="9106" y="56124"/>
                    <a:pt x="4010" y="61404"/>
                  </a:cubicBezTo>
                  <a:cubicBezTo>
                    <a:pt x="8388" y="57895"/>
                    <a:pt x="15973" y="54904"/>
                    <a:pt x="25314" y="53000"/>
                  </a:cubicBezTo>
                  <a:cubicBezTo>
                    <a:pt x="35556" y="50945"/>
                    <a:pt x="47469" y="50226"/>
                    <a:pt x="59148" y="49792"/>
                  </a:cubicBezTo>
                  <a:cubicBezTo>
                    <a:pt x="73388" y="49260"/>
                    <a:pt x="87669" y="49091"/>
                    <a:pt x="101973" y="49091"/>
                  </a:cubicBezTo>
                  <a:cubicBezTo>
                    <a:pt x="127293" y="49091"/>
                    <a:pt x="152684" y="49623"/>
                    <a:pt x="178035" y="49623"/>
                  </a:cubicBezTo>
                  <a:cubicBezTo>
                    <a:pt x="183399" y="49623"/>
                    <a:pt x="188761" y="49599"/>
                    <a:pt x="194120" y="49541"/>
                  </a:cubicBezTo>
                  <a:cubicBezTo>
                    <a:pt x="239133" y="49073"/>
                    <a:pt x="286101" y="45899"/>
                    <a:pt x="321022" y="35656"/>
                  </a:cubicBezTo>
                  <a:cubicBezTo>
                    <a:pt x="324648" y="34587"/>
                    <a:pt x="328173" y="33434"/>
                    <a:pt x="330295" y="31947"/>
                  </a:cubicBezTo>
                  <a:cubicBezTo>
                    <a:pt x="332083" y="30727"/>
                    <a:pt x="332785" y="29307"/>
                    <a:pt x="333386" y="27920"/>
                  </a:cubicBezTo>
                  <a:cubicBezTo>
                    <a:pt x="337045" y="19549"/>
                    <a:pt x="341356" y="8204"/>
                    <a:pt x="334138" y="0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-241026" y="-1330398"/>
              <a:ext cx="10058672" cy="2296722"/>
            </a:xfrm>
            <a:custGeom>
              <a:avLst/>
              <a:gdLst/>
              <a:ahLst/>
              <a:cxnLst/>
              <a:rect l="l" t="t" r="r" b="b"/>
              <a:pathLst>
                <a:path w="342627" h="73407" extrusionOk="0">
                  <a:moveTo>
                    <a:pt x="336111" y="1"/>
                  </a:moveTo>
                  <a:cubicBezTo>
                    <a:pt x="334720" y="1"/>
                    <a:pt x="333098" y="706"/>
                    <a:pt x="330830" y="2045"/>
                  </a:cubicBezTo>
                  <a:cubicBezTo>
                    <a:pt x="325834" y="4985"/>
                    <a:pt x="323746" y="8678"/>
                    <a:pt x="318399" y="11736"/>
                  </a:cubicBezTo>
                  <a:cubicBezTo>
                    <a:pt x="284113" y="31184"/>
                    <a:pt x="226318" y="45002"/>
                    <a:pt x="163327" y="48895"/>
                  </a:cubicBezTo>
                  <a:cubicBezTo>
                    <a:pt x="139083" y="50366"/>
                    <a:pt x="114337" y="50449"/>
                    <a:pt x="89959" y="51602"/>
                  </a:cubicBezTo>
                  <a:cubicBezTo>
                    <a:pt x="65548" y="52755"/>
                    <a:pt x="40820" y="55077"/>
                    <a:pt x="21254" y="60458"/>
                  </a:cubicBezTo>
                  <a:cubicBezTo>
                    <a:pt x="9808" y="63616"/>
                    <a:pt x="0" y="68210"/>
                    <a:pt x="251" y="73407"/>
                  </a:cubicBezTo>
                  <a:cubicBezTo>
                    <a:pt x="19366" y="69697"/>
                    <a:pt x="41070" y="68127"/>
                    <a:pt x="62507" y="66857"/>
                  </a:cubicBezTo>
                  <a:cubicBezTo>
                    <a:pt x="91162" y="65136"/>
                    <a:pt x="120035" y="63883"/>
                    <a:pt x="149008" y="63047"/>
                  </a:cubicBezTo>
                  <a:cubicBezTo>
                    <a:pt x="172333" y="62379"/>
                    <a:pt x="195842" y="62012"/>
                    <a:pt x="218682" y="60174"/>
                  </a:cubicBezTo>
                  <a:cubicBezTo>
                    <a:pt x="256744" y="57083"/>
                    <a:pt x="292133" y="49848"/>
                    <a:pt x="319017" y="39656"/>
                  </a:cubicBezTo>
                  <a:cubicBezTo>
                    <a:pt x="324798" y="37467"/>
                    <a:pt x="330296" y="35077"/>
                    <a:pt x="333353" y="32270"/>
                  </a:cubicBezTo>
                  <a:cubicBezTo>
                    <a:pt x="336093" y="29764"/>
                    <a:pt x="336812" y="27024"/>
                    <a:pt x="337363" y="24334"/>
                  </a:cubicBezTo>
                  <a:cubicBezTo>
                    <a:pt x="338098" y="20792"/>
                    <a:pt x="338683" y="17266"/>
                    <a:pt x="339068" y="13724"/>
                  </a:cubicBezTo>
                  <a:cubicBezTo>
                    <a:pt x="339418" y="10516"/>
                    <a:pt x="342626" y="4835"/>
                    <a:pt x="339702" y="1861"/>
                  </a:cubicBezTo>
                  <a:cubicBezTo>
                    <a:pt x="338484" y="602"/>
                    <a:pt x="337396" y="1"/>
                    <a:pt x="336111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-673656" y="-119723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7"/>
            <p:cNvSpPr/>
            <p:nvPr/>
          </p:nvSpPr>
          <p:spPr>
            <a:xfrm rot="10800000" flipH="1">
              <a:off x="-419350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3857100" y="3861800"/>
            <a:ext cx="4478000" cy="6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  <p:sp>
        <p:nvSpPr>
          <p:cNvPr id="125" name="Google Shape;125;p17"/>
          <p:cNvSpPr txBox="1">
            <a:spLocks noGrp="1"/>
          </p:cNvSpPr>
          <p:nvPr>
            <p:ph type="subTitle" idx="1"/>
          </p:nvPr>
        </p:nvSpPr>
        <p:spPr>
          <a:xfrm>
            <a:off x="1635233" y="2215400"/>
            <a:ext cx="8921600" cy="17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18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28" name="Google Shape;128;p18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18"/>
          <p:cNvSpPr txBox="1">
            <a:spLocks noGrp="1"/>
          </p:cNvSpPr>
          <p:nvPr>
            <p:ph type="subTitle" idx="1"/>
          </p:nvPr>
        </p:nvSpPr>
        <p:spPr>
          <a:xfrm>
            <a:off x="1948700" y="2647067"/>
            <a:ext cx="8294800" cy="32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1335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" name="Google Shape;134;p19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35" name="Google Shape;135;p19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9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19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" name="Google Shape;138;p19"/>
          <p:cNvSpPr txBox="1">
            <a:spLocks noGrp="1"/>
          </p:cNvSpPr>
          <p:nvPr>
            <p:ph type="subTitle" idx="1"/>
          </p:nvPr>
        </p:nvSpPr>
        <p:spPr>
          <a:xfrm>
            <a:off x="5676451" y="2012800"/>
            <a:ext cx="5357600" cy="41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0"/>
          <p:cNvGrpSpPr/>
          <p:nvPr/>
        </p:nvGrpSpPr>
        <p:grpSpPr>
          <a:xfrm>
            <a:off x="-1280532" y="-1773863"/>
            <a:ext cx="14166309" cy="9038252"/>
            <a:chOff x="-960399" y="-1330398"/>
            <a:chExt cx="10624732" cy="6778689"/>
          </a:xfrm>
        </p:grpSpPr>
        <p:grpSp>
          <p:nvGrpSpPr>
            <p:cNvPr id="142" name="Google Shape;142;p20"/>
            <p:cNvGrpSpPr/>
            <p:nvPr/>
          </p:nvGrpSpPr>
          <p:grpSpPr>
            <a:xfrm>
              <a:off x="-960399" y="-1330398"/>
              <a:ext cx="10624732" cy="6739642"/>
              <a:chOff x="-960399" y="-1330398"/>
              <a:chExt cx="10624732" cy="6739642"/>
            </a:xfrm>
          </p:grpSpPr>
          <p:sp>
            <p:nvSpPr>
              <p:cNvPr id="143" name="Google Shape;143;p20"/>
              <p:cNvSpPr/>
              <p:nvPr/>
            </p:nvSpPr>
            <p:spPr>
              <a:xfrm>
                <a:off x="-357055" y="3488036"/>
                <a:ext cx="10021388" cy="1921209"/>
              </a:xfrm>
              <a:custGeom>
                <a:avLst/>
                <a:gdLst/>
                <a:ahLst/>
                <a:cxnLst/>
                <a:rect l="l" t="t" r="r" b="b"/>
                <a:pathLst>
                  <a:path w="341357" h="61405" extrusionOk="0">
                    <a:moveTo>
                      <a:pt x="334138" y="0"/>
                    </a:moveTo>
                    <a:cubicBezTo>
                      <a:pt x="326168" y="1688"/>
                      <a:pt x="319802" y="10042"/>
                      <a:pt x="313737" y="13217"/>
                    </a:cubicBezTo>
                    <a:cubicBezTo>
                      <a:pt x="305533" y="17611"/>
                      <a:pt x="295742" y="21504"/>
                      <a:pt x="284965" y="24980"/>
                    </a:cubicBezTo>
                    <a:cubicBezTo>
                      <a:pt x="275374" y="28071"/>
                      <a:pt x="264881" y="30861"/>
                      <a:pt x="253085" y="32732"/>
                    </a:cubicBezTo>
                    <a:cubicBezTo>
                      <a:pt x="240386" y="34737"/>
                      <a:pt x="226568" y="35589"/>
                      <a:pt x="212817" y="36241"/>
                    </a:cubicBezTo>
                    <a:cubicBezTo>
                      <a:pt x="191246" y="37277"/>
                      <a:pt x="169509" y="37862"/>
                      <a:pt x="147754" y="38029"/>
                    </a:cubicBezTo>
                    <a:cubicBezTo>
                      <a:pt x="105064" y="38346"/>
                      <a:pt x="60752" y="37076"/>
                      <a:pt x="21237" y="42891"/>
                    </a:cubicBezTo>
                    <a:cubicBezTo>
                      <a:pt x="17377" y="43459"/>
                      <a:pt x="13484" y="44127"/>
                      <a:pt x="10627" y="45214"/>
                    </a:cubicBezTo>
                    <a:cubicBezTo>
                      <a:pt x="0" y="49274"/>
                      <a:pt x="9106" y="56124"/>
                      <a:pt x="4010" y="61404"/>
                    </a:cubicBezTo>
                    <a:cubicBezTo>
                      <a:pt x="8388" y="57895"/>
                      <a:pt x="15973" y="54904"/>
                      <a:pt x="25314" y="53000"/>
                    </a:cubicBezTo>
                    <a:cubicBezTo>
                      <a:pt x="35556" y="50945"/>
                      <a:pt x="47469" y="50226"/>
                      <a:pt x="59148" y="49792"/>
                    </a:cubicBezTo>
                    <a:cubicBezTo>
                      <a:pt x="73388" y="49260"/>
                      <a:pt x="87669" y="49091"/>
                      <a:pt x="101973" y="49091"/>
                    </a:cubicBezTo>
                    <a:cubicBezTo>
                      <a:pt x="127293" y="49091"/>
                      <a:pt x="152684" y="49623"/>
                      <a:pt x="178035" y="49623"/>
                    </a:cubicBezTo>
                    <a:cubicBezTo>
                      <a:pt x="183399" y="49623"/>
                      <a:pt x="188761" y="49599"/>
                      <a:pt x="194120" y="49541"/>
                    </a:cubicBezTo>
                    <a:cubicBezTo>
                      <a:pt x="239133" y="49073"/>
                      <a:pt x="286101" y="45899"/>
                      <a:pt x="321022" y="35656"/>
                    </a:cubicBezTo>
                    <a:cubicBezTo>
                      <a:pt x="324648" y="34587"/>
                      <a:pt x="328173" y="33434"/>
                      <a:pt x="330295" y="31947"/>
                    </a:cubicBezTo>
                    <a:cubicBezTo>
                      <a:pt x="332083" y="30727"/>
                      <a:pt x="332785" y="29307"/>
                      <a:pt x="333386" y="27920"/>
                    </a:cubicBezTo>
                    <a:cubicBezTo>
                      <a:pt x="337045" y="19549"/>
                      <a:pt x="341356" y="8204"/>
                      <a:pt x="334138" y="0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0"/>
              <p:cNvSpPr/>
              <p:nvPr/>
            </p:nvSpPr>
            <p:spPr>
              <a:xfrm>
                <a:off x="-527769" y="-1330398"/>
                <a:ext cx="10058672" cy="2296722"/>
              </a:xfrm>
              <a:custGeom>
                <a:avLst/>
                <a:gdLst/>
                <a:ahLst/>
                <a:cxnLst/>
                <a:rect l="l" t="t" r="r" b="b"/>
                <a:pathLst>
                  <a:path w="342627" h="73407" extrusionOk="0">
                    <a:moveTo>
                      <a:pt x="336111" y="1"/>
                    </a:moveTo>
                    <a:cubicBezTo>
                      <a:pt x="334720" y="1"/>
                      <a:pt x="333098" y="706"/>
                      <a:pt x="330830" y="2045"/>
                    </a:cubicBezTo>
                    <a:cubicBezTo>
                      <a:pt x="325834" y="4985"/>
                      <a:pt x="323746" y="8678"/>
                      <a:pt x="318399" y="11736"/>
                    </a:cubicBezTo>
                    <a:cubicBezTo>
                      <a:pt x="284113" y="31184"/>
                      <a:pt x="226318" y="45002"/>
                      <a:pt x="163327" y="48895"/>
                    </a:cubicBezTo>
                    <a:cubicBezTo>
                      <a:pt x="139083" y="50366"/>
                      <a:pt x="114337" y="50449"/>
                      <a:pt x="89959" y="51602"/>
                    </a:cubicBezTo>
                    <a:cubicBezTo>
                      <a:pt x="65548" y="52755"/>
                      <a:pt x="40820" y="55077"/>
                      <a:pt x="21254" y="60458"/>
                    </a:cubicBezTo>
                    <a:cubicBezTo>
                      <a:pt x="9808" y="63616"/>
                      <a:pt x="0" y="68210"/>
                      <a:pt x="251" y="73407"/>
                    </a:cubicBezTo>
                    <a:cubicBezTo>
                      <a:pt x="19366" y="69697"/>
                      <a:pt x="41070" y="68127"/>
                      <a:pt x="62507" y="66857"/>
                    </a:cubicBezTo>
                    <a:cubicBezTo>
                      <a:pt x="91162" y="65136"/>
                      <a:pt x="120035" y="63883"/>
                      <a:pt x="149008" y="63047"/>
                    </a:cubicBezTo>
                    <a:cubicBezTo>
                      <a:pt x="172333" y="62379"/>
                      <a:pt x="195842" y="62012"/>
                      <a:pt x="218682" y="60174"/>
                    </a:cubicBezTo>
                    <a:cubicBezTo>
                      <a:pt x="256744" y="57083"/>
                      <a:pt x="292133" y="49848"/>
                      <a:pt x="319017" y="39656"/>
                    </a:cubicBezTo>
                    <a:cubicBezTo>
                      <a:pt x="324798" y="37467"/>
                      <a:pt x="330296" y="35077"/>
                      <a:pt x="333353" y="32270"/>
                    </a:cubicBezTo>
                    <a:cubicBezTo>
                      <a:pt x="336093" y="29764"/>
                      <a:pt x="336812" y="27024"/>
                      <a:pt x="337363" y="24334"/>
                    </a:cubicBezTo>
                    <a:cubicBezTo>
                      <a:pt x="338098" y="20792"/>
                      <a:pt x="338683" y="17266"/>
                      <a:pt x="339068" y="13724"/>
                    </a:cubicBezTo>
                    <a:cubicBezTo>
                      <a:pt x="339418" y="10516"/>
                      <a:pt x="342626" y="4835"/>
                      <a:pt x="339702" y="1861"/>
                    </a:cubicBezTo>
                    <a:cubicBezTo>
                      <a:pt x="338484" y="602"/>
                      <a:pt x="337396" y="1"/>
                      <a:pt x="336111" y="1"/>
                    </a:cubicBezTo>
                    <a:close/>
                  </a:path>
                </a:pathLst>
              </a:custGeom>
              <a:solidFill>
                <a:srgbClr val="6BE8E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0"/>
              <p:cNvSpPr/>
              <p:nvPr/>
            </p:nvSpPr>
            <p:spPr>
              <a:xfrm>
                <a:off x="-960399" y="-119723"/>
                <a:ext cx="6990371" cy="601940"/>
              </a:xfrm>
              <a:custGeom>
                <a:avLst/>
                <a:gdLst/>
                <a:ahLst/>
                <a:cxnLst/>
                <a:rect l="l" t="t" r="r" b="b"/>
                <a:pathLst>
                  <a:path w="187989" h="15189" extrusionOk="0">
                    <a:moveTo>
                      <a:pt x="187989" y="1"/>
                    </a:moveTo>
                    <a:cubicBezTo>
                      <a:pt x="171671" y="1747"/>
                      <a:pt x="153822" y="2218"/>
                      <a:pt x="135713" y="2218"/>
                    </a:cubicBezTo>
                    <a:cubicBezTo>
                      <a:pt x="114592" y="2218"/>
                      <a:pt x="93118" y="1578"/>
                      <a:pt x="73307" y="1578"/>
                    </a:cubicBezTo>
                    <a:cubicBezTo>
                      <a:pt x="71927" y="1578"/>
                      <a:pt x="70554" y="1581"/>
                      <a:pt x="69191" y="1588"/>
                    </a:cubicBezTo>
                    <a:cubicBezTo>
                      <a:pt x="67737" y="1595"/>
                      <a:pt x="66247" y="1598"/>
                      <a:pt x="64725" y="1598"/>
                    </a:cubicBezTo>
                    <a:cubicBezTo>
                      <a:pt x="61441" y="1598"/>
                      <a:pt x="58014" y="1586"/>
                      <a:pt x="54516" y="1586"/>
                    </a:cubicBezTo>
                    <a:cubicBezTo>
                      <a:pt x="40926" y="1586"/>
                      <a:pt x="26270" y="1760"/>
                      <a:pt x="14787" y="3459"/>
                    </a:cubicBezTo>
                    <a:cubicBezTo>
                      <a:pt x="0" y="5631"/>
                      <a:pt x="3041" y="10360"/>
                      <a:pt x="4712" y="15189"/>
                    </a:cubicBezTo>
                    <a:lnTo>
                      <a:pt x="4712" y="15189"/>
                    </a:lnTo>
                    <a:cubicBezTo>
                      <a:pt x="32699" y="7987"/>
                      <a:pt x="63794" y="7336"/>
                      <a:pt x="97127" y="6266"/>
                    </a:cubicBezTo>
                    <a:cubicBezTo>
                      <a:pt x="127905" y="5297"/>
                      <a:pt x="158398" y="3175"/>
                      <a:pt x="187989" y="1"/>
                    </a:cubicBezTo>
                    <a:close/>
                  </a:path>
                </a:pathLst>
              </a:custGeom>
              <a:solidFill>
                <a:srgbClr val="26BCB6">
                  <a:alpha val="1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6" name="Google Shape;146;p20"/>
            <p:cNvSpPr/>
            <p:nvPr/>
          </p:nvSpPr>
          <p:spPr>
            <a:xfrm rot="10800000">
              <a:off x="1867401" y="4846352"/>
              <a:ext cx="6990371" cy="601940"/>
            </a:xfrm>
            <a:custGeom>
              <a:avLst/>
              <a:gdLst/>
              <a:ahLst/>
              <a:cxnLst/>
              <a:rect l="l" t="t" r="r" b="b"/>
              <a:pathLst>
                <a:path w="187989" h="15189" extrusionOk="0">
                  <a:moveTo>
                    <a:pt x="187989" y="1"/>
                  </a:moveTo>
                  <a:cubicBezTo>
                    <a:pt x="171671" y="1747"/>
                    <a:pt x="153822" y="2218"/>
                    <a:pt x="135713" y="2218"/>
                  </a:cubicBezTo>
                  <a:cubicBezTo>
                    <a:pt x="114592" y="2218"/>
                    <a:pt x="93118" y="1578"/>
                    <a:pt x="73307" y="1578"/>
                  </a:cubicBezTo>
                  <a:cubicBezTo>
                    <a:pt x="71927" y="1578"/>
                    <a:pt x="70554" y="1581"/>
                    <a:pt x="69191" y="1588"/>
                  </a:cubicBezTo>
                  <a:cubicBezTo>
                    <a:pt x="67737" y="1595"/>
                    <a:pt x="66247" y="1598"/>
                    <a:pt x="64725" y="1598"/>
                  </a:cubicBezTo>
                  <a:cubicBezTo>
                    <a:pt x="61441" y="1598"/>
                    <a:pt x="58014" y="1586"/>
                    <a:pt x="54516" y="1586"/>
                  </a:cubicBezTo>
                  <a:cubicBezTo>
                    <a:pt x="40926" y="1586"/>
                    <a:pt x="26270" y="1760"/>
                    <a:pt x="14787" y="3459"/>
                  </a:cubicBezTo>
                  <a:cubicBezTo>
                    <a:pt x="0" y="5631"/>
                    <a:pt x="3041" y="10360"/>
                    <a:pt x="4712" y="15189"/>
                  </a:cubicBezTo>
                  <a:lnTo>
                    <a:pt x="4712" y="15189"/>
                  </a:lnTo>
                  <a:cubicBezTo>
                    <a:pt x="32699" y="7987"/>
                    <a:pt x="63794" y="7336"/>
                    <a:pt x="97127" y="6266"/>
                  </a:cubicBezTo>
                  <a:cubicBezTo>
                    <a:pt x="127905" y="5297"/>
                    <a:pt x="158398" y="3175"/>
                    <a:pt x="187989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7" name="Google Shape;147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48" name="Google Shape;148;p20"/>
          <p:cNvSpPr txBox="1">
            <a:spLocks noGrp="1"/>
          </p:cNvSpPr>
          <p:nvPr>
            <p:ph type="subTitle" idx="1"/>
          </p:nvPr>
        </p:nvSpPr>
        <p:spPr>
          <a:xfrm>
            <a:off x="950967" y="27312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0"/>
          <p:cNvSpPr txBox="1">
            <a:spLocks noGrp="1"/>
          </p:cNvSpPr>
          <p:nvPr>
            <p:ph type="subTitle" idx="2"/>
          </p:nvPr>
        </p:nvSpPr>
        <p:spPr>
          <a:xfrm>
            <a:off x="950967" y="4397667"/>
            <a:ext cx="60148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0"/>
          <p:cNvSpPr txBox="1">
            <a:spLocks noGrp="1"/>
          </p:cNvSpPr>
          <p:nvPr>
            <p:ph type="subTitle" idx="3"/>
          </p:nvPr>
        </p:nvSpPr>
        <p:spPr>
          <a:xfrm>
            <a:off x="6965767" y="2731267"/>
            <a:ext cx="4266400" cy="31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2"/>
          <p:cNvGrpSpPr/>
          <p:nvPr/>
        </p:nvGrpSpPr>
        <p:grpSpPr>
          <a:xfrm flipH="1">
            <a:off x="-1518157" y="-1354635"/>
            <a:ext cx="14415511" cy="8420077"/>
            <a:chOff x="-569956" y="-1015976"/>
            <a:chExt cx="10811633" cy="6315058"/>
          </a:xfrm>
        </p:grpSpPr>
        <p:sp>
          <p:nvSpPr>
            <p:cNvPr id="164" name="Google Shape;164;p22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6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68" name="Google Shape;168;p22"/>
          <p:cNvSpPr txBox="1">
            <a:spLocks noGrp="1"/>
          </p:cNvSpPr>
          <p:nvPr>
            <p:ph type="subTitle" idx="1"/>
          </p:nvPr>
        </p:nvSpPr>
        <p:spPr>
          <a:xfrm>
            <a:off x="1277133" y="2347767"/>
            <a:ext cx="9637600" cy="1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22"/>
          <p:cNvSpPr txBox="1">
            <a:spLocks noGrp="1"/>
          </p:cNvSpPr>
          <p:nvPr>
            <p:ph type="subTitle" idx="2"/>
          </p:nvPr>
        </p:nvSpPr>
        <p:spPr>
          <a:xfrm>
            <a:off x="1277133" y="3527593"/>
            <a:ext cx="9637600" cy="14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72" name="Google Shape;172;p23"/>
          <p:cNvSpPr txBox="1">
            <a:spLocks noGrp="1"/>
          </p:cNvSpPr>
          <p:nvPr>
            <p:ph type="subTitle" idx="1"/>
          </p:nvPr>
        </p:nvSpPr>
        <p:spPr>
          <a:xfrm>
            <a:off x="1870733" y="2507200"/>
            <a:ext cx="84504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3"/>
          <p:cNvSpPr txBox="1">
            <a:spLocks noGrp="1"/>
          </p:cNvSpPr>
          <p:nvPr>
            <p:ph type="subTitle" idx="2"/>
          </p:nvPr>
        </p:nvSpPr>
        <p:spPr>
          <a:xfrm>
            <a:off x="7990809" y="4326957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23"/>
          <p:cNvSpPr txBox="1">
            <a:spLocks noGrp="1"/>
          </p:cNvSpPr>
          <p:nvPr>
            <p:ph type="subTitle" idx="3"/>
          </p:nvPr>
        </p:nvSpPr>
        <p:spPr>
          <a:xfrm>
            <a:off x="93586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23"/>
          <p:cNvSpPr txBox="1">
            <a:spLocks noGrp="1"/>
          </p:cNvSpPr>
          <p:nvPr>
            <p:ph type="subTitle" idx="4"/>
          </p:nvPr>
        </p:nvSpPr>
        <p:spPr>
          <a:xfrm>
            <a:off x="4463337" y="4326733"/>
            <a:ext cx="3241200" cy="14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3"/>
          <p:cNvSpPr txBox="1">
            <a:spLocks noGrp="1"/>
          </p:cNvSpPr>
          <p:nvPr>
            <p:ph type="subTitle" idx="5"/>
          </p:nvPr>
        </p:nvSpPr>
        <p:spPr>
          <a:xfrm>
            <a:off x="93586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7" name="Google Shape;177;p23"/>
          <p:cNvSpPr txBox="1">
            <a:spLocks noGrp="1"/>
          </p:cNvSpPr>
          <p:nvPr>
            <p:ph type="subTitle" idx="6"/>
          </p:nvPr>
        </p:nvSpPr>
        <p:spPr>
          <a:xfrm>
            <a:off x="7990808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8" name="Google Shape;178;p23"/>
          <p:cNvSpPr txBox="1">
            <a:spLocks noGrp="1"/>
          </p:cNvSpPr>
          <p:nvPr>
            <p:ph type="subTitle" idx="7"/>
          </p:nvPr>
        </p:nvSpPr>
        <p:spPr>
          <a:xfrm>
            <a:off x="4463337" y="3154800"/>
            <a:ext cx="3241200" cy="1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9" name="Google Shape;179;p23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3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3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3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4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4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4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4"/>
          <p:cNvSpPr txBox="1">
            <a:spLocks noGrp="1"/>
          </p:cNvSpPr>
          <p:nvPr>
            <p:ph type="title" hasCustomPrompt="1"/>
          </p:nvPr>
        </p:nvSpPr>
        <p:spPr>
          <a:xfrm>
            <a:off x="1585767" y="4715817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9" name="Google Shape;189;p24"/>
          <p:cNvSpPr txBox="1">
            <a:spLocks noGrp="1"/>
          </p:cNvSpPr>
          <p:nvPr>
            <p:ph type="subTitle" idx="1"/>
          </p:nvPr>
        </p:nvSpPr>
        <p:spPr>
          <a:xfrm>
            <a:off x="2576567" y="4715817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0" name="Google Shape;190;p24"/>
          <p:cNvSpPr txBox="1">
            <a:spLocks noGrp="1"/>
          </p:cNvSpPr>
          <p:nvPr>
            <p:ph type="title" idx="2"/>
          </p:nvPr>
        </p:nvSpPr>
        <p:spPr>
          <a:xfrm>
            <a:off x="960000" y="7193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91" name="Google Shape;191;p24"/>
          <p:cNvSpPr txBox="1">
            <a:spLocks noGrp="1"/>
          </p:cNvSpPr>
          <p:nvPr>
            <p:ph type="title" idx="3" hasCustomPrompt="1"/>
          </p:nvPr>
        </p:nvSpPr>
        <p:spPr>
          <a:xfrm>
            <a:off x="1585767" y="3786484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24"/>
          <p:cNvSpPr txBox="1">
            <a:spLocks noGrp="1"/>
          </p:cNvSpPr>
          <p:nvPr>
            <p:ph type="subTitle" idx="4"/>
          </p:nvPr>
        </p:nvSpPr>
        <p:spPr>
          <a:xfrm>
            <a:off x="2576567" y="3786484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93" name="Google Shape;193;p24"/>
          <p:cNvSpPr txBox="1">
            <a:spLocks noGrp="1"/>
          </p:cNvSpPr>
          <p:nvPr>
            <p:ph type="title" idx="5" hasCustomPrompt="1"/>
          </p:nvPr>
        </p:nvSpPr>
        <p:spPr>
          <a:xfrm>
            <a:off x="1585767" y="2857151"/>
            <a:ext cx="990800" cy="8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6"/>
          </p:nvPr>
        </p:nvSpPr>
        <p:spPr>
          <a:xfrm>
            <a:off x="2576567" y="2857151"/>
            <a:ext cx="4278000" cy="8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hanks">
  <p:cSld name="Thank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6"/>
          <p:cNvSpPr/>
          <p:nvPr/>
        </p:nvSpPr>
        <p:spPr>
          <a:xfrm flipH="1">
            <a:off x="-737048" y="4650715"/>
            <a:ext cx="13361851" cy="2561612"/>
          </a:xfrm>
          <a:custGeom>
            <a:avLst/>
            <a:gdLst/>
            <a:ahLst/>
            <a:cxnLst/>
            <a:rect l="l" t="t" r="r" b="b"/>
            <a:pathLst>
              <a:path w="341357" h="61405" extrusionOk="0">
                <a:moveTo>
                  <a:pt x="334138" y="0"/>
                </a:moveTo>
                <a:cubicBezTo>
                  <a:pt x="326168" y="1688"/>
                  <a:pt x="319802" y="10042"/>
                  <a:pt x="313737" y="13217"/>
                </a:cubicBezTo>
                <a:cubicBezTo>
                  <a:pt x="305533" y="17611"/>
                  <a:pt x="295742" y="21504"/>
                  <a:pt x="284965" y="24980"/>
                </a:cubicBezTo>
                <a:cubicBezTo>
                  <a:pt x="275374" y="28071"/>
                  <a:pt x="264881" y="30861"/>
                  <a:pt x="253085" y="32732"/>
                </a:cubicBezTo>
                <a:cubicBezTo>
                  <a:pt x="240386" y="34737"/>
                  <a:pt x="226568" y="35589"/>
                  <a:pt x="212817" y="36241"/>
                </a:cubicBezTo>
                <a:cubicBezTo>
                  <a:pt x="191246" y="37277"/>
                  <a:pt x="169509" y="37862"/>
                  <a:pt x="147754" y="38029"/>
                </a:cubicBezTo>
                <a:cubicBezTo>
                  <a:pt x="105064" y="38346"/>
                  <a:pt x="60752" y="37076"/>
                  <a:pt x="21237" y="42891"/>
                </a:cubicBezTo>
                <a:cubicBezTo>
                  <a:pt x="17377" y="43459"/>
                  <a:pt x="13484" y="44127"/>
                  <a:pt x="10627" y="45214"/>
                </a:cubicBezTo>
                <a:cubicBezTo>
                  <a:pt x="0" y="49274"/>
                  <a:pt x="9106" y="56124"/>
                  <a:pt x="4010" y="61404"/>
                </a:cubicBezTo>
                <a:cubicBezTo>
                  <a:pt x="8388" y="57895"/>
                  <a:pt x="15973" y="54904"/>
                  <a:pt x="25314" y="53000"/>
                </a:cubicBezTo>
                <a:cubicBezTo>
                  <a:pt x="35556" y="50945"/>
                  <a:pt x="47469" y="50226"/>
                  <a:pt x="59148" y="49792"/>
                </a:cubicBezTo>
                <a:cubicBezTo>
                  <a:pt x="73388" y="49260"/>
                  <a:pt x="87669" y="49091"/>
                  <a:pt x="101973" y="49091"/>
                </a:cubicBezTo>
                <a:cubicBezTo>
                  <a:pt x="127293" y="49091"/>
                  <a:pt x="152684" y="49623"/>
                  <a:pt x="178035" y="49623"/>
                </a:cubicBezTo>
                <a:cubicBezTo>
                  <a:pt x="183399" y="49623"/>
                  <a:pt x="188761" y="49599"/>
                  <a:pt x="194120" y="49541"/>
                </a:cubicBezTo>
                <a:cubicBezTo>
                  <a:pt x="239133" y="49073"/>
                  <a:pt x="286101" y="45899"/>
                  <a:pt x="321022" y="35656"/>
                </a:cubicBezTo>
                <a:cubicBezTo>
                  <a:pt x="324648" y="34587"/>
                  <a:pt x="328173" y="33434"/>
                  <a:pt x="330295" y="31947"/>
                </a:cubicBezTo>
                <a:cubicBezTo>
                  <a:pt x="332083" y="30727"/>
                  <a:pt x="332785" y="29307"/>
                  <a:pt x="333386" y="27920"/>
                </a:cubicBezTo>
                <a:cubicBezTo>
                  <a:pt x="337045" y="19549"/>
                  <a:pt x="341356" y="8204"/>
                  <a:pt x="334138" y="0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6"/>
          <p:cNvSpPr/>
          <p:nvPr/>
        </p:nvSpPr>
        <p:spPr>
          <a:xfrm>
            <a:off x="-321368" y="-1773864"/>
            <a:ext cx="13411563" cy="3062296"/>
          </a:xfrm>
          <a:custGeom>
            <a:avLst/>
            <a:gdLst/>
            <a:ahLst/>
            <a:cxnLst/>
            <a:rect l="l" t="t" r="r" b="b"/>
            <a:pathLst>
              <a:path w="342627" h="73407" extrusionOk="0">
                <a:moveTo>
                  <a:pt x="336111" y="1"/>
                </a:moveTo>
                <a:cubicBezTo>
                  <a:pt x="334720" y="1"/>
                  <a:pt x="333098" y="706"/>
                  <a:pt x="330830" y="2045"/>
                </a:cubicBezTo>
                <a:cubicBezTo>
                  <a:pt x="325834" y="4985"/>
                  <a:pt x="323746" y="8678"/>
                  <a:pt x="318399" y="11736"/>
                </a:cubicBezTo>
                <a:cubicBezTo>
                  <a:pt x="284113" y="31184"/>
                  <a:pt x="226318" y="45002"/>
                  <a:pt x="163327" y="48895"/>
                </a:cubicBezTo>
                <a:cubicBezTo>
                  <a:pt x="139083" y="50366"/>
                  <a:pt x="114337" y="50449"/>
                  <a:pt x="89959" y="51602"/>
                </a:cubicBezTo>
                <a:cubicBezTo>
                  <a:pt x="65548" y="52755"/>
                  <a:pt x="40820" y="55077"/>
                  <a:pt x="21254" y="60458"/>
                </a:cubicBezTo>
                <a:cubicBezTo>
                  <a:pt x="9808" y="63616"/>
                  <a:pt x="0" y="68210"/>
                  <a:pt x="251" y="73407"/>
                </a:cubicBezTo>
                <a:cubicBezTo>
                  <a:pt x="19366" y="69697"/>
                  <a:pt x="41070" y="68127"/>
                  <a:pt x="62507" y="66857"/>
                </a:cubicBezTo>
                <a:cubicBezTo>
                  <a:pt x="91162" y="65136"/>
                  <a:pt x="120035" y="63883"/>
                  <a:pt x="149008" y="63047"/>
                </a:cubicBezTo>
                <a:cubicBezTo>
                  <a:pt x="172333" y="62379"/>
                  <a:pt x="195842" y="62012"/>
                  <a:pt x="218682" y="60174"/>
                </a:cubicBezTo>
                <a:cubicBezTo>
                  <a:pt x="256744" y="57083"/>
                  <a:pt x="292133" y="49848"/>
                  <a:pt x="319017" y="39656"/>
                </a:cubicBezTo>
                <a:cubicBezTo>
                  <a:pt x="324798" y="37467"/>
                  <a:pt x="330296" y="35077"/>
                  <a:pt x="333353" y="32270"/>
                </a:cubicBezTo>
                <a:cubicBezTo>
                  <a:pt x="336093" y="29764"/>
                  <a:pt x="336812" y="27024"/>
                  <a:pt x="337363" y="24334"/>
                </a:cubicBezTo>
                <a:cubicBezTo>
                  <a:pt x="338098" y="20792"/>
                  <a:pt x="338683" y="17266"/>
                  <a:pt x="339068" y="13724"/>
                </a:cubicBezTo>
                <a:cubicBezTo>
                  <a:pt x="339418" y="10516"/>
                  <a:pt x="342626" y="4835"/>
                  <a:pt x="339702" y="1861"/>
                </a:cubicBezTo>
                <a:cubicBezTo>
                  <a:pt x="338484" y="602"/>
                  <a:pt x="337396" y="1"/>
                  <a:pt x="336111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6"/>
          <p:cNvSpPr/>
          <p:nvPr/>
        </p:nvSpPr>
        <p:spPr>
          <a:xfrm>
            <a:off x="-898208" y="-159631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6BE8E4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6"/>
          <p:cNvSpPr/>
          <p:nvPr/>
        </p:nvSpPr>
        <p:spPr>
          <a:xfrm rot="10800000" flipH="1">
            <a:off x="-559133" y="6461803"/>
            <a:ext cx="9320495" cy="802587"/>
          </a:xfrm>
          <a:custGeom>
            <a:avLst/>
            <a:gdLst/>
            <a:ahLst/>
            <a:cxnLst/>
            <a:rect l="l" t="t" r="r" b="b"/>
            <a:pathLst>
              <a:path w="187989" h="15189" extrusionOk="0">
                <a:moveTo>
                  <a:pt x="187989" y="1"/>
                </a:moveTo>
                <a:cubicBezTo>
                  <a:pt x="171671" y="1747"/>
                  <a:pt x="153822" y="2218"/>
                  <a:pt x="135713" y="2218"/>
                </a:cubicBezTo>
                <a:cubicBezTo>
                  <a:pt x="114592" y="2218"/>
                  <a:pt x="93118" y="1578"/>
                  <a:pt x="73307" y="1578"/>
                </a:cubicBezTo>
                <a:cubicBezTo>
                  <a:pt x="71927" y="1578"/>
                  <a:pt x="70554" y="1581"/>
                  <a:pt x="69191" y="1588"/>
                </a:cubicBezTo>
                <a:cubicBezTo>
                  <a:pt x="67737" y="1595"/>
                  <a:pt x="66247" y="1598"/>
                  <a:pt x="64725" y="1598"/>
                </a:cubicBezTo>
                <a:cubicBezTo>
                  <a:pt x="61441" y="1598"/>
                  <a:pt x="58014" y="1586"/>
                  <a:pt x="54516" y="1586"/>
                </a:cubicBezTo>
                <a:cubicBezTo>
                  <a:pt x="40926" y="1586"/>
                  <a:pt x="26270" y="1760"/>
                  <a:pt x="14787" y="3459"/>
                </a:cubicBezTo>
                <a:cubicBezTo>
                  <a:pt x="0" y="5631"/>
                  <a:pt x="3041" y="10360"/>
                  <a:pt x="4712" y="15189"/>
                </a:cubicBezTo>
                <a:lnTo>
                  <a:pt x="4712" y="15189"/>
                </a:lnTo>
                <a:cubicBezTo>
                  <a:pt x="32699" y="7987"/>
                  <a:pt x="63794" y="7336"/>
                  <a:pt x="97127" y="6266"/>
                </a:cubicBezTo>
                <a:cubicBezTo>
                  <a:pt x="127905" y="5297"/>
                  <a:pt x="158398" y="3175"/>
                  <a:pt x="187989" y="1"/>
                </a:cubicBezTo>
                <a:close/>
              </a:path>
            </a:pathLst>
          </a:custGeom>
          <a:solidFill>
            <a:srgbClr val="26BCB6">
              <a:alpha val="1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27"/>
          <p:cNvGrpSpPr/>
          <p:nvPr/>
        </p:nvGrpSpPr>
        <p:grpSpPr>
          <a:xfrm>
            <a:off x="-1111757" y="-1354635"/>
            <a:ext cx="14415511" cy="8420077"/>
            <a:chOff x="-569956" y="-1015976"/>
            <a:chExt cx="10811633" cy="6315058"/>
          </a:xfrm>
        </p:grpSpPr>
        <p:sp>
          <p:nvSpPr>
            <p:cNvPr id="210" name="Google Shape;210;p27"/>
            <p:cNvSpPr/>
            <p:nvPr/>
          </p:nvSpPr>
          <p:spPr>
            <a:xfrm>
              <a:off x="-559651" y="3756512"/>
              <a:ext cx="10801329" cy="1342046"/>
            </a:xfrm>
            <a:custGeom>
              <a:avLst/>
              <a:gdLst/>
              <a:ahLst/>
              <a:cxnLst/>
              <a:rect l="l" t="t" r="r" b="b"/>
              <a:pathLst>
                <a:path w="367924" h="42894" extrusionOk="0">
                  <a:moveTo>
                    <a:pt x="341783" y="1"/>
                  </a:moveTo>
                  <a:cubicBezTo>
                    <a:pt x="333736" y="1"/>
                    <a:pt x="322309" y="8450"/>
                    <a:pt x="317463" y="10488"/>
                  </a:cubicBezTo>
                  <a:cubicBezTo>
                    <a:pt x="308006" y="14464"/>
                    <a:pt x="297112" y="18007"/>
                    <a:pt x="285065" y="20931"/>
                  </a:cubicBezTo>
                  <a:cubicBezTo>
                    <a:pt x="271398" y="24239"/>
                    <a:pt x="256210" y="26745"/>
                    <a:pt x="240186" y="28149"/>
                  </a:cubicBezTo>
                  <a:cubicBezTo>
                    <a:pt x="227918" y="29223"/>
                    <a:pt x="215437" y="29665"/>
                    <a:pt x="202882" y="29665"/>
                  </a:cubicBezTo>
                  <a:cubicBezTo>
                    <a:pt x="178143" y="29665"/>
                    <a:pt x="153113" y="27949"/>
                    <a:pt x="128840" y="25977"/>
                  </a:cubicBezTo>
                  <a:cubicBezTo>
                    <a:pt x="95971" y="23290"/>
                    <a:pt x="62806" y="20118"/>
                    <a:pt x="29247" y="20118"/>
                  </a:cubicBezTo>
                  <a:cubicBezTo>
                    <a:pt x="25446" y="20118"/>
                    <a:pt x="21640" y="20159"/>
                    <a:pt x="17828" y="20246"/>
                  </a:cubicBezTo>
                  <a:cubicBezTo>
                    <a:pt x="13300" y="20346"/>
                    <a:pt x="8305" y="20597"/>
                    <a:pt x="5297" y="21833"/>
                  </a:cubicBezTo>
                  <a:cubicBezTo>
                    <a:pt x="268" y="23905"/>
                    <a:pt x="3827" y="27330"/>
                    <a:pt x="0" y="29703"/>
                  </a:cubicBezTo>
                  <a:cubicBezTo>
                    <a:pt x="9088" y="28831"/>
                    <a:pt x="18272" y="28463"/>
                    <a:pt x="27503" y="28463"/>
                  </a:cubicBezTo>
                  <a:cubicBezTo>
                    <a:pt x="56306" y="28463"/>
                    <a:pt x="85557" y="32046"/>
                    <a:pt x="113686" y="35083"/>
                  </a:cubicBezTo>
                  <a:cubicBezTo>
                    <a:pt x="140169" y="37940"/>
                    <a:pt x="167086" y="40313"/>
                    <a:pt x="194472" y="41733"/>
                  </a:cubicBezTo>
                  <a:cubicBezTo>
                    <a:pt x="208057" y="42438"/>
                    <a:pt x="221869" y="42893"/>
                    <a:pt x="235611" y="42893"/>
                  </a:cubicBezTo>
                  <a:cubicBezTo>
                    <a:pt x="252493" y="42893"/>
                    <a:pt x="269271" y="42205"/>
                    <a:pt x="285400" y="40446"/>
                  </a:cubicBezTo>
                  <a:cubicBezTo>
                    <a:pt x="314673" y="37255"/>
                    <a:pt x="341707" y="30120"/>
                    <a:pt x="353804" y="19995"/>
                  </a:cubicBezTo>
                  <a:lnTo>
                    <a:pt x="353804" y="19995"/>
                  </a:lnTo>
                  <a:cubicBezTo>
                    <a:pt x="326380" y="28706"/>
                    <a:pt x="289970" y="33648"/>
                    <a:pt x="253414" y="33648"/>
                  </a:cubicBezTo>
                  <a:cubicBezTo>
                    <a:pt x="252107" y="33648"/>
                    <a:pt x="250800" y="33642"/>
                    <a:pt x="249493" y="33629"/>
                  </a:cubicBezTo>
                  <a:cubicBezTo>
                    <a:pt x="271548" y="32861"/>
                    <a:pt x="291548" y="28617"/>
                    <a:pt x="309109" y="23754"/>
                  </a:cubicBezTo>
                  <a:cubicBezTo>
                    <a:pt x="316177" y="21800"/>
                    <a:pt x="367923" y="2434"/>
                    <a:pt x="342760" y="45"/>
                  </a:cubicBezTo>
                  <a:cubicBezTo>
                    <a:pt x="342440" y="15"/>
                    <a:pt x="342114" y="1"/>
                    <a:pt x="341783" y="1"/>
                  </a:cubicBezTo>
                  <a:close/>
                </a:path>
              </a:pathLst>
            </a:custGeom>
            <a:solidFill>
              <a:srgbClr val="26BCB6">
                <a:alpha val="1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7"/>
            <p:cNvSpPr/>
            <p:nvPr/>
          </p:nvSpPr>
          <p:spPr>
            <a:xfrm>
              <a:off x="-402207" y="4811185"/>
              <a:ext cx="5682232" cy="487897"/>
            </a:xfrm>
            <a:custGeom>
              <a:avLst/>
              <a:gdLst/>
              <a:ahLst/>
              <a:cxnLst/>
              <a:rect l="l" t="t" r="r" b="b"/>
              <a:pathLst>
                <a:path w="193553" h="15594" extrusionOk="0">
                  <a:moveTo>
                    <a:pt x="15263" y="1"/>
                  </a:moveTo>
                  <a:cubicBezTo>
                    <a:pt x="6162" y="1"/>
                    <a:pt x="1762" y="877"/>
                    <a:pt x="1" y="6436"/>
                  </a:cubicBezTo>
                  <a:cubicBezTo>
                    <a:pt x="9519" y="5536"/>
                    <a:pt x="19199" y="5158"/>
                    <a:pt x="28938" y="5158"/>
                  </a:cubicBezTo>
                  <a:cubicBezTo>
                    <a:pt x="51733" y="5158"/>
                    <a:pt x="74851" y="7227"/>
                    <a:pt x="96977" y="9510"/>
                  </a:cubicBezTo>
                  <a:cubicBezTo>
                    <a:pt x="124528" y="12367"/>
                    <a:pt x="152612" y="15593"/>
                    <a:pt x="181053" y="15593"/>
                  </a:cubicBezTo>
                  <a:cubicBezTo>
                    <a:pt x="185212" y="15593"/>
                    <a:pt x="189379" y="15524"/>
                    <a:pt x="193553" y="15375"/>
                  </a:cubicBezTo>
                  <a:lnTo>
                    <a:pt x="193553" y="15375"/>
                  </a:lnTo>
                  <a:cubicBezTo>
                    <a:pt x="192260" y="15395"/>
                    <a:pt x="190971" y="15405"/>
                    <a:pt x="189686" y="15405"/>
                  </a:cubicBezTo>
                  <a:cubicBezTo>
                    <a:pt x="161490" y="15405"/>
                    <a:pt x="134929" y="10636"/>
                    <a:pt x="108323" y="7104"/>
                  </a:cubicBezTo>
                  <a:cubicBezTo>
                    <a:pt x="83360" y="3779"/>
                    <a:pt x="57395" y="1473"/>
                    <a:pt x="31045" y="187"/>
                  </a:cubicBezTo>
                  <a:cubicBezTo>
                    <a:pt x="24651" y="187"/>
                    <a:pt x="19458" y="1"/>
                    <a:pt x="15263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7"/>
            <p:cNvSpPr/>
            <p:nvPr/>
          </p:nvSpPr>
          <p:spPr>
            <a:xfrm>
              <a:off x="-569956" y="-1015976"/>
              <a:ext cx="10377994" cy="2326100"/>
            </a:xfrm>
            <a:custGeom>
              <a:avLst/>
              <a:gdLst/>
              <a:ahLst/>
              <a:cxnLst/>
              <a:rect l="l" t="t" r="r" b="b"/>
              <a:pathLst>
                <a:path w="353504" h="74346" extrusionOk="0">
                  <a:moveTo>
                    <a:pt x="305088" y="1"/>
                  </a:moveTo>
                  <a:cubicBezTo>
                    <a:pt x="295406" y="1"/>
                    <a:pt x="286771" y="2206"/>
                    <a:pt x="278883" y="4287"/>
                  </a:cubicBezTo>
                  <a:cubicBezTo>
                    <a:pt x="254155" y="10786"/>
                    <a:pt x="227922" y="16918"/>
                    <a:pt x="198365" y="19759"/>
                  </a:cubicBezTo>
                  <a:cubicBezTo>
                    <a:pt x="174973" y="22015"/>
                    <a:pt x="150495" y="22098"/>
                    <a:pt x="126384" y="22817"/>
                  </a:cubicBezTo>
                  <a:cubicBezTo>
                    <a:pt x="103343" y="23485"/>
                    <a:pt x="80452" y="24738"/>
                    <a:pt x="57896" y="26526"/>
                  </a:cubicBezTo>
                  <a:cubicBezTo>
                    <a:pt x="44161" y="27612"/>
                    <a:pt x="30160" y="28999"/>
                    <a:pt x="18981" y="32056"/>
                  </a:cubicBezTo>
                  <a:cubicBezTo>
                    <a:pt x="7803" y="35147"/>
                    <a:pt x="1" y="40310"/>
                    <a:pt x="2975" y="45256"/>
                  </a:cubicBezTo>
                  <a:cubicBezTo>
                    <a:pt x="16993" y="40327"/>
                    <a:pt x="36525" y="37871"/>
                    <a:pt x="55924" y="36868"/>
                  </a:cubicBezTo>
                  <a:cubicBezTo>
                    <a:pt x="75323" y="35849"/>
                    <a:pt x="95072" y="36133"/>
                    <a:pt x="114655" y="35866"/>
                  </a:cubicBezTo>
                  <a:cubicBezTo>
                    <a:pt x="156092" y="35281"/>
                    <a:pt x="197279" y="32207"/>
                    <a:pt x="235942" y="26793"/>
                  </a:cubicBezTo>
                  <a:lnTo>
                    <a:pt x="235942" y="26793"/>
                  </a:lnTo>
                  <a:cubicBezTo>
                    <a:pt x="173887" y="44905"/>
                    <a:pt x="75473" y="38122"/>
                    <a:pt x="13735" y="56367"/>
                  </a:cubicBezTo>
                  <a:lnTo>
                    <a:pt x="8288" y="74346"/>
                  </a:lnTo>
                  <a:cubicBezTo>
                    <a:pt x="22340" y="69717"/>
                    <a:pt x="37578" y="65256"/>
                    <a:pt x="55790" y="63234"/>
                  </a:cubicBezTo>
                  <a:cubicBezTo>
                    <a:pt x="64161" y="62315"/>
                    <a:pt x="72883" y="61948"/>
                    <a:pt x="81572" y="61597"/>
                  </a:cubicBezTo>
                  <a:lnTo>
                    <a:pt x="169860" y="57904"/>
                  </a:lnTo>
                  <a:cubicBezTo>
                    <a:pt x="189208" y="57086"/>
                    <a:pt x="208640" y="56267"/>
                    <a:pt x="227421" y="54412"/>
                  </a:cubicBezTo>
                  <a:cubicBezTo>
                    <a:pt x="262425" y="50920"/>
                    <a:pt x="294322" y="43669"/>
                    <a:pt x="318650" y="33978"/>
                  </a:cubicBezTo>
                  <a:cubicBezTo>
                    <a:pt x="328525" y="30051"/>
                    <a:pt x="344381" y="23936"/>
                    <a:pt x="348809" y="18823"/>
                  </a:cubicBezTo>
                  <a:cubicBezTo>
                    <a:pt x="353504" y="13393"/>
                    <a:pt x="336611" y="6576"/>
                    <a:pt x="326102" y="3368"/>
                  </a:cubicBezTo>
                  <a:cubicBezTo>
                    <a:pt x="320404" y="1630"/>
                    <a:pt x="313620" y="126"/>
                    <a:pt x="306135" y="9"/>
                  </a:cubicBezTo>
                  <a:cubicBezTo>
                    <a:pt x="305785" y="4"/>
                    <a:pt x="305436" y="1"/>
                    <a:pt x="305088" y="1"/>
                  </a:cubicBezTo>
                  <a:close/>
                </a:path>
              </a:pathLst>
            </a:custGeom>
            <a:solidFill>
              <a:srgbClr val="6BE8E4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1D4D6-4467-4F6C-82BA-4CD430F5D53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7309A-CDA9-4782-82F9-310091F22E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"/>
              <a:buNone/>
              <a:defRPr sz="3500" b="1">
                <a:solidFill>
                  <a:schemeClr val="dk1"/>
                </a:solidFill>
                <a:latin typeface="Fredoka"/>
                <a:ea typeface="Fredoka"/>
                <a:cs typeface="Fredoka"/>
                <a:sym typeface="Fredoka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●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○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missioner"/>
              <a:buChar char="■"/>
              <a:defRPr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2BB9-5C65-4FC2-A4BF-56DC1F9B92D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483F7-EEE1-4C27-A4FF-722148A1E84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5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hemeOverride" Target="../theme/themeOverride1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9.xml"/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30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9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4.xml"/><Relationship Id="rId5" Type="http://schemas.openxmlformats.org/officeDocument/2006/relationships/image" Target="../media/image37.png"/><Relationship Id="rId4" Type="http://schemas.microsoft.com/office/2007/relationships/media" Target="../media/media5.mp4"/><Relationship Id="rId3" Type="http://schemas.openxmlformats.org/officeDocument/2006/relationships/video" Target="../media/media5.mp4"/><Relationship Id="rId2" Type="http://schemas.openxmlformats.org/officeDocument/2006/relationships/image" Target="../media/image36.sv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image" Target="../media/image10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51.png"/><Relationship Id="rId3" Type="http://schemas.openxmlformats.org/officeDocument/2006/relationships/image" Target="../media/image50.jpeg"/><Relationship Id="rId2" Type="http://schemas.openxmlformats.org/officeDocument/2006/relationships/image" Target="../media/image49.svg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microsoft.com/office/2007/relationships/media" Target="../media/media2.m4a"/><Relationship Id="rId5" Type="http://schemas.openxmlformats.org/officeDocument/2006/relationships/audio" Target="../media/media2.m4a"/><Relationship Id="rId4" Type="http://schemas.openxmlformats.org/officeDocument/2006/relationships/image" Target="../media/image1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0.xml"/><Relationship Id="rId10" Type="http://schemas.openxmlformats.org/officeDocument/2006/relationships/image" Target="../media/image16.svg"/><Relationship Id="rId1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9.xml"/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9.xml"/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6.xml"/><Relationship Id="rId8" Type="http://schemas.openxmlformats.org/officeDocument/2006/relationships/image" Target="../media/image19.png"/><Relationship Id="rId7" Type="http://schemas.openxmlformats.org/officeDocument/2006/relationships/slide" Target="slide5.xml"/><Relationship Id="rId6" Type="http://schemas.openxmlformats.org/officeDocument/2006/relationships/image" Target="../media/image13.png"/><Relationship Id="rId5" Type="http://schemas.microsoft.com/office/2007/relationships/media" Target="../media/media3.wma"/><Relationship Id="rId4" Type="http://schemas.openxmlformats.org/officeDocument/2006/relationships/audio" Target="../media/media3.wma"/><Relationship Id="rId3" Type="http://schemas.openxmlformats.org/officeDocument/2006/relationships/image" Target="../media/image18.png"/><Relationship Id="rId2" Type="http://schemas.openxmlformats.org/officeDocument/2006/relationships/slide" Target="slide11.xml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4.png"/><Relationship Id="rId17" Type="http://schemas.openxmlformats.org/officeDocument/2006/relationships/slide" Target="slide10.xml"/><Relationship Id="rId16" Type="http://schemas.openxmlformats.org/officeDocument/2006/relationships/image" Target="../media/image23.png"/><Relationship Id="rId15" Type="http://schemas.openxmlformats.org/officeDocument/2006/relationships/slide" Target="slide9.xml"/><Relationship Id="rId14" Type="http://schemas.openxmlformats.org/officeDocument/2006/relationships/image" Target="../media/image22.png"/><Relationship Id="rId13" Type="http://schemas.openxmlformats.org/officeDocument/2006/relationships/slide" Target="slide8.xml"/><Relationship Id="rId12" Type="http://schemas.openxmlformats.org/officeDocument/2006/relationships/image" Target="../media/image21.png"/><Relationship Id="rId11" Type="http://schemas.openxmlformats.org/officeDocument/2006/relationships/slide" Target="slide7.xml"/><Relationship Id="rId10" Type="http://schemas.openxmlformats.org/officeDocument/2006/relationships/image" Target="../media/image20.png"/><Relationship Id="rId1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5.png"/><Relationship Id="rId1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9" y="412344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8" y="5152068"/>
            <a:ext cx="886349" cy="13944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8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6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4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9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888649" y="862797"/>
            <a:ext cx="8666923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NHẬN BIẾT MỘT SỐ DỤNG CỤ, HÓA CHẤT. THUYẾT TRÌNH MỘT VẤN ĐỀ KHOA HỌC (TIẾT 3)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726364" y="3338282"/>
            <a:ext cx="516083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vi-VN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KNTTVCS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834572" y="4421052"/>
            <a:ext cx="8749211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Snip Diagonal Corner Rectangle 39"/>
          <p:cNvSpPr/>
          <p:nvPr/>
        </p:nvSpPr>
        <p:spPr>
          <a:xfrm>
            <a:off x="486005" y="519500"/>
            <a:ext cx="11416937" cy="347174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 Khi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base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acid.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89581" y="1473009"/>
            <a:ext cx="9941568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MỘT SỐ DỤNG CỤ, HOÁ CHẤT.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 TRÌNH MỘT VẤN ĐỀ KHOA HỌC.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631" y="489860"/>
            <a:ext cx="3200235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 BÀI </a:t>
            </a:r>
            <a:r>
              <a: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/>
          <p:cNvSpPr/>
          <p:nvPr/>
        </p:nvSpPr>
        <p:spPr>
          <a:xfrm>
            <a:off x="3319738" y="2824643"/>
            <a:ext cx="16254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968829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01" y="2353273"/>
            <a:ext cx="76178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endParaRPr lang="en-US" sz="48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pic>
        <p:nvPicPr>
          <p:cNvPr id="4" name="Hình ảnh 3" descr="Ảnh có chứa văn bản, bảng trắng&#10;&#10;Mô tả được tạo tự độn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2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/>
          <p:cNvSpPr/>
          <p:nvPr/>
        </p:nvSpPr>
        <p:spPr>
          <a:xfrm>
            <a:off x="5285303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1219200">
              <a:defRPr/>
            </a:pPr>
          </a:p>
        </p:txBody>
      </p:sp>
      <p:sp>
        <p:nvSpPr>
          <p:cNvPr id="7" name="Google Shape;163;p20"/>
          <p:cNvSpPr/>
          <p:nvPr/>
        </p:nvSpPr>
        <p:spPr>
          <a:xfrm>
            <a:off x="6662647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1219200">
              <a:defRPr/>
            </a:pPr>
          </a:p>
        </p:txBody>
      </p:sp>
      <p:sp>
        <p:nvSpPr>
          <p:cNvPr id="8" name="Google Shape;157;p20"/>
          <p:cNvSpPr/>
          <p:nvPr/>
        </p:nvSpPr>
        <p:spPr>
          <a:xfrm>
            <a:off x="7548393" y="1152806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defTabSz="1219200">
              <a:defRPr/>
            </a:pPr>
          </a:p>
        </p:txBody>
      </p:sp>
      <p:pic>
        <p:nvPicPr>
          <p:cNvPr id="9" name="noye" descr="A picture containing ic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398"/>
            <a:ext cx="2060560" cy="1722201"/>
          </a:xfrm>
          <a:prstGeom prst="rect">
            <a:avLst/>
          </a:prstGeom>
        </p:spPr>
      </p:pic>
      <p:pic>
        <p:nvPicPr>
          <p:cNvPr id="10" name="Picture 9" descr="Ico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5567">
            <a:off x="10214320" y="4785004"/>
            <a:ext cx="1780501" cy="178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Rectangle 11"/>
          <p:cNvSpPr/>
          <p:nvPr/>
        </p:nvSpPr>
        <p:spPr>
          <a:xfrm>
            <a:off x="963537" y="367793"/>
            <a:ext cx="10264925" cy="127201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67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735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1. NHẬN BIẾT MỘT SỐ DỤNG CỤ, HÓA CHẤT. </a:t>
            </a:r>
            <a:endParaRPr kumimoji="0" lang="en-US" sz="3735" b="1" i="0" u="none" strike="noStrike" kern="1200" cap="none" spc="67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THUYẾT TRÌNH MỘT VẤN ĐỀ KHOA HỌC (</a:t>
            </a:r>
            <a:r>
              <a:rPr kumimoji="0" lang="en-US" sz="3735" b="1" i="0" u="none" strike="noStrike" kern="1200" cap="none" spc="67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735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3)</a:t>
            </a:r>
            <a:endParaRPr kumimoji="0" lang="en-US" sz="3735" b="1" i="0" u="none" strike="noStrike" kern="1200" cap="none" spc="67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4435" y="1752909"/>
            <a:ext cx="8983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III.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tr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ì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báo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cáo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khoa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: Rounded Corners 7"/>
          <p:cNvSpPr/>
          <p:nvPr/>
        </p:nvSpPr>
        <p:spPr>
          <a:xfrm>
            <a:off x="746577" y="2556699"/>
            <a:ext cx="10952066" cy="32190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bệnh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– 11.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630" marR="0" lvl="0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10904213" y="4552234"/>
            <a:ext cx="1588859" cy="2285629"/>
          </a:xfrm>
          <a:custGeom>
            <a:avLst/>
            <a:gdLst/>
            <a:ahLst/>
            <a:cxnLst/>
            <a:rect l="l" t="t" r="r" b="b"/>
            <a:pathLst>
              <a:path w="2411799" h="3343916">
                <a:moveTo>
                  <a:pt x="0" y="0"/>
                </a:moveTo>
                <a:lnTo>
                  <a:pt x="2411799" y="0"/>
                </a:lnTo>
                <a:lnTo>
                  <a:pt x="2411799" y="3343916"/>
                </a:lnTo>
                <a:lnTo>
                  <a:pt x="0" y="3343916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pic>
        <p:nvPicPr>
          <p:cNvPr id="2" name="2 Minutes Countdown 4k Giant Clock - Đồng hồ đếm ngược 2 phút">
            <a:hlinkClick r:id="" action="ppaction://media"/>
          </p:cNvPr>
          <p:cNvPicPr>
            <a:picLocks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6850" y="4387850"/>
            <a:ext cx="2147570" cy="120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4105" y="496398"/>
            <a:ext cx="9741514" cy="586520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259553" y="858127"/>
            <a:ext cx="6019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935" y="627294"/>
            <a:ext cx="116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167618" y="2165179"/>
            <a:ext cx="6019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1934347"/>
            <a:ext cx="1167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814934" y="4797081"/>
            <a:ext cx="6019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249" y="4461989"/>
            <a:ext cx="149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027911" y="515485"/>
            <a:ext cx="319412" cy="68528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2057582" y="1517337"/>
            <a:ext cx="381626" cy="129568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1603900" y="3479735"/>
            <a:ext cx="583717" cy="2653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8353" y="323079"/>
            <a:ext cx="9068680" cy="6211842"/>
          </a:xfrm>
          <a:prstGeom prst="rect">
            <a:avLst/>
          </a:prstGeom>
        </p:spPr>
      </p:pic>
      <p:sp>
        <p:nvSpPr>
          <p:cNvPr id="4" name="Left Brace 3"/>
          <p:cNvSpPr/>
          <p:nvPr/>
        </p:nvSpPr>
        <p:spPr>
          <a:xfrm>
            <a:off x="1883110" y="609926"/>
            <a:ext cx="583717" cy="2653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111348" y="1940096"/>
            <a:ext cx="6019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115090" y="1521316"/>
            <a:ext cx="149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1833873" y="3594297"/>
            <a:ext cx="583717" cy="2653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41167" y="4921186"/>
            <a:ext cx="6019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51745" y="4505687"/>
            <a:ext cx="1493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7051" y="972427"/>
            <a:ext cx="10168284" cy="1365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051" y="2314163"/>
            <a:ext cx="10168284" cy="3571410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>
            <a:off x="1536037" y="1169375"/>
            <a:ext cx="319412" cy="685285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912" y="1023663"/>
            <a:ext cx="1167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118929" y="1512017"/>
            <a:ext cx="36310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eft Brace 9"/>
          <p:cNvSpPr/>
          <p:nvPr/>
        </p:nvSpPr>
        <p:spPr>
          <a:xfrm>
            <a:off x="1482033" y="2093065"/>
            <a:ext cx="370524" cy="140950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67426" y="2806244"/>
            <a:ext cx="36310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567" y="2382317"/>
            <a:ext cx="1167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1383834" y="3926494"/>
            <a:ext cx="370524" cy="1409502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2133" y="3926494"/>
            <a:ext cx="1167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37377" y="4623951"/>
            <a:ext cx="36310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2" grpId="0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2570" y="303938"/>
            <a:ext cx="8983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fr-FR" sz="32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: Rounded Corners 7"/>
          <p:cNvSpPr/>
          <p:nvPr/>
        </p:nvSpPr>
        <p:spPr>
          <a:xfrm>
            <a:off x="619967" y="1375013"/>
            <a:ext cx="10952066" cy="32190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SGK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hỏi: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cấu trúc và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defTabSz="685800">
              <a:buFontTx/>
              <a:buChar char="-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dưới dạng sơ đồ tư duy vào giấy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630" indent="-214630" defTabSz="685800">
              <a:buFontTx/>
              <a:buChar char="-"/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7416056" y="4727123"/>
            <a:ext cx="4775944" cy="2130877"/>
          </a:xfrm>
          <a:custGeom>
            <a:avLst/>
            <a:gdLst/>
            <a:ahLst/>
            <a:cxnLst/>
            <a:rect l="l" t="t" r="r" b="b"/>
            <a:pathLst>
              <a:path w="4512944" h="2013901">
                <a:moveTo>
                  <a:pt x="0" y="0"/>
                </a:moveTo>
                <a:lnTo>
                  <a:pt x="4512944" y="0"/>
                </a:lnTo>
                <a:lnTo>
                  <a:pt x="4512944" y="2013902"/>
                </a:lnTo>
                <a:lnTo>
                  <a:pt x="0" y="201390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596" y="5080367"/>
            <a:ext cx="3238695" cy="182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097" y="180871"/>
            <a:ext cx="12058205" cy="642089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963537" y="424063"/>
            <a:ext cx="10264925" cy="127201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200">
              <a:defRPr/>
            </a:pPr>
            <a:r>
              <a:rPr lang="en-US" sz="3735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Bài</a:t>
            </a:r>
            <a:r>
              <a:rPr lang="en-US" sz="3735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 1. NHẬN BIẾT MỘT SỐ DỤNG CỤ, HÓA CHẤT. </a:t>
            </a:r>
            <a:endParaRPr lang="en-US" sz="3735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/>
            </a:endParaRPr>
          </a:p>
          <a:p>
            <a:pPr algn="ctr" defTabSz="1219200">
              <a:defRPr/>
            </a:pPr>
            <a:r>
              <a:rPr lang="en-US" sz="3735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THUYẾT TRÌNH MỘT VẤN ĐỀ KHOA HỌC (</a:t>
            </a:r>
            <a:r>
              <a:rPr lang="en-US" sz="3735" b="1" spc="67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Tiết</a:t>
            </a:r>
            <a:r>
              <a:rPr lang="en-US" sz="3735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anose="020F0502020204030204"/>
              </a:rPr>
              <a:t> 3)</a:t>
            </a:r>
            <a:endParaRPr lang="en-US" sz="3735" b="1" spc="67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63537" y="2018047"/>
            <a:ext cx="110009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Best Kids Science Experiment Illustrations, Royalty-Free Vector ..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091" y="4656406"/>
            <a:ext cx="4582909" cy="22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949469" y="4834741"/>
            <a:ext cx="661181" cy="661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2541659"/>
            <a:ext cx="44958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>
            <a:fillRect/>
          </a:stretch>
        </p:blipFill>
        <p:spPr>
          <a:xfrm>
            <a:off x="7035802" y="3511716"/>
            <a:ext cx="3073399" cy="2975312"/>
          </a:xfrm>
          <a:prstGeom prst="ellipse">
            <a:avLst/>
          </a:prstGeom>
        </p:spPr>
      </p:pic>
      <p:pic>
        <p:nvPicPr>
          <p:cNvPr id="7" name="Picture 6" descr="Ic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1344">
            <a:off x="192644" y="65644"/>
            <a:ext cx="1780501" cy="178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963537" y="424063"/>
            <a:ext cx="10264925" cy="127201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67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735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1. NHẬN BIẾT MỘT SỐ DỤNG CỤ, HÓA CHẤT. </a:t>
            </a:r>
            <a:endParaRPr kumimoji="0" lang="en-US" sz="3735" b="1" i="0" u="none" strike="noStrike" kern="1200" cap="none" spc="67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735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THUYẾT TRÌNH MỘT VẤN ĐỀ KHOA HỌC (</a:t>
            </a:r>
            <a:r>
              <a:rPr kumimoji="0" lang="en-US" sz="3735" b="1" i="0" u="none" strike="noStrike" kern="1200" cap="none" spc="67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735" b="1" i="0" u="none" strike="noStrike" kern="1200" cap="none" spc="67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3)</a:t>
            </a:r>
            <a:endParaRPr kumimoji="0" lang="en-US" sz="3735" b="1" i="0" u="none" strike="noStrike" kern="1200" cap="none" spc="67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3809" y="1743653"/>
            <a:ext cx="1071958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u="sng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utoShape 2" descr="Premium Vector | Science text icon with elements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2" name="Picture 4" descr="Premium Vector | Science text icon with element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010" y="4642338"/>
            <a:ext cx="4127990" cy="221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83809" y="2951870"/>
            <a:ext cx="661181" cy="6611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15325" y="205464"/>
            <a:ext cx="73212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IV.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thuyết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vấn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khoa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: Rounded Corners 7"/>
          <p:cNvSpPr/>
          <p:nvPr/>
        </p:nvSpPr>
        <p:spPr>
          <a:xfrm>
            <a:off x="619967" y="949948"/>
            <a:ext cx="10952066" cy="39707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41275">
            <a:solidFill>
              <a:srgbClr val="000099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+ 3: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 4 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cáo treo tường.</a:t>
            </a:r>
            <a:endParaRPr lang="vi-VN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630" marR="0" lvl="0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 bày dưới dạng sơ đồ tư duy vào giấy 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14630" marR="0" lvl="0" indent="-21463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7416056" y="4727123"/>
            <a:ext cx="4775944" cy="2130877"/>
          </a:xfrm>
          <a:custGeom>
            <a:avLst/>
            <a:gdLst/>
            <a:ahLst/>
            <a:cxnLst/>
            <a:rect l="l" t="t" r="r" b="b"/>
            <a:pathLst>
              <a:path w="4512944" h="2013901">
                <a:moveTo>
                  <a:pt x="0" y="0"/>
                </a:moveTo>
                <a:lnTo>
                  <a:pt x="4512944" y="0"/>
                </a:lnTo>
                <a:lnTo>
                  <a:pt x="4512944" y="2013902"/>
                </a:lnTo>
                <a:lnTo>
                  <a:pt x="0" y="201390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5 Minute Countdown Timer with Music For Kids!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6596" y="5080367"/>
            <a:ext cx="3238695" cy="182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30" y="1844992"/>
            <a:ext cx="10972800" cy="1143000"/>
          </a:xfrm>
        </p:spPr>
        <p:txBody>
          <a:bodyPr/>
          <a:p>
            <a:r>
              <a:rPr lang="en-US"/>
              <a:t>CÁC NHÓM HỌC SINH TRÌNH BÀY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>
            <a:fillRect/>
          </a:stretch>
        </p:blipFill>
        <p:spPr>
          <a:xfrm>
            <a:off x="11176000" y="81943"/>
            <a:ext cx="1254488" cy="1254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59" y="81944"/>
            <a:ext cx="11970681" cy="65801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1898" y="308526"/>
            <a:ext cx="9649558" cy="654947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8507" y="640425"/>
            <a:ext cx="9114985" cy="6217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0434" y="316520"/>
            <a:ext cx="12185196" cy="6541479"/>
            <a:chOff x="90434" y="316520"/>
            <a:chExt cx="12185196" cy="65414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0663" y="316520"/>
              <a:ext cx="12034967" cy="6541479"/>
            </a:xfrm>
            <a:prstGeom prst="rect">
              <a:avLst/>
            </a:prstGeom>
          </p:spPr>
        </p:pic>
        <p:sp>
          <p:nvSpPr>
            <p:cNvPr id="9" name="Rectangle: Rounded Corners 8"/>
            <p:cNvSpPr/>
            <p:nvPr/>
          </p:nvSpPr>
          <p:spPr>
            <a:xfrm>
              <a:off x="90434" y="2371410"/>
              <a:ext cx="2301073" cy="2059913"/>
            </a:xfrm>
            <a:prstGeom prst="round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Báo cáo treo tường</a:t>
              </a:r>
              <a:endPara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2846" y="204128"/>
            <a:ext cx="8846308" cy="644974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968829" y="1328058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3381" y="2013284"/>
            <a:ext cx="50858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en-US" sz="60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6000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1344">
            <a:off x="192644" y="65644"/>
            <a:ext cx="1780501" cy="1780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0425" y="159407"/>
            <a:ext cx="1367705" cy="136770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508064" y="430529"/>
            <a:ext cx="10523511" cy="1134502"/>
          </a:xfrm>
          <a:prstGeom prst="roundRect">
            <a:avLst/>
          </a:prstGeom>
          <a:noFill/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23495" algn="just">
              <a:tabLst>
                <a:tab pos="1306830" algn="l"/>
              </a:tabLst>
            </a:pP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5"/>
          <p:cNvGraphicFramePr>
            <a:graphicFrameLocks noGrp="1"/>
          </p:cNvGraphicFramePr>
          <p:nvPr/>
        </p:nvGraphicFramePr>
        <p:xfrm>
          <a:off x="590845" y="2139827"/>
          <a:ext cx="11310424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6756"/>
                <a:gridCol w="5176911"/>
                <a:gridCol w="3066757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Nhược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mềm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tường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1219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chỉnh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050" name="Picture 2" descr="VRD Research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720" y="5220652"/>
            <a:ext cx="2696673" cy="17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480919" y="5000625"/>
            <a:ext cx="1715770" cy="1857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Trái-Đất-Này-Là-Của-Chúng-Mình-♪-Bé-MAI-VY-Thần-Đồng-Âm-Nhạc-Việt-Nam-_MV-Official_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0039" y="-1334100"/>
            <a:ext cx="1083733" cy="1083733"/>
          </a:xfrm>
          <a:prstGeom prst="rect">
            <a:avLst/>
          </a:prstGeom>
        </p:spPr>
      </p:pic>
      <p:pic>
        <p:nvPicPr>
          <p:cNvPr id="5" name="Câu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95983" y="-453567"/>
            <a:ext cx="406400" cy="4064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1370039" y="1687899"/>
            <a:ext cx="9649256" cy="3896975"/>
          </a:xfrm>
          <a:prstGeom prst="round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40728" y="-126719"/>
            <a:ext cx="3251274" cy="181461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-126718"/>
            <a:ext cx="3251274" cy="181461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27734" y="5451965"/>
            <a:ext cx="1366833" cy="109175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25637" y="893066"/>
            <a:ext cx="868680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BÍ ẨN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/>
          <p:cNvSpPr/>
          <p:nvPr/>
        </p:nvSpPr>
        <p:spPr>
          <a:xfrm>
            <a:off x="1486359" y="1371600"/>
            <a:ext cx="42926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2911" y="2900033"/>
            <a:ext cx="599440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200">
              <a:defRPr/>
            </a:pPr>
            <a:r>
              <a:rPr lang="en-US" sz="4265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VẬN DỤNG</a:t>
            </a:r>
            <a:endParaRPr lang="en-US" sz="4265" dirty="0">
              <a:solidFill>
                <a:prstClr val="black"/>
              </a:solidFill>
              <a:highlight>
                <a:srgbClr val="FFFF00"/>
              </a:highlight>
              <a:latin typeface="Calibri" panose="020F0502020204030204"/>
            </a:endParaRPr>
          </a:p>
        </p:txBody>
      </p:sp>
      <p:pic>
        <p:nvPicPr>
          <p:cNvPr id="5" name="Picture 4" descr="Icon&#10;&#10;Description automatically generated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11344">
            <a:off x="192644" y="65644"/>
            <a:ext cx="1780501" cy="1780501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0" y="3924885"/>
            <a:ext cx="6555795" cy="293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omcore – Low-code multimodal precision health platfor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1592580"/>
            <a:ext cx="45148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561830" y="581757"/>
            <a:ext cx="7906042" cy="1575582"/>
          </a:xfrm>
          <a:prstGeom prst="roundRect">
            <a:avLst/>
          </a:prstGeom>
          <a:noFill/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 Theo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674055" y="4297680"/>
            <a:ext cx="10255347" cy="2138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Tùy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5419579" flipH="1" flipV="1">
            <a:off x="2103728" y="2809941"/>
            <a:ext cx="1657842" cy="835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9" t="11940" r="13022" b="13632"/>
          <a:stretch>
            <a:fillRect/>
          </a:stretch>
        </p:blipFill>
        <p:spPr>
          <a:xfrm>
            <a:off x="0" y="5928"/>
            <a:ext cx="12192000" cy="6852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0125" y="4343400"/>
            <a:ext cx="2921876" cy="2514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928811" y="758683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 DẪN VỀ NHÀ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99414" y="2462199"/>
            <a:ext cx="8551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1.13, 1.14, 1.15 (SBT KHTN 9).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1" y="1819512"/>
            <a:ext cx="7924800" cy="412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16" y="1218034"/>
            <a:ext cx="6647352" cy="4356465"/>
          </a:xfrm>
        </p:spPr>
      </p:pic>
      <p:pic>
        <p:nvPicPr>
          <p:cNvPr id="159" name="Picture 15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669189" y="738409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951397" y="1096861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9227282" y="735985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email"/>
          <a:stretch>
            <a:fillRect/>
          </a:stretch>
        </p:blipFill>
        <p:spPr>
          <a:xfrm>
            <a:off x="4316655" y="3025960"/>
            <a:ext cx="2651990" cy="2651990"/>
          </a:xfrm>
          <a:prstGeom prst="rect">
            <a:avLst/>
          </a:prstGeom>
        </p:spPr>
      </p:pic>
      <p:sp>
        <p:nvSpPr>
          <p:cNvPr id="3" name="Star: 5 Points 2"/>
          <p:cNvSpPr/>
          <p:nvPr/>
        </p:nvSpPr>
        <p:spPr>
          <a:xfrm>
            <a:off x="-325791" y="-245305"/>
            <a:ext cx="3122652" cy="2448780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/>
          <p:cNvSpPr/>
          <p:nvPr/>
        </p:nvSpPr>
        <p:spPr>
          <a:xfrm>
            <a:off x="596897" y="431147"/>
            <a:ext cx="4385374" cy="3299325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5 Points 5"/>
          <p:cNvSpPr/>
          <p:nvPr/>
        </p:nvSpPr>
        <p:spPr>
          <a:xfrm>
            <a:off x="-333068" y="2506082"/>
            <a:ext cx="3122652" cy="2448780"/>
          </a:xfrm>
          <a:prstGeom prst="star5">
            <a:avLst/>
          </a:prstGeom>
          <a:solidFill>
            <a:srgbClr val="FF00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tar: 5 Points 6"/>
          <p:cNvSpPr/>
          <p:nvPr/>
        </p:nvSpPr>
        <p:spPr>
          <a:xfrm>
            <a:off x="435378" y="4032145"/>
            <a:ext cx="3588808" cy="2639810"/>
          </a:xfrm>
          <a:prstGeom prst="star5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mau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email"/>
          <a:stretch>
            <a:fillRect/>
          </a:stretch>
        </p:blipFill>
        <p:spPr>
          <a:xfrm>
            <a:off x="6603952" y="3385245"/>
            <a:ext cx="2633741" cy="2639810"/>
          </a:xfrm>
          <a:prstGeom prst="rect">
            <a:avLst/>
          </a:prstGeom>
        </p:spPr>
      </p:pic>
      <p:pic>
        <p:nvPicPr>
          <p:cNvPr id="10" name="mau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>
            <a:off x="8866455" y="3017994"/>
            <a:ext cx="2651990" cy="26519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70439" y="6058704"/>
            <a:ext cx="95407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NGHIÊN CỨU KHOA HỌC KĨ THUẬT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961180" y="648937"/>
            <a:ext cx="10522857" cy="299108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xảy 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NaOH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      C.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      D.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961180" y="4445683"/>
            <a:ext cx="8792420" cy="18850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233602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xảy 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UcPeriod" startAt="3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4628466"/>
            <a:ext cx="8635998" cy="181860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93661"/>
            <a:ext cx="11108899" cy="347174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xảy ra.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phenolphthalein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2" y="4656601"/>
            <a:ext cx="8675188" cy="193282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Dung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35577" y="410935"/>
            <a:ext cx="11312434" cy="365161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 Có nên tự ý nghiền, trộn các hóa chất không? V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sao?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Có,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không gây nguy hiểm nghiêm trọng cho sức khỏe và môi trường.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Không,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phản ứng xảy ra đơn giản, kiểm soát được.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các phản ứng xảy ra phức tạp, kiểm soát được.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535577" y="4607205"/>
            <a:ext cx="8595360" cy="183986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Không,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vi-VN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535577" y="410936"/>
            <a:ext cx="11416937" cy="3471748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5.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660080" y="4464525"/>
            <a:ext cx="8266876" cy="1982539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imate Change Lesson by Slidesgo">
  <a:themeElements>
    <a:clrScheme name="Simple Light">
      <a:dk1>
        <a:srgbClr val="333333"/>
      </a:dk1>
      <a:lt1>
        <a:srgbClr val="FFFFFF"/>
      </a:lt1>
      <a:dk2>
        <a:srgbClr val="6BE8E4"/>
      </a:dk2>
      <a:lt2>
        <a:srgbClr val="E0FFB8"/>
      </a:lt2>
      <a:accent1>
        <a:srgbClr val="FFDB76"/>
      </a:accent1>
      <a:accent2>
        <a:srgbClr val="FBB98F"/>
      </a:accent2>
      <a:accent3>
        <a:srgbClr val="FF8597"/>
      </a:accent3>
      <a:accent4>
        <a:srgbClr val="7A5C5C"/>
      </a:accent4>
      <a:accent5>
        <a:srgbClr val="26BCB6"/>
      </a:accent5>
      <a:accent6>
        <a:srgbClr val="F58020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4674</Words>
  <Application>WPS Presentation</Application>
  <PresentationFormat>Widescreen</PresentationFormat>
  <Paragraphs>199</Paragraphs>
  <Slides>32</Slides>
  <Notes>4</Notes>
  <HiddenSlides>0</HiddenSlides>
  <MMClips>5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32</vt:i4>
      </vt:variant>
    </vt:vector>
  </HeadingPairs>
  <TitlesOfParts>
    <vt:vector size="53" baseType="lpstr">
      <vt:lpstr>Arial</vt:lpstr>
      <vt:lpstr>SimSun</vt:lpstr>
      <vt:lpstr>Wingdings</vt:lpstr>
      <vt:lpstr>Fredoka</vt:lpstr>
      <vt:lpstr>Segoe Print</vt:lpstr>
      <vt:lpstr>Commissioner</vt:lpstr>
      <vt:lpstr>Arial</vt:lpstr>
      <vt:lpstr>Nunito Light</vt:lpstr>
      <vt:lpstr>Bebas Neue</vt:lpstr>
      <vt:lpstr>#9Slide03 Arima Madurai Black</vt:lpstr>
      <vt:lpstr>#9Slide03 Arima Madurai Bold</vt:lpstr>
      <vt:lpstr>Calibri</vt:lpstr>
      <vt:lpstr>Times New Roman</vt:lpstr>
      <vt:lpstr>Microsoft YaHei</vt:lpstr>
      <vt:lpstr>Arial Unicode MS</vt:lpstr>
      <vt:lpstr>Calibri Light</vt:lpstr>
      <vt:lpstr>Calibri</vt:lpstr>
      <vt:lpstr>Office Theme</vt:lpstr>
      <vt:lpstr>Climate Change Lesson by Slidesgo</vt:lpstr>
      <vt:lpstr>2_Office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</dc:creator>
  <cp:lastModifiedBy>adim</cp:lastModifiedBy>
  <cp:revision>67</cp:revision>
  <dcterms:created xsi:type="dcterms:W3CDTF">2024-06-22T08:55:00Z</dcterms:created>
  <dcterms:modified xsi:type="dcterms:W3CDTF">2024-08-05T02:31:09Z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E1527C8A3A9B41ACB0B43623148EE84B_12</vt:lpwstr>
  </property>
  <property fmtid="{D5CDD505-2E9C-101B-9397-08002B2CF9AE}" pid="3" name="KSOProductBuildVer">
    <vt:lpwstr>1033-12.2.0.17545</vt:lpwstr>
  </property>
</Properties>
</file>