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6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7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2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9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3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3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0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1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7654-8ACD-47DF-937F-7F275A445E15}" type="datetimeFigureOut">
              <a:rPr lang="en-US" smtClean="0"/>
              <a:t>25/05/2021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3CF6A-EB6E-467D-97A6-94A9938D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0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English 9 - Revision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PAST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PERFECT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khứ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3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I. USE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 marL="0" indent="0" algn="just">
              <a:buNone/>
            </a:pPr>
            <a:r>
              <a:rPr lang="vi-VN" dirty="0">
                <a:latin typeface="+mj-lt"/>
              </a:rPr>
              <a:t>Thì quá khứ hoàn thành diễn tả hành động đã xảy ra và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solidFill>
                  <a:srgbClr val="FF0000"/>
                </a:solidFill>
                <a:latin typeface="+mj-lt"/>
              </a:rPr>
              <a:t>trước một thời điểm </a:t>
            </a:r>
            <a:r>
              <a:rPr lang="vi-VN" dirty="0">
                <a:latin typeface="+mj-lt"/>
              </a:rPr>
              <a:t>trong quá khứ, hoặc </a:t>
            </a:r>
            <a:r>
              <a:rPr lang="vi-VN" dirty="0">
                <a:solidFill>
                  <a:srgbClr val="FF0000"/>
                </a:solidFill>
                <a:latin typeface="+mj-lt"/>
              </a:rPr>
              <a:t>trước một hành động khác</a:t>
            </a:r>
            <a:r>
              <a:rPr lang="vi-VN" dirty="0">
                <a:latin typeface="+mj-lt"/>
              </a:rPr>
              <a:t> cũng </a:t>
            </a:r>
            <a:r>
              <a:rPr lang="vi-VN" dirty="0" smtClean="0">
                <a:latin typeface="+mj-lt"/>
              </a:rPr>
              <a:t>đã </a:t>
            </a:r>
            <a:r>
              <a:rPr lang="vi-VN" dirty="0">
                <a:latin typeface="+mj-lt"/>
              </a:rPr>
              <a:t>kết thúc trong quá khứ</a:t>
            </a:r>
            <a:r>
              <a:rPr lang="vi-VN" dirty="0" smtClean="0">
                <a:latin typeface="+mj-lt"/>
              </a:rPr>
              <a:t>.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had had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lunch when she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arrived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QKHT                                QKĐ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=&gt; H/đ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chia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QKHT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H/đ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: chia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QKĐ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4600" y="4114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629400" y="4114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22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II. FORM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(+)    S + had + P2   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Ex: I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had completed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my work before I went to play football.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(-)     S + hadn’t + P2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Ex: I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hadn’t completed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my work before I went to play football.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(?)    Had + S + P2?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Ex: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you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completed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your work before you went to play football?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7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III. SIGNS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91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When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they arrived at the airport, her flight 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had taken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off.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efore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trước 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We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had had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lunch before she arrived.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After we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had had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lunch, she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arried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By the time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 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had cleaned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the house by the time her mother came back.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8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156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English 9 - Revision PAST  PERFECT (Thì Quá khứ hoàn thành)</vt:lpstr>
      <vt:lpstr>I. USE</vt:lpstr>
      <vt:lpstr>II. FORM</vt:lpstr>
      <vt:lpstr>III. SIGNS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 PERFECT (Thì Quá khứ hoàn thành)</dc:title>
  <dc:creator>Admin</dc:creator>
  <cp:lastModifiedBy>TRAN MINH TUAN</cp:lastModifiedBy>
  <cp:revision>6</cp:revision>
  <dcterms:created xsi:type="dcterms:W3CDTF">2020-04-14T02:49:17Z</dcterms:created>
  <dcterms:modified xsi:type="dcterms:W3CDTF">2021-05-24T17:35:52Z</dcterms:modified>
</cp:coreProperties>
</file>