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tmp" ContentType="image/png"/>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3.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4.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53" r:id="rId2"/>
    <p:sldMasterId id="2147483661" r:id="rId3"/>
    <p:sldMasterId id="2147483699" r:id="rId4"/>
    <p:sldMasterId id="2147483705" r:id="rId5"/>
  </p:sldMasterIdLst>
  <p:notesMasterIdLst>
    <p:notesMasterId r:id="rId28"/>
  </p:notesMasterIdLst>
  <p:sldIdLst>
    <p:sldId id="406" r:id="rId6"/>
    <p:sldId id="409" r:id="rId7"/>
    <p:sldId id="411" r:id="rId8"/>
    <p:sldId id="412" r:id="rId9"/>
    <p:sldId id="413" r:id="rId10"/>
    <p:sldId id="437" r:id="rId11"/>
    <p:sldId id="414" r:id="rId12"/>
    <p:sldId id="266" r:id="rId13"/>
    <p:sldId id="427" r:id="rId14"/>
    <p:sldId id="436" r:id="rId15"/>
    <p:sldId id="428" r:id="rId16"/>
    <p:sldId id="394" r:id="rId17"/>
    <p:sldId id="429" r:id="rId18"/>
    <p:sldId id="430" r:id="rId19"/>
    <p:sldId id="431" r:id="rId20"/>
    <p:sldId id="417" r:id="rId21"/>
    <p:sldId id="432" r:id="rId22"/>
    <p:sldId id="433" r:id="rId23"/>
    <p:sldId id="434" r:id="rId24"/>
    <p:sldId id="435" r:id="rId25"/>
    <p:sldId id="438" r:id="rId26"/>
    <p:sldId id="439" r:id="rId27"/>
  </p:sldIdLst>
  <p:sldSz cx="12192000" cy="6858000"/>
  <p:notesSz cx="6858000" cy="9144000"/>
  <p:custDataLst>
    <p:tags r:id="rId29"/>
  </p:custDataLst>
  <p:defaultTextStyle>
    <a:defPPr>
      <a:defRPr lang="zh-CN"/>
    </a:defPPr>
    <a:lvl1pPr marL="0" algn="l" defTabSz="914377" rtl="0" eaLnBrk="1" latinLnBrk="0" hangingPunct="1">
      <a:defRPr sz="1900" kern="1200">
        <a:solidFill>
          <a:schemeClr val="tx1"/>
        </a:solidFill>
        <a:latin typeface="+mn-lt"/>
        <a:ea typeface="+mn-ea"/>
        <a:cs typeface="+mn-cs"/>
      </a:defRPr>
    </a:lvl1pPr>
    <a:lvl2pPr marL="457189" algn="l" defTabSz="914377" rtl="0" eaLnBrk="1" latinLnBrk="0" hangingPunct="1">
      <a:defRPr sz="1900" kern="1200">
        <a:solidFill>
          <a:schemeClr val="tx1"/>
        </a:solidFill>
        <a:latin typeface="+mn-lt"/>
        <a:ea typeface="+mn-ea"/>
        <a:cs typeface="+mn-cs"/>
      </a:defRPr>
    </a:lvl2pPr>
    <a:lvl3pPr marL="914377" algn="l" defTabSz="914377" rtl="0" eaLnBrk="1" latinLnBrk="0" hangingPunct="1">
      <a:defRPr sz="1900" kern="1200">
        <a:solidFill>
          <a:schemeClr val="tx1"/>
        </a:solidFill>
        <a:latin typeface="+mn-lt"/>
        <a:ea typeface="+mn-ea"/>
        <a:cs typeface="+mn-cs"/>
      </a:defRPr>
    </a:lvl3pPr>
    <a:lvl4pPr marL="1371566" algn="l" defTabSz="914377" rtl="0" eaLnBrk="1" latinLnBrk="0" hangingPunct="1">
      <a:defRPr sz="1900" kern="1200">
        <a:solidFill>
          <a:schemeClr val="tx1"/>
        </a:solidFill>
        <a:latin typeface="+mn-lt"/>
        <a:ea typeface="+mn-ea"/>
        <a:cs typeface="+mn-cs"/>
      </a:defRPr>
    </a:lvl4pPr>
    <a:lvl5pPr marL="1828754" algn="l" defTabSz="914377" rtl="0" eaLnBrk="1" latinLnBrk="0" hangingPunct="1">
      <a:defRPr sz="1900" kern="1200">
        <a:solidFill>
          <a:schemeClr val="tx1"/>
        </a:solidFill>
        <a:latin typeface="+mn-lt"/>
        <a:ea typeface="+mn-ea"/>
        <a:cs typeface="+mn-cs"/>
      </a:defRPr>
    </a:lvl5pPr>
    <a:lvl6pPr marL="2285943" algn="l" defTabSz="914377" rtl="0" eaLnBrk="1" latinLnBrk="0" hangingPunct="1">
      <a:defRPr sz="1900" kern="1200">
        <a:solidFill>
          <a:schemeClr val="tx1"/>
        </a:solidFill>
        <a:latin typeface="+mn-lt"/>
        <a:ea typeface="+mn-ea"/>
        <a:cs typeface="+mn-cs"/>
      </a:defRPr>
    </a:lvl6pPr>
    <a:lvl7pPr marL="2743131" algn="l" defTabSz="914377" rtl="0" eaLnBrk="1" latinLnBrk="0" hangingPunct="1">
      <a:defRPr sz="1900" kern="1200">
        <a:solidFill>
          <a:schemeClr val="tx1"/>
        </a:solidFill>
        <a:latin typeface="+mn-lt"/>
        <a:ea typeface="+mn-ea"/>
        <a:cs typeface="+mn-cs"/>
      </a:defRPr>
    </a:lvl7pPr>
    <a:lvl8pPr marL="3200320" algn="l" defTabSz="914377" rtl="0" eaLnBrk="1" latinLnBrk="0" hangingPunct="1">
      <a:defRPr sz="1900" kern="1200">
        <a:solidFill>
          <a:schemeClr val="tx1"/>
        </a:solidFill>
        <a:latin typeface="+mn-lt"/>
        <a:ea typeface="+mn-ea"/>
        <a:cs typeface="+mn-cs"/>
      </a:defRPr>
    </a:lvl8pPr>
    <a:lvl9pPr marL="3657509" algn="l" defTabSz="914377" rtl="0" eaLnBrk="1" latinLnBrk="0" hangingPunct="1">
      <a:defRPr sz="19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CC"/>
    <a:srgbClr val="33CCFF"/>
    <a:srgbClr val="33CC33"/>
    <a:srgbClr val="CC99FF"/>
    <a:srgbClr val="FF0066"/>
    <a:srgbClr val="009900"/>
    <a:srgbClr val="00CC66"/>
    <a:srgbClr val="512274"/>
    <a:srgbClr val="34164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018" autoAdjust="0"/>
    <p:restoredTop sz="94704" autoAdjust="0"/>
  </p:normalViewPr>
  <p:slideViewPr>
    <p:cSldViewPr snapToGrid="0">
      <p:cViewPr varScale="1">
        <p:scale>
          <a:sx n="82" d="100"/>
          <a:sy n="82" d="100"/>
        </p:scale>
        <p:origin x="533" y="48"/>
      </p:cViewPr>
      <p:guideLst>
        <p:guide orient="horz" pos="2160"/>
        <p:guide pos="3840"/>
      </p:guideLst>
    </p:cSldViewPr>
  </p:slideViewPr>
  <p:notesTextViewPr>
    <p:cViewPr>
      <p:scale>
        <a:sx n="1" d="1"/>
        <a:sy n="1" d="1"/>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presProps" Target="presProps.xml"/></Relationships>
</file>

<file path=ppt/diagrams/_rels/data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image" Target="../media/image35.png"/><Relationship Id="rId4" Type="http://schemas.openxmlformats.org/officeDocument/2006/relationships/image" Target="../media/image38.png"/></Relationships>
</file>

<file path=ppt/diagrams/_rels/drawing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image" Target="../media/image35.png"/><Relationship Id="rId4" Type="http://schemas.openxmlformats.org/officeDocument/2006/relationships/image" Target="../media/image38.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B29DA37-AAF2-496A-9A6A-B2DFC1F0B3E6}" type="doc">
      <dgm:prSet loTypeId="urn:microsoft.com/office/officeart/2005/8/layout/vList3" loCatId="picture" qsTypeId="urn:microsoft.com/office/officeart/2005/8/quickstyle/simple1" qsCatId="simple" csTypeId="urn:microsoft.com/office/officeart/2005/8/colors/accent1_2" csCatId="accent1" phldr="1"/>
      <dgm:spPr/>
    </dgm:pt>
    <dgm:pt modelId="{55B93441-AD40-4EA2-879D-84FBAB98C5D0}">
      <dgm:prSet phldrT="[Text]" custT="1"/>
      <dgm:spPr>
        <a:noFill/>
        <a:ln>
          <a:solidFill>
            <a:srgbClr val="FE7C15"/>
          </a:solidFill>
          <a:prstDash val="dash"/>
        </a:ln>
      </dgm:spPr>
      <dgm:t>
        <a:bodyPr/>
        <a:lstStyle/>
        <a:p>
          <a:pPr algn="just"/>
          <a:r>
            <a:rPr lang="en-US" sz="2000" dirty="0">
              <a:solidFill>
                <a:schemeClr val="tx1"/>
              </a:solidFill>
              <a:latin typeface="Times New Roman" panose="02020603050405020304" pitchFamily="18" charset="0"/>
              <a:cs typeface="Times New Roman" panose="02020603050405020304" pitchFamily="18" charset="0"/>
            </a:rPr>
            <a:t>a) </a:t>
          </a:r>
          <a:r>
            <a:rPr lang="en-US" sz="2000" dirty="0" err="1">
              <a:solidFill>
                <a:schemeClr val="tx1"/>
              </a:solidFill>
              <a:latin typeface="Times New Roman" panose="02020603050405020304" pitchFamily="18" charset="0"/>
              <a:cs typeface="Times New Roman" panose="02020603050405020304" pitchFamily="18" charset="0"/>
            </a:rPr>
            <a:t>Bước</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chân</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của</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em</a:t>
          </a:r>
          <a:r>
            <a:rPr lang="en-US" sz="2000" dirty="0">
              <a:solidFill>
                <a:schemeClr val="tx1"/>
              </a:solidFill>
              <a:latin typeface="Times New Roman" panose="02020603050405020304" pitchFamily="18" charset="0"/>
              <a:cs typeface="Times New Roman" panose="02020603050405020304" pitchFamily="18" charset="0"/>
            </a:rPr>
            <a:t>.</a:t>
          </a:r>
        </a:p>
      </dgm:t>
    </dgm:pt>
    <dgm:pt modelId="{B79943A1-5D60-4A1E-9EC4-C8AE49FEE5C8}" type="parTrans" cxnId="{9700CEE7-ED56-4E9E-BDDE-CB97CF26DC49}">
      <dgm:prSet/>
      <dgm:spPr/>
      <dgm:t>
        <a:bodyPr/>
        <a:lstStyle/>
        <a:p>
          <a:endParaRPr lang="en-US" sz="2000">
            <a:solidFill>
              <a:schemeClr val="tx1"/>
            </a:solidFill>
            <a:latin typeface="Times New Roman" panose="02020603050405020304" pitchFamily="18" charset="0"/>
            <a:cs typeface="Times New Roman" panose="02020603050405020304" pitchFamily="18" charset="0"/>
          </a:endParaRPr>
        </a:p>
      </dgm:t>
    </dgm:pt>
    <dgm:pt modelId="{57C9CD51-388C-41A1-805B-39F5C83B5619}" type="sibTrans" cxnId="{9700CEE7-ED56-4E9E-BDDE-CB97CF26DC49}">
      <dgm:prSet/>
      <dgm:spPr/>
      <dgm:t>
        <a:bodyPr/>
        <a:lstStyle/>
        <a:p>
          <a:endParaRPr lang="en-US" sz="2000">
            <a:solidFill>
              <a:schemeClr val="tx1"/>
            </a:solidFill>
            <a:latin typeface="Times New Roman" panose="02020603050405020304" pitchFamily="18" charset="0"/>
            <a:cs typeface="Times New Roman" panose="02020603050405020304" pitchFamily="18" charset="0"/>
          </a:endParaRPr>
        </a:p>
      </dgm:t>
    </dgm:pt>
    <dgm:pt modelId="{5870ABC7-0C47-448D-918C-AB78AA04CEA3}">
      <dgm:prSet phldrT="[Text]" custT="1"/>
      <dgm:spPr>
        <a:noFill/>
        <a:ln>
          <a:solidFill>
            <a:srgbClr val="FE7C15"/>
          </a:solidFill>
          <a:prstDash val="dash"/>
        </a:ln>
      </dgm:spPr>
      <dgm:t>
        <a:bodyPr/>
        <a:lstStyle/>
        <a:p>
          <a:pPr algn="just"/>
          <a:r>
            <a:rPr lang="en-US" sz="2000" dirty="0">
              <a:solidFill>
                <a:schemeClr val="tx1"/>
              </a:solidFill>
              <a:latin typeface="Times New Roman" panose="02020603050405020304" pitchFamily="18" charset="0"/>
              <a:cs typeface="Times New Roman" panose="02020603050405020304" pitchFamily="18" charset="0"/>
            </a:rPr>
            <a:t>b) Chu vi </a:t>
          </a:r>
          <a:r>
            <a:rPr lang="en-US" sz="2000" dirty="0" err="1">
              <a:solidFill>
                <a:schemeClr val="tx1"/>
              </a:solidFill>
              <a:latin typeface="Times New Roman" panose="02020603050405020304" pitchFamily="18" charset="0"/>
              <a:cs typeface="Times New Roman" panose="02020603050405020304" pitchFamily="18" charset="0"/>
            </a:rPr>
            <a:t>ngoài</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của</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miệng</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cốc</a:t>
          </a:r>
          <a:r>
            <a:rPr lang="en-US" sz="2000" dirty="0">
              <a:solidFill>
                <a:schemeClr val="tx1"/>
              </a:solidFill>
              <a:latin typeface="Times New Roman" panose="02020603050405020304" pitchFamily="18" charset="0"/>
              <a:cs typeface="Times New Roman" panose="02020603050405020304" pitchFamily="18" charset="0"/>
            </a:rPr>
            <a:t>.</a:t>
          </a:r>
        </a:p>
      </dgm:t>
    </dgm:pt>
    <dgm:pt modelId="{9C15DC72-99F7-4CEA-A921-CCB0DDD781F9}" type="parTrans" cxnId="{CA98B61A-5E1F-4BD5-8518-9FDCAC5419ED}">
      <dgm:prSet/>
      <dgm:spPr/>
      <dgm:t>
        <a:bodyPr/>
        <a:lstStyle/>
        <a:p>
          <a:endParaRPr lang="en-US" sz="2000">
            <a:solidFill>
              <a:schemeClr val="tx1"/>
            </a:solidFill>
            <a:latin typeface="Times New Roman" panose="02020603050405020304" pitchFamily="18" charset="0"/>
            <a:cs typeface="Times New Roman" panose="02020603050405020304" pitchFamily="18" charset="0"/>
          </a:endParaRPr>
        </a:p>
      </dgm:t>
    </dgm:pt>
    <dgm:pt modelId="{EA87433C-4606-48F2-9DE5-84FEA5072769}" type="sibTrans" cxnId="{CA98B61A-5E1F-4BD5-8518-9FDCAC5419ED}">
      <dgm:prSet/>
      <dgm:spPr/>
      <dgm:t>
        <a:bodyPr/>
        <a:lstStyle/>
        <a:p>
          <a:endParaRPr lang="en-US" sz="2000">
            <a:solidFill>
              <a:schemeClr val="tx1"/>
            </a:solidFill>
            <a:latin typeface="Times New Roman" panose="02020603050405020304" pitchFamily="18" charset="0"/>
            <a:cs typeface="Times New Roman" panose="02020603050405020304" pitchFamily="18" charset="0"/>
          </a:endParaRPr>
        </a:p>
      </dgm:t>
    </dgm:pt>
    <dgm:pt modelId="{D0BA373A-30A7-4696-9DC5-088E86031BD5}">
      <dgm:prSet phldrT="[Text]" custT="1"/>
      <dgm:spPr>
        <a:noFill/>
        <a:ln>
          <a:solidFill>
            <a:srgbClr val="FE7C15"/>
          </a:solidFill>
          <a:prstDash val="dash"/>
        </a:ln>
      </dgm:spPr>
      <dgm:t>
        <a:bodyPr/>
        <a:lstStyle/>
        <a:p>
          <a:pPr algn="just"/>
          <a:r>
            <a:rPr lang="en-US" sz="2000" dirty="0">
              <a:solidFill>
                <a:schemeClr val="tx1"/>
              </a:solidFill>
              <a:latin typeface="Times New Roman" panose="02020603050405020304" pitchFamily="18" charset="0"/>
              <a:cs typeface="Times New Roman" panose="02020603050405020304" pitchFamily="18" charset="0"/>
            </a:rPr>
            <a:t>c) </a:t>
          </a:r>
          <a:r>
            <a:rPr lang="en-US" sz="2000" dirty="0" err="1">
              <a:solidFill>
                <a:schemeClr val="tx1"/>
              </a:solidFill>
              <a:latin typeface="Times New Roman" panose="02020603050405020304" pitchFamily="18" charset="0"/>
              <a:cs typeface="Times New Roman" panose="02020603050405020304" pitchFamily="18" charset="0"/>
            </a:rPr>
            <a:t>Độ</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cao</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cửa</a:t>
          </a:r>
          <a:r>
            <a:rPr lang="en-US" sz="2000" dirty="0">
              <a:solidFill>
                <a:schemeClr val="tx1"/>
              </a:solidFill>
              <a:latin typeface="Times New Roman" panose="02020603050405020304" pitchFamily="18" charset="0"/>
              <a:cs typeface="Times New Roman" panose="02020603050405020304" pitchFamily="18" charset="0"/>
            </a:rPr>
            <a:t> ra </a:t>
          </a:r>
          <a:r>
            <a:rPr lang="en-US" sz="2000" dirty="0" err="1">
              <a:solidFill>
                <a:schemeClr val="tx1"/>
              </a:solidFill>
              <a:latin typeface="Times New Roman" panose="02020603050405020304" pitchFamily="18" charset="0"/>
              <a:cs typeface="Times New Roman" panose="02020603050405020304" pitchFamily="18" charset="0"/>
            </a:rPr>
            <a:t>vào</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của</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lớp</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học</a:t>
          </a:r>
          <a:r>
            <a:rPr lang="en-US" sz="2000" dirty="0">
              <a:solidFill>
                <a:schemeClr val="tx1"/>
              </a:solidFill>
              <a:latin typeface="Times New Roman" panose="02020603050405020304" pitchFamily="18" charset="0"/>
              <a:cs typeface="Times New Roman" panose="02020603050405020304" pitchFamily="18" charset="0"/>
            </a:rPr>
            <a:t>.</a:t>
          </a:r>
        </a:p>
      </dgm:t>
    </dgm:pt>
    <dgm:pt modelId="{0B46E2E5-0AE1-4E0B-B99C-49DC37ECCCC0}" type="parTrans" cxnId="{1D87707B-AD7A-4F18-A5B0-1085CEAADFFC}">
      <dgm:prSet/>
      <dgm:spPr/>
      <dgm:t>
        <a:bodyPr/>
        <a:lstStyle/>
        <a:p>
          <a:endParaRPr lang="en-US" sz="2000">
            <a:solidFill>
              <a:schemeClr val="tx1"/>
            </a:solidFill>
            <a:latin typeface="Times New Roman" panose="02020603050405020304" pitchFamily="18" charset="0"/>
            <a:cs typeface="Times New Roman" panose="02020603050405020304" pitchFamily="18" charset="0"/>
          </a:endParaRPr>
        </a:p>
      </dgm:t>
    </dgm:pt>
    <dgm:pt modelId="{B882D05A-5A60-4555-AAE4-838722109718}" type="sibTrans" cxnId="{1D87707B-AD7A-4F18-A5B0-1085CEAADFFC}">
      <dgm:prSet/>
      <dgm:spPr/>
      <dgm:t>
        <a:bodyPr/>
        <a:lstStyle/>
        <a:p>
          <a:endParaRPr lang="en-US" sz="2000">
            <a:solidFill>
              <a:schemeClr val="tx1"/>
            </a:solidFill>
            <a:latin typeface="Times New Roman" panose="02020603050405020304" pitchFamily="18" charset="0"/>
            <a:cs typeface="Times New Roman" panose="02020603050405020304" pitchFamily="18" charset="0"/>
          </a:endParaRPr>
        </a:p>
      </dgm:t>
    </dgm:pt>
    <dgm:pt modelId="{33D1B37C-8AD7-442C-934D-BF151C37C441}">
      <dgm:prSet phldrT="[Text]" custT="1"/>
      <dgm:spPr>
        <a:noFill/>
        <a:ln>
          <a:solidFill>
            <a:srgbClr val="FE7C15"/>
          </a:solidFill>
          <a:prstDash val="dash"/>
        </a:ln>
      </dgm:spPr>
      <dgm:t>
        <a:bodyPr/>
        <a:lstStyle/>
        <a:p>
          <a:pPr algn="just"/>
          <a:r>
            <a:rPr lang="en-US" sz="2000" dirty="0">
              <a:solidFill>
                <a:schemeClr val="tx1"/>
              </a:solidFill>
              <a:latin typeface="Times New Roman" panose="02020603050405020304" pitchFamily="18" charset="0"/>
              <a:cs typeface="Times New Roman" panose="02020603050405020304" pitchFamily="18" charset="0"/>
            </a:rPr>
            <a:t>d) </a:t>
          </a:r>
          <a:r>
            <a:rPr lang="en-US" sz="2000" dirty="0" err="1">
              <a:solidFill>
                <a:schemeClr val="tx1"/>
              </a:solidFill>
              <a:latin typeface="Times New Roman" panose="02020603050405020304" pitchFamily="18" charset="0"/>
              <a:cs typeface="Times New Roman" panose="02020603050405020304" pitchFamily="18" charset="0"/>
            </a:rPr>
            <a:t>Đường</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kính</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trong</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của</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miệng</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cốc</a:t>
          </a:r>
          <a:r>
            <a:rPr lang="en-US" sz="2000" dirty="0">
              <a:solidFill>
                <a:schemeClr val="tx1"/>
              </a:solidFill>
              <a:latin typeface="Times New Roman" panose="02020603050405020304" pitchFamily="18" charset="0"/>
              <a:cs typeface="Times New Roman" panose="02020603050405020304" pitchFamily="18" charset="0"/>
            </a:rPr>
            <a:t>.</a:t>
          </a:r>
        </a:p>
      </dgm:t>
    </dgm:pt>
    <dgm:pt modelId="{E6F3F6CC-CCA0-43BC-A598-6392DF52B395}" type="parTrans" cxnId="{D4544322-EEC6-4EA4-A915-D215097F2413}">
      <dgm:prSet/>
      <dgm:spPr/>
      <dgm:t>
        <a:bodyPr/>
        <a:lstStyle/>
        <a:p>
          <a:endParaRPr lang="en-US" sz="2000">
            <a:solidFill>
              <a:schemeClr val="tx1"/>
            </a:solidFill>
            <a:latin typeface="Times New Roman" panose="02020603050405020304" pitchFamily="18" charset="0"/>
            <a:cs typeface="Times New Roman" panose="02020603050405020304" pitchFamily="18" charset="0"/>
          </a:endParaRPr>
        </a:p>
      </dgm:t>
    </dgm:pt>
    <dgm:pt modelId="{05649D76-77C2-4102-9F17-9BF8D1888884}" type="sibTrans" cxnId="{D4544322-EEC6-4EA4-A915-D215097F2413}">
      <dgm:prSet/>
      <dgm:spPr/>
      <dgm:t>
        <a:bodyPr/>
        <a:lstStyle/>
        <a:p>
          <a:endParaRPr lang="en-US" sz="2000">
            <a:solidFill>
              <a:schemeClr val="tx1"/>
            </a:solidFill>
            <a:latin typeface="Times New Roman" panose="02020603050405020304" pitchFamily="18" charset="0"/>
            <a:cs typeface="Times New Roman" panose="02020603050405020304" pitchFamily="18" charset="0"/>
          </a:endParaRPr>
        </a:p>
      </dgm:t>
    </dgm:pt>
    <dgm:pt modelId="{B5A5E575-BE51-4B86-9A6F-A1F0C8BA231D}">
      <dgm:prSet phldrT="[Text]" custT="1"/>
      <dgm:spPr>
        <a:noFill/>
        <a:ln>
          <a:solidFill>
            <a:srgbClr val="FE7C15"/>
          </a:solidFill>
          <a:prstDash val="dash"/>
        </a:ln>
      </dgm:spPr>
      <dgm:t>
        <a:bodyPr/>
        <a:lstStyle/>
        <a:p>
          <a:pPr algn="just"/>
          <a:r>
            <a:rPr lang="en-US" sz="2000" dirty="0">
              <a:solidFill>
                <a:schemeClr val="tx1"/>
              </a:solidFill>
              <a:latin typeface="Times New Roman" panose="02020603050405020304" pitchFamily="18" charset="0"/>
              <a:cs typeface="Times New Roman" panose="02020603050405020304" pitchFamily="18" charset="0"/>
            </a:rPr>
            <a:t>e) </a:t>
          </a:r>
          <a:r>
            <a:rPr lang="en-US" sz="2000" dirty="0" err="1">
              <a:solidFill>
                <a:schemeClr val="tx1"/>
              </a:solidFill>
              <a:latin typeface="Times New Roman" panose="02020603050405020304" pitchFamily="18" charset="0"/>
              <a:cs typeface="Times New Roman" panose="02020603050405020304" pitchFamily="18" charset="0"/>
            </a:rPr>
            <a:t>Đường</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kính</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ngoài</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của</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ống</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nhựa</a:t>
          </a:r>
          <a:r>
            <a:rPr lang="en-US" sz="2000" dirty="0">
              <a:solidFill>
                <a:schemeClr val="tx1"/>
              </a:solidFill>
              <a:latin typeface="Times New Roman" panose="02020603050405020304" pitchFamily="18" charset="0"/>
              <a:cs typeface="Times New Roman" panose="02020603050405020304" pitchFamily="18" charset="0"/>
            </a:rPr>
            <a:t>.</a:t>
          </a:r>
        </a:p>
      </dgm:t>
    </dgm:pt>
    <dgm:pt modelId="{9294A40A-6B1F-4E45-9674-8F429F38A09A}" type="parTrans" cxnId="{2E63EFF1-FC68-44A0-923B-E33AFA24945F}">
      <dgm:prSet/>
      <dgm:spPr/>
      <dgm:t>
        <a:bodyPr/>
        <a:lstStyle/>
        <a:p>
          <a:endParaRPr lang="en-US" sz="2000">
            <a:solidFill>
              <a:schemeClr val="tx1"/>
            </a:solidFill>
            <a:latin typeface="Times New Roman" panose="02020603050405020304" pitchFamily="18" charset="0"/>
            <a:cs typeface="Times New Roman" panose="02020603050405020304" pitchFamily="18" charset="0"/>
          </a:endParaRPr>
        </a:p>
      </dgm:t>
    </dgm:pt>
    <dgm:pt modelId="{0B3D5E11-2CB3-4439-B2CA-9F85B1D97F63}" type="sibTrans" cxnId="{2E63EFF1-FC68-44A0-923B-E33AFA24945F}">
      <dgm:prSet/>
      <dgm:spPr/>
      <dgm:t>
        <a:bodyPr/>
        <a:lstStyle/>
        <a:p>
          <a:endParaRPr lang="en-US" sz="2000">
            <a:solidFill>
              <a:schemeClr val="tx1"/>
            </a:solidFill>
            <a:latin typeface="Times New Roman" panose="02020603050405020304" pitchFamily="18" charset="0"/>
            <a:cs typeface="Times New Roman" panose="02020603050405020304" pitchFamily="18" charset="0"/>
          </a:endParaRPr>
        </a:p>
      </dgm:t>
    </dgm:pt>
    <dgm:pt modelId="{22D55F09-3AC1-488D-932D-430A64A54DB7}" type="pres">
      <dgm:prSet presAssocID="{BB29DA37-AAF2-496A-9A6A-B2DFC1F0B3E6}" presName="linearFlow" presStyleCnt="0">
        <dgm:presLayoutVars>
          <dgm:dir/>
          <dgm:resizeHandles val="exact"/>
        </dgm:presLayoutVars>
      </dgm:prSet>
      <dgm:spPr/>
    </dgm:pt>
    <dgm:pt modelId="{A6BAACC0-5A87-47AD-B821-A7B26584F1CD}" type="pres">
      <dgm:prSet presAssocID="{55B93441-AD40-4EA2-879D-84FBAB98C5D0}" presName="composite" presStyleCnt="0"/>
      <dgm:spPr/>
    </dgm:pt>
    <dgm:pt modelId="{6FB02BE1-A380-4299-B80C-E58F8D34EED0}" type="pres">
      <dgm:prSet presAssocID="{55B93441-AD40-4EA2-879D-84FBAB98C5D0}" presName="imgShp" presStyleLbl="fgImgPlace1" presStyleIdx="0" presStyleCnt="5"/>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a:ln>
          <a:solidFill>
            <a:schemeClr val="tx1"/>
          </a:solidFill>
        </a:ln>
      </dgm:spPr>
    </dgm:pt>
    <dgm:pt modelId="{5798A4E3-7CFD-47AF-9252-BA6D7583B37C}" type="pres">
      <dgm:prSet presAssocID="{55B93441-AD40-4EA2-879D-84FBAB98C5D0}" presName="txShp" presStyleLbl="node1" presStyleIdx="0" presStyleCnt="5">
        <dgm:presLayoutVars>
          <dgm:bulletEnabled val="1"/>
        </dgm:presLayoutVars>
      </dgm:prSet>
      <dgm:spPr/>
    </dgm:pt>
    <dgm:pt modelId="{2FBA2D87-BD39-468D-8842-9A790398FA73}" type="pres">
      <dgm:prSet presAssocID="{57C9CD51-388C-41A1-805B-39F5C83B5619}" presName="spacing" presStyleCnt="0"/>
      <dgm:spPr/>
    </dgm:pt>
    <dgm:pt modelId="{E3AE3F70-CBAD-4ED4-8011-7D455CAC0470}" type="pres">
      <dgm:prSet presAssocID="{5870ABC7-0C47-448D-918C-AB78AA04CEA3}" presName="composite" presStyleCnt="0"/>
      <dgm:spPr/>
    </dgm:pt>
    <dgm:pt modelId="{81681F33-ED4F-45BA-A367-7FB199385AC6}" type="pres">
      <dgm:prSet presAssocID="{5870ABC7-0C47-448D-918C-AB78AA04CEA3}" presName="imgShp" presStyleLbl="fgImgPlace1" presStyleIdx="1" presStyleCnt="5"/>
      <dgm:spPr>
        <a:blipFill>
          <a:blip xmlns:r="http://schemas.openxmlformats.org/officeDocument/2006/relationships" r:embed="rId2">
            <a:extLst>
              <a:ext uri="{28A0092B-C50C-407E-A947-70E740481C1C}">
                <a14:useLocalDpi xmlns:a14="http://schemas.microsoft.com/office/drawing/2010/main" val="0"/>
              </a:ext>
            </a:extLst>
          </a:blip>
          <a:srcRect/>
          <a:stretch>
            <a:fillRect t="-15000" b="-15000"/>
          </a:stretch>
        </a:blipFill>
        <a:ln>
          <a:solidFill>
            <a:schemeClr val="tx1"/>
          </a:solidFill>
        </a:ln>
      </dgm:spPr>
    </dgm:pt>
    <dgm:pt modelId="{5418CCEC-1BE8-4E01-BD82-0EE009499A58}" type="pres">
      <dgm:prSet presAssocID="{5870ABC7-0C47-448D-918C-AB78AA04CEA3}" presName="txShp" presStyleLbl="node1" presStyleIdx="1" presStyleCnt="5">
        <dgm:presLayoutVars>
          <dgm:bulletEnabled val="1"/>
        </dgm:presLayoutVars>
      </dgm:prSet>
      <dgm:spPr/>
    </dgm:pt>
    <dgm:pt modelId="{AE54B2D6-84D2-4A9B-B9B2-304AA9873F2D}" type="pres">
      <dgm:prSet presAssocID="{EA87433C-4606-48F2-9DE5-84FEA5072769}" presName="spacing" presStyleCnt="0"/>
      <dgm:spPr/>
    </dgm:pt>
    <dgm:pt modelId="{258D88F2-8DC8-4905-A51A-1E2033693BD4}" type="pres">
      <dgm:prSet presAssocID="{D0BA373A-30A7-4696-9DC5-088E86031BD5}" presName="composite" presStyleCnt="0"/>
      <dgm:spPr/>
    </dgm:pt>
    <dgm:pt modelId="{71106DA3-6471-4560-9C09-26AF59436457}" type="pres">
      <dgm:prSet presAssocID="{D0BA373A-30A7-4696-9DC5-088E86031BD5}" presName="imgShp" presStyleLbl="fgImgPlace1" presStyleIdx="2" presStyleCnt="5"/>
      <dgm:spPr>
        <a:blipFill>
          <a:blip xmlns:r="http://schemas.openxmlformats.org/officeDocument/2006/relationships" r:embed="rId3">
            <a:extLst>
              <a:ext uri="{28A0092B-C50C-407E-A947-70E740481C1C}">
                <a14:useLocalDpi xmlns:a14="http://schemas.microsoft.com/office/drawing/2010/main" val="0"/>
              </a:ext>
            </a:extLst>
          </a:blip>
          <a:srcRect/>
          <a:stretch>
            <a:fillRect t="-16000" b="-16000"/>
          </a:stretch>
        </a:blipFill>
        <a:ln>
          <a:solidFill>
            <a:schemeClr val="tx1"/>
          </a:solidFill>
        </a:ln>
      </dgm:spPr>
    </dgm:pt>
    <dgm:pt modelId="{F26C112D-DC84-427F-8DD5-510D5EDAE556}" type="pres">
      <dgm:prSet presAssocID="{D0BA373A-30A7-4696-9DC5-088E86031BD5}" presName="txShp" presStyleLbl="node1" presStyleIdx="2" presStyleCnt="5">
        <dgm:presLayoutVars>
          <dgm:bulletEnabled val="1"/>
        </dgm:presLayoutVars>
      </dgm:prSet>
      <dgm:spPr/>
    </dgm:pt>
    <dgm:pt modelId="{8E0ED7AF-57E8-4FC0-8276-5215F1BB7B67}" type="pres">
      <dgm:prSet presAssocID="{B882D05A-5A60-4555-AAE4-838722109718}" presName="spacing" presStyleCnt="0"/>
      <dgm:spPr/>
    </dgm:pt>
    <dgm:pt modelId="{FFE6097D-E385-4FF7-96B6-EC012698A812}" type="pres">
      <dgm:prSet presAssocID="{33D1B37C-8AD7-442C-934D-BF151C37C441}" presName="composite" presStyleCnt="0"/>
      <dgm:spPr/>
    </dgm:pt>
    <dgm:pt modelId="{1448071A-AAC9-4759-98AF-C68CD4B62CC4}" type="pres">
      <dgm:prSet presAssocID="{33D1B37C-8AD7-442C-934D-BF151C37C441}" presName="imgShp" presStyleLbl="fgImgPlace1" presStyleIdx="3" presStyleCnt="5"/>
      <dgm:spPr>
        <a:blipFill>
          <a:blip xmlns:r="http://schemas.openxmlformats.org/officeDocument/2006/relationships" r:embed="rId2">
            <a:extLst>
              <a:ext uri="{28A0092B-C50C-407E-A947-70E740481C1C}">
                <a14:useLocalDpi xmlns:a14="http://schemas.microsoft.com/office/drawing/2010/main" val="0"/>
              </a:ext>
            </a:extLst>
          </a:blip>
          <a:srcRect/>
          <a:stretch>
            <a:fillRect t="-15000" b="-15000"/>
          </a:stretch>
        </a:blipFill>
        <a:ln>
          <a:solidFill>
            <a:schemeClr val="tx1"/>
          </a:solidFill>
        </a:ln>
      </dgm:spPr>
    </dgm:pt>
    <dgm:pt modelId="{C2863621-16E3-43E0-8781-742E291009E9}" type="pres">
      <dgm:prSet presAssocID="{33D1B37C-8AD7-442C-934D-BF151C37C441}" presName="txShp" presStyleLbl="node1" presStyleIdx="3" presStyleCnt="5">
        <dgm:presLayoutVars>
          <dgm:bulletEnabled val="1"/>
        </dgm:presLayoutVars>
      </dgm:prSet>
      <dgm:spPr/>
    </dgm:pt>
    <dgm:pt modelId="{BC60FB90-0682-4EFB-809A-655FD229969F}" type="pres">
      <dgm:prSet presAssocID="{05649D76-77C2-4102-9F17-9BF8D1888884}" presName="spacing" presStyleCnt="0"/>
      <dgm:spPr/>
    </dgm:pt>
    <dgm:pt modelId="{070E660B-AA4E-4D63-A9F6-99EDC84AAEB2}" type="pres">
      <dgm:prSet presAssocID="{B5A5E575-BE51-4B86-9A6F-A1F0C8BA231D}" presName="composite" presStyleCnt="0"/>
      <dgm:spPr/>
    </dgm:pt>
    <dgm:pt modelId="{7F314866-7C64-42E2-8AD9-6F82126D6355}" type="pres">
      <dgm:prSet presAssocID="{B5A5E575-BE51-4B86-9A6F-A1F0C8BA231D}" presName="imgShp" presStyleLbl="fgImgPlace1" presStyleIdx="4" presStyleCnt="5"/>
      <dgm:spPr>
        <a:blipFill>
          <a:blip xmlns:r="http://schemas.openxmlformats.org/officeDocument/2006/relationships" r:embed="rId4">
            <a:extLst>
              <a:ext uri="{28A0092B-C50C-407E-A947-70E740481C1C}">
                <a14:useLocalDpi xmlns:a14="http://schemas.microsoft.com/office/drawing/2010/main" val="0"/>
              </a:ext>
            </a:extLst>
          </a:blip>
          <a:srcRect/>
          <a:stretch>
            <a:fillRect l="-27000" r="-27000"/>
          </a:stretch>
        </a:blipFill>
        <a:ln>
          <a:solidFill>
            <a:schemeClr val="tx1"/>
          </a:solidFill>
        </a:ln>
      </dgm:spPr>
    </dgm:pt>
    <dgm:pt modelId="{DDD42611-369A-433A-BD88-B606943479AA}" type="pres">
      <dgm:prSet presAssocID="{B5A5E575-BE51-4B86-9A6F-A1F0C8BA231D}" presName="txShp" presStyleLbl="node1" presStyleIdx="4" presStyleCnt="5">
        <dgm:presLayoutVars>
          <dgm:bulletEnabled val="1"/>
        </dgm:presLayoutVars>
      </dgm:prSet>
      <dgm:spPr/>
    </dgm:pt>
  </dgm:ptLst>
  <dgm:cxnLst>
    <dgm:cxn modelId="{CA98B61A-5E1F-4BD5-8518-9FDCAC5419ED}" srcId="{BB29DA37-AAF2-496A-9A6A-B2DFC1F0B3E6}" destId="{5870ABC7-0C47-448D-918C-AB78AA04CEA3}" srcOrd="1" destOrd="0" parTransId="{9C15DC72-99F7-4CEA-A921-CCB0DDD781F9}" sibTransId="{EA87433C-4606-48F2-9DE5-84FEA5072769}"/>
    <dgm:cxn modelId="{D4544322-EEC6-4EA4-A915-D215097F2413}" srcId="{BB29DA37-AAF2-496A-9A6A-B2DFC1F0B3E6}" destId="{33D1B37C-8AD7-442C-934D-BF151C37C441}" srcOrd="3" destOrd="0" parTransId="{E6F3F6CC-CCA0-43BC-A598-6392DF52B395}" sibTransId="{05649D76-77C2-4102-9F17-9BF8D1888884}"/>
    <dgm:cxn modelId="{A339E532-AF78-4D00-82FC-35C22A5BBE19}" type="presOf" srcId="{D0BA373A-30A7-4696-9DC5-088E86031BD5}" destId="{F26C112D-DC84-427F-8DD5-510D5EDAE556}" srcOrd="0" destOrd="0" presId="urn:microsoft.com/office/officeart/2005/8/layout/vList3"/>
    <dgm:cxn modelId="{46BC4666-9C19-4753-A258-DE45F5BBFA4B}" type="presOf" srcId="{B5A5E575-BE51-4B86-9A6F-A1F0C8BA231D}" destId="{DDD42611-369A-433A-BD88-B606943479AA}" srcOrd="0" destOrd="0" presId="urn:microsoft.com/office/officeart/2005/8/layout/vList3"/>
    <dgm:cxn modelId="{ED08DD55-0502-417F-88DE-93BFA0809B65}" type="presOf" srcId="{33D1B37C-8AD7-442C-934D-BF151C37C441}" destId="{C2863621-16E3-43E0-8781-742E291009E9}" srcOrd="0" destOrd="0" presId="urn:microsoft.com/office/officeart/2005/8/layout/vList3"/>
    <dgm:cxn modelId="{8DAC1558-F9F6-4FCC-BD2D-4721A6B763EF}" type="presOf" srcId="{5870ABC7-0C47-448D-918C-AB78AA04CEA3}" destId="{5418CCEC-1BE8-4E01-BD82-0EE009499A58}" srcOrd="0" destOrd="0" presId="urn:microsoft.com/office/officeart/2005/8/layout/vList3"/>
    <dgm:cxn modelId="{1D87707B-AD7A-4F18-A5B0-1085CEAADFFC}" srcId="{BB29DA37-AAF2-496A-9A6A-B2DFC1F0B3E6}" destId="{D0BA373A-30A7-4696-9DC5-088E86031BD5}" srcOrd="2" destOrd="0" parTransId="{0B46E2E5-0AE1-4E0B-B99C-49DC37ECCCC0}" sibTransId="{B882D05A-5A60-4555-AAE4-838722109718}"/>
    <dgm:cxn modelId="{2B5046AC-5B55-4EDA-8985-518730CFD520}" type="presOf" srcId="{55B93441-AD40-4EA2-879D-84FBAB98C5D0}" destId="{5798A4E3-7CFD-47AF-9252-BA6D7583B37C}" srcOrd="0" destOrd="0" presId="urn:microsoft.com/office/officeart/2005/8/layout/vList3"/>
    <dgm:cxn modelId="{9700CEE7-ED56-4E9E-BDDE-CB97CF26DC49}" srcId="{BB29DA37-AAF2-496A-9A6A-B2DFC1F0B3E6}" destId="{55B93441-AD40-4EA2-879D-84FBAB98C5D0}" srcOrd="0" destOrd="0" parTransId="{B79943A1-5D60-4A1E-9EC4-C8AE49FEE5C8}" sibTransId="{57C9CD51-388C-41A1-805B-39F5C83B5619}"/>
    <dgm:cxn modelId="{05FBF6F0-F8E3-495A-90A0-7F57D032FD33}" type="presOf" srcId="{BB29DA37-AAF2-496A-9A6A-B2DFC1F0B3E6}" destId="{22D55F09-3AC1-488D-932D-430A64A54DB7}" srcOrd="0" destOrd="0" presId="urn:microsoft.com/office/officeart/2005/8/layout/vList3"/>
    <dgm:cxn modelId="{2E63EFF1-FC68-44A0-923B-E33AFA24945F}" srcId="{BB29DA37-AAF2-496A-9A6A-B2DFC1F0B3E6}" destId="{B5A5E575-BE51-4B86-9A6F-A1F0C8BA231D}" srcOrd="4" destOrd="0" parTransId="{9294A40A-6B1F-4E45-9674-8F429F38A09A}" sibTransId="{0B3D5E11-2CB3-4439-B2CA-9F85B1D97F63}"/>
    <dgm:cxn modelId="{ADEF1372-D0DB-4EA0-833D-7C45FEA0587E}" type="presParOf" srcId="{22D55F09-3AC1-488D-932D-430A64A54DB7}" destId="{A6BAACC0-5A87-47AD-B821-A7B26584F1CD}" srcOrd="0" destOrd="0" presId="urn:microsoft.com/office/officeart/2005/8/layout/vList3"/>
    <dgm:cxn modelId="{597E398C-0D8C-4BE2-AD5B-3D96CBC89634}" type="presParOf" srcId="{A6BAACC0-5A87-47AD-B821-A7B26584F1CD}" destId="{6FB02BE1-A380-4299-B80C-E58F8D34EED0}" srcOrd="0" destOrd="0" presId="urn:microsoft.com/office/officeart/2005/8/layout/vList3"/>
    <dgm:cxn modelId="{0DAF1B36-A233-4CC9-A80B-A63EA342AF9B}" type="presParOf" srcId="{A6BAACC0-5A87-47AD-B821-A7B26584F1CD}" destId="{5798A4E3-7CFD-47AF-9252-BA6D7583B37C}" srcOrd="1" destOrd="0" presId="urn:microsoft.com/office/officeart/2005/8/layout/vList3"/>
    <dgm:cxn modelId="{B76B12C7-3086-4F84-83B8-BB166F852EE2}" type="presParOf" srcId="{22D55F09-3AC1-488D-932D-430A64A54DB7}" destId="{2FBA2D87-BD39-468D-8842-9A790398FA73}" srcOrd="1" destOrd="0" presId="urn:microsoft.com/office/officeart/2005/8/layout/vList3"/>
    <dgm:cxn modelId="{F4081110-0BB2-4478-AE25-CF6904E46986}" type="presParOf" srcId="{22D55F09-3AC1-488D-932D-430A64A54DB7}" destId="{E3AE3F70-CBAD-4ED4-8011-7D455CAC0470}" srcOrd="2" destOrd="0" presId="urn:microsoft.com/office/officeart/2005/8/layout/vList3"/>
    <dgm:cxn modelId="{5304FD59-C0FC-4651-8BF5-362100B8EEB5}" type="presParOf" srcId="{E3AE3F70-CBAD-4ED4-8011-7D455CAC0470}" destId="{81681F33-ED4F-45BA-A367-7FB199385AC6}" srcOrd="0" destOrd="0" presId="urn:microsoft.com/office/officeart/2005/8/layout/vList3"/>
    <dgm:cxn modelId="{A888267B-E34A-4FA9-AB21-854E1EDA4E7F}" type="presParOf" srcId="{E3AE3F70-CBAD-4ED4-8011-7D455CAC0470}" destId="{5418CCEC-1BE8-4E01-BD82-0EE009499A58}" srcOrd="1" destOrd="0" presId="urn:microsoft.com/office/officeart/2005/8/layout/vList3"/>
    <dgm:cxn modelId="{1D5F90BA-00DB-493B-9E8F-FB99244F965A}" type="presParOf" srcId="{22D55F09-3AC1-488D-932D-430A64A54DB7}" destId="{AE54B2D6-84D2-4A9B-B9B2-304AA9873F2D}" srcOrd="3" destOrd="0" presId="urn:microsoft.com/office/officeart/2005/8/layout/vList3"/>
    <dgm:cxn modelId="{CBFDC7E1-D885-49D6-A664-E498608CAC50}" type="presParOf" srcId="{22D55F09-3AC1-488D-932D-430A64A54DB7}" destId="{258D88F2-8DC8-4905-A51A-1E2033693BD4}" srcOrd="4" destOrd="0" presId="urn:microsoft.com/office/officeart/2005/8/layout/vList3"/>
    <dgm:cxn modelId="{5A7CFEEA-88AF-442E-88A2-87514ED1FC4A}" type="presParOf" srcId="{258D88F2-8DC8-4905-A51A-1E2033693BD4}" destId="{71106DA3-6471-4560-9C09-26AF59436457}" srcOrd="0" destOrd="0" presId="urn:microsoft.com/office/officeart/2005/8/layout/vList3"/>
    <dgm:cxn modelId="{3C0DD859-B98C-4039-AD66-CFC13F400615}" type="presParOf" srcId="{258D88F2-8DC8-4905-A51A-1E2033693BD4}" destId="{F26C112D-DC84-427F-8DD5-510D5EDAE556}" srcOrd="1" destOrd="0" presId="urn:microsoft.com/office/officeart/2005/8/layout/vList3"/>
    <dgm:cxn modelId="{EFA8C5C2-990E-4D35-BED8-E628F4BB25AA}" type="presParOf" srcId="{22D55F09-3AC1-488D-932D-430A64A54DB7}" destId="{8E0ED7AF-57E8-4FC0-8276-5215F1BB7B67}" srcOrd="5" destOrd="0" presId="urn:microsoft.com/office/officeart/2005/8/layout/vList3"/>
    <dgm:cxn modelId="{A4938B67-499C-4710-9BBC-684CE1DB5A7A}" type="presParOf" srcId="{22D55F09-3AC1-488D-932D-430A64A54DB7}" destId="{FFE6097D-E385-4FF7-96B6-EC012698A812}" srcOrd="6" destOrd="0" presId="urn:microsoft.com/office/officeart/2005/8/layout/vList3"/>
    <dgm:cxn modelId="{8090F0F6-266D-4F85-8A29-148AEAD89BF6}" type="presParOf" srcId="{FFE6097D-E385-4FF7-96B6-EC012698A812}" destId="{1448071A-AAC9-4759-98AF-C68CD4B62CC4}" srcOrd="0" destOrd="0" presId="urn:microsoft.com/office/officeart/2005/8/layout/vList3"/>
    <dgm:cxn modelId="{9E48542E-99D9-4F03-8E8D-C271AE0852EC}" type="presParOf" srcId="{FFE6097D-E385-4FF7-96B6-EC012698A812}" destId="{C2863621-16E3-43E0-8781-742E291009E9}" srcOrd="1" destOrd="0" presId="urn:microsoft.com/office/officeart/2005/8/layout/vList3"/>
    <dgm:cxn modelId="{DF71EEE9-ACB9-44B1-B850-EDC3FAA30C37}" type="presParOf" srcId="{22D55F09-3AC1-488D-932D-430A64A54DB7}" destId="{BC60FB90-0682-4EFB-809A-655FD229969F}" srcOrd="7" destOrd="0" presId="urn:microsoft.com/office/officeart/2005/8/layout/vList3"/>
    <dgm:cxn modelId="{AED5BF33-68D3-4D8F-BA32-237F2B646BE6}" type="presParOf" srcId="{22D55F09-3AC1-488D-932D-430A64A54DB7}" destId="{070E660B-AA4E-4D63-A9F6-99EDC84AAEB2}" srcOrd="8" destOrd="0" presId="urn:microsoft.com/office/officeart/2005/8/layout/vList3"/>
    <dgm:cxn modelId="{1B540401-D839-4200-A77F-0D3701BA0238}" type="presParOf" srcId="{070E660B-AA4E-4D63-A9F6-99EDC84AAEB2}" destId="{7F314866-7C64-42E2-8AD9-6F82126D6355}" srcOrd="0" destOrd="0" presId="urn:microsoft.com/office/officeart/2005/8/layout/vList3"/>
    <dgm:cxn modelId="{CA396B57-D1AE-4E00-8E2F-C5A4BB999E4D}" type="presParOf" srcId="{070E660B-AA4E-4D63-A9F6-99EDC84AAEB2}" destId="{DDD42611-369A-433A-BD88-B606943479AA}" srcOrd="1" destOrd="0" presId="urn:microsoft.com/office/officeart/2005/8/layout/vList3"/>
  </dgm:cxnLst>
  <dgm:bg>
    <a:noFill/>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98A4E3-7CFD-47AF-9252-BA6D7583B37C}">
      <dsp:nvSpPr>
        <dsp:cNvPr id="0" name=""/>
        <dsp:cNvSpPr/>
      </dsp:nvSpPr>
      <dsp:spPr>
        <a:xfrm rot="10800000">
          <a:off x="1336519" y="2682"/>
          <a:ext cx="4598839" cy="712659"/>
        </a:xfrm>
        <a:prstGeom prst="homePlate">
          <a:avLst/>
        </a:prstGeom>
        <a:noFill/>
        <a:ln w="12700" cap="flat" cmpd="sng" algn="ctr">
          <a:solidFill>
            <a:srgbClr val="FE7C15"/>
          </a:solidFill>
          <a:prstDash val="dash"/>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14263" tIns="76200" rIns="142240" bIns="76200" numCol="1" spcCol="1270" anchor="ctr" anchorCtr="0">
          <a:noAutofit/>
        </a:bodyPr>
        <a:lstStyle/>
        <a:p>
          <a:pPr marL="0" lvl="0" indent="0" algn="just" defTabSz="889000">
            <a:lnSpc>
              <a:spcPct val="90000"/>
            </a:lnSpc>
            <a:spcBef>
              <a:spcPct val="0"/>
            </a:spcBef>
            <a:spcAft>
              <a:spcPct val="35000"/>
            </a:spcAft>
            <a:buNone/>
          </a:pPr>
          <a:r>
            <a:rPr lang="en-US" sz="2000" kern="1200" dirty="0">
              <a:solidFill>
                <a:schemeClr val="tx1"/>
              </a:solidFill>
              <a:latin typeface="Times New Roman" panose="02020603050405020304" pitchFamily="18" charset="0"/>
              <a:cs typeface="Times New Roman" panose="02020603050405020304" pitchFamily="18" charset="0"/>
            </a:rPr>
            <a:t>a) </a:t>
          </a:r>
          <a:r>
            <a:rPr lang="en-US" sz="2000" kern="1200" dirty="0" err="1">
              <a:solidFill>
                <a:schemeClr val="tx1"/>
              </a:solidFill>
              <a:latin typeface="Times New Roman" panose="02020603050405020304" pitchFamily="18" charset="0"/>
              <a:cs typeface="Times New Roman" panose="02020603050405020304" pitchFamily="18" charset="0"/>
            </a:rPr>
            <a:t>Bước</a:t>
          </a:r>
          <a:r>
            <a:rPr lang="en-US" sz="2000" kern="1200" dirty="0">
              <a:solidFill>
                <a:schemeClr val="tx1"/>
              </a:solidFill>
              <a:latin typeface="Times New Roman" panose="02020603050405020304" pitchFamily="18" charset="0"/>
              <a:cs typeface="Times New Roman" panose="02020603050405020304" pitchFamily="18" charset="0"/>
            </a:rPr>
            <a:t> </a:t>
          </a:r>
          <a:r>
            <a:rPr lang="en-US" sz="2000" kern="1200" dirty="0" err="1">
              <a:solidFill>
                <a:schemeClr val="tx1"/>
              </a:solidFill>
              <a:latin typeface="Times New Roman" panose="02020603050405020304" pitchFamily="18" charset="0"/>
              <a:cs typeface="Times New Roman" panose="02020603050405020304" pitchFamily="18" charset="0"/>
            </a:rPr>
            <a:t>chân</a:t>
          </a:r>
          <a:r>
            <a:rPr lang="en-US" sz="2000" kern="1200" dirty="0">
              <a:solidFill>
                <a:schemeClr val="tx1"/>
              </a:solidFill>
              <a:latin typeface="Times New Roman" panose="02020603050405020304" pitchFamily="18" charset="0"/>
              <a:cs typeface="Times New Roman" panose="02020603050405020304" pitchFamily="18" charset="0"/>
            </a:rPr>
            <a:t> </a:t>
          </a:r>
          <a:r>
            <a:rPr lang="en-US" sz="2000" kern="1200" dirty="0" err="1">
              <a:solidFill>
                <a:schemeClr val="tx1"/>
              </a:solidFill>
              <a:latin typeface="Times New Roman" panose="02020603050405020304" pitchFamily="18" charset="0"/>
              <a:cs typeface="Times New Roman" panose="02020603050405020304" pitchFamily="18" charset="0"/>
            </a:rPr>
            <a:t>của</a:t>
          </a:r>
          <a:r>
            <a:rPr lang="en-US" sz="2000" kern="1200" dirty="0">
              <a:solidFill>
                <a:schemeClr val="tx1"/>
              </a:solidFill>
              <a:latin typeface="Times New Roman" panose="02020603050405020304" pitchFamily="18" charset="0"/>
              <a:cs typeface="Times New Roman" panose="02020603050405020304" pitchFamily="18" charset="0"/>
            </a:rPr>
            <a:t> </a:t>
          </a:r>
          <a:r>
            <a:rPr lang="en-US" sz="2000" kern="1200" dirty="0" err="1">
              <a:solidFill>
                <a:schemeClr val="tx1"/>
              </a:solidFill>
              <a:latin typeface="Times New Roman" panose="02020603050405020304" pitchFamily="18" charset="0"/>
              <a:cs typeface="Times New Roman" panose="02020603050405020304" pitchFamily="18" charset="0"/>
            </a:rPr>
            <a:t>em</a:t>
          </a:r>
          <a:r>
            <a:rPr lang="en-US" sz="2000" kern="1200" dirty="0">
              <a:solidFill>
                <a:schemeClr val="tx1"/>
              </a:solidFill>
              <a:latin typeface="Times New Roman" panose="02020603050405020304" pitchFamily="18" charset="0"/>
              <a:cs typeface="Times New Roman" panose="02020603050405020304" pitchFamily="18" charset="0"/>
            </a:rPr>
            <a:t>.</a:t>
          </a:r>
        </a:p>
      </dsp:txBody>
      <dsp:txXfrm rot="10800000">
        <a:off x="1514684" y="2682"/>
        <a:ext cx="4420674" cy="712659"/>
      </dsp:txXfrm>
    </dsp:sp>
    <dsp:sp modelId="{6FB02BE1-A380-4299-B80C-E58F8D34EED0}">
      <dsp:nvSpPr>
        <dsp:cNvPr id="0" name=""/>
        <dsp:cNvSpPr/>
      </dsp:nvSpPr>
      <dsp:spPr>
        <a:xfrm>
          <a:off x="980189" y="2682"/>
          <a:ext cx="712659" cy="712659"/>
        </a:xfrm>
        <a:prstGeom prst="ellipse">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dsp:style>
    </dsp:sp>
    <dsp:sp modelId="{5418CCEC-1BE8-4E01-BD82-0EE009499A58}">
      <dsp:nvSpPr>
        <dsp:cNvPr id="0" name=""/>
        <dsp:cNvSpPr/>
      </dsp:nvSpPr>
      <dsp:spPr>
        <a:xfrm rot="10800000">
          <a:off x="1336519" y="928076"/>
          <a:ext cx="4598839" cy="712659"/>
        </a:xfrm>
        <a:prstGeom prst="homePlate">
          <a:avLst/>
        </a:prstGeom>
        <a:noFill/>
        <a:ln w="12700" cap="flat" cmpd="sng" algn="ctr">
          <a:solidFill>
            <a:srgbClr val="FE7C15"/>
          </a:solidFill>
          <a:prstDash val="dash"/>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14263" tIns="76200" rIns="142240" bIns="76200" numCol="1" spcCol="1270" anchor="ctr" anchorCtr="0">
          <a:noAutofit/>
        </a:bodyPr>
        <a:lstStyle/>
        <a:p>
          <a:pPr marL="0" lvl="0" indent="0" algn="just" defTabSz="889000">
            <a:lnSpc>
              <a:spcPct val="90000"/>
            </a:lnSpc>
            <a:spcBef>
              <a:spcPct val="0"/>
            </a:spcBef>
            <a:spcAft>
              <a:spcPct val="35000"/>
            </a:spcAft>
            <a:buNone/>
          </a:pPr>
          <a:r>
            <a:rPr lang="en-US" sz="2000" kern="1200" dirty="0">
              <a:solidFill>
                <a:schemeClr val="tx1"/>
              </a:solidFill>
              <a:latin typeface="Times New Roman" panose="02020603050405020304" pitchFamily="18" charset="0"/>
              <a:cs typeface="Times New Roman" panose="02020603050405020304" pitchFamily="18" charset="0"/>
            </a:rPr>
            <a:t>b) Chu vi </a:t>
          </a:r>
          <a:r>
            <a:rPr lang="en-US" sz="2000" kern="1200" dirty="0" err="1">
              <a:solidFill>
                <a:schemeClr val="tx1"/>
              </a:solidFill>
              <a:latin typeface="Times New Roman" panose="02020603050405020304" pitchFamily="18" charset="0"/>
              <a:cs typeface="Times New Roman" panose="02020603050405020304" pitchFamily="18" charset="0"/>
            </a:rPr>
            <a:t>ngoài</a:t>
          </a:r>
          <a:r>
            <a:rPr lang="en-US" sz="2000" kern="1200" dirty="0">
              <a:solidFill>
                <a:schemeClr val="tx1"/>
              </a:solidFill>
              <a:latin typeface="Times New Roman" panose="02020603050405020304" pitchFamily="18" charset="0"/>
              <a:cs typeface="Times New Roman" panose="02020603050405020304" pitchFamily="18" charset="0"/>
            </a:rPr>
            <a:t> </a:t>
          </a:r>
          <a:r>
            <a:rPr lang="en-US" sz="2000" kern="1200" dirty="0" err="1">
              <a:solidFill>
                <a:schemeClr val="tx1"/>
              </a:solidFill>
              <a:latin typeface="Times New Roman" panose="02020603050405020304" pitchFamily="18" charset="0"/>
              <a:cs typeface="Times New Roman" panose="02020603050405020304" pitchFamily="18" charset="0"/>
            </a:rPr>
            <a:t>của</a:t>
          </a:r>
          <a:r>
            <a:rPr lang="en-US" sz="2000" kern="1200" dirty="0">
              <a:solidFill>
                <a:schemeClr val="tx1"/>
              </a:solidFill>
              <a:latin typeface="Times New Roman" panose="02020603050405020304" pitchFamily="18" charset="0"/>
              <a:cs typeface="Times New Roman" panose="02020603050405020304" pitchFamily="18" charset="0"/>
            </a:rPr>
            <a:t> </a:t>
          </a:r>
          <a:r>
            <a:rPr lang="en-US" sz="2000" kern="1200" dirty="0" err="1">
              <a:solidFill>
                <a:schemeClr val="tx1"/>
              </a:solidFill>
              <a:latin typeface="Times New Roman" panose="02020603050405020304" pitchFamily="18" charset="0"/>
              <a:cs typeface="Times New Roman" panose="02020603050405020304" pitchFamily="18" charset="0"/>
            </a:rPr>
            <a:t>miệng</a:t>
          </a:r>
          <a:r>
            <a:rPr lang="en-US" sz="2000" kern="1200" dirty="0">
              <a:solidFill>
                <a:schemeClr val="tx1"/>
              </a:solidFill>
              <a:latin typeface="Times New Roman" panose="02020603050405020304" pitchFamily="18" charset="0"/>
              <a:cs typeface="Times New Roman" panose="02020603050405020304" pitchFamily="18" charset="0"/>
            </a:rPr>
            <a:t> </a:t>
          </a:r>
          <a:r>
            <a:rPr lang="en-US" sz="2000" kern="1200" dirty="0" err="1">
              <a:solidFill>
                <a:schemeClr val="tx1"/>
              </a:solidFill>
              <a:latin typeface="Times New Roman" panose="02020603050405020304" pitchFamily="18" charset="0"/>
              <a:cs typeface="Times New Roman" panose="02020603050405020304" pitchFamily="18" charset="0"/>
            </a:rPr>
            <a:t>cốc</a:t>
          </a:r>
          <a:r>
            <a:rPr lang="en-US" sz="2000" kern="1200" dirty="0">
              <a:solidFill>
                <a:schemeClr val="tx1"/>
              </a:solidFill>
              <a:latin typeface="Times New Roman" panose="02020603050405020304" pitchFamily="18" charset="0"/>
              <a:cs typeface="Times New Roman" panose="02020603050405020304" pitchFamily="18" charset="0"/>
            </a:rPr>
            <a:t>.</a:t>
          </a:r>
        </a:p>
      </dsp:txBody>
      <dsp:txXfrm rot="10800000">
        <a:off x="1514684" y="928076"/>
        <a:ext cx="4420674" cy="712659"/>
      </dsp:txXfrm>
    </dsp:sp>
    <dsp:sp modelId="{81681F33-ED4F-45BA-A367-7FB199385AC6}">
      <dsp:nvSpPr>
        <dsp:cNvPr id="0" name=""/>
        <dsp:cNvSpPr/>
      </dsp:nvSpPr>
      <dsp:spPr>
        <a:xfrm>
          <a:off x="980189" y="928076"/>
          <a:ext cx="712659" cy="712659"/>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t="-15000" b="-15000"/>
          </a:stretch>
        </a:blip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dsp:style>
    </dsp:sp>
    <dsp:sp modelId="{F26C112D-DC84-427F-8DD5-510D5EDAE556}">
      <dsp:nvSpPr>
        <dsp:cNvPr id="0" name=""/>
        <dsp:cNvSpPr/>
      </dsp:nvSpPr>
      <dsp:spPr>
        <a:xfrm rot="10800000">
          <a:off x="1336519" y="1853469"/>
          <a:ext cx="4598839" cy="712659"/>
        </a:xfrm>
        <a:prstGeom prst="homePlate">
          <a:avLst/>
        </a:prstGeom>
        <a:noFill/>
        <a:ln w="12700" cap="flat" cmpd="sng" algn="ctr">
          <a:solidFill>
            <a:srgbClr val="FE7C15"/>
          </a:solidFill>
          <a:prstDash val="dash"/>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14263" tIns="76200" rIns="142240" bIns="76200" numCol="1" spcCol="1270" anchor="ctr" anchorCtr="0">
          <a:noAutofit/>
        </a:bodyPr>
        <a:lstStyle/>
        <a:p>
          <a:pPr marL="0" lvl="0" indent="0" algn="just" defTabSz="889000">
            <a:lnSpc>
              <a:spcPct val="90000"/>
            </a:lnSpc>
            <a:spcBef>
              <a:spcPct val="0"/>
            </a:spcBef>
            <a:spcAft>
              <a:spcPct val="35000"/>
            </a:spcAft>
            <a:buNone/>
          </a:pPr>
          <a:r>
            <a:rPr lang="en-US" sz="2000" kern="1200" dirty="0">
              <a:solidFill>
                <a:schemeClr val="tx1"/>
              </a:solidFill>
              <a:latin typeface="Times New Roman" panose="02020603050405020304" pitchFamily="18" charset="0"/>
              <a:cs typeface="Times New Roman" panose="02020603050405020304" pitchFamily="18" charset="0"/>
            </a:rPr>
            <a:t>c) </a:t>
          </a:r>
          <a:r>
            <a:rPr lang="en-US" sz="2000" kern="1200" dirty="0" err="1">
              <a:solidFill>
                <a:schemeClr val="tx1"/>
              </a:solidFill>
              <a:latin typeface="Times New Roman" panose="02020603050405020304" pitchFamily="18" charset="0"/>
              <a:cs typeface="Times New Roman" panose="02020603050405020304" pitchFamily="18" charset="0"/>
            </a:rPr>
            <a:t>Độ</a:t>
          </a:r>
          <a:r>
            <a:rPr lang="en-US" sz="2000" kern="1200" dirty="0">
              <a:solidFill>
                <a:schemeClr val="tx1"/>
              </a:solidFill>
              <a:latin typeface="Times New Roman" panose="02020603050405020304" pitchFamily="18" charset="0"/>
              <a:cs typeface="Times New Roman" panose="02020603050405020304" pitchFamily="18" charset="0"/>
            </a:rPr>
            <a:t> </a:t>
          </a:r>
          <a:r>
            <a:rPr lang="en-US" sz="2000" kern="1200" dirty="0" err="1">
              <a:solidFill>
                <a:schemeClr val="tx1"/>
              </a:solidFill>
              <a:latin typeface="Times New Roman" panose="02020603050405020304" pitchFamily="18" charset="0"/>
              <a:cs typeface="Times New Roman" panose="02020603050405020304" pitchFamily="18" charset="0"/>
            </a:rPr>
            <a:t>cao</a:t>
          </a:r>
          <a:r>
            <a:rPr lang="en-US" sz="2000" kern="1200" dirty="0">
              <a:solidFill>
                <a:schemeClr val="tx1"/>
              </a:solidFill>
              <a:latin typeface="Times New Roman" panose="02020603050405020304" pitchFamily="18" charset="0"/>
              <a:cs typeface="Times New Roman" panose="02020603050405020304" pitchFamily="18" charset="0"/>
            </a:rPr>
            <a:t> </a:t>
          </a:r>
          <a:r>
            <a:rPr lang="en-US" sz="2000" kern="1200" dirty="0" err="1">
              <a:solidFill>
                <a:schemeClr val="tx1"/>
              </a:solidFill>
              <a:latin typeface="Times New Roman" panose="02020603050405020304" pitchFamily="18" charset="0"/>
              <a:cs typeface="Times New Roman" panose="02020603050405020304" pitchFamily="18" charset="0"/>
            </a:rPr>
            <a:t>cửa</a:t>
          </a:r>
          <a:r>
            <a:rPr lang="en-US" sz="2000" kern="1200" dirty="0">
              <a:solidFill>
                <a:schemeClr val="tx1"/>
              </a:solidFill>
              <a:latin typeface="Times New Roman" panose="02020603050405020304" pitchFamily="18" charset="0"/>
              <a:cs typeface="Times New Roman" panose="02020603050405020304" pitchFamily="18" charset="0"/>
            </a:rPr>
            <a:t> ra </a:t>
          </a:r>
          <a:r>
            <a:rPr lang="en-US" sz="2000" kern="1200" dirty="0" err="1">
              <a:solidFill>
                <a:schemeClr val="tx1"/>
              </a:solidFill>
              <a:latin typeface="Times New Roman" panose="02020603050405020304" pitchFamily="18" charset="0"/>
              <a:cs typeface="Times New Roman" panose="02020603050405020304" pitchFamily="18" charset="0"/>
            </a:rPr>
            <a:t>vào</a:t>
          </a:r>
          <a:r>
            <a:rPr lang="en-US" sz="2000" kern="1200" dirty="0">
              <a:solidFill>
                <a:schemeClr val="tx1"/>
              </a:solidFill>
              <a:latin typeface="Times New Roman" panose="02020603050405020304" pitchFamily="18" charset="0"/>
              <a:cs typeface="Times New Roman" panose="02020603050405020304" pitchFamily="18" charset="0"/>
            </a:rPr>
            <a:t> </a:t>
          </a:r>
          <a:r>
            <a:rPr lang="en-US" sz="2000" kern="1200" dirty="0" err="1">
              <a:solidFill>
                <a:schemeClr val="tx1"/>
              </a:solidFill>
              <a:latin typeface="Times New Roman" panose="02020603050405020304" pitchFamily="18" charset="0"/>
              <a:cs typeface="Times New Roman" panose="02020603050405020304" pitchFamily="18" charset="0"/>
            </a:rPr>
            <a:t>của</a:t>
          </a:r>
          <a:r>
            <a:rPr lang="en-US" sz="2000" kern="1200" dirty="0">
              <a:solidFill>
                <a:schemeClr val="tx1"/>
              </a:solidFill>
              <a:latin typeface="Times New Roman" panose="02020603050405020304" pitchFamily="18" charset="0"/>
              <a:cs typeface="Times New Roman" panose="02020603050405020304" pitchFamily="18" charset="0"/>
            </a:rPr>
            <a:t> </a:t>
          </a:r>
          <a:r>
            <a:rPr lang="en-US" sz="2000" kern="1200" dirty="0" err="1">
              <a:solidFill>
                <a:schemeClr val="tx1"/>
              </a:solidFill>
              <a:latin typeface="Times New Roman" panose="02020603050405020304" pitchFamily="18" charset="0"/>
              <a:cs typeface="Times New Roman" panose="02020603050405020304" pitchFamily="18" charset="0"/>
            </a:rPr>
            <a:t>lớp</a:t>
          </a:r>
          <a:r>
            <a:rPr lang="en-US" sz="2000" kern="1200" dirty="0">
              <a:solidFill>
                <a:schemeClr val="tx1"/>
              </a:solidFill>
              <a:latin typeface="Times New Roman" panose="02020603050405020304" pitchFamily="18" charset="0"/>
              <a:cs typeface="Times New Roman" panose="02020603050405020304" pitchFamily="18" charset="0"/>
            </a:rPr>
            <a:t> </a:t>
          </a:r>
          <a:r>
            <a:rPr lang="en-US" sz="2000" kern="1200" dirty="0" err="1">
              <a:solidFill>
                <a:schemeClr val="tx1"/>
              </a:solidFill>
              <a:latin typeface="Times New Roman" panose="02020603050405020304" pitchFamily="18" charset="0"/>
              <a:cs typeface="Times New Roman" panose="02020603050405020304" pitchFamily="18" charset="0"/>
            </a:rPr>
            <a:t>học</a:t>
          </a:r>
          <a:r>
            <a:rPr lang="en-US" sz="2000" kern="1200" dirty="0">
              <a:solidFill>
                <a:schemeClr val="tx1"/>
              </a:solidFill>
              <a:latin typeface="Times New Roman" panose="02020603050405020304" pitchFamily="18" charset="0"/>
              <a:cs typeface="Times New Roman" panose="02020603050405020304" pitchFamily="18" charset="0"/>
            </a:rPr>
            <a:t>.</a:t>
          </a:r>
        </a:p>
      </dsp:txBody>
      <dsp:txXfrm rot="10800000">
        <a:off x="1514684" y="1853469"/>
        <a:ext cx="4420674" cy="712659"/>
      </dsp:txXfrm>
    </dsp:sp>
    <dsp:sp modelId="{71106DA3-6471-4560-9C09-26AF59436457}">
      <dsp:nvSpPr>
        <dsp:cNvPr id="0" name=""/>
        <dsp:cNvSpPr/>
      </dsp:nvSpPr>
      <dsp:spPr>
        <a:xfrm>
          <a:off x="980189" y="1853469"/>
          <a:ext cx="712659" cy="712659"/>
        </a:xfrm>
        <a:prstGeom prst="ellipse">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t="-16000" b="-16000"/>
          </a:stretch>
        </a:blip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dsp:style>
    </dsp:sp>
    <dsp:sp modelId="{C2863621-16E3-43E0-8781-742E291009E9}">
      <dsp:nvSpPr>
        <dsp:cNvPr id="0" name=""/>
        <dsp:cNvSpPr/>
      </dsp:nvSpPr>
      <dsp:spPr>
        <a:xfrm rot="10800000">
          <a:off x="1336519" y="2778863"/>
          <a:ext cx="4598839" cy="712659"/>
        </a:xfrm>
        <a:prstGeom prst="homePlate">
          <a:avLst/>
        </a:prstGeom>
        <a:noFill/>
        <a:ln w="12700" cap="flat" cmpd="sng" algn="ctr">
          <a:solidFill>
            <a:srgbClr val="FE7C15"/>
          </a:solidFill>
          <a:prstDash val="dash"/>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14263" tIns="76200" rIns="142240" bIns="76200" numCol="1" spcCol="1270" anchor="ctr" anchorCtr="0">
          <a:noAutofit/>
        </a:bodyPr>
        <a:lstStyle/>
        <a:p>
          <a:pPr marL="0" lvl="0" indent="0" algn="just" defTabSz="889000">
            <a:lnSpc>
              <a:spcPct val="90000"/>
            </a:lnSpc>
            <a:spcBef>
              <a:spcPct val="0"/>
            </a:spcBef>
            <a:spcAft>
              <a:spcPct val="35000"/>
            </a:spcAft>
            <a:buNone/>
          </a:pPr>
          <a:r>
            <a:rPr lang="en-US" sz="2000" kern="1200" dirty="0">
              <a:solidFill>
                <a:schemeClr val="tx1"/>
              </a:solidFill>
              <a:latin typeface="Times New Roman" panose="02020603050405020304" pitchFamily="18" charset="0"/>
              <a:cs typeface="Times New Roman" panose="02020603050405020304" pitchFamily="18" charset="0"/>
            </a:rPr>
            <a:t>d) </a:t>
          </a:r>
          <a:r>
            <a:rPr lang="en-US" sz="2000" kern="1200" dirty="0" err="1">
              <a:solidFill>
                <a:schemeClr val="tx1"/>
              </a:solidFill>
              <a:latin typeface="Times New Roman" panose="02020603050405020304" pitchFamily="18" charset="0"/>
              <a:cs typeface="Times New Roman" panose="02020603050405020304" pitchFamily="18" charset="0"/>
            </a:rPr>
            <a:t>Đường</a:t>
          </a:r>
          <a:r>
            <a:rPr lang="en-US" sz="2000" kern="1200" dirty="0">
              <a:solidFill>
                <a:schemeClr val="tx1"/>
              </a:solidFill>
              <a:latin typeface="Times New Roman" panose="02020603050405020304" pitchFamily="18" charset="0"/>
              <a:cs typeface="Times New Roman" panose="02020603050405020304" pitchFamily="18" charset="0"/>
            </a:rPr>
            <a:t> </a:t>
          </a:r>
          <a:r>
            <a:rPr lang="en-US" sz="2000" kern="1200" dirty="0" err="1">
              <a:solidFill>
                <a:schemeClr val="tx1"/>
              </a:solidFill>
              <a:latin typeface="Times New Roman" panose="02020603050405020304" pitchFamily="18" charset="0"/>
              <a:cs typeface="Times New Roman" panose="02020603050405020304" pitchFamily="18" charset="0"/>
            </a:rPr>
            <a:t>kính</a:t>
          </a:r>
          <a:r>
            <a:rPr lang="en-US" sz="2000" kern="1200" dirty="0">
              <a:solidFill>
                <a:schemeClr val="tx1"/>
              </a:solidFill>
              <a:latin typeface="Times New Roman" panose="02020603050405020304" pitchFamily="18" charset="0"/>
              <a:cs typeface="Times New Roman" panose="02020603050405020304" pitchFamily="18" charset="0"/>
            </a:rPr>
            <a:t> </a:t>
          </a:r>
          <a:r>
            <a:rPr lang="en-US" sz="2000" kern="1200" dirty="0" err="1">
              <a:solidFill>
                <a:schemeClr val="tx1"/>
              </a:solidFill>
              <a:latin typeface="Times New Roman" panose="02020603050405020304" pitchFamily="18" charset="0"/>
              <a:cs typeface="Times New Roman" panose="02020603050405020304" pitchFamily="18" charset="0"/>
            </a:rPr>
            <a:t>trong</a:t>
          </a:r>
          <a:r>
            <a:rPr lang="en-US" sz="2000" kern="1200" dirty="0">
              <a:solidFill>
                <a:schemeClr val="tx1"/>
              </a:solidFill>
              <a:latin typeface="Times New Roman" panose="02020603050405020304" pitchFamily="18" charset="0"/>
              <a:cs typeface="Times New Roman" panose="02020603050405020304" pitchFamily="18" charset="0"/>
            </a:rPr>
            <a:t> </a:t>
          </a:r>
          <a:r>
            <a:rPr lang="en-US" sz="2000" kern="1200" dirty="0" err="1">
              <a:solidFill>
                <a:schemeClr val="tx1"/>
              </a:solidFill>
              <a:latin typeface="Times New Roman" panose="02020603050405020304" pitchFamily="18" charset="0"/>
              <a:cs typeface="Times New Roman" panose="02020603050405020304" pitchFamily="18" charset="0"/>
            </a:rPr>
            <a:t>của</a:t>
          </a:r>
          <a:r>
            <a:rPr lang="en-US" sz="2000" kern="1200" dirty="0">
              <a:solidFill>
                <a:schemeClr val="tx1"/>
              </a:solidFill>
              <a:latin typeface="Times New Roman" panose="02020603050405020304" pitchFamily="18" charset="0"/>
              <a:cs typeface="Times New Roman" panose="02020603050405020304" pitchFamily="18" charset="0"/>
            </a:rPr>
            <a:t> </a:t>
          </a:r>
          <a:r>
            <a:rPr lang="en-US" sz="2000" kern="1200" dirty="0" err="1">
              <a:solidFill>
                <a:schemeClr val="tx1"/>
              </a:solidFill>
              <a:latin typeface="Times New Roman" panose="02020603050405020304" pitchFamily="18" charset="0"/>
              <a:cs typeface="Times New Roman" panose="02020603050405020304" pitchFamily="18" charset="0"/>
            </a:rPr>
            <a:t>miệng</a:t>
          </a:r>
          <a:r>
            <a:rPr lang="en-US" sz="2000" kern="1200" dirty="0">
              <a:solidFill>
                <a:schemeClr val="tx1"/>
              </a:solidFill>
              <a:latin typeface="Times New Roman" panose="02020603050405020304" pitchFamily="18" charset="0"/>
              <a:cs typeface="Times New Roman" panose="02020603050405020304" pitchFamily="18" charset="0"/>
            </a:rPr>
            <a:t> </a:t>
          </a:r>
          <a:r>
            <a:rPr lang="en-US" sz="2000" kern="1200" dirty="0" err="1">
              <a:solidFill>
                <a:schemeClr val="tx1"/>
              </a:solidFill>
              <a:latin typeface="Times New Roman" panose="02020603050405020304" pitchFamily="18" charset="0"/>
              <a:cs typeface="Times New Roman" panose="02020603050405020304" pitchFamily="18" charset="0"/>
            </a:rPr>
            <a:t>cốc</a:t>
          </a:r>
          <a:r>
            <a:rPr lang="en-US" sz="2000" kern="1200" dirty="0">
              <a:solidFill>
                <a:schemeClr val="tx1"/>
              </a:solidFill>
              <a:latin typeface="Times New Roman" panose="02020603050405020304" pitchFamily="18" charset="0"/>
              <a:cs typeface="Times New Roman" panose="02020603050405020304" pitchFamily="18" charset="0"/>
            </a:rPr>
            <a:t>.</a:t>
          </a:r>
        </a:p>
      </dsp:txBody>
      <dsp:txXfrm rot="10800000">
        <a:off x="1514684" y="2778863"/>
        <a:ext cx="4420674" cy="712659"/>
      </dsp:txXfrm>
    </dsp:sp>
    <dsp:sp modelId="{1448071A-AAC9-4759-98AF-C68CD4B62CC4}">
      <dsp:nvSpPr>
        <dsp:cNvPr id="0" name=""/>
        <dsp:cNvSpPr/>
      </dsp:nvSpPr>
      <dsp:spPr>
        <a:xfrm>
          <a:off x="980189" y="2778863"/>
          <a:ext cx="712659" cy="712659"/>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t="-15000" b="-15000"/>
          </a:stretch>
        </a:blip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dsp:style>
    </dsp:sp>
    <dsp:sp modelId="{DDD42611-369A-433A-BD88-B606943479AA}">
      <dsp:nvSpPr>
        <dsp:cNvPr id="0" name=""/>
        <dsp:cNvSpPr/>
      </dsp:nvSpPr>
      <dsp:spPr>
        <a:xfrm rot="10800000">
          <a:off x="1336519" y="3704256"/>
          <a:ext cx="4598839" cy="712659"/>
        </a:xfrm>
        <a:prstGeom prst="homePlate">
          <a:avLst/>
        </a:prstGeom>
        <a:noFill/>
        <a:ln w="12700" cap="flat" cmpd="sng" algn="ctr">
          <a:solidFill>
            <a:srgbClr val="FE7C15"/>
          </a:solidFill>
          <a:prstDash val="dash"/>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14263" tIns="76200" rIns="142240" bIns="76200" numCol="1" spcCol="1270" anchor="ctr" anchorCtr="0">
          <a:noAutofit/>
        </a:bodyPr>
        <a:lstStyle/>
        <a:p>
          <a:pPr marL="0" lvl="0" indent="0" algn="just" defTabSz="889000">
            <a:lnSpc>
              <a:spcPct val="90000"/>
            </a:lnSpc>
            <a:spcBef>
              <a:spcPct val="0"/>
            </a:spcBef>
            <a:spcAft>
              <a:spcPct val="35000"/>
            </a:spcAft>
            <a:buNone/>
          </a:pPr>
          <a:r>
            <a:rPr lang="en-US" sz="2000" kern="1200" dirty="0">
              <a:solidFill>
                <a:schemeClr val="tx1"/>
              </a:solidFill>
              <a:latin typeface="Times New Roman" panose="02020603050405020304" pitchFamily="18" charset="0"/>
              <a:cs typeface="Times New Roman" panose="02020603050405020304" pitchFamily="18" charset="0"/>
            </a:rPr>
            <a:t>e) </a:t>
          </a:r>
          <a:r>
            <a:rPr lang="en-US" sz="2000" kern="1200" dirty="0" err="1">
              <a:solidFill>
                <a:schemeClr val="tx1"/>
              </a:solidFill>
              <a:latin typeface="Times New Roman" panose="02020603050405020304" pitchFamily="18" charset="0"/>
              <a:cs typeface="Times New Roman" panose="02020603050405020304" pitchFamily="18" charset="0"/>
            </a:rPr>
            <a:t>Đường</a:t>
          </a:r>
          <a:r>
            <a:rPr lang="en-US" sz="2000" kern="1200" dirty="0">
              <a:solidFill>
                <a:schemeClr val="tx1"/>
              </a:solidFill>
              <a:latin typeface="Times New Roman" panose="02020603050405020304" pitchFamily="18" charset="0"/>
              <a:cs typeface="Times New Roman" panose="02020603050405020304" pitchFamily="18" charset="0"/>
            </a:rPr>
            <a:t> </a:t>
          </a:r>
          <a:r>
            <a:rPr lang="en-US" sz="2000" kern="1200" dirty="0" err="1">
              <a:solidFill>
                <a:schemeClr val="tx1"/>
              </a:solidFill>
              <a:latin typeface="Times New Roman" panose="02020603050405020304" pitchFamily="18" charset="0"/>
              <a:cs typeface="Times New Roman" panose="02020603050405020304" pitchFamily="18" charset="0"/>
            </a:rPr>
            <a:t>kính</a:t>
          </a:r>
          <a:r>
            <a:rPr lang="en-US" sz="2000" kern="1200" dirty="0">
              <a:solidFill>
                <a:schemeClr val="tx1"/>
              </a:solidFill>
              <a:latin typeface="Times New Roman" panose="02020603050405020304" pitchFamily="18" charset="0"/>
              <a:cs typeface="Times New Roman" panose="02020603050405020304" pitchFamily="18" charset="0"/>
            </a:rPr>
            <a:t> </a:t>
          </a:r>
          <a:r>
            <a:rPr lang="en-US" sz="2000" kern="1200" dirty="0" err="1">
              <a:solidFill>
                <a:schemeClr val="tx1"/>
              </a:solidFill>
              <a:latin typeface="Times New Roman" panose="02020603050405020304" pitchFamily="18" charset="0"/>
              <a:cs typeface="Times New Roman" panose="02020603050405020304" pitchFamily="18" charset="0"/>
            </a:rPr>
            <a:t>ngoài</a:t>
          </a:r>
          <a:r>
            <a:rPr lang="en-US" sz="2000" kern="1200" dirty="0">
              <a:solidFill>
                <a:schemeClr val="tx1"/>
              </a:solidFill>
              <a:latin typeface="Times New Roman" panose="02020603050405020304" pitchFamily="18" charset="0"/>
              <a:cs typeface="Times New Roman" panose="02020603050405020304" pitchFamily="18" charset="0"/>
            </a:rPr>
            <a:t> </a:t>
          </a:r>
          <a:r>
            <a:rPr lang="en-US" sz="2000" kern="1200" dirty="0" err="1">
              <a:solidFill>
                <a:schemeClr val="tx1"/>
              </a:solidFill>
              <a:latin typeface="Times New Roman" panose="02020603050405020304" pitchFamily="18" charset="0"/>
              <a:cs typeface="Times New Roman" panose="02020603050405020304" pitchFamily="18" charset="0"/>
            </a:rPr>
            <a:t>của</a:t>
          </a:r>
          <a:r>
            <a:rPr lang="en-US" sz="2000" kern="1200" dirty="0">
              <a:solidFill>
                <a:schemeClr val="tx1"/>
              </a:solidFill>
              <a:latin typeface="Times New Roman" panose="02020603050405020304" pitchFamily="18" charset="0"/>
              <a:cs typeface="Times New Roman" panose="02020603050405020304" pitchFamily="18" charset="0"/>
            </a:rPr>
            <a:t> </a:t>
          </a:r>
          <a:r>
            <a:rPr lang="en-US" sz="2000" kern="1200" dirty="0" err="1">
              <a:solidFill>
                <a:schemeClr val="tx1"/>
              </a:solidFill>
              <a:latin typeface="Times New Roman" panose="02020603050405020304" pitchFamily="18" charset="0"/>
              <a:cs typeface="Times New Roman" panose="02020603050405020304" pitchFamily="18" charset="0"/>
            </a:rPr>
            <a:t>ống</a:t>
          </a:r>
          <a:r>
            <a:rPr lang="en-US" sz="2000" kern="1200" dirty="0">
              <a:solidFill>
                <a:schemeClr val="tx1"/>
              </a:solidFill>
              <a:latin typeface="Times New Roman" panose="02020603050405020304" pitchFamily="18" charset="0"/>
              <a:cs typeface="Times New Roman" panose="02020603050405020304" pitchFamily="18" charset="0"/>
            </a:rPr>
            <a:t> </a:t>
          </a:r>
          <a:r>
            <a:rPr lang="en-US" sz="2000" kern="1200" dirty="0" err="1">
              <a:solidFill>
                <a:schemeClr val="tx1"/>
              </a:solidFill>
              <a:latin typeface="Times New Roman" panose="02020603050405020304" pitchFamily="18" charset="0"/>
              <a:cs typeface="Times New Roman" panose="02020603050405020304" pitchFamily="18" charset="0"/>
            </a:rPr>
            <a:t>nhựa</a:t>
          </a:r>
          <a:r>
            <a:rPr lang="en-US" sz="2000" kern="1200" dirty="0">
              <a:solidFill>
                <a:schemeClr val="tx1"/>
              </a:solidFill>
              <a:latin typeface="Times New Roman" panose="02020603050405020304" pitchFamily="18" charset="0"/>
              <a:cs typeface="Times New Roman" panose="02020603050405020304" pitchFamily="18" charset="0"/>
            </a:rPr>
            <a:t>.</a:t>
          </a:r>
        </a:p>
      </dsp:txBody>
      <dsp:txXfrm rot="10800000">
        <a:off x="1514684" y="3704256"/>
        <a:ext cx="4420674" cy="712659"/>
      </dsp:txXfrm>
    </dsp:sp>
    <dsp:sp modelId="{7F314866-7C64-42E2-8AD9-6F82126D6355}">
      <dsp:nvSpPr>
        <dsp:cNvPr id="0" name=""/>
        <dsp:cNvSpPr/>
      </dsp:nvSpPr>
      <dsp:spPr>
        <a:xfrm>
          <a:off x="980189" y="3704256"/>
          <a:ext cx="712659" cy="712659"/>
        </a:xfrm>
        <a:prstGeom prst="ellipse">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l="-27000" r="-27000"/>
          </a:stretch>
        </a:blip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9F90C05-6217-47FA-A6E4-CF7A26720404}" type="datetimeFigureOut">
              <a:rPr lang="zh-CN" altLang="en-US" smtClean="0"/>
              <a:t>2025/9/17</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9581D93-A355-4DAC-A5A6-C62626542EC5}" type="slidenum">
              <a:rPr lang="zh-CN" altLang="en-US" smtClean="0"/>
              <a:t>‹#›</a:t>
            </a:fld>
            <a:endParaRPr lang="zh-CN" altLang="en-US"/>
          </a:p>
        </p:txBody>
      </p:sp>
    </p:spTree>
    <p:extLst>
      <p:ext uri="{BB962C8B-B14F-4D97-AF65-F5344CB8AC3E}">
        <p14:creationId xmlns:p14="http://schemas.microsoft.com/office/powerpoint/2010/main" val="858931845"/>
      </p:ext>
    </p:extLst>
  </p:cSld>
  <p:clrMap bg1="lt1" tx1="dk1" bg2="lt2" tx2="dk2" accent1="accent1" accent2="accent2" accent3="accent3" accent4="accent4" accent5="accent5" accent6="accent6" hlink="hlink" folHlink="folHlink"/>
  <p:notesStyle>
    <a:lvl1pPr marL="0" algn="l" defTabSz="914377" rtl="0" eaLnBrk="1" latinLnBrk="0" hangingPunct="1">
      <a:defRPr sz="1200" kern="1200">
        <a:solidFill>
          <a:schemeClr val="tx1"/>
        </a:solidFill>
        <a:latin typeface="+mn-lt"/>
        <a:ea typeface="+mn-ea"/>
        <a:cs typeface="+mn-cs"/>
      </a:defRPr>
    </a:lvl1pPr>
    <a:lvl2pPr marL="457189" algn="l" defTabSz="914377" rtl="0" eaLnBrk="1" latinLnBrk="0" hangingPunct="1">
      <a:defRPr sz="1200" kern="1200">
        <a:solidFill>
          <a:schemeClr val="tx1"/>
        </a:solidFill>
        <a:latin typeface="+mn-lt"/>
        <a:ea typeface="+mn-ea"/>
        <a:cs typeface="+mn-cs"/>
      </a:defRPr>
    </a:lvl2pPr>
    <a:lvl3pPr marL="914377" algn="l" defTabSz="914377" rtl="0" eaLnBrk="1" latinLnBrk="0" hangingPunct="1">
      <a:defRPr sz="1200" kern="1200">
        <a:solidFill>
          <a:schemeClr val="tx1"/>
        </a:solidFill>
        <a:latin typeface="+mn-lt"/>
        <a:ea typeface="+mn-ea"/>
        <a:cs typeface="+mn-cs"/>
      </a:defRPr>
    </a:lvl3pPr>
    <a:lvl4pPr marL="1371566" algn="l" defTabSz="914377" rtl="0" eaLnBrk="1" latinLnBrk="0" hangingPunct="1">
      <a:defRPr sz="1200" kern="1200">
        <a:solidFill>
          <a:schemeClr val="tx1"/>
        </a:solidFill>
        <a:latin typeface="+mn-lt"/>
        <a:ea typeface="+mn-ea"/>
        <a:cs typeface="+mn-cs"/>
      </a:defRPr>
    </a:lvl4pPr>
    <a:lvl5pPr marL="1828754" algn="l" defTabSz="914377" rtl="0" eaLnBrk="1" latinLnBrk="0" hangingPunct="1">
      <a:defRPr sz="1200" kern="1200">
        <a:solidFill>
          <a:schemeClr val="tx1"/>
        </a:solidFill>
        <a:latin typeface="+mn-lt"/>
        <a:ea typeface="+mn-ea"/>
        <a:cs typeface="+mn-cs"/>
      </a:defRPr>
    </a:lvl5pPr>
    <a:lvl6pPr marL="2285943" algn="l" defTabSz="914377" rtl="0" eaLnBrk="1" latinLnBrk="0" hangingPunct="1">
      <a:defRPr sz="1200" kern="1200">
        <a:solidFill>
          <a:schemeClr val="tx1"/>
        </a:solidFill>
        <a:latin typeface="+mn-lt"/>
        <a:ea typeface="+mn-ea"/>
        <a:cs typeface="+mn-cs"/>
      </a:defRPr>
    </a:lvl6pPr>
    <a:lvl7pPr marL="2743131" algn="l" defTabSz="914377" rtl="0" eaLnBrk="1" latinLnBrk="0" hangingPunct="1">
      <a:defRPr sz="1200" kern="1200">
        <a:solidFill>
          <a:schemeClr val="tx1"/>
        </a:solidFill>
        <a:latin typeface="+mn-lt"/>
        <a:ea typeface="+mn-ea"/>
        <a:cs typeface="+mn-cs"/>
      </a:defRPr>
    </a:lvl7pPr>
    <a:lvl8pPr marL="3200320" algn="l" defTabSz="914377" rtl="0" eaLnBrk="1" latinLnBrk="0" hangingPunct="1">
      <a:defRPr sz="1200" kern="1200">
        <a:solidFill>
          <a:schemeClr val="tx1"/>
        </a:solidFill>
        <a:latin typeface="+mn-lt"/>
        <a:ea typeface="+mn-ea"/>
        <a:cs typeface="+mn-cs"/>
      </a:defRPr>
    </a:lvl8pPr>
    <a:lvl9pPr marL="3657509" algn="l" defTabSz="914377"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6</a:t>
            </a:fld>
            <a:endParaRPr lang="zh-CN" altLang="en-US"/>
          </a:p>
        </p:txBody>
      </p:sp>
    </p:spTree>
    <p:extLst>
      <p:ext uri="{BB962C8B-B14F-4D97-AF65-F5344CB8AC3E}">
        <p14:creationId xmlns:p14="http://schemas.microsoft.com/office/powerpoint/2010/main" val="7355892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8</a:t>
            </a:fld>
            <a:endParaRPr lang="zh-CN" altLang="en-US"/>
          </a:p>
        </p:txBody>
      </p:sp>
    </p:spTree>
    <p:extLst>
      <p:ext uri="{BB962C8B-B14F-4D97-AF65-F5344CB8AC3E}">
        <p14:creationId xmlns:p14="http://schemas.microsoft.com/office/powerpoint/2010/main" val="15553591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15000"/>
              </a:lnSpc>
            </a:pPr>
            <a:endParaRPr lang="vi-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6143DC-6756-48B4-8F70-4529073C35AB}"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0563071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NULL"/><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Cover">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0945AC3A-7D9B-423E-A2BF-B883C9B2D241}"/>
              </a:ext>
            </a:extLst>
          </p:cNvPr>
          <p:cNvPicPr>
            <a:picLocks/>
          </p:cNvPicPr>
          <p:nvPr userDrawn="1"/>
        </p:nvPicPr>
        <p:blipFill rotWithShape="1">
          <a:blip r:embed="rId2" cstate="screen">
            <a:duotone>
              <a:prstClr val="black"/>
              <a:schemeClr val="tx2">
                <a:tint val="45000"/>
                <a:satMod val="400000"/>
              </a:schemeClr>
            </a:duotone>
            <a:extLst>
              <a:ext uri="{28A0092B-C50C-407E-A947-70E740481C1C}">
                <a14:useLocalDpi xmlns:a14="http://schemas.microsoft.com/office/drawing/2010/main"/>
              </a:ext>
            </a:extLst>
          </a:blip>
          <a:srcRect b="-15"/>
          <a:stretch/>
        </p:blipFill>
        <p:spPr>
          <a:xfrm>
            <a:off x="7801452" y="1"/>
            <a:ext cx="4389120" cy="6675120"/>
          </a:xfrm>
          <a:prstGeom prst="rect">
            <a:avLst/>
          </a:prstGeom>
        </p:spPr>
      </p:pic>
      <p:sp>
        <p:nvSpPr>
          <p:cNvPr id="5" name="Rectangle 4">
            <a:extLst>
              <a:ext uri="{FF2B5EF4-FFF2-40B4-BE49-F238E27FC236}">
                <a16:creationId xmlns:a16="http://schemas.microsoft.com/office/drawing/2014/main" id="{C7524B29-B525-4E47-862B-FD57B403D539}"/>
              </a:ext>
            </a:extLst>
          </p:cNvPr>
          <p:cNvSpPr/>
          <p:nvPr userDrawn="1"/>
        </p:nvSpPr>
        <p:spPr>
          <a:xfrm>
            <a:off x="7804352" y="1"/>
            <a:ext cx="4386221" cy="6678000"/>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en-US" dirty="0">
              <a:solidFill>
                <a:prstClr val="white"/>
              </a:solidFill>
            </a:endParaRPr>
          </a:p>
        </p:txBody>
      </p:sp>
      <p:sp>
        <p:nvSpPr>
          <p:cNvPr id="10" name="Picture Placeholder 9">
            <a:extLst>
              <a:ext uri="{FF2B5EF4-FFF2-40B4-BE49-F238E27FC236}">
                <a16:creationId xmlns:a16="http://schemas.microsoft.com/office/drawing/2014/main" id="{140927D5-AE1A-4ABD-BD8F-2F78723FF0D6}"/>
              </a:ext>
            </a:extLst>
          </p:cNvPr>
          <p:cNvSpPr>
            <a:spLocks noGrp="1"/>
          </p:cNvSpPr>
          <p:nvPr>
            <p:ph type="pic" sz="quarter" idx="10" hasCustomPrompt="1"/>
          </p:nvPr>
        </p:nvSpPr>
        <p:spPr>
          <a:xfrm>
            <a:off x="-11283" y="2"/>
            <a:ext cx="7815636" cy="6677023"/>
          </a:xfrm>
          <a:solidFill>
            <a:schemeClr val="bg1">
              <a:lumMod val="95000"/>
            </a:schemeClr>
          </a:solidFill>
        </p:spPr>
        <p:txBody>
          <a:bodyPr anchor="ctr"/>
          <a:lstStyle>
            <a:lvl1pPr marL="0" indent="0" algn="ctr">
              <a:buNone/>
              <a:defRPr sz="1600" i="1">
                <a:latin typeface="Times New Roman" panose="02020603050405020304" pitchFamily="18" charset="0"/>
                <a:cs typeface="Times New Roman" panose="02020603050405020304" pitchFamily="18" charset="0"/>
              </a:defRPr>
            </a:lvl1pPr>
          </a:lstStyle>
          <a:p>
            <a:r>
              <a:rPr lang="en-US"/>
              <a:t>Insert or Drag and Drop your Image</a:t>
            </a:r>
            <a:endParaRPr lang="en-US" dirty="0"/>
          </a:p>
        </p:txBody>
      </p:sp>
      <p:sp>
        <p:nvSpPr>
          <p:cNvPr id="11" name="Rectangle 10">
            <a:extLst>
              <a:ext uri="{FF2B5EF4-FFF2-40B4-BE49-F238E27FC236}">
                <a16:creationId xmlns:a16="http://schemas.microsoft.com/office/drawing/2014/main" id="{F94C333A-735B-44F8-99E4-E73D8172DE35}"/>
              </a:ext>
            </a:extLst>
          </p:cNvPr>
          <p:cNvSpPr/>
          <p:nvPr userDrawn="1"/>
        </p:nvSpPr>
        <p:spPr>
          <a:xfrm>
            <a:off x="-9855" y="6678000"/>
            <a:ext cx="9405316" cy="144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en-US" dirty="0">
              <a:solidFill>
                <a:prstClr val="white"/>
              </a:solidFill>
            </a:endParaRPr>
          </a:p>
        </p:txBody>
      </p:sp>
      <p:sp>
        <p:nvSpPr>
          <p:cNvPr id="12" name="Rectangle 11">
            <a:extLst>
              <a:ext uri="{FF2B5EF4-FFF2-40B4-BE49-F238E27FC236}">
                <a16:creationId xmlns:a16="http://schemas.microsoft.com/office/drawing/2014/main" id="{CC69AA83-848B-4DFD-A644-A5D9CEFF95E3}"/>
              </a:ext>
            </a:extLst>
          </p:cNvPr>
          <p:cNvSpPr/>
          <p:nvPr userDrawn="1"/>
        </p:nvSpPr>
        <p:spPr>
          <a:xfrm>
            <a:off x="7804353" y="6678000"/>
            <a:ext cx="4224295" cy="144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8" tIns="0" rIns="35999" bIns="0" rtlCol="0" anchor="b"/>
          <a:lstStyle/>
          <a:p>
            <a:pPr algn="r"/>
            <a:endParaRPr lang="en-US" sz="1100" noProof="1">
              <a:solidFill>
                <a:prstClr val="white"/>
              </a:solidFill>
              <a:latin typeface="Tw Cen MT" panose="020B0602020104020603" pitchFamily="34" charset="0"/>
            </a:endParaRPr>
          </a:p>
        </p:txBody>
      </p:sp>
      <p:sp>
        <p:nvSpPr>
          <p:cNvPr id="15" name="Slide Number Placeholder 5">
            <a:extLst>
              <a:ext uri="{FF2B5EF4-FFF2-40B4-BE49-F238E27FC236}">
                <a16:creationId xmlns:a16="http://schemas.microsoft.com/office/drawing/2014/main" id="{42880EF2-ACF9-4D66-99FF-99CB3F61BE99}"/>
              </a:ext>
            </a:extLst>
          </p:cNvPr>
          <p:cNvSpPr txBox="1">
            <a:spLocks/>
          </p:cNvSpPr>
          <p:nvPr userDrawn="1"/>
        </p:nvSpPr>
        <p:spPr>
          <a:xfrm>
            <a:off x="12030075" y="6678000"/>
            <a:ext cx="161925" cy="144000"/>
          </a:xfrm>
          <a:prstGeom prst="rect">
            <a:avLst/>
          </a:prstGeom>
          <a:solidFill>
            <a:schemeClr val="accent1"/>
          </a:solidFill>
        </p:spPr>
        <p:txBody>
          <a:bodyPr vert="horz" lIns="0" tIns="0" rIns="71998" bIns="0" rtlCol="0" anchor="ctr"/>
          <a:lstStyle>
            <a:defPPr>
              <a:defRPr lang="en-US"/>
            </a:defPPr>
            <a:lvl1pPr marL="0" algn="r" defTabSz="914400" rtl="0" eaLnBrk="1" latinLnBrk="0" hangingPunct="1">
              <a:defRPr sz="1200" kern="1200">
                <a:solidFill>
                  <a:schemeClr val="bg1"/>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solidFill>
                <a:prstClr val="white"/>
              </a:solidFill>
            </a:endParaRPr>
          </a:p>
        </p:txBody>
      </p:sp>
      <p:sp>
        <p:nvSpPr>
          <p:cNvPr id="2" name="Title 1">
            <a:extLst>
              <a:ext uri="{FF2B5EF4-FFF2-40B4-BE49-F238E27FC236}">
                <a16:creationId xmlns:a16="http://schemas.microsoft.com/office/drawing/2014/main" id="{8487E03C-DE68-4CE8-A7F1-B9DD28846BC8}"/>
              </a:ext>
            </a:extLst>
          </p:cNvPr>
          <p:cNvSpPr>
            <a:spLocks noGrp="1"/>
          </p:cNvSpPr>
          <p:nvPr>
            <p:ph type="ctrTitle"/>
          </p:nvPr>
        </p:nvSpPr>
        <p:spPr>
          <a:xfrm>
            <a:off x="8073394" y="1962150"/>
            <a:ext cx="3759807" cy="1547813"/>
          </a:xfrm>
        </p:spPr>
        <p:txBody>
          <a:bodyPr anchor="b"/>
          <a:lstStyle>
            <a:lvl1pPr algn="l">
              <a:lnSpc>
                <a:spcPts val="4000"/>
              </a:lnSpc>
              <a:defRPr sz="4800" spc="-151">
                <a:solidFill>
                  <a:schemeClr val="bg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7EEE8855-FE55-4351-B21B-FE33CB8050C1}"/>
              </a:ext>
            </a:extLst>
          </p:cNvPr>
          <p:cNvSpPr>
            <a:spLocks noGrp="1"/>
          </p:cNvSpPr>
          <p:nvPr>
            <p:ph type="subTitle" idx="1"/>
          </p:nvPr>
        </p:nvSpPr>
        <p:spPr>
          <a:xfrm>
            <a:off x="8073393" y="3602039"/>
            <a:ext cx="3756943" cy="722312"/>
          </a:xfrm>
        </p:spPr>
        <p:txBody>
          <a:bodyPr/>
          <a:lstStyle>
            <a:lvl1pPr marL="0" indent="0" algn="l">
              <a:buNone/>
              <a:defRPr sz="1600" spc="-151">
                <a:solidFill>
                  <a:schemeClr val="bg1"/>
                </a:solidFill>
                <a:latin typeface="+mn-lt"/>
              </a:defRPr>
            </a:lvl1pPr>
            <a:lvl2pPr marL="457189" indent="0" algn="ctr">
              <a:buNone/>
              <a:defRPr sz="2000"/>
            </a:lvl2pPr>
            <a:lvl3pPr marL="914377" indent="0" algn="ctr">
              <a:buNone/>
              <a:defRPr sz="19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sp>
        <p:nvSpPr>
          <p:cNvPr id="7" name="Graphic 11">
            <a:extLst>
              <a:ext uri="{FF2B5EF4-FFF2-40B4-BE49-F238E27FC236}">
                <a16:creationId xmlns:a16="http://schemas.microsoft.com/office/drawing/2014/main" id="{54BAE1D8-3DF8-48CA-92C4-2E2064E4A3C5}"/>
              </a:ext>
            </a:extLst>
          </p:cNvPr>
          <p:cNvSpPr/>
          <p:nvPr userDrawn="1"/>
        </p:nvSpPr>
        <p:spPr>
          <a:xfrm>
            <a:off x="8776607" y="3981147"/>
            <a:ext cx="3413965" cy="2695876"/>
          </a:xfrm>
          <a:custGeom>
            <a:avLst/>
            <a:gdLst>
              <a:gd name="connsiteX0" fmla="*/ 4121944 w 4124325"/>
              <a:gd name="connsiteY0" fmla="*/ 1555076 h 3257550"/>
              <a:gd name="connsiteX1" fmla="*/ 4118134 w 4124325"/>
              <a:gd name="connsiteY1" fmla="*/ 1533169 h 3257550"/>
              <a:gd name="connsiteX2" fmla="*/ 2782729 w 4124325"/>
              <a:gd name="connsiteY2" fmla="*/ 39649 h 3257550"/>
              <a:gd name="connsiteX3" fmla="*/ 2108359 w 4124325"/>
              <a:gd name="connsiteY3" fmla="*/ 2436139 h 3257550"/>
              <a:gd name="connsiteX4" fmla="*/ 1262539 w 4124325"/>
              <a:gd name="connsiteY4" fmla="*/ 1310284 h 3257550"/>
              <a:gd name="connsiteX5" fmla="*/ 717709 w 4124325"/>
              <a:gd name="connsiteY5" fmla="*/ 2358986 h 3257550"/>
              <a:gd name="connsiteX6" fmla="*/ 7144 w 4124325"/>
              <a:gd name="connsiteY6" fmla="*/ 3257194 h 3257550"/>
              <a:gd name="connsiteX7" fmla="*/ 4075271 w 4124325"/>
              <a:gd name="connsiteY7" fmla="*/ 3257194 h 3257550"/>
              <a:gd name="connsiteX8" fmla="*/ 4122896 w 4124325"/>
              <a:gd name="connsiteY8" fmla="*/ 3201949 h 3257550"/>
              <a:gd name="connsiteX9" fmla="*/ 4122896 w 4124325"/>
              <a:gd name="connsiteY9" fmla="*/ 1555076 h 3257550"/>
              <a:gd name="connsiteX0" fmla="*/ 4115752 w 4207192"/>
              <a:gd name="connsiteY0" fmla="*/ 3194805 h 3286245"/>
              <a:gd name="connsiteX1" fmla="*/ 4115752 w 4207192"/>
              <a:gd name="connsiteY1" fmla="*/ 1547932 h 3286245"/>
              <a:gd name="connsiteX2" fmla="*/ 4114800 w 4207192"/>
              <a:gd name="connsiteY2" fmla="*/ 1547932 h 3286245"/>
              <a:gd name="connsiteX3" fmla="*/ 4110990 w 4207192"/>
              <a:gd name="connsiteY3" fmla="*/ 1526025 h 3286245"/>
              <a:gd name="connsiteX4" fmla="*/ 2775585 w 4207192"/>
              <a:gd name="connsiteY4" fmla="*/ 32505 h 3286245"/>
              <a:gd name="connsiteX5" fmla="*/ 2101215 w 4207192"/>
              <a:gd name="connsiteY5" fmla="*/ 2428995 h 3286245"/>
              <a:gd name="connsiteX6" fmla="*/ 1255395 w 4207192"/>
              <a:gd name="connsiteY6" fmla="*/ 1303140 h 3286245"/>
              <a:gd name="connsiteX7" fmla="*/ 710565 w 4207192"/>
              <a:gd name="connsiteY7" fmla="*/ 2351842 h 3286245"/>
              <a:gd name="connsiteX8" fmla="*/ 0 w 4207192"/>
              <a:gd name="connsiteY8" fmla="*/ 3250050 h 3286245"/>
              <a:gd name="connsiteX9" fmla="*/ 4068127 w 4207192"/>
              <a:gd name="connsiteY9" fmla="*/ 3250050 h 3286245"/>
              <a:gd name="connsiteX10" fmla="*/ 4207192 w 4207192"/>
              <a:gd name="connsiteY10" fmla="*/ 3286245 h 3286245"/>
              <a:gd name="connsiteX0" fmla="*/ 4115752 w 4207192"/>
              <a:gd name="connsiteY0" fmla="*/ 3194805 h 3286245"/>
              <a:gd name="connsiteX1" fmla="*/ 4115752 w 4207192"/>
              <a:gd name="connsiteY1" fmla="*/ 1547932 h 3286245"/>
              <a:gd name="connsiteX2" fmla="*/ 4114800 w 4207192"/>
              <a:gd name="connsiteY2" fmla="*/ 1547932 h 3286245"/>
              <a:gd name="connsiteX3" fmla="*/ 4110990 w 4207192"/>
              <a:gd name="connsiteY3" fmla="*/ 1526025 h 3286245"/>
              <a:gd name="connsiteX4" fmla="*/ 2775585 w 4207192"/>
              <a:gd name="connsiteY4" fmla="*/ 32505 h 3286245"/>
              <a:gd name="connsiteX5" fmla="*/ 2101215 w 4207192"/>
              <a:gd name="connsiteY5" fmla="*/ 2428995 h 3286245"/>
              <a:gd name="connsiteX6" fmla="*/ 1255395 w 4207192"/>
              <a:gd name="connsiteY6" fmla="*/ 1303140 h 3286245"/>
              <a:gd name="connsiteX7" fmla="*/ 710565 w 4207192"/>
              <a:gd name="connsiteY7" fmla="*/ 2351842 h 3286245"/>
              <a:gd name="connsiteX8" fmla="*/ 0 w 4207192"/>
              <a:gd name="connsiteY8" fmla="*/ 3250050 h 3286245"/>
              <a:gd name="connsiteX9" fmla="*/ 4207192 w 4207192"/>
              <a:gd name="connsiteY9" fmla="*/ 3286245 h 3286245"/>
              <a:gd name="connsiteX0" fmla="*/ 4115752 w 4115752"/>
              <a:gd name="connsiteY0" fmla="*/ 3194805 h 3250050"/>
              <a:gd name="connsiteX1" fmla="*/ 4115752 w 4115752"/>
              <a:gd name="connsiteY1" fmla="*/ 1547932 h 3250050"/>
              <a:gd name="connsiteX2" fmla="*/ 4114800 w 4115752"/>
              <a:gd name="connsiteY2" fmla="*/ 1547932 h 3250050"/>
              <a:gd name="connsiteX3" fmla="*/ 4110990 w 4115752"/>
              <a:gd name="connsiteY3" fmla="*/ 1526025 h 3250050"/>
              <a:gd name="connsiteX4" fmla="*/ 2775585 w 4115752"/>
              <a:gd name="connsiteY4" fmla="*/ 32505 h 3250050"/>
              <a:gd name="connsiteX5" fmla="*/ 2101215 w 4115752"/>
              <a:gd name="connsiteY5" fmla="*/ 2428995 h 3250050"/>
              <a:gd name="connsiteX6" fmla="*/ 1255395 w 4115752"/>
              <a:gd name="connsiteY6" fmla="*/ 1303140 h 3250050"/>
              <a:gd name="connsiteX7" fmla="*/ 710565 w 4115752"/>
              <a:gd name="connsiteY7" fmla="*/ 2351842 h 3250050"/>
              <a:gd name="connsiteX8" fmla="*/ 0 w 4115752"/>
              <a:gd name="connsiteY8" fmla="*/ 3250050 h 3250050"/>
              <a:gd name="connsiteX0" fmla="*/ 4115752 w 4115752"/>
              <a:gd name="connsiteY0" fmla="*/ 1547932 h 3250050"/>
              <a:gd name="connsiteX1" fmla="*/ 4114800 w 4115752"/>
              <a:gd name="connsiteY1" fmla="*/ 1547932 h 3250050"/>
              <a:gd name="connsiteX2" fmla="*/ 4110990 w 4115752"/>
              <a:gd name="connsiteY2" fmla="*/ 1526025 h 3250050"/>
              <a:gd name="connsiteX3" fmla="*/ 2775585 w 4115752"/>
              <a:gd name="connsiteY3" fmla="*/ 32505 h 3250050"/>
              <a:gd name="connsiteX4" fmla="*/ 2101215 w 4115752"/>
              <a:gd name="connsiteY4" fmla="*/ 2428995 h 3250050"/>
              <a:gd name="connsiteX5" fmla="*/ 1255395 w 4115752"/>
              <a:gd name="connsiteY5" fmla="*/ 1303140 h 3250050"/>
              <a:gd name="connsiteX6" fmla="*/ 710565 w 4115752"/>
              <a:gd name="connsiteY6" fmla="*/ 2351842 h 3250050"/>
              <a:gd name="connsiteX7" fmla="*/ 0 w 4115752"/>
              <a:gd name="connsiteY7" fmla="*/ 3250050 h 3250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5752" h="3250050">
                <a:moveTo>
                  <a:pt x="4115752" y="1547932"/>
                </a:moveTo>
                <a:lnTo>
                  <a:pt x="4114800" y="1547932"/>
                </a:lnTo>
                <a:cubicBezTo>
                  <a:pt x="4114800" y="1540312"/>
                  <a:pt x="4113847" y="1532692"/>
                  <a:pt x="4110990" y="1526025"/>
                </a:cubicBezTo>
                <a:cubicBezTo>
                  <a:pt x="4060507" y="1391722"/>
                  <a:pt x="3224212" y="-249435"/>
                  <a:pt x="2775585" y="32505"/>
                </a:cubicBezTo>
                <a:cubicBezTo>
                  <a:pt x="2375535" y="283965"/>
                  <a:pt x="2629852" y="2428995"/>
                  <a:pt x="2101215" y="2428995"/>
                </a:cubicBezTo>
                <a:cubicBezTo>
                  <a:pt x="1784985" y="2428995"/>
                  <a:pt x="1670685" y="1303140"/>
                  <a:pt x="1255395" y="1303140"/>
                </a:cubicBezTo>
                <a:cubicBezTo>
                  <a:pt x="1037272" y="1303140"/>
                  <a:pt x="710565" y="1554600"/>
                  <a:pt x="710565" y="2351842"/>
                </a:cubicBezTo>
                <a:cubicBezTo>
                  <a:pt x="710565" y="3149085"/>
                  <a:pt x="0" y="3250050"/>
                  <a:pt x="0" y="3250050"/>
                </a:cubicBezTo>
              </a:path>
            </a:pathLst>
          </a:custGeom>
          <a:noFill/>
          <a:ln w="9525" cap="flat">
            <a:solidFill>
              <a:schemeClr val="bg1"/>
            </a:solidFill>
            <a:prstDash val="dash"/>
            <a:miter/>
          </a:ln>
        </p:spPr>
        <p:txBody>
          <a:bodyPr lIns="91438" tIns="45719" rIns="91438" bIns="45719" rtlCol="0" anchor="ctr"/>
          <a:lstStyle/>
          <a:p>
            <a:endParaRPr lang="en-US" dirty="0">
              <a:solidFill>
                <a:prstClr val="black"/>
              </a:solidFill>
            </a:endParaRPr>
          </a:p>
        </p:txBody>
      </p:sp>
      <p:sp>
        <p:nvSpPr>
          <p:cNvPr id="14" name="Rectangle 13">
            <a:extLst>
              <a:ext uri="{FF2B5EF4-FFF2-40B4-BE49-F238E27FC236}">
                <a16:creationId xmlns:a16="http://schemas.microsoft.com/office/drawing/2014/main" id="{974E860F-437F-442E-898C-244A0DD5D765}"/>
              </a:ext>
            </a:extLst>
          </p:cNvPr>
          <p:cNvSpPr/>
          <p:nvPr userDrawn="1"/>
        </p:nvSpPr>
        <p:spPr>
          <a:xfrm>
            <a:off x="-9856" y="6822000"/>
            <a:ext cx="12201856" cy="36000"/>
          </a:xfrm>
          <a:prstGeom prst="rect">
            <a:avLst/>
          </a:prstGeom>
          <a:gradFill>
            <a:gsLst>
              <a:gs pos="0">
                <a:schemeClr val="accent4"/>
              </a:gs>
              <a:gs pos="37000">
                <a:schemeClr val="bg1">
                  <a:lumMod val="85000"/>
                </a:schemeClr>
              </a:gs>
              <a:gs pos="100000">
                <a:schemeClr val="accent1"/>
              </a:gs>
              <a:gs pos="68000">
                <a:schemeClr val="tx1">
                  <a:lumMod val="85000"/>
                  <a:lumOff val="15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en-US" dirty="0">
              <a:solidFill>
                <a:prstClr val="white"/>
              </a:solidFill>
            </a:endParaRPr>
          </a:p>
        </p:txBody>
      </p:sp>
    </p:spTree>
    <p:extLst>
      <p:ext uri="{BB962C8B-B14F-4D97-AF65-F5344CB8AC3E}">
        <p14:creationId xmlns:p14="http://schemas.microsoft.com/office/powerpoint/2010/main" val="1744244226"/>
      </p:ext>
    </p:extLst>
  </p:cSld>
  <p:clrMapOvr>
    <a:masterClrMapping/>
  </p:clrMapOvr>
  <mc:AlternateContent xmlns:mc="http://schemas.openxmlformats.org/markup-compatibility/2006" xmlns:p14="http://schemas.microsoft.com/office/powerpoint/2010/main">
    <mc:Choice Requires="p14">
      <p:transition spd="slow" advClick="0" advTm="5000">
        <p14:prism/>
      </p:transition>
    </mc:Choice>
    <mc:Fallback xmlns="">
      <p:transition spd="slow" advClick="0" advTm="500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Divider">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9FB83C35-D975-48B4-8E79-AB7A1A80DFC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7799832" cy="6675120"/>
          </a:xfrm>
          <a:prstGeom prst="rect">
            <a:avLst/>
          </a:prstGeom>
        </p:spPr>
      </p:pic>
      <p:sp>
        <p:nvSpPr>
          <p:cNvPr id="11" name="Rectangle 10">
            <a:extLst>
              <a:ext uri="{FF2B5EF4-FFF2-40B4-BE49-F238E27FC236}">
                <a16:creationId xmlns:a16="http://schemas.microsoft.com/office/drawing/2014/main" id="{DD7E187E-6082-49C3-B795-CC4321FE39F8}"/>
              </a:ext>
            </a:extLst>
          </p:cNvPr>
          <p:cNvSpPr/>
          <p:nvPr userDrawn="1"/>
        </p:nvSpPr>
        <p:spPr>
          <a:xfrm>
            <a:off x="6671" y="1"/>
            <a:ext cx="7802524" cy="6677644"/>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en-US">
              <a:solidFill>
                <a:prstClr val="white"/>
              </a:solidFill>
            </a:endParaRPr>
          </a:p>
        </p:txBody>
      </p:sp>
      <p:sp>
        <p:nvSpPr>
          <p:cNvPr id="12" name="Picture Placeholder 9">
            <a:extLst>
              <a:ext uri="{FF2B5EF4-FFF2-40B4-BE49-F238E27FC236}">
                <a16:creationId xmlns:a16="http://schemas.microsoft.com/office/drawing/2014/main" id="{8FBFF6A8-5ABD-4191-81E4-C9F86380A56D}"/>
              </a:ext>
            </a:extLst>
          </p:cNvPr>
          <p:cNvSpPr>
            <a:spLocks noGrp="1"/>
          </p:cNvSpPr>
          <p:nvPr>
            <p:ph type="pic" sz="quarter" idx="10" hasCustomPrompt="1"/>
          </p:nvPr>
        </p:nvSpPr>
        <p:spPr>
          <a:xfrm>
            <a:off x="7801097" y="2"/>
            <a:ext cx="4389475" cy="6677644"/>
          </a:xfrm>
          <a:solidFill>
            <a:schemeClr val="bg1">
              <a:lumMod val="95000"/>
            </a:schemeClr>
          </a:solidFill>
        </p:spPr>
        <p:txBody>
          <a:bodyPr anchor="ctr"/>
          <a:lstStyle>
            <a:lvl1pPr marL="0" indent="0" algn="ctr">
              <a:buNone/>
              <a:defRPr sz="1600" i="1">
                <a:latin typeface="Times New Roman" panose="02020603050405020304" pitchFamily="18" charset="0"/>
                <a:cs typeface="Times New Roman" panose="02020603050405020304" pitchFamily="18" charset="0"/>
              </a:defRPr>
            </a:lvl1pPr>
          </a:lstStyle>
          <a:p>
            <a:r>
              <a:rPr lang="en-US" noProof="0"/>
              <a:t>Insert or Drag and Drop your Image</a:t>
            </a:r>
          </a:p>
        </p:txBody>
      </p:sp>
      <p:sp>
        <p:nvSpPr>
          <p:cNvPr id="5" name="Footer Placeholder 4">
            <a:extLst>
              <a:ext uri="{FF2B5EF4-FFF2-40B4-BE49-F238E27FC236}">
                <a16:creationId xmlns:a16="http://schemas.microsoft.com/office/drawing/2014/main" id="{16E27D1E-1708-4D17-AB85-058EE0C34776}"/>
              </a:ext>
            </a:extLst>
          </p:cNvPr>
          <p:cNvSpPr>
            <a:spLocks noGrp="1"/>
          </p:cNvSpPr>
          <p:nvPr>
            <p:ph type="ftr" sz="quarter" idx="13"/>
          </p:nvPr>
        </p:nvSpPr>
        <p:spPr>
          <a:gradFill>
            <a:gsLst>
              <a:gs pos="82000">
                <a:schemeClr val="tx1">
                  <a:lumMod val="85000"/>
                  <a:lumOff val="15000"/>
                </a:schemeClr>
              </a:gs>
              <a:gs pos="100000">
                <a:schemeClr val="tx1"/>
              </a:gs>
            </a:gsLst>
          </a:gradFill>
        </p:spPr>
        <p:txBody>
          <a:bodyPr/>
          <a:lstStyle>
            <a:lvl1pPr>
              <a:defRPr>
                <a:solidFill>
                  <a:schemeClr val="bg1"/>
                </a:solidFill>
              </a:defRPr>
            </a:lvl1pPr>
          </a:lstStyle>
          <a:p>
            <a:r>
              <a:rPr lang="en-US">
                <a:solidFill>
                  <a:prstClr val="white"/>
                </a:solidFill>
              </a:rPr>
              <a:t>Add a footer</a:t>
            </a:r>
          </a:p>
        </p:txBody>
      </p:sp>
      <p:sp>
        <p:nvSpPr>
          <p:cNvPr id="9" name="Slide Number Placeholder 8">
            <a:extLst>
              <a:ext uri="{FF2B5EF4-FFF2-40B4-BE49-F238E27FC236}">
                <a16:creationId xmlns:a16="http://schemas.microsoft.com/office/drawing/2014/main" id="{69529A18-E6EB-4081-B804-B2FCF5287DFF}"/>
              </a:ext>
            </a:extLst>
          </p:cNvPr>
          <p:cNvSpPr>
            <a:spLocks noGrp="1"/>
          </p:cNvSpPr>
          <p:nvPr>
            <p:ph type="sldNum" sz="quarter" idx="14"/>
          </p:nvPr>
        </p:nvSpPr>
        <p:spPr>
          <a:xfrm>
            <a:off x="11594400" y="6678000"/>
            <a:ext cx="597600" cy="144000"/>
          </a:xfrm>
        </p:spPr>
        <p:txBody>
          <a:bodyPr/>
          <a:lstStyle/>
          <a:p>
            <a:fld id="{058DB212-BFA2-403F-85EF-DFD3FF6D973A}" type="slidenum">
              <a:rPr lang="en-US" smtClean="0">
                <a:solidFill>
                  <a:prstClr val="white"/>
                </a:solidFill>
              </a:rPr>
              <a:pPr/>
              <a:t>‹#›</a:t>
            </a:fld>
            <a:endParaRPr lang="en-US">
              <a:solidFill>
                <a:prstClr val="white"/>
              </a:solidFill>
            </a:endParaRPr>
          </a:p>
        </p:txBody>
      </p:sp>
      <p:sp>
        <p:nvSpPr>
          <p:cNvPr id="13" name="Title 1">
            <a:extLst>
              <a:ext uri="{FF2B5EF4-FFF2-40B4-BE49-F238E27FC236}">
                <a16:creationId xmlns:a16="http://schemas.microsoft.com/office/drawing/2014/main" id="{C6A78464-8D00-4B94-90C7-90F1B54C8AA0}"/>
              </a:ext>
            </a:extLst>
          </p:cNvPr>
          <p:cNvSpPr>
            <a:spLocks noGrp="1"/>
          </p:cNvSpPr>
          <p:nvPr>
            <p:ph type="ctrTitle"/>
          </p:nvPr>
        </p:nvSpPr>
        <p:spPr>
          <a:xfrm>
            <a:off x="1273835" y="2481142"/>
            <a:ext cx="3759807" cy="1547813"/>
          </a:xfrm>
        </p:spPr>
        <p:txBody>
          <a:bodyPr anchor="b"/>
          <a:lstStyle>
            <a:lvl1pPr algn="l">
              <a:lnSpc>
                <a:spcPts val="4000"/>
              </a:lnSpc>
              <a:defRPr sz="4800" spc="-151">
                <a:solidFill>
                  <a:schemeClr val="bg1"/>
                </a:solidFill>
              </a:defRPr>
            </a:lvl1pPr>
          </a:lstStyle>
          <a:p>
            <a:r>
              <a:rPr lang="en-US" noProof="0"/>
              <a:t>Click to edit Master title style</a:t>
            </a:r>
          </a:p>
        </p:txBody>
      </p:sp>
      <p:sp>
        <p:nvSpPr>
          <p:cNvPr id="14" name="Subtitle 2">
            <a:extLst>
              <a:ext uri="{FF2B5EF4-FFF2-40B4-BE49-F238E27FC236}">
                <a16:creationId xmlns:a16="http://schemas.microsoft.com/office/drawing/2014/main" id="{3CDBDF0B-F377-47FD-9DA1-C3BDA7C1DEDE}"/>
              </a:ext>
            </a:extLst>
          </p:cNvPr>
          <p:cNvSpPr>
            <a:spLocks noGrp="1"/>
          </p:cNvSpPr>
          <p:nvPr>
            <p:ph type="subTitle" idx="1"/>
          </p:nvPr>
        </p:nvSpPr>
        <p:spPr>
          <a:xfrm>
            <a:off x="1273834" y="4220103"/>
            <a:ext cx="3756943" cy="722312"/>
          </a:xfrm>
        </p:spPr>
        <p:txBody>
          <a:bodyPr/>
          <a:lstStyle>
            <a:lvl1pPr marL="0" indent="0" algn="l">
              <a:buNone/>
              <a:defRPr sz="1600" spc="-151">
                <a:solidFill>
                  <a:schemeClr val="bg1"/>
                </a:solidFill>
                <a:latin typeface="+mn-lt"/>
              </a:defRPr>
            </a:lvl1pPr>
            <a:lvl2pPr marL="457189" indent="0" algn="ctr">
              <a:buNone/>
              <a:defRPr sz="2000"/>
            </a:lvl2pPr>
            <a:lvl3pPr marL="914377" indent="0" algn="ctr">
              <a:buNone/>
              <a:defRPr sz="19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noProof="0"/>
              <a:t>Click to edit Master subtitle style</a:t>
            </a:r>
          </a:p>
        </p:txBody>
      </p:sp>
      <p:sp>
        <p:nvSpPr>
          <p:cNvPr id="18" name="Graphic 15">
            <a:extLst>
              <a:ext uri="{FF2B5EF4-FFF2-40B4-BE49-F238E27FC236}">
                <a16:creationId xmlns:a16="http://schemas.microsoft.com/office/drawing/2014/main" id="{F50292C9-54F6-4F7B-A885-34CE1E3B0351}"/>
              </a:ext>
            </a:extLst>
          </p:cNvPr>
          <p:cNvSpPr/>
          <p:nvPr/>
        </p:nvSpPr>
        <p:spPr>
          <a:xfrm flipH="1">
            <a:off x="-1427" y="4123812"/>
            <a:ext cx="6027420" cy="2599249"/>
          </a:xfrm>
          <a:custGeom>
            <a:avLst/>
            <a:gdLst>
              <a:gd name="connsiteX0" fmla="*/ 7144 w 6505575"/>
              <a:gd name="connsiteY0" fmla="*/ 2606393 h 2609850"/>
              <a:gd name="connsiteX1" fmla="*/ 881539 w 6505575"/>
              <a:gd name="connsiteY1" fmla="*/ 2062516 h 2609850"/>
              <a:gd name="connsiteX2" fmla="*/ 1477804 w 6505575"/>
              <a:gd name="connsiteY2" fmla="*/ 2056801 h 2609850"/>
              <a:gd name="connsiteX3" fmla="*/ 1569244 w 6505575"/>
              <a:gd name="connsiteY3" fmla="*/ 2112046 h 2609850"/>
              <a:gd name="connsiteX4" fmla="*/ 2539841 w 6505575"/>
              <a:gd name="connsiteY4" fmla="*/ 2084423 h 2609850"/>
              <a:gd name="connsiteX5" fmla="*/ 3238976 w 6505575"/>
              <a:gd name="connsiteY5" fmla="*/ 1611031 h 2609850"/>
              <a:gd name="connsiteX6" fmla="*/ 3642836 w 6505575"/>
              <a:gd name="connsiteY6" fmla="*/ 1590076 h 2609850"/>
              <a:gd name="connsiteX7" fmla="*/ 3963829 w 6505575"/>
              <a:gd name="connsiteY7" fmla="*/ 1762478 h 2609850"/>
              <a:gd name="connsiteX8" fmla="*/ 4862989 w 6505575"/>
              <a:gd name="connsiteY8" fmla="*/ 1455773 h 2609850"/>
              <a:gd name="connsiteX9" fmla="*/ 5106829 w 6505575"/>
              <a:gd name="connsiteY9" fmla="*/ 734731 h 2609850"/>
              <a:gd name="connsiteX10" fmla="*/ 6034564 w 6505575"/>
              <a:gd name="connsiteY10" fmla="*/ 69886 h 2609850"/>
              <a:gd name="connsiteX11" fmla="*/ 6034564 w 6505575"/>
              <a:gd name="connsiteY11" fmla="*/ 69886 h 2609850"/>
              <a:gd name="connsiteX12" fmla="*/ 6507004 w 6505575"/>
              <a:gd name="connsiteY12" fmla="*/ 1395766 h 2609850"/>
              <a:gd name="connsiteX13" fmla="*/ 6507004 w 6505575"/>
              <a:gd name="connsiteY13" fmla="*/ 2605441 h 2609850"/>
              <a:gd name="connsiteX14" fmla="*/ 7144 w 6505575"/>
              <a:gd name="connsiteY14" fmla="*/ 2605441 h 2609850"/>
              <a:gd name="connsiteX0" fmla="*/ 6499860 w 6591300"/>
              <a:gd name="connsiteY0" fmla="*/ 1388622 h 2599249"/>
              <a:gd name="connsiteX1" fmla="*/ 6499860 w 6591300"/>
              <a:gd name="connsiteY1" fmla="*/ 2598297 h 2599249"/>
              <a:gd name="connsiteX2" fmla="*/ 0 w 6591300"/>
              <a:gd name="connsiteY2" fmla="*/ 2598297 h 2599249"/>
              <a:gd name="connsiteX3" fmla="*/ 0 w 6591300"/>
              <a:gd name="connsiteY3" fmla="*/ 2599249 h 2599249"/>
              <a:gd name="connsiteX4" fmla="*/ 874395 w 6591300"/>
              <a:gd name="connsiteY4" fmla="*/ 2055372 h 2599249"/>
              <a:gd name="connsiteX5" fmla="*/ 1470660 w 6591300"/>
              <a:gd name="connsiteY5" fmla="*/ 2049657 h 2599249"/>
              <a:gd name="connsiteX6" fmla="*/ 1562100 w 6591300"/>
              <a:gd name="connsiteY6" fmla="*/ 2104902 h 2599249"/>
              <a:gd name="connsiteX7" fmla="*/ 2532697 w 6591300"/>
              <a:gd name="connsiteY7" fmla="*/ 2077279 h 2599249"/>
              <a:gd name="connsiteX8" fmla="*/ 3231832 w 6591300"/>
              <a:gd name="connsiteY8" fmla="*/ 1603887 h 2599249"/>
              <a:gd name="connsiteX9" fmla="*/ 3635692 w 6591300"/>
              <a:gd name="connsiteY9" fmla="*/ 1582932 h 2599249"/>
              <a:gd name="connsiteX10" fmla="*/ 3956685 w 6591300"/>
              <a:gd name="connsiteY10" fmla="*/ 1755334 h 2599249"/>
              <a:gd name="connsiteX11" fmla="*/ 4855845 w 6591300"/>
              <a:gd name="connsiteY11" fmla="*/ 1448629 h 2599249"/>
              <a:gd name="connsiteX12" fmla="*/ 5099685 w 6591300"/>
              <a:gd name="connsiteY12" fmla="*/ 727587 h 2599249"/>
              <a:gd name="connsiteX13" fmla="*/ 6027420 w 6591300"/>
              <a:gd name="connsiteY13" fmla="*/ 62742 h 2599249"/>
              <a:gd name="connsiteX14" fmla="*/ 6027420 w 6591300"/>
              <a:gd name="connsiteY14" fmla="*/ 62742 h 2599249"/>
              <a:gd name="connsiteX15" fmla="*/ 6591300 w 6591300"/>
              <a:gd name="connsiteY15" fmla="*/ 1480062 h 2599249"/>
              <a:gd name="connsiteX0" fmla="*/ 6499860 w 6591300"/>
              <a:gd name="connsiteY0" fmla="*/ 2598297 h 2599249"/>
              <a:gd name="connsiteX1" fmla="*/ 0 w 6591300"/>
              <a:gd name="connsiteY1" fmla="*/ 2598297 h 2599249"/>
              <a:gd name="connsiteX2" fmla="*/ 0 w 6591300"/>
              <a:gd name="connsiteY2" fmla="*/ 2599249 h 2599249"/>
              <a:gd name="connsiteX3" fmla="*/ 874395 w 6591300"/>
              <a:gd name="connsiteY3" fmla="*/ 2055372 h 2599249"/>
              <a:gd name="connsiteX4" fmla="*/ 1470660 w 6591300"/>
              <a:gd name="connsiteY4" fmla="*/ 2049657 h 2599249"/>
              <a:gd name="connsiteX5" fmla="*/ 1562100 w 6591300"/>
              <a:gd name="connsiteY5" fmla="*/ 2104902 h 2599249"/>
              <a:gd name="connsiteX6" fmla="*/ 2532697 w 6591300"/>
              <a:gd name="connsiteY6" fmla="*/ 2077279 h 2599249"/>
              <a:gd name="connsiteX7" fmla="*/ 3231832 w 6591300"/>
              <a:gd name="connsiteY7" fmla="*/ 1603887 h 2599249"/>
              <a:gd name="connsiteX8" fmla="*/ 3635692 w 6591300"/>
              <a:gd name="connsiteY8" fmla="*/ 1582932 h 2599249"/>
              <a:gd name="connsiteX9" fmla="*/ 3956685 w 6591300"/>
              <a:gd name="connsiteY9" fmla="*/ 1755334 h 2599249"/>
              <a:gd name="connsiteX10" fmla="*/ 4855845 w 6591300"/>
              <a:gd name="connsiteY10" fmla="*/ 1448629 h 2599249"/>
              <a:gd name="connsiteX11" fmla="*/ 5099685 w 6591300"/>
              <a:gd name="connsiteY11" fmla="*/ 727587 h 2599249"/>
              <a:gd name="connsiteX12" fmla="*/ 6027420 w 6591300"/>
              <a:gd name="connsiteY12" fmla="*/ 62742 h 2599249"/>
              <a:gd name="connsiteX13" fmla="*/ 6027420 w 6591300"/>
              <a:gd name="connsiteY13" fmla="*/ 62742 h 2599249"/>
              <a:gd name="connsiteX14" fmla="*/ 6591300 w 6591300"/>
              <a:gd name="connsiteY14" fmla="*/ 1480062 h 2599249"/>
              <a:gd name="connsiteX0" fmla="*/ 0 w 6591300"/>
              <a:gd name="connsiteY0" fmla="*/ 2598297 h 2599249"/>
              <a:gd name="connsiteX1" fmla="*/ 0 w 6591300"/>
              <a:gd name="connsiteY1" fmla="*/ 2599249 h 2599249"/>
              <a:gd name="connsiteX2" fmla="*/ 874395 w 6591300"/>
              <a:gd name="connsiteY2" fmla="*/ 2055372 h 2599249"/>
              <a:gd name="connsiteX3" fmla="*/ 1470660 w 6591300"/>
              <a:gd name="connsiteY3" fmla="*/ 2049657 h 2599249"/>
              <a:gd name="connsiteX4" fmla="*/ 1562100 w 6591300"/>
              <a:gd name="connsiteY4" fmla="*/ 2104902 h 2599249"/>
              <a:gd name="connsiteX5" fmla="*/ 2532697 w 6591300"/>
              <a:gd name="connsiteY5" fmla="*/ 2077279 h 2599249"/>
              <a:gd name="connsiteX6" fmla="*/ 3231832 w 6591300"/>
              <a:gd name="connsiteY6" fmla="*/ 1603887 h 2599249"/>
              <a:gd name="connsiteX7" fmla="*/ 3635692 w 6591300"/>
              <a:gd name="connsiteY7" fmla="*/ 1582932 h 2599249"/>
              <a:gd name="connsiteX8" fmla="*/ 3956685 w 6591300"/>
              <a:gd name="connsiteY8" fmla="*/ 1755334 h 2599249"/>
              <a:gd name="connsiteX9" fmla="*/ 4855845 w 6591300"/>
              <a:gd name="connsiteY9" fmla="*/ 1448629 h 2599249"/>
              <a:gd name="connsiteX10" fmla="*/ 5099685 w 6591300"/>
              <a:gd name="connsiteY10" fmla="*/ 727587 h 2599249"/>
              <a:gd name="connsiteX11" fmla="*/ 6027420 w 6591300"/>
              <a:gd name="connsiteY11" fmla="*/ 62742 h 2599249"/>
              <a:gd name="connsiteX12" fmla="*/ 6027420 w 6591300"/>
              <a:gd name="connsiteY12" fmla="*/ 62742 h 2599249"/>
              <a:gd name="connsiteX13" fmla="*/ 6591300 w 6591300"/>
              <a:gd name="connsiteY13" fmla="*/ 1480062 h 2599249"/>
              <a:gd name="connsiteX0" fmla="*/ 0 w 6027420"/>
              <a:gd name="connsiteY0" fmla="*/ 2598297 h 2599249"/>
              <a:gd name="connsiteX1" fmla="*/ 0 w 6027420"/>
              <a:gd name="connsiteY1" fmla="*/ 2599249 h 2599249"/>
              <a:gd name="connsiteX2" fmla="*/ 874395 w 6027420"/>
              <a:gd name="connsiteY2" fmla="*/ 2055372 h 2599249"/>
              <a:gd name="connsiteX3" fmla="*/ 1470660 w 6027420"/>
              <a:gd name="connsiteY3" fmla="*/ 2049657 h 2599249"/>
              <a:gd name="connsiteX4" fmla="*/ 1562100 w 6027420"/>
              <a:gd name="connsiteY4" fmla="*/ 2104902 h 2599249"/>
              <a:gd name="connsiteX5" fmla="*/ 2532697 w 6027420"/>
              <a:gd name="connsiteY5" fmla="*/ 2077279 h 2599249"/>
              <a:gd name="connsiteX6" fmla="*/ 3231832 w 6027420"/>
              <a:gd name="connsiteY6" fmla="*/ 1603887 h 2599249"/>
              <a:gd name="connsiteX7" fmla="*/ 3635692 w 6027420"/>
              <a:gd name="connsiteY7" fmla="*/ 1582932 h 2599249"/>
              <a:gd name="connsiteX8" fmla="*/ 3956685 w 6027420"/>
              <a:gd name="connsiteY8" fmla="*/ 1755334 h 2599249"/>
              <a:gd name="connsiteX9" fmla="*/ 4855845 w 6027420"/>
              <a:gd name="connsiteY9" fmla="*/ 1448629 h 2599249"/>
              <a:gd name="connsiteX10" fmla="*/ 5099685 w 6027420"/>
              <a:gd name="connsiteY10" fmla="*/ 727587 h 2599249"/>
              <a:gd name="connsiteX11" fmla="*/ 6027420 w 6027420"/>
              <a:gd name="connsiteY11" fmla="*/ 62742 h 2599249"/>
              <a:gd name="connsiteX12" fmla="*/ 6027420 w 6027420"/>
              <a:gd name="connsiteY12" fmla="*/ 62742 h 2599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027420" h="2599249">
                <a:moveTo>
                  <a:pt x="0" y="2598297"/>
                </a:moveTo>
                <a:lnTo>
                  <a:pt x="0" y="2599249"/>
                </a:lnTo>
                <a:lnTo>
                  <a:pt x="874395" y="2055372"/>
                </a:lnTo>
                <a:cubicBezTo>
                  <a:pt x="1056322" y="1942024"/>
                  <a:pt x="1286827" y="1940119"/>
                  <a:pt x="1470660" y="2049657"/>
                </a:cubicBezTo>
                <a:lnTo>
                  <a:pt x="1562100" y="2104902"/>
                </a:lnTo>
                <a:cubicBezTo>
                  <a:pt x="1863090" y="2284924"/>
                  <a:pt x="2241232" y="2273494"/>
                  <a:pt x="2532697" y="2077279"/>
                </a:cubicBezTo>
                <a:lnTo>
                  <a:pt x="3231832" y="1603887"/>
                </a:lnTo>
                <a:cubicBezTo>
                  <a:pt x="3351847" y="1521972"/>
                  <a:pt x="3508057" y="1514352"/>
                  <a:pt x="3635692" y="1582932"/>
                </a:cubicBezTo>
                <a:lnTo>
                  <a:pt x="3956685" y="1755334"/>
                </a:lnTo>
                <a:cubicBezTo>
                  <a:pt x="4288155" y="1933452"/>
                  <a:pt x="4701540" y="1792482"/>
                  <a:pt x="4855845" y="1448629"/>
                </a:cubicBezTo>
                <a:lnTo>
                  <a:pt x="5099685" y="727587"/>
                </a:lnTo>
                <a:cubicBezTo>
                  <a:pt x="5228273" y="156087"/>
                  <a:pt x="5863590" y="-137283"/>
                  <a:pt x="6027420" y="62742"/>
                </a:cubicBezTo>
                <a:lnTo>
                  <a:pt x="6027420" y="62742"/>
                </a:lnTo>
              </a:path>
            </a:pathLst>
          </a:custGeom>
          <a:noFill/>
          <a:ln w="9525" cap="flat">
            <a:solidFill>
              <a:schemeClr val="bg1"/>
            </a:solidFill>
            <a:prstDash val="dash"/>
            <a:miter/>
          </a:ln>
        </p:spPr>
        <p:txBody>
          <a:bodyPr rot="0" spcFirstLastPara="0" vertOverflow="overflow" horzOverflow="overflow" vert="horz" wrap="square" lIns="91438" tIns="45719" rIns="91438" bIns="45719" numCol="1" spcCol="0" rtlCol="0" fromWordArt="0" anchor="ctr" anchorCtr="0" forceAA="0" compatLnSpc="1">
            <a:prstTxWarp prst="textNoShape">
              <a:avLst/>
            </a:prstTxWarp>
            <a:noAutofit/>
          </a:bodyPr>
          <a:lstStyle/>
          <a:p>
            <a:endParaRPr lang="en-US">
              <a:solidFill>
                <a:prstClr val="black"/>
              </a:solidFill>
            </a:endParaRPr>
          </a:p>
        </p:txBody>
      </p:sp>
    </p:spTree>
    <p:extLst>
      <p:ext uri="{BB962C8B-B14F-4D97-AF65-F5344CB8AC3E}">
        <p14:creationId xmlns:p14="http://schemas.microsoft.com/office/powerpoint/2010/main" val="1434584284"/>
      </p:ext>
    </p:extLst>
  </p:cSld>
  <p:clrMapOvr>
    <a:masterClrMapping/>
  </p:clrMapOvr>
  <mc:AlternateContent xmlns:mc="http://schemas.openxmlformats.org/markup-compatibility/2006" xmlns:p14="http://schemas.microsoft.com/office/powerpoint/2010/main">
    <mc:Choice Requires="p14">
      <p:transition spd="slow" advClick="0" advTm="5000">
        <p14:prism/>
      </p:transition>
    </mc:Choice>
    <mc:Fallback xmlns="">
      <p:transition spd="slow" advClick="0" advTm="5000">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Layout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BF7CBC-CC93-4AB3-9D46-61075505816B}"/>
              </a:ext>
            </a:extLst>
          </p:cNvPr>
          <p:cNvSpPr>
            <a:spLocks noGrp="1"/>
          </p:cNvSpPr>
          <p:nvPr>
            <p:ph type="title"/>
          </p:nvPr>
        </p:nvSpPr>
        <p:spPr>
          <a:xfrm>
            <a:off x="360001" y="360000"/>
            <a:ext cx="6993300" cy="540000"/>
          </a:xfrm>
        </p:spPr>
        <p:txBody>
          <a:bodyPr/>
          <a:lstStyle/>
          <a:p>
            <a:r>
              <a:rPr lang="en-US" noProof="0"/>
              <a:t>Click to edit Master title style</a:t>
            </a:r>
          </a:p>
        </p:txBody>
      </p:sp>
      <p:sp>
        <p:nvSpPr>
          <p:cNvPr id="16" name="Subtitle">
            <a:extLst>
              <a:ext uri="{FF2B5EF4-FFF2-40B4-BE49-F238E27FC236}">
                <a16:creationId xmlns:a16="http://schemas.microsoft.com/office/drawing/2014/main" id="{152317FE-88B5-4D1F-AECF-DA69D6779BEA}"/>
              </a:ext>
            </a:extLst>
          </p:cNvPr>
          <p:cNvSpPr>
            <a:spLocks noGrp="1"/>
          </p:cNvSpPr>
          <p:nvPr>
            <p:ph type="body" sz="quarter" idx="12" hasCustomPrompt="1"/>
          </p:nvPr>
        </p:nvSpPr>
        <p:spPr>
          <a:xfrm>
            <a:off x="360365" y="1080000"/>
            <a:ext cx="6992937" cy="360363"/>
          </a:xfrm>
        </p:spPr>
        <p:txBody>
          <a:bodyPr/>
          <a:lstStyle>
            <a:lvl1pPr marL="0" indent="0">
              <a:buNone/>
              <a:defRPr sz="2100"/>
            </a:lvl1pPr>
          </a:lstStyle>
          <a:p>
            <a:pPr lvl="0"/>
            <a:r>
              <a:rPr lang="en-US" noProof="0"/>
              <a:t>Subtitle</a:t>
            </a:r>
          </a:p>
        </p:txBody>
      </p:sp>
      <p:sp>
        <p:nvSpPr>
          <p:cNvPr id="3" name="Left Col">
            <a:extLst>
              <a:ext uri="{FF2B5EF4-FFF2-40B4-BE49-F238E27FC236}">
                <a16:creationId xmlns:a16="http://schemas.microsoft.com/office/drawing/2014/main" id="{49529B8D-BAD9-4E6D-82F7-0275D8195AA9}"/>
              </a:ext>
            </a:extLst>
          </p:cNvPr>
          <p:cNvSpPr>
            <a:spLocks noGrp="1"/>
          </p:cNvSpPr>
          <p:nvPr>
            <p:ph sz="half" idx="1"/>
          </p:nvPr>
        </p:nvSpPr>
        <p:spPr>
          <a:xfrm>
            <a:off x="360000" y="1620000"/>
            <a:ext cx="6992936" cy="450000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Picture Placeholder 5">
            <a:extLst>
              <a:ext uri="{FF2B5EF4-FFF2-40B4-BE49-F238E27FC236}">
                <a16:creationId xmlns:a16="http://schemas.microsoft.com/office/drawing/2014/main" id="{3B63572F-04A5-456D-9066-1A65AFF5E685}"/>
              </a:ext>
            </a:extLst>
          </p:cNvPr>
          <p:cNvSpPr>
            <a:spLocks noGrp="1"/>
          </p:cNvSpPr>
          <p:nvPr>
            <p:ph type="pic" sz="quarter" idx="13" hasCustomPrompt="1"/>
          </p:nvPr>
        </p:nvSpPr>
        <p:spPr>
          <a:xfrm>
            <a:off x="7804149" y="1"/>
            <a:ext cx="4387851" cy="6679488"/>
          </a:xfrm>
          <a:solidFill>
            <a:schemeClr val="bg1">
              <a:lumMod val="95000"/>
            </a:schemeClr>
          </a:solidFill>
        </p:spPr>
        <p:txBody>
          <a:bodyPr anchor="ctr"/>
          <a:lstStyle>
            <a:lvl1pPr marL="0" indent="0" algn="ctr">
              <a:buNone/>
              <a:defRPr sz="1600" i="1">
                <a:latin typeface="Times New Roman" panose="02020603050405020304" pitchFamily="18" charset="0"/>
                <a:cs typeface="Times New Roman" panose="02020603050405020304" pitchFamily="18" charset="0"/>
              </a:defRPr>
            </a:lvl1pPr>
          </a:lstStyle>
          <a:p>
            <a:r>
              <a:rPr lang="en-US" noProof="0"/>
              <a:t>Insert or Drag and Drop your Image</a:t>
            </a:r>
          </a:p>
        </p:txBody>
      </p:sp>
      <p:sp>
        <p:nvSpPr>
          <p:cNvPr id="4" name="Footer Placeholder 3">
            <a:extLst>
              <a:ext uri="{FF2B5EF4-FFF2-40B4-BE49-F238E27FC236}">
                <a16:creationId xmlns:a16="http://schemas.microsoft.com/office/drawing/2014/main" id="{BC263EBA-2C46-40FB-9D48-819ED0C8994F}"/>
              </a:ext>
            </a:extLst>
          </p:cNvPr>
          <p:cNvSpPr>
            <a:spLocks noGrp="1"/>
          </p:cNvSpPr>
          <p:nvPr>
            <p:ph type="ftr" sz="quarter" idx="14"/>
          </p:nvPr>
        </p:nvSpPr>
        <p:spPr/>
        <p:txBody>
          <a:bodyPr/>
          <a:lstStyle/>
          <a:p>
            <a:r>
              <a:rPr lang="en-US">
                <a:solidFill>
                  <a:prstClr val="black">
                    <a:lumMod val="75000"/>
                    <a:lumOff val="25000"/>
                  </a:prstClr>
                </a:solidFill>
              </a:rPr>
              <a:t>Add a footer</a:t>
            </a:r>
          </a:p>
        </p:txBody>
      </p:sp>
      <p:sp>
        <p:nvSpPr>
          <p:cNvPr id="5" name="Slide Number Placeholder 4">
            <a:extLst>
              <a:ext uri="{FF2B5EF4-FFF2-40B4-BE49-F238E27FC236}">
                <a16:creationId xmlns:a16="http://schemas.microsoft.com/office/drawing/2014/main" id="{719230BC-20AB-4DD9-AF5C-47BA72E56986}"/>
              </a:ext>
            </a:extLst>
          </p:cNvPr>
          <p:cNvSpPr>
            <a:spLocks noGrp="1"/>
          </p:cNvSpPr>
          <p:nvPr>
            <p:ph type="sldNum" sz="quarter" idx="15"/>
          </p:nvPr>
        </p:nvSpPr>
        <p:spPr/>
        <p:txBody>
          <a:bodyPr/>
          <a:lstStyle/>
          <a:p>
            <a:fld id="{058DB212-BFA2-403F-85EF-DFD3FF6D973A}"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2730441153"/>
      </p:ext>
    </p:extLst>
  </p:cSld>
  <p:clrMapOvr>
    <a:masterClrMapping/>
  </p:clrMapOvr>
  <mc:AlternateContent xmlns:mc="http://schemas.openxmlformats.org/markup-compatibility/2006" xmlns:p14="http://schemas.microsoft.com/office/powerpoint/2010/main">
    <mc:Choice Requires="p14">
      <p:transition spd="slow" advClick="0" advTm="5000">
        <p14:prism/>
      </p:transition>
    </mc:Choice>
    <mc:Fallback xmlns="">
      <p:transition spd="slow" advClick="0" advTm="5000">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xt Layout 2">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95A87C21-15CD-48D8-B583-89B110156879}"/>
              </a:ext>
            </a:extLst>
          </p:cNvPr>
          <p:cNvSpPr/>
          <p:nvPr userDrawn="1"/>
        </p:nvSpPr>
        <p:spPr>
          <a:xfrm>
            <a:off x="7804352" y="1"/>
            <a:ext cx="4386221" cy="6677023"/>
          </a:xfrm>
          <a:prstGeom prst="rect">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en-US">
              <a:solidFill>
                <a:prstClr val="white"/>
              </a:solidFill>
            </a:endParaRPr>
          </a:p>
        </p:txBody>
      </p:sp>
      <p:sp>
        <p:nvSpPr>
          <p:cNvPr id="2" name="Title 1">
            <a:extLst>
              <a:ext uri="{FF2B5EF4-FFF2-40B4-BE49-F238E27FC236}">
                <a16:creationId xmlns:a16="http://schemas.microsoft.com/office/drawing/2014/main" id="{1DBF7CBC-CC93-4AB3-9D46-61075505816B}"/>
              </a:ext>
            </a:extLst>
          </p:cNvPr>
          <p:cNvSpPr>
            <a:spLocks noGrp="1"/>
          </p:cNvSpPr>
          <p:nvPr>
            <p:ph type="title"/>
          </p:nvPr>
        </p:nvSpPr>
        <p:spPr>
          <a:xfrm>
            <a:off x="360001" y="360000"/>
            <a:ext cx="6993300" cy="540000"/>
          </a:xfrm>
        </p:spPr>
        <p:txBody>
          <a:bodyPr/>
          <a:lstStyle/>
          <a:p>
            <a:r>
              <a:rPr lang="en-US" noProof="0"/>
              <a:t>Click to edit Master title style</a:t>
            </a:r>
          </a:p>
        </p:txBody>
      </p:sp>
      <p:sp>
        <p:nvSpPr>
          <p:cNvPr id="16" name="Subtitle">
            <a:extLst>
              <a:ext uri="{FF2B5EF4-FFF2-40B4-BE49-F238E27FC236}">
                <a16:creationId xmlns:a16="http://schemas.microsoft.com/office/drawing/2014/main" id="{152317FE-88B5-4D1F-AECF-DA69D6779BEA}"/>
              </a:ext>
            </a:extLst>
          </p:cNvPr>
          <p:cNvSpPr>
            <a:spLocks noGrp="1"/>
          </p:cNvSpPr>
          <p:nvPr>
            <p:ph type="body" sz="quarter" idx="12" hasCustomPrompt="1"/>
          </p:nvPr>
        </p:nvSpPr>
        <p:spPr>
          <a:xfrm>
            <a:off x="360365" y="1080000"/>
            <a:ext cx="6992937" cy="360363"/>
          </a:xfrm>
        </p:spPr>
        <p:txBody>
          <a:bodyPr/>
          <a:lstStyle>
            <a:lvl1pPr marL="0" indent="0">
              <a:buNone/>
              <a:defRPr sz="2100"/>
            </a:lvl1pPr>
          </a:lstStyle>
          <a:p>
            <a:pPr lvl="0"/>
            <a:r>
              <a:rPr lang="en-US" noProof="0"/>
              <a:t>Subtitle</a:t>
            </a:r>
          </a:p>
        </p:txBody>
      </p:sp>
      <p:sp>
        <p:nvSpPr>
          <p:cNvPr id="3" name="Left Col">
            <a:extLst>
              <a:ext uri="{FF2B5EF4-FFF2-40B4-BE49-F238E27FC236}">
                <a16:creationId xmlns:a16="http://schemas.microsoft.com/office/drawing/2014/main" id="{49529B8D-BAD9-4E6D-82F7-0275D8195AA9}"/>
              </a:ext>
            </a:extLst>
          </p:cNvPr>
          <p:cNvSpPr>
            <a:spLocks noGrp="1"/>
          </p:cNvSpPr>
          <p:nvPr>
            <p:ph sz="half" idx="1"/>
          </p:nvPr>
        </p:nvSpPr>
        <p:spPr>
          <a:xfrm>
            <a:off x="360000" y="1620000"/>
            <a:ext cx="6992936" cy="450000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Picture Placeholder 5">
            <a:extLst>
              <a:ext uri="{FF2B5EF4-FFF2-40B4-BE49-F238E27FC236}">
                <a16:creationId xmlns:a16="http://schemas.microsoft.com/office/drawing/2014/main" id="{3B63572F-04A5-456D-9066-1A65AFF5E685}"/>
              </a:ext>
            </a:extLst>
          </p:cNvPr>
          <p:cNvSpPr>
            <a:spLocks noGrp="1"/>
          </p:cNvSpPr>
          <p:nvPr>
            <p:ph type="pic" sz="quarter" idx="13" hasCustomPrompt="1"/>
          </p:nvPr>
        </p:nvSpPr>
        <p:spPr>
          <a:xfrm>
            <a:off x="8127752" y="4320000"/>
            <a:ext cx="1800000" cy="1800000"/>
          </a:xfrm>
          <a:solidFill>
            <a:schemeClr val="bg1"/>
          </a:solidFill>
        </p:spPr>
        <p:txBody>
          <a:bodyPr anchor="ctr"/>
          <a:lstStyle>
            <a:lvl1pPr marL="0" indent="0" algn="ctr">
              <a:buNone/>
              <a:defRPr sz="1600" i="1">
                <a:latin typeface="Times New Roman" panose="02020603050405020304" pitchFamily="18" charset="0"/>
                <a:cs typeface="Times New Roman" panose="02020603050405020304" pitchFamily="18" charset="0"/>
              </a:defRPr>
            </a:lvl1pPr>
          </a:lstStyle>
          <a:p>
            <a:r>
              <a:rPr lang="en-US" noProof="0"/>
              <a:t>Insert or Drag and Drop your Image</a:t>
            </a:r>
          </a:p>
        </p:txBody>
      </p:sp>
      <p:sp>
        <p:nvSpPr>
          <p:cNvPr id="4" name="Footer Placeholder 3">
            <a:extLst>
              <a:ext uri="{FF2B5EF4-FFF2-40B4-BE49-F238E27FC236}">
                <a16:creationId xmlns:a16="http://schemas.microsoft.com/office/drawing/2014/main" id="{BC263EBA-2C46-40FB-9D48-819ED0C8994F}"/>
              </a:ext>
            </a:extLst>
          </p:cNvPr>
          <p:cNvSpPr>
            <a:spLocks noGrp="1"/>
          </p:cNvSpPr>
          <p:nvPr>
            <p:ph type="ftr" sz="quarter" idx="14"/>
          </p:nvPr>
        </p:nvSpPr>
        <p:spPr/>
        <p:txBody>
          <a:bodyPr/>
          <a:lstStyle/>
          <a:p>
            <a:r>
              <a:rPr lang="en-US">
                <a:solidFill>
                  <a:prstClr val="black">
                    <a:lumMod val="75000"/>
                    <a:lumOff val="25000"/>
                  </a:prstClr>
                </a:solidFill>
              </a:rPr>
              <a:t>Add a footer</a:t>
            </a:r>
          </a:p>
        </p:txBody>
      </p:sp>
      <p:sp>
        <p:nvSpPr>
          <p:cNvPr id="5" name="Slide Number Placeholder 4">
            <a:extLst>
              <a:ext uri="{FF2B5EF4-FFF2-40B4-BE49-F238E27FC236}">
                <a16:creationId xmlns:a16="http://schemas.microsoft.com/office/drawing/2014/main" id="{719230BC-20AB-4DD9-AF5C-47BA72E56986}"/>
              </a:ext>
            </a:extLst>
          </p:cNvPr>
          <p:cNvSpPr>
            <a:spLocks noGrp="1"/>
          </p:cNvSpPr>
          <p:nvPr>
            <p:ph type="sldNum" sz="quarter" idx="15"/>
          </p:nvPr>
        </p:nvSpPr>
        <p:spPr/>
        <p:txBody>
          <a:bodyPr/>
          <a:lstStyle/>
          <a:p>
            <a:fld id="{058DB212-BFA2-403F-85EF-DFD3FF6D973A}" type="slidenum">
              <a:rPr lang="en-US" smtClean="0">
                <a:solidFill>
                  <a:prstClr val="white"/>
                </a:solidFill>
              </a:rPr>
              <a:pPr/>
              <a:t>‹#›</a:t>
            </a:fld>
            <a:endParaRPr lang="en-US">
              <a:solidFill>
                <a:prstClr val="white"/>
              </a:solidFill>
            </a:endParaRPr>
          </a:p>
        </p:txBody>
      </p:sp>
      <p:sp>
        <p:nvSpPr>
          <p:cNvPr id="8" name="Picture Placeholder 5">
            <a:extLst>
              <a:ext uri="{FF2B5EF4-FFF2-40B4-BE49-F238E27FC236}">
                <a16:creationId xmlns:a16="http://schemas.microsoft.com/office/drawing/2014/main" id="{5092E684-C621-4F92-A05A-A167EEF46270}"/>
              </a:ext>
            </a:extLst>
          </p:cNvPr>
          <p:cNvSpPr>
            <a:spLocks noGrp="1"/>
          </p:cNvSpPr>
          <p:nvPr>
            <p:ph type="pic" sz="quarter" idx="16" hasCustomPrompt="1"/>
          </p:nvPr>
        </p:nvSpPr>
        <p:spPr>
          <a:xfrm>
            <a:off x="10057037" y="4320000"/>
            <a:ext cx="1800000" cy="1800000"/>
          </a:xfrm>
          <a:solidFill>
            <a:schemeClr val="bg1">
              <a:lumMod val="95000"/>
            </a:schemeClr>
          </a:solidFill>
        </p:spPr>
        <p:txBody>
          <a:bodyPr anchor="ctr"/>
          <a:lstStyle>
            <a:lvl1pPr marL="0" indent="0" algn="ctr">
              <a:buNone/>
              <a:defRPr sz="1600" i="1">
                <a:latin typeface="Times New Roman" panose="02020603050405020304" pitchFamily="18" charset="0"/>
                <a:cs typeface="Times New Roman" panose="02020603050405020304" pitchFamily="18" charset="0"/>
              </a:defRPr>
            </a:lvl1pPr>
          </a:lstStyle>
          <a:p>
            <a:r>
              <a:rPr lang="en-US" noProof="0"/>
              <a:t>Insert or Drag and Drop your Image</a:t>
            </a:r>
          </a:p>
        </p:txBody>
      </p:sp>
      <p:sp>
        <p:nvSpPr>
          <p:cNvPr id="9" name="Picture Placeholder 5">
            <a:extLst>
              <a:ext uri="{FF2B5EF4-FFF2-40B4-BE49-F238E27FC236}">
                <a16:creationId xmlns:a16="http://schemas.microsoft.com/office/drawing/2014/main" id="{6958D132-F2A9-41E1-BDD8-067D52CE5FEB}"/>
              </a:ext>
            </a:extLst>
          </p:cNvPr>
          <p:cNvSpPr>
            <a:spLocks noGrp="1"/>
          </p:cNvSpPr>
          <p:nvPr>
            <p:ph type="pic" sz="quarter" idx="17" hasCustomPrompt="1"/>
          </p:nvPr>
        </p:nvSpPr>
        <p:spPr>
          <a:xfrm>
            <a:off x="8127752" y="2395565"/>
            <a:ext cx="1800000" cy="1800000"/>
          </a:xfrm>
          <a:solidFill>
            <a:schemeClr val="bg1"/>
          </a:solidFill>
        </p:spPr>
        <p:txBody>
          <a:bodyPr anchor="ctr"/>
          <a:lstStyle>
            <a:lvl1pPr marL="0" indent="0" algn="ctr">
              <a:buNone/>
              <a:defRPr sz="1600" i="1">
                <a:latin typeface="Times New Roman" panose="02020603050405020304" pitchFamily="18" charset="0"/>
                <a:cs typeface="Times New Roman" panose="02020603050405020304" pitchFamily="18" charset="0"/>
              </a:defRPr>
            </a:lvl1pPr>
          </a:lstStyle>
          <a:p>
            <a:r>
              <a:rPr lang="en-US" noProof="0"/>
              <a:t>Insert or Drag and Drop your Image</a:t>
            </a:r>
          </a:p>
        </p:txBody>
      </p:sp>
      <p:sp>
        <p:nvSpPr>
          <p:cNvPr id="10" name="Picture Placeholder 5">
            <a:extLst>
              <a:ext uri="{FF2B5EF4-FFF2-40B4-BE49-F238E27FC236}">
                <a16:creationId xmlns:a16="http://schemas.microsoft.com/office/drawing/2014/main" id="{B88FD4DB-5089-4686-B4F7-A26163146C9A}"/>
              </a:ext>
            </a:extLst>
          </p:cNvPr>
          <p:cNvSpPr>
            <a:spLocks noGrp="1"/>
          </p:cNvSpPr>
          <p:nvPr>
            <p:ph type="pic" sz="quarter" idx="18" hasCustomPrompt="1"/>
          </p:nvPr>
        </p:nvSpPr>
        <p:spPr>
          <a:xfrm>
            <a:off x="10057037" y="2395565"/>
            <a:ext cx="1800000" cy="1800000"/>
          </a:xfrm>
          <a:solidFill>
            <a:schemeClr val="tx1">
              <a:lumMod val="75000"/>
              <a:lumOff val="25000"/>
            </a:schemeClr>
          </a:solidFill>
        </p:spPr>
        <p:txBody>
          <a:bodyPr anchor="ctr"/>
          <a:lstStyle>
            <a:lvl1pPr marL="0" indent="0" algn="ctr">
              <a:buNone/>
              <a:defRPr sz="1600" i="1">
                <a:solidFill>
                  <a:schemeClr val="bg1"/>
                </a:solidFill>
                <a:latin typeface="Times New Roman" panose="02020603050405020304" pitchFamily="18" charset="0"/>
                <a:cs typeface="Times New Roman" panose="02020603050405020304" pitchFamily="18" charset="0"/>
              </a:defRPr>
            </a:lvl1pPr>
          </a:lstStyle>
          <a:p>
            <a:r>
              <a:rPr lang="en-US" noProof="0"/>
              <a:t>Insert or Drag and Drop your Image</a:t>
            </a:r>
          </a:p>
        </p:txBody>
      </p:sp>
      <p:sp>
        <p:nvSpPr>
          <p:cNvPr id="11" name="Picture Placeholder 5">
            <a:extLst>
              <a:ext uri="{FF2B5EF4-FFF2-40B4-BE49-F238E27FC236}">
                <a16:creationId xmlns:a16="http://schemas.microsoft.com/office/drawing/2014/main" id="{324023AF-AB97-4B60-86FA-5DC8DA1B5C49}"/>
              </a:ext>
            </a:extLst>
          </p:cNvPr>
          <p:cNvSpPr>
            <a:spLocks noGrp="1"/>
          </p:cNvSpPr>
          <p:nvPr>
            <p:ph type="pic" sz="quarter" idx="19" hasCustomPrompt="1"/>
          </p:nvPr>
        </p:nvSpPr>
        <p:spPr>
          <a:xfrm>
            <a:off x="8127752" y="471129"/>
            <a:ext cx="1800000" cy="1800000"/>
          </a:xfrm>
          <a:solidFill>
            <a:schemeClr val="accent1"/>
          </a:solidFill>
        </p:spPr>
        <p:txBody>
          <a:bodyPr anchor="ctr"/>
          <a:lstStyle>
            <a:lvl1pPr marL="0" indent="0" algn="ctr">
              <a:buNone/>
              <a:defRPr sz="1600" i="1">
                <a:latin typeface="Times New Roman" panose="02020603050405020304" pitchFamily="18" charset="0"/>
                <a:cs typeface="Times New Roman" panose="02020603050405020304" pitchFamily="18" charset="0"/>
              </a:defRPr>
            </a:lvl1pPr>
          </a:lstStyle>
          <a:p>
            <a:r>
              <a:rPr lang="en-US" noProof="0"/>
              <a:t>Insert or Drag and Drop your Image</a:t>
            </a:r>
          </a:p>
        </p:txBody>
      </p:sp>
      <p:sp>
        <p:nvSpPr>
          <p:cNvPr id="12" name="Picture Placeholder 5">
            <a:extLst>
              <a:ext uri="{FF2B5EF4-FFF2-40B4-BE49-F238E27FC236}">
                <a16:creationId xmlns:a16="http://schemas.microsoft.com/office/drawing/2014/main" id="{8210F231-568A-4348-B33F-9EBB4A5CF9EB}"/>
              </a:ext>
            </a:extLst>
          </p:cNvPr>
          <p:cNvSpPr>
            <a:spLocks noGrp="1"/>
          </p:cNvSpPr>
          <p:nvPr>
            <p:ph type="pic" sz="quarter" idx="20" hasCustomPrompt="1"/>
          </p:nvPr>
        </p:nvSpPr>
        <p:spPr>
          <a:xfrm>
            <a:off x="10057037" y="471129"/>
            <a:ext cx="1800000" cy="1800000"/>
          </a:xfrm>
          <a:solidFill>
            <a:schemeClr val="bg1">
              <a:lumMod val="95000"/>
            </a:schemeClr>
          </a:solidFill>
        </p:spPr>
        <p:txBody>
          <a:bodyPr anchor="ctr"/>
          <a:lstStyle>
            <a:lvl1pPr marL="0" indent="0" algn="ctr">
              <a:buNone/>
              <a:defRPr sz="1600" i="1">
                <a:latin typeface="Times New Roman" panose="02020603050405020304" pitchFamily="18" charset="0"/>
                <a:cs typeface="Times New Roman" panose="02020603050405020304" pitchFamily="18" charset="0"/>
              </a:defRPr>
            </a:lvl1pPr>
          </a:lstStyle>
          <a:p>
            <a:r>
              <a:rPr lang="en-US" noProof="0"/>
              <a:t>Insert or Drag and Drop your Image</a:t>
            </a:r>
          </a:p>
        </p:txBody>
      </p:sp>
    </p:spTree>
    <p:extLst>
      <p:ext uri="{BB962C8B-B14F-4D97-AF65-F5344CB8AC3E}">
        <p14:creationId xmlns:p14="http://schemas.microsoft.com/office/powerpoint/2010/main" val="36469415"/>
      </p:ext>
    </p:extLst>
  </p:cSld>
  <p:clrMapOvr>
    <a:masterClrMapping/>
  </p:clrMapOvr>
  <mc:AlternateContent xmlns:mc="http://schemas.openxmlformats.org/markup-compatibility/2006" xmlns:p14="http://schemas.microsoft.com/office/powerpoint/2010/main">
    <mc:Choice Requires="p14">
      <p:transition spd="slow" advClick="0" advTm="5000">
        <p14:prism/>
      </p:transition>
    </mc:Choice>
    <mc:Fallback xmlns="">
      <p:transition spd="slow" advClick="0" advTm="5000">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BF7CBC-CC93-4AB3-9D46-61075505816B}"/>
              </a:ext>
            </a:extLst>
          </p:cNvPr>
          <p:cNvSpPr>
            <a:spLocks noGrp="1"/>
          </p:cNvSpPr>
          <p:nvPr>
            <p:ph type="title"/>
          </p:nvPr>
        </p:nvSpPr>
        <p:spPr>
          <a:xfrm>
            <a:off x="360000" y="360000"/>
            <a:ext cx="11473200" cy="540000"/>
          </a:xfrm>
        </p:spPr>
        <p:txBody>
          <a:bodyPr/>
          <a:lstStyle/>
          <a:p>
            <a:r>
              <a:rPr lang="en-US" noProof="0"/>
              <a:t>Click to edit Master title style</a:t>
            </a:r>
          </a:p>
        </p:txBody>
      </p:sp>
      <p:sp>
        <p:nvSpPr>
          <p:cNvPr id="3" name="Left Col">
            <a:extLst>
              <a:ext uri="{FF2B5EF4-FFF2-40B4-BE49-F238E27FC236}">
                <a16:creationId xmlns:a16="http://schemas.microsoft.com/office/drawing/2014/main" id="{49529B8D-BAD9-4E6D-82F7-0275D8195AA9}"/>
              </a:ext>
            </a:extLst>
          </p:cNvPr>
          <p:cNvSpPr>
            <a:spLocks noGrp="1"/>
          </p:cNvSpPr>
          <p:nvPr>
            <p:ph sz="half" idx="1"/>
          </p:nvPr>
        </p:nvSpPr>
        <p:spPr>
          <a:xfrm>
            <a:off x="360000" y="1980000"/>
            <a:ext cx="5580000" cy="414000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3" name="Left Header">
            <a:extLst>
              <a:ext uri="{FF2B5EF4-FFF2-40B4-BE49-F238E27FC236}">
                <a16:creationId xmlns:a16="http://schemas.microsoft.com/office/drawing/2014/main" id="{2241B0A0-0033-49FF-89B8-142165C8E93C}"/>
              </a:ext>
            </a:extLst>
          </p:cNvPr>
          <p:cNvSpPr>
            <a:spLocks noGrp="1"/>
          </p:cNvSpPr>
          <p:nvPr>
            <p:ph type="body" sz="quarter" idx="12" hasCustomPrompt="1"/>
          </p:nvPr>
        </p:nvSpPr>
        <p:spPr>
          <a:xfrm>
            <a:off x="360000" y="1620000"/>
            <a:ext cx="5580000" cy="360000"/>
          </a:xfrm>
        </p:spPr>
        <p:txBody>
          <a:bodyPr/>
          <a:lstStyle>
            <a:lvl1pPr marL="0" indent="0">
              <a:buNone/>
              <a:defRPr b="1"/>
            </a:lvl1pPr>
          </a:lstStyle>
          <a:p>
            <a:pPr lvl="0"/>
            <a:r>
              <a:rPr lang="en-US" noProof="0"/>
              <a:t>Compare A</a:t>
            </a:r>
          </a:p>
        </p:txBody>
      </p:sp>
      <p:sp>
        <p:nvSpPr>
          <p:cNvPr id="4" name="Right Col">
            <a:extLst>
              <a:ext uri="{FF2B5EF4-FFF2-40B4-BE49-F238E27FC236}">
                <a16:creationId xmlns:a16="http://schemas.microsoft.com/office/drawing/2014/main" id="{0AAD114E-6BCC-4476-8E44-12E87D4675E2}"/>
              </a:ext>
            </a:extLst>
          </p:cNvPr>
          <p:cNvSpPr>
            <a:spLocks noGrp="1"/>
          </p:cNvSpPr>
          <p:nvPr>
            <p:ph sz="half" idx="2"/>
          </p:nvPr>
        </p:nvSpPr>
        <p:spPr>
          <a:xfrm>
            <a:off x="6253200" y="1980000"/>
            <a:ext cx="5580000" cy="414000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5" name="Right Header">
            <a:extLst>
              <a:ext uri="{FF2B5EF4-FFF2-40B4-BE49-F238E27FC236}">
                <a16:creationId xmlns:a16="http://schemas.microsoft.com/office/drawing/2014/main" id="{069A9930-1B94-49BC-B4A6-B597F155D2DD}"/>
              </a:ext>
            </a:extLst>
          </p:cNvPr>
          <p:cNvSpPr>
            <a:spLocks noGrp="1"/>
          </p:cNvSpPr>
          <p:nvPr>
            <p:ph type="body" sz="quarter" idx="13" hasCustomPrompt="1"/>
          </p:nvPr>
        </p:nvSpPr>
        <p:spPr>
          <a:xfrm>
            <a:off x="6253200" y="1620000"/>
            <a:ext cx="5580000" cy="360000"/>
          </a:xfrm>
        </p:spPr>
        <p:txBody>
          <a:bodyPr/>
          <a:lstStyle>
            <a:lvl1pPr marL="0" indent="0">
              <a:buNone/>
              <a:defRPr b="1"/>
            </a:lvl1pPr>
          </a:lstStyle>
          <a:p>
            <a:pPr lvl="0"/>
            <a:r>
              <a:rPr lang="en-US" noProof="0"/>
              <a:t>Compare B</a:t>
            </a:r>
          </a:p>
        </p:txBody>
      </p:sp>
      <p:sp>
        <p:nvSpPr>
          <p:cNvPr id="5" name="Footer Placeholder 4">
            <a:extLst>
              <a:ext uri="{FF2B5EF4-FFF2-40B4-BE49-F238E27FC236}">
                <a16:creationId xmlns:a16="http://schemas.microsoft.com/office/drawing/2014/main" id="{7C7AC535-CCE6-472A-BA3D-DDE92DFF0EDA}"/>
              </a:ext>
            </a:extLst>
          </p:cNvPr>
          <p:cNvSpPr>
            <a:spLocks noGrp="1"/>
          </p:cNvSpPr>
          <p:nvPr>
            <p:ph type="ftr" sz="quarter" idx="15"/>
          </p:nvPr>
        </p:nvSpPr>
        <p:spPr/>
        <p:txBody>
          <a:bodyPr/>
          <a:lstStyle/>
          <a:p>
            <a:r>
              <a:rPr lang="en-US">
                <a:solidFill>
                  <a:prstClr val="black">
                    <a:lumMod val="75000"/>
                    <a:lumOff val="25000"/>
                  </a:prstClr>
                </a:solidFill>
              </a:rPr>
              <a:t>Add a footer</a:t>
            </a:r>
          </a:p>
        </p:txBody>
      </p:sp>
      <p:sp>
        <p:nvSpPr>
          <p:cNvPr id="6" name="Slide Number Placeholder 5">
            <a:extLst>
              <a:ext uri="{FF2B5EF4-FFF2-40B4-BE49-F238E27FC236}">
                <a16:creationId xmlns:a16="http://schemas.microsoft.com/office/drawing/2014/main" id="{6A32F890-EB29-4A5B-A499-BB0FC04447A7}"/>
              </a:ext>
            </a:extLst>
          </p:cNvPr>
          <p:cNvSpPr>
            <a:spLocks noGrp="1"/>
          </p:cNvSpPr>
          <p:nvPr>
            <p:ph type="sldNum" sz="quarter" idx="16"/>
          </p:nvPr>
        </p:nvSpPr>
        <p:spPr/>
        <p:txBody>
          <a:bodyPr/>
          <a:lstStyle/>
          <a:p>
            <a:fld id="{058DB212-BFA2-403F-85EF-DFD3FF6D973A}"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1085807802"/>
      </p:ext>
    </p:extLst>
  </p:cSld>
  <p:clrMapOvr>
    <a:masterClrMapping/>
  </p:clrMapOvr>
  <mc:AlternateContent xmlns:mc="http://schemas.openxmlformats.org/markup-compatibility/2006" xmlns:p14="http://schemas.microsoft.com/office/powerpoint/2010/main">
    <mc:Choice Requires="p14">
      <p:transition spd="slow" advClick="0" advTm="5000">
        <p14:prism/>
      </p:transition>
    </mc:Choice>
    <mc:Fallback xmlns="">
      <p:transition spd="slow" advClick="0" advTm="5000">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Large Photo">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3B63572F-04A5-456D-9066-1A65AFF5E685}"/>
              </a:ext>
            </a:extLst>
          </p:cNvPr>
          <p:cNvSpPr>
            <a:spLocks noGrp="1"/>
          </p:cNvSpPr>
          <p:nvPr>
            <p:ph type="pic" sz="quarter" idx="13" hasCustomPrompt="1"/>
          </p:nvPr>
        </p:nvSpPr>
        <p:spPr>
          <a:xfrm>
            <a:off x="2" y="0"/>
            <a:ext cx="12191999" cy="6678000"/>
          </a:xfrm>
          <a:solidFill>
            <a:schemeClr val="bg1">
              <a:lumMod val="95000"/>
            </a:schemeClr>
          </a:solidFill>
        </p:spPr>
        <p:txBody>
          <a:bodyPr anchor="ctr"/>
          <a:lstStyle>
            <a:lvl1pPr marL="0" indent="0" algn="ctr">
              <a:buNone/>
              <a:defRPr sz="1600" i="1">
                <a:latin typeface="Times New Roman" panose="02020603050405020304" pitchFamily="18" charset="0"/>
                <a:cs typeface="Times New Roman" panose="02020603050405020304" pitchFamily="18" charset="0"/>
              </a:defRPr>
            </a:lvl1pPr>
          </a:lstStyle>
          <a:p>
            <a:r>
              <a:rPr lang="en-US" noProof="0"/>
              <a:t>Insert or Drag and Drop your Image</a:t>
            </a:r>
          </a:p>
        </p:txBody>
      </p:sp>
      <p:sp>
        <p:nvSpPr>
          <p:cNvPr id="3" name="Slide Number Placeholder 2">
            <a:extLst>
              <a:ext uri="{FF2B5EF4-FFF2-40B4-BE49-F238E27FC236}">
                <a16:creationId xmlns:a16="http://schemas.microsoft.com/office/drawing/2014/main" id="{719A41AC-399F-4B25-A28A-F7679843C36E}"/>
              </a:ext>
            </a:extLst>
          </p:cNvPr>
          <p:cNvSpPr>
            <a:spLocks noGrp="1"/>
          </p:cNvSpPr>
          <p:nvPr>
            <p:ph type="sldNum" sz="quarter" idx="16"/>
          </p:nvPr>
        </p:nvSpPr>
        <p:spPr/>
        <p:txBody>
          <a:bodyPr/>
          <a:lstStyle/>
          <a:p>
            <a:fld id="{058DB212-BFA2-403F-85EF-DFD3FF6D973A}" type="slidenum">
              <a:rPr lang="en-US" smtClean="0">
                <a:solidFill>
                  <a:prstClr val="white"/>
                </a:solidFill>
              </a:rPr>
              <a:pPr/>
              <a:t>‹#›</a:t>
            </a:fld>
            <a:endParaRPr lang="en-US">
              <a:solidFill>
                <a:prstClr val="white"/>
              </a:solidFill>
            </a:endParaRPr>
          </a:p>
        </p:txBody>
      </p:sp>
      <p:sp>
        <p:nvSpPr>
          <p:cNvPr id="10" name="Caption">
            <a:extLst>
              <a:ext uri="{FF2B5EF4-FFF2-40B4-BE49-F238E27FC236}">
                <a16:creationId xmlns:a16="http://schemas.microsoft.com/office/drawing/2014/main" id="{E1C65CF6-B529-468F-B46C-1D1C2E71A116}"/>
              </a:ext>
            </a:extLst>
          </p:cNvPr>
          <p:cNvSpPr>
            <a:spLocks noGrp="1"/>
          </p:cNvSpPr>
          <p:nvPr>
            <p:ph type="body" sz="quarter" idx="14" hasCustomPrompt="1"/>
          </p:nvPr>
        </p:nvSpPr>
        <p:spPr>
          <a:xfrm>
            <a:off x="7801276" y="6156000"/>
            <a:ext cx="3793125" cy="396000"/>
          </a:xfrm>
          <a:solidFill>
            <a:schemeClr val="tx1"/>
          </a:solidFill>
        </p:spPr>
        <p:txBody>
          <a:bodyPr lIns="71998" tIns="71998"/>
          <a:lstStyle>
            <a:lvl1pPr marL="0" indent="0">
              <a:buNone/>
              <a:defRPr>
                <a:solidFill>
                  <a:schemeClr val="bg1"/>
                </a:solidFill>
              </a:defRPr>
            </a:lvl1pPr>
            <a:lvl2pPr marL="263519" indent="0">
              <a:buNone/>
              <a:defRPr/>
            </a:lvl2pPr>
            <a:lvl3pPr marL="536561" indent="0">
              <a:buNone/>
              <a:defRPr/>
            </a:lvl3pPr>
            <a:lvl4pPr marL="811193" indent="0">
              <a:buNone/>
              <a:defRPr/>
            </a:lvl4pPr>
            <a:lvl5pPr marL="1074712" indent="0">
              <a:buNone/>
              <a:defRPr/>
            </a:lvl5pPr>
          </a:lstStyle>
          <a:p>
            <a:pPr lvl="0"/>
            <a:r>
              <a:rPr lang="en-US" noProof="0"/>
              <a:t>Place your Image Caption Here</a:t>
            </a:r>
          </a:p>
        </p:txBody>
      </p:sp>
      <p:sp>
        <p:nvSpPr>
          <p:cNvPr id="2" name="Title 1">
            <a:extLst>
              <a:ext uri="{FF2B5EF4-FFF2-40B4-BE49-F238E27FC236}">
                <a16:creationId xmlns:a16="http://schemas.microsoft.com/office/drawing/2014/main" id="{FC5845FB-DCB7-4844-B346-98986ADFCE02}"/>
              </a:ext>
            </a:extLst>
          </p:cNvPr>
          <p:cNvSpPr>
            <a:spLocks noGrp="1"/>
          </p:cNvSpPr>
          <p:nvPr>
            <p:ph type="title"/>
          </p:nvPr>
        </p:nvSpPr>
        <p:spPr/>
        <p:txBody>
          <a:bodyPr/>
          <a:lstStyle/>
          <a:p>
            <a:r>
              <a:rPr lang="en-US" noProof="0"/>
              <a:t>Click to edit Master title style</a:t>
            </a:r>
          </a:p>
        </p:txBody>
      </p:sp>
    </p:spTree>
    <p:extLst>
      <p:ext uri="{BB962C8B-B14F-4D97-AF65-F5344CB8AC3E}">
        <p14:creationId xmlns:p14="http://schemas.microsoft.com/office/powerpoint/2010/main" val="1914122237"/>
      </p:ext>
    </p:extLst>
  </p:cSld>
  <p:clrMapOvr>
    <a:masterClrMapping/>
  </p:clrMapOvr>
  <mc:AlternateContent xmlns:mc="http://schemas.openxmlformats.org/markup-compatibility/2006" xmlns:p14="http://schemas.microsoft.com/office/powerpoint/2010/main">
    <mc:Choice Requires="p14">
      <p:transition spd="slow" advClick="0" advTm="5000">
        <p14:prism/>
      </p:transition>
    </mc:Choice>
    <mc:Fallback xmlns="">
      <p:transition spd="slow" advClick="0" advTm="5000">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sp>
        <p:nvSpPr>
          <p:cNvPr id="3" name="Media Placeholder 2">
            <a:extLst>
              <a:ext uri="{FF2B5EF4-FFF2-40B4-BE49-F238E27FC236}">
                <a16:creationId xmlns:a16="http://schemas.microsoft.com/office/drawing/2014/main" id="{FB784EBA-F0C5-4F6F-9426-185FBA239203}"/>
              </a:ext>
            </a:extLst>
          </p:cNvPr>
          <p:cNvSpPr>
            <a:spLocks noGrp="1"/>
          </p:cNvSpPr>
          <p:nvPr>
            <p:ph type="media" sz="quarter" idx="15" hasCustomPrompt="1"/>
          </p:nvPr>
        </p:nvSpPr>
        <p:spPr>
          <a:xfrm>
            <a:off x="0" y="0"/>
            <a:ext cx="12192000" cy="6678000"/>
          </a:xfrm>
          <a:pattFill prst="dkUpDiag">
            <a:fgClr>
              <a:schemeClr val="bg1">
                <a:lumMod val="85000"/>
              </a:schemeClr>
            </a:fgClr>
            <a:bgClr>
              <a:schemeClr val="bg1">
                <a:lumMod val="95000"/>
              </a:schemeClr>
            </a:bgClr>
          </a:pattFill>
        </p:spPr>
        <p:txBody>
          <a:bodyPr anchor="ctr"/>
          <a:lstStyle>
            <a:lvl1pPr marL="0" indent="0" algn="ctr">
              <a:buNone/>
              <a:defRPr sz="1600" i="1">
                <a:latin typeface="Times New Roman" panose="02020603050405020304" pitchFamily="18" charset="0"/>
                <a:cs typeface="Times New Roman" panose="02020603050405020304" pitchFamily="18" charset="0"/>
              </a:defRPr>
            </a:lvl1pPr>
          </a:lstStyle>
          <a:p>
            <a:r>
              <a:rPr lang="en-US" noProof="0"/>
              <a:t>Insert Your Video</a:t>
            </a:r>
          </a:p>
        </p:txBody>
      </p:sp>
      <p:sp>
        <p:nvSpPr>
          <p:cNvPr id="5" name="Caption">
            <a:extLst>
              <a:ext uri="{FF2B5EF4-FFF2-40B4-BE49-F238E27FC236}">
                <a16:creationId xmlns:a16="http://schemas.microsoft.com/office/drawing/2014/main" id="{172090C5-61AC-430F-AA33-8EF3902C4669}"/>
              </a:ext>
            </a:extLst>
          </p:cNvPr>
          <p:cNvSpPr>
            <a:spLocks noGrp="1"/>
          </p:cNvSpPr>
          <p:nvPr>
            <p:ph type="body" sz="quarter" idx="14" hasCustomPrompt="1"/>
          </p:nvPr>
        </p:nvSpPr>
        <p:spPr>
          <a:xfrm>
            <a:off x="7801276" y="6156000"/>
            <a:ext cx="3793125" cy="396000"/>
          </a:xfrm>
          <a:solidFill>
            <a:schemeClr val="tx1"/>
          </a:solidFill>
        </p:spPr>
        <p:txBody>
          <a:bodyPr lIns="71998" tIns="71998"/>
          <a:lstStyle>
            <a:lvl1pPr marL="0" indent="0">
              <a:buNone/>
              <a:defRPr>
                <a:solidFill>
                  <a:schemeClr val="bg1"/>
                </a:solidFill>
              </a:defRPr>
            </a:lvl1pPr>
            <a:lvl2pPr marL="263519" indent="0">
              <a:buNone/>
              <a:defRPr/>
            </a:lvl2pPr>
            <a:lvl3pPr marL="536561" indent="0">
              <a:buNone/>
              <a:defRPr/>
            </a:lvl3pPr>
            <a:lvl4pPr marL="811193" indent="0">
              <a:buNone/>
              <a:defRPr/>
            </a:lvl4pPr>
            <a:lvl5pPr marL="1074712" indent="0">
              <a:buNone/>
              <a:defRPr/>
            </a:lvl5pPr>
          </a:lstStyle>
          <a:p>
            <a:pPr lvl="0"/>
            <a:r>
              <a:rPr lang="en-US" noProof="0"/>
              <a:t>Place your Image Caption Here</a:t>
            </a:r>
          </a:p>
        </p:txBody>
      </p:sp>
      <p:sp>
        <p:nvSpPr>
          <p:cNvPr id="4" name="Slide Number Placeholder 3">
            <a:extLst>
              <a:ext uri="{FF2B5EF4-FFF2-40B4-BE49-F238E27FC236}">
                <a16:creationId xmlns:a16="http://schemas.microsoft.com/office/drawing/2014/main" id="{8377EBDA-221D-4CBD-8DBF-E03A370015DB}"/>
              </a:ext>
            </a:extLst>
          </p:cNvPr>
          <p:cNvSpPr>
            <a:spLocks noGrp="1"/>
          </p:cNvSpPr>
          <p:nvPr>
            <p:ph type="sldNum" sz="quarter" idx="17"/>
          </p:nvPr>
        </p:nvSpPr>
        <p:spPr/>
        <p:txBody>
          <a:bodyPr/>
          <a:lstStyle/>
          <a:p>
            <a:fld id="{058DB212-BFA2-403F-85EF-DFD3FF6D973A}" type="slidenum">
              <a:rPr lang="en-US" smtClean="0">
                <a:solidFill>
                  <a:prstClr val="white"/>
                </a:solidFill>
              </a:rPr>
              <a:pPr/>
              <a:t>‹#›</a:t>
            </a:fld>
            <a:endParaRPr lang="en-US">
              <a:solidFill>
                <a:prstClr val="white"/>
              </a:solidFill>
            </a:endParaRPr>
          </a:p>
        </p:txBody>
      </p:sp>
      <p:sp>
        <p:nvSpPr>
          <p:cNvPr id="2" name="Title 1">
            <a:extLst>
              <a:ext uri="{FF2B5EF4-FFF2-40B4-BE49-F238E27FC236}">
                <a16:creationId xmlns:a16="http://schemas.microsoft.com/office/drawing/2014/main" id="{882508FC-366E-44DA-80A8-28048E1E4AEF}"/>
              </a:ext>
            </a:extLst>
          </p:cNvPr>
          <p:cNvSpPr>
            <a:spLocks noGrp="1"/>
          </p:cNvSpPr>
          <p:nvPr>
            <p:ph type="title"/>
          </p:nvPr>
        </p:nvSpPr>
        <p:spPr/>
        <p:txBody>
          <a:bodyPr/>
          <a:lstStyle/>
          <a:p>
            <a:r>
              <a:rPr lang="en-US" noProof="0"/>
              <a:t>Click to edit Master title style</a:t>
            </a:r>
          </a:p>
        </p:txBody>
      </p:sp>
    </p:spTree>
    <p:extLst>
      <p:ext uri="{BB962C8B-B14F-4D97-AF65-F5344CB8AC3E}">
        <p14:creationId xmlns:p14="http://schemas.microsoft.com/office/powerpoint/2010/main" val="697680162"/>
      </p:ext>
    </p:extLst>
  </p:cSld>
  <p:clrMapOvr>
    <a:masterClrMapping/>
  </p:clrMapOvr>
  <mc:AlternateContent xmlns:mc="http://schemas.openxmlformats.org/markup-compatibility/2006" xmlns:p14="http://schemas.microsoft.com/office/powerpoint/2010/main">
    <mc:Choice Requires="p14">
      <p:transition spd="slow" advClick="0" advTm="5000">
        <p14:prism/>
      </p:transition>
    </mc:Choice>
    <mc:Fallback xmlns="">
      <p:transition spd="slow" advClick="0" advTm="5000">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1_Divider">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111E4563-E2FC-4D6F-B759-AB4FB77D270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0" y="0"/>
            <a:ext cx="7799832" cy="6675120"/>
          </a:xfrm>
          <a:prstGeom prst="rect">
            <a:avLst/>
          </a:prstGeom>
        </p:spPr>
      </p:pic>
      <p:sp>
        <p:nvSpPr>
          <p:cNvPr id="24" name="Rectangle 23">
            <a:extLst>
              <a:ext uri="{FF2B5EF4-FFF2-40B4-BE49-F238E27FC236}">
                <a16:creationId xmlns:a16="http://schemas.microsoft.com/office/drawing/2014/main" id="{92FE8913-A018-418C-99FB-2DF342B9B5A0}"/>
              </a:ext>
            </a:extLst>
          </p:cNvPr>
          <p:cNvSpPr/>
          <p:nvPr userDrawn="1"/>
        </p:nvSpPr>
        <p:spPr>
          <a:xfrm>
            <a:off x="1" y="1"/>
            <a:ext cx="7802524" cy="6677644"/>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en-US" dirty="0">
              <a:solidFill>
                <a:prstClr val="white"/>
              </a:solidFill>
            </a:endParaRPr>
          </a:p>
        </p:txBody>
      </p:sp>
      <p:sp>
        <p:nvSpPr>
          <p:cNvPr id="25" name="Picture Placeholder 9">
            <a:extLst>
              <a:ext uri="{FF2B5EF4-FFF2-40B4-BE49-F238E27FC236}">
                <a16:creationId xmlns:a16="http://schemas.microsoft.com/office/drawing/2014/main" id="{AF7702AD-1968-4CE6-BC7C-02C0637069A8}"/>
              </a:ext>
            </a:extLst>
          </p:cNvPr>
          <p:cNvSpPr>
            <a:spLocks noGrp="1"/>
          </p:cNvSpPr>
          <p:nvPr>
            <p:ph type="pic" sz="quarter" idx="14" hasCustomPrompt="1"/>
          </p:nvPr>
        </p:nvSpPr>
        <p:spPr>
          <a:xfrm>
            <a:off x="7801097" y="2"/>
            <a:ext cx="4389475" cy="6677644"/>
          </a:xfrm>
          <a:solidFill>
            <a:schemeClr val="bg1">
              <a:lumMod val="95000"/>
            </a:schemeClr>
          </a:solidFill>
        </p:spPr>
        <p:txBody>
          <a:bodyPr anchor="ctr"/>
          <a:lstStyle>
            <a:lvl1pPr marL="0" indent="0" algn="ctr">
              <a:buNone/>
              <a:defRPr sz="1600" i="1">
                <a:latin typeface="Times New Roman" panose="02020603050405020304" pitchFamily="18" charset="0"/>
                <a:cs typeface="Times New Roman" panose="02020603050405020304" pitchFamily="18" charset="0"/>
              </a:defRPr>
            </a:lvl1pPr>
          </a:lstStyle>
          <a:p>
            <a:r>
              <a:rPr lang="en-US"/>
              <a:t>Insert or Drag and Drop your Image</a:t>
            </a:r>
            <a:endParaRPr lang="en-US" dirty="0"/>
          </a:p>
        </p:txBody>
      </p:sp>
      <p:sp>
        <p:nvSpPr>
          <p:cNvPr id="13" name="Title 1">
            <a:extLst>
              <a:ext uri="{FF2B5EF4-FFF2-40B4-BE49-F238E27FC236}">
                <a16:creationId xmlns:a16="http://schemas.microsoft.com/office/drawing/2014/main" id="{C6A78464-8D00-4B94-90C7-90F1B54C8AA0}"/>
              </a:ext>
            </a:extLst>
          </p:cNvPr>
          <p:cNvSpPr>
            <a:spLocks noGrp="1"/>
          </p:cNvSpPr>
          <p:nvPr>
            <p:ph type="ctrTitle" hasCustomPrompt="1"/>
          </p:nvPr>
        </p:nvSpPr>
        <p:spPr>
          <a:xfrm>
            <a:off x="794863" y="3032684"/>
            <a:ext cx="3759807" cy="1547813"/>
          </a:xfrm>
        </p:spPr>
        <p:txBody>
          <a:bodyPr anchor="b"/>
          <a:lstStyle>
            <a:lvl1pPr algn="l">
              <a:lnSpc>
                <a:spcPts val="4000"/>
              </a:lnSpc>
              <a:defRPr sz="6700" spc="-151">
                <a:solidFill>
                  <a:schemeClr val="bg1"/>
                </a:solidFill>
              </a:defRPr>
            </a:lvl1pPr>
          </a:lstStyle>
          <a:p>
            <a:r>
              <a:rPr lang="en-US"/>
              <a:t>Thank You</a:t>
            </a:r>
            <a:endParaRPr lang="en-US" dirty="0"/>
          </a:p>
        </p:txBody>
      </p:sp>
      <p:sp>
        <p:nvSpPr>
          <p:cNvPr id="18" name="Graphic 15">
            <a:extLst>
              <a:ext uri="{FF2B5EF4-FFF2-40B4-BE49-F238E27FC236}">
                <a16:creationId xmlns:a16="http://schemas.microsoft.com/office/drawing/2014/main" id="{F50292C9-54F6-4F7B-A885-34CE1E3B0351}"/>
              </a:ext>
            </a:extLst>
          </p:cNvPr>
          <p:cNvSpPr/>
          <p:nvPr userDrawn="1"/>
        </p:nvSpPr>
        <p:spPr>
          <a:xfrm>
            <a:off x="1774391" y="4123812"/>
            <a:ext cx="6027420" cy="2599249"/>
          </a:xfrm>
          <a:custGeom>
            <a:avLst/>
            <a:gdLst>
              <a:gd name="connsiteX0" fmla="*/ 7144 w 6505575"/>
              <a:gd name="connsiteY0" fmla="*/ 2606393 h 2609850"/>
              <a:gd name="connsiteX1" fmla="*/ 881539 w 6505575"/>
              <a:gd name="connsiteY1" fmla="*/ 2062516 h 2609850"/>
              <a:gd name="connsiteX2" fmla="*/ 1477804 w 6505575"/>
              <a:gd name="connsiteY2" fmla="*/ 2056801 h 2609850"/>
              <a:gd name="connsiteX3" fmla="*/ 1569244 w 6505575"/>
              <a:gd name="connsiteY3" fmla="*/ 2112046 h 2609850"/>
              <a:gd name="connsiteX4" fmla="*/ 2539841 w 6505575"/>
              <a:gd name="connsiteY4" fmla="*/ 2084423 h 2609850"/>
              <a:gd name="connsiteX5" fmla="*/ 3238976 w 6505575"/>
              <a:gd name="connsiteY5" fmla="*/ 1611031 h 2609850"/>
              <a:gd name="connsiteX6" fmla="*/ 3642836 w 6505575"/>
              <a:gd name="connsiteY6" fmla="*/ 1590076 h 2609850"/>
              <a:gd name="connsiteX7" fmla="*/ 3963829 w 6505575"/>
              <a:gd name="connsiteY7" fmla="*/ 1762478 h 2609850"/>
              <a:gd name="connsiteX8" fmla="*/ 4862989 w 6505575"/>
              <a:gd name="connsiteY8" fmla="*/ 1455773 h 2609850"/>
              <a:gd name="connsiteX9" fmla="*/ 5106829 w 6505575"/>
              <a:gd name="connsiteY9" fmla="*/ 734731 h 2609850"/>
              <a:gd name="connsiteX10" fmla="*/ 6034564 w 6505575"/>
              <a:gd name="connsiteY10" fmla="*/ 69886 h 2609850"/>
              <a:gd name="connsiteX11" fmla="*/ 6034564 w 6505575"/>
              <a:gd name="connsiteY11" fmla="*/ 69886 h 2609850"/>
              <a:gd name="connsiteX12" fmla="*/ 6507004 w 6505575"/>
              <a:gd name="connsiteY12" fmla="*/ 1395766 h 2609850"/>
              <a:gd name="connsiteX13" fmla="*/ 6507004 w 6505575"/>
              <a:gd name="connsiteY13" fmla="*/ 2605441 h 2609850"/>
              <a:gd name="connsiteX14" fmla="*/ 7144 w 6505575"/>
              <a:gd name="connsiteY14" fmla="*/ 2605441 h 2609850"/>
              <a:gd name="connsiteX0" fmla="*/ 6499860 w 6591300"/>
              <a:gd name="connsiteY0" fmla="*/ 1388622 h 2599249"/>
              <a:gd name="connsiteX1" fmla="*/ 6499860 w 6591300"/>
              <a:gd name="connsiteY1" fmla="*/ 2598297 h 2599249"/>
              <a:gd name="connsiteX2" fmla="*/ 0 w 6591300"/>
              <a:gd name="connsiteY2" fmla="*/ 2598297 h 2599249"/>
              <a:gd name="connsiteX3" fmla="*/ 0 w 6591300"/>
              <a:gd name="connsiteY3" fmla="*/ 2599249 h 2599249"/>
              <a:gd name="connsiteX4" fmla="*/ 874395 w 6591300"/>
              <a:gd name="connsiteY4" fmla="*/ 2055372 h 2599249"/>
              <a:gd name="connsiteX5" fmla="*/ 1470660 w 6591300"/>
              <a:gd name="connsiteY5" fmla="*/ 2049657 h 2599249"/>
              <a:gd name="connsiteX6" fmla="*/ 1562100 w 6591300"/>
              <a:gd name="connsiteY6" fmla="*/ 2104902 h 2599249"/>
              <a:gd name="connsiteX7" fmla="*/ 2532697 w 6591300"/>
              <a:gd name="connsiteY7" fmla="*/ 2077279 h 2599249"/>
              <a:gd name="connsiteX8" fmla="*/ 3231832 w 6591300"/>
              <a:gd name="connsiteY8" fmla="*/ 1603887 h 2599249"/>
              <a:gd name="connsiteX9" fmla="*/ 3635692 w 6591300"/>
              <a:gd name="connsiteY9" fmla="*/ 1582932 h 2599249"/>
              <a:gd name="connsiteX10" fmla="*/ 3956685 w 6591300"/>
              <a:gd name="connsiteY10" fmla="*/ 1755334 h 2599249"/>
              <a:gd name="connsiteX11" fmla="*/ 4855845 w 6591300"/>
              <a:gd name="connsiteY11" fmla="*/ 1448629 h 2599249"/>
              <a:gd name="connsiteX12" fmla="*/ 5099685 w 6591300"/>
              <a:gd name="connsiteY12" fmla="*/ 727587 h 2599249"/>
              <a:gd name="connsiteX13" fmla="*/ 6027420 w 6591300"/>
              <a:gd name="connsiteY13" fmla="*/ 62742 h 2599249"/>
              <a:gd name="connsiteX14" fmla="*/ 6027420 w 6591300"/>
              <a:gd name="connsiteY14" fmla="*/ 62742 h 2599249"/>
              <a:gd name="connsiteX15" fmla="*/ 6591300 w 6591300"/>
              <a:gd name="connsiteY15" fmla="*/ 1480062 h 2599249"/>
              <a:gd name="connsiteX0" fmla="*/ 6499860 w 6591300"/>
              <a:gd name="connsiteY0" fmla="*/ 2598297 h 2599249"/>
              <a:gd name="connsiteX1" fmla="*/ 0 w 6591300"/>
              <a:gd name="connsiteY1" fmla="*/ 2598297 h 2599249"/>
              <a:gd name="connsiteX2" fmla="*/ 0 w 6591300"/>
              <a:gd name="connsiteY2" fmla="*/ 2599249 h 2599249"/>
              <a:gd name="connsiteX3" fmla="*/ 874395 w 6591300"/>
              <a:gd name="connsiteY3" fmla="*/ 2055372 h 2599249"/>
              <a:gd name="connsiteX4" fmla="*/ 1470660 w 6591300"/>
              <a:gd name="connsiteY4" fmla="*/ 2049657 h 2599249"/>
              <a:gd name="connsiteX5" fmla="*/ 1562100 w 6591300"/>
              <a:gd name="connsiteY5" fmla="*/ 2104902 h 2599249"/>
              <a:gd name="connsiteX6" fmla="*/ 2532697 w 6591300"/>
              <a:gd name="connsiteY6" fmla="*/ 2077279 h 2599249"/>
              <a:gd name="connsiteX7" fmla="*/ 3231832 w 6591300"/>
              <a:gd name="connsiteY7" fmla="*/ 1603887 h 2599249"/>
              <a:gd name="connsiteX8" fmla="*/ 3635692 w 6591300"/>
              <a:gd name="connsiteY8" fmla="*/ 1582932 h 2599249"/>
              <a:gd name="connsiteX9" fmla="*/ 3956685 w 6591300"/>
              <a:gd name="connsiteY9" fmla="*/ 1755334 h 2599249"/>
              <a:gd name="connsiteX10" fmla="*/ 4855845 w 6591300"/>
              <a:gd name="connsiteY10" fmla="*/ 1448629 h 2599249"/>
              <a:gd name="connsiteX11" fmla="*/ 5099685 w 6591300"/>
              <a:gd name="connsiteY11" fmla="*/ 727587 h 2599249"/>
              <a:gd name="connsiteX12" fmla="*/ 6027420 w 6591300"/>
              <a:gd name="connsiteY12" fmla="*/ 62742 h 2599249"/>
              <a:gd name="connsiteX13" fmla="*/ 6027420 w 6591300"/>
              <a:gd name="connsiteY13" fmla="*/ 62742 h 2599249"/>
              <a:gd name="connsiteX14" fmla="*/ 6591300 w 6591300"/>
              <a:gd name="connsiteY14" fmla="*/ 1480062 h 2599249"/>
              <a:gd name="connsiteX0" fmla="*/ 0 w 6591300"/>
              <a:gd name="connsiteY0" fmla="*/ 2598297 h 2599249"/>
              <a:gd name="connsiteX1" fmla="*/ 0 w 6591300"/>
              <a:gd name="connsiteY1" fmla="*/ 2599249 h 2599249"/>
              <a:gd name="connsiteX2" fmla="*/ 874395 w 6591300"/>
              <a:gd name="connsiteY2" fmla="*/ 2055372 h 2599249"/>
              <a:gd name="connsiteX3" fmla="*/ 1470660 w 6591300"/>
              <a:gd name="connsiteY3" fmla="*/ 2049657 h 2599249"/>
              <a:gd name="connsiteX4" fmla="*/ 1562100 w 6591300"/>
              <a:gd name="connsiteY4" fmla="*/ 2104902 h 2599249"/>
              <a:gd name="connsiteX5" fmla="*/ 2532697 w 6591300"/>
              <a:gd name="connsiteY5" fmla="*/ 2077279 h 2599249"/>
              <a:gd name="connsiteX6" fmla="*/ 3231832 w 6591300"/>
              <a:gd name="connsiteY6" fmla="*/ 1603887 h 2599249"/>
              <a:gd name="connsiteX7" fmla="*/ 3635692 w 6591300"/>
              <a:gd name="connsiteY7" fmla="*/ 1582932 h 2599249"/>
              <a:gd name="connsiteX8" fmla="*/ 3956685 w 6591300"/>
              <a:gd name="connsiteY8" fmla="*/ 1755334 h 2599249"/>
              <a:gd name="connsiteX9" fmla="*/ 4855845 w 6591300"/>
              <a:gd name="connsiteY9" fmla="*/ 1448629 h 2599249"/>
              <a:gd name="connsiteX10" fmla="*/ 5099685 w 6591300"/>
              <a:gd name="connsiteY10" fmla="*/ 727587 h 2599249"/>
              <a:gd name="connsiteX11" fmla="*/ 6027420 w 6591300"/>
              <a:gd name="connsiteY11" fmla="*/ 62742 h 2599249"/>
              <a:gd name="connsiteX12" fmla="*/ 6027420 w 6591300"/>
              <a:gd name="connsiteY12" fmla="*/ 62742 h 2599249"/>
              <a:gd name="connsiteX13" fmla="*/ 6591300 w 6591300"/>
              <a:gd name="connsiteY13" fmla="*/ 1480062 h 2599249"/>
              <a:gd name="connsiteX0" fmla="*/ 0 w 6027420"/>
              <a:gd name="connsiteY0" fmla="*/ 2598297 h 2599249"/>
              <a:gd name="connsiteX1" fmla="*/ 0 w 6027420"/>
              <a:gd name="connsiteY1" fmla="*/ 2599249 h 2599249"/>
              <a:gd name="connsiteX2" fmla="*/ 874395 w 6027420"/>
              <a:gd name="connsiteY2" fmla="*/ 2055372 h 2599249"/>
              <a:gd name="connsiteX3" fmla="*/ 1470660 w 6027420"/>
              <a:gd name="connsiteY3" fmla="*/ 2049657 h 2599249"/>
              <a:gd name="connsiteX4" fmla="*/ 1562100 w 6027420"/>
              <a:gd name="connsiteY4" fmla="*/ 2104902 h 2599249"/>
              <a:gd name="connsiteX5" fmla="*/ 2532697 w 6027420"/>
              <a:gd name="connsiteY5" fmla="*/ 2077279 h 2599249"/>
              <a:gd name="connsiteX6" fmla="*/ 3231832 w 6027420"/>
              <a:gd name="connsiteY6" fmla="*/ 1603887 h 2599249"/>
              <a:gd name="connsiteX7" fmla="*/ 3635692 w 6027420"/>
              <a:gd name="connsiteY7" fmla="*/ 1582932 h 2599249"/>
              <a:gd name="connsiteX8" fmla="*/ 3956685 w 6027420"/>
              <a:gd name="connsiteY8" fmla="*/ 1755334 h 2599249"/>
              <a:gd name="connsiteX9" fmla="*/ 4855845 w 6027420"/>
              <a:gd name="connsiteY9" fmla="*/ 1448629 h 2599249"/>
              <a:gd name="connsiteX10" fmla="*/ 5099685 w 6027420"/>
              <a:gd name="connsiteY10" fmla="*/ 727587 h 2599249"/>
              <a:gd name="connsiteX11" fmla="*/ 6027420 w 6027420"/>
              <a:gd name="connsiteY11" fmla="*/ 62742 h 2599249"/>
              <a:gd name="connsiteX12" fmla="*/ 6027420 w 6027420"/>
              <a:gd name="connsiteY12" fmla="*/ 62742 h 2599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027420" h="2599249">
                <a:moveTo>
                  <a:pt x="0" y="2598297"/>
                </a:moveTo>
                <a:lnTo>
                  <a:pt x="0" y="2599249"/>
                </a:lnTo>
                <a:lnTo>
                  <a:pt x="874395" y="2055372"/>
                </a:lnTo>
                <a:cubicBezTo>
                  <a:pt x="1056322" y="1942024"/>
                  <a:pt x="1286827" y="1940119"/>
                  <a:pt x="1470660" y="2049657"/>
                </a:cubicBezTo>
                <a:lnTo>
                  <a:pt x="1562100" y="2104902"/>
                </a:lnTo>
                <a:cubicBezTo>
                  <a:pt x="1863090" y="2284924"/>
                  <a:pt x="2241232" y="2273494"/>
                  <a:pt x="2532697" y="2077279"/>
                </a:cubicBezTo>
                <a:lnTo>
                  <a:pt x="3231832" y="1603887"/>
                </a:lnTo>
                <a:cubicBezTo>
                  <a:pt x="3351847" y="1521972"/>
                  <a:pt x="3508057" y="1514352"/>
                  <a:pt x="3635692" y="1582932"/>
                </a:cubicBezTo>
                <a:lnTo>
                  <a:pt x="3956685" y="1755334"/>
                </a:lnTo>
                <a:cubicBezTo>
                  <a:pt x="4288155" y="1933452"/>
                  <a:pt x="4701540" y="1792482"/>
                  <a:pt x="4855845" y="1448629"/>
                </a:cubicBezTo>
                <a:lnTo>
                  <a:pt x="5099685" y="727587"/>
                </a:lnTo>
                <a:cubicBezTo>
                  <a:pt x="5228273" y="156087"/>
                  <a:pt x="5863590" y="-137283"/>
                  <a:pt x="6027420" y="62742"/>
                </a:cubicBezTo>
                <a:lnTo>
                  <a:pt x="6027420" y="62742"/>
                </a:lnTo>
              </a:path>
            </a:pathLst>
          </a:custGeom>
          <a:noFill/>
          <a:ln w="9525" cap="flat">
            <a:solidFill>
              <a:schemeClr val="bg1"/>
            </a:solidFill>
            <a:prstDash val="dash"/>
            <a:miter/>
          </a:ln>
        </p:spPr>
        <p:txBody>
          <a:bodyPr rot="0" spcFirstLastPara="0" vertOverflow="overflow" horzOverflow="overflow" vert="horz" wrap="square" lIns="91438" tIns="45719" rIns="91438" bIns="45719" numCol="1" spcCol="0" rtlCol="0" fromWordArt="0" anchor="ctr" anchorCtr="0" forceAA="0" compatLnSpc="1">
            <a:prstTxWarp prst="textNoShape">
              <a:avLst/>
            </a:prstTxWarp>
            <a:noAutofit/>
          </a:bodyPr>
          <a:lstStyle/>
          <a:p>
            <a:endParaRPr lang="en-US" dirty="0">
              <a:solidFill>
                <a:prstClr val="black"/>
              </a:solidFill>
            </a:endParaRPr>
          </a:p>
        </p:txBody>
      </p:sp>
      <p:sp>
        <p:nvSpPr>
          <p:cNvPr id="15" name="Name">
            <a:extLst>
              <a:ext uri="{FF2B5EF4-FFF2-40B4-BE49-F238E27FC236}">
                <a16:creationId xmlns:a16="http://schemas.microsoft.com/office/drawing/2014/main" id="{B8C48821-0D90-416C-873E-50587E8A0C8E}"/>
              </a:ext>
            </a:extLst>
          </p:cNvPr>
          <p:cNvSpPr>
            <a:spLocks noGrp="1"/>
          </p:cNvSpPr>
          <p:nvPr>
            <p:ph type="body" sz="quarter" idx="11" hasCustomPrompt="1"/>
          </p:nvPr>
        </p:nvSpPr>
        <p:spPr>
          <a:xfrm>
            <a:off x="794862" y="4741677"/>
            <a:ext cx="3756943" cy="252000"/>
          </a:xfrm>
        </p:spPr>
        <p:txBody>
          <a:bodyPr anchor="ctr"/>
          <a:lstStyle>
            <a:lvl1pPr marL="0" indent="0">
              <a:buNone/>
              <a:defRPr sz="1600">
                <a:solidFill>
                  <a:schemeClr val="bg1"/>
                </a:solidFill>
                <a:latin typeface="+mn-lt"/>
              </a:defRPr>
            </a:lvl1pPr>
          </a:lstStyle>
          <a:p>
            <a:pPr lvl="0"/>
            <a:r>
              <a:rPr lang="en-US"/>
              <a:t>Name</a:t>
            </a:r>
            <a:endParaRPr lang="en-US" dirty="0"/>
          </a:p>
        </p:txBody>
      </p:sp>
      <p:sp>
        <p:nvSpPr>
          <p:cNvPr id="16" name="Email">
            <a:extLst>
              <a:ext uri="{FF2B5EF4-FFF2-40B4-BE49-F238E27FC236}">
                <a16:creationId xmlns:a16="http://schemas.microsoft.com/office/drawing/2014/main" id="{42450180-8D19-405E-97F0-2A309B58D01C}"/>
              </a:ext>
            </a:extLst>
          </p:cNvPr>
          <p:cNvSpPr>
            <a:spLocks noGrp="1"/>
          </p:cNvSpPr>
          <p:nvPr>
            <p:ph type="body" sz="quarter" idx="12" hasCustomPrompt="1"/>
          </p:nvPr>
        </p:nvSpPr>
        <p:spPr>
          <a:xfrm>
            <a:off x="1088990" y="5147137"/>
            <a:ext cx="3462815" cy="252000"/>
          </a:xfrm>
        </p:spPr>
        <p:txBody>
          <a:bodyPr anchor="ctr"/>
          <a:lstStyle>
            <a:lvl1pPr marL="0" indent="0">
              <a:buNone/>
              <a:defRPr sz="1200">
                <a:solidFill>
                  <a:schemeClr val="bg1"/>
                </a:solidFill>
                <a:latin typeface="+mn-lt"/>
              </a:defRPr>
            </a:lvl1pPr>
          </a:lstStyle>
          <a:p>
            <a:pPr lvl="0"/>
            <a:r>
              <a:rPr lang="en-US"/>
              <a:t>Email</a:t>
            </a:r>
            <a:endParaRPr lang="en-US" dirty="0"/>
          </a:p>
        </p:txBody>
      </p:sp>
      <p:sp>
        <p:nvSpPr>
          <p:cNvPr id="19" name="Rectangle 18">
            <a:extLst>
              <a:ext uri="{FF2B5EF4-FFF2-40B4-BE49-F238E27FC236}">
                <a16:creationId xmlns:a16="http://schemas.microsoft.com/office/drawing/2014/main" id="{C837F23B-0C4D-4D27-BF83-0B10D1CFFDCD}"/>
              </a:ext>
            </a:extLst>
          </p:cNvPr>
          <p:cNvSpPr/>
          <p:nvPr userDrawn="1"/>
        </p:nvSpPr>
        <p:spPr>
          <a:xfrm>
            <a:off x="-9855" y="6678000"/>
            <a:ext cx="9405316" cy="144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en-US" dirty="0">
              <a:solidFill>
                <a:prstClr val="white"/>
              </a:solidFill>
            </a:endParaRPr>
          </a:p>
        </p:txBody>
      </p:sp>
      <p:sp>
        <p:nvSpPr>
          <p:cNvPr id="21" name="Rectangle 20">
            <a:extLst>
              <a:ext uri="{FF2B5EF4-FFF2-40B4-BE49-F238E27FC236}">
                <a16:creationId xmlns:a16="http://schemas.microsoft.com/office/drawing/2014/main" id="{D39551A1-FBAD-4CC8-AA99-F9F4D4281782}"/>
              </a:ext>
            </a:extLst>
          </p:cNvPr>
          <p:cNvSpPr/>
          <p:nvPr userDrawn="1"/>
        </p:nvSpPr>
        <p:spPr>
          <a:xfrm>
            <a:off x="7804351" y="6678000"/>
            <a:ext cx="4224296" cy="144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8" tIns="0" rIns="35999" bIns="0" rtlCol="0" anchor="b"/>
          <a:lstStyle/>
          <a:p>
            <a:pPr algn="r"/>
            <a:endParaRPr lang="en-US" sz="1100" noProof="1">
              <a:solidFill>
                <a:prstClr val="white"/>
              </a:solidFill>
              <a:latin typeface="Tw Cen MT" panose="020B0602020104020603" pitchFamily="34" charset="0"/>
            </a:endParaRPr>
          </a:p>
        </p:txBody>
      </p:sp>
      <p:sp>
        <p:nvSpPr>
          <p:cNvPr id="14" name="Slide Number Placeholder 5">
            <a:extLst>
              <a:ext uri="{FF2B5EF4-FFF2-40B4-BE49-F238E27FC236}">
                <a16:creationId xmlns:a16="http://schemas.microsoft.com/office/drawing/2014/main" id="{5F695C6B-DBEE-447E-B106-7351E00BD0AF}"/>
              </a:ext>
            </a:extLst>
          </p:cNvPr>
          <p:cNvSpPr txBox="1">
            <a:spLocks/>
          </p:cNvSpPr>
          <p:nvPr userDrawn="1"/>
        </p:nvSpPr>
        <p:spPr>
          <a:xfrm>
            <a:off x="12030075" y="6678000"/>
            <a:ext cx="161925" cy="144000"/>
          </a:xfrm>
          <a:prstGeom prst="rect">
            <a:avLst/>
          </a:prstGeom>
          <a:solidFill>
            <a:schemeClr val="accent1"/>
          </a:solidFill>
        </p:spPr>
        <p:txBody>
          <a:bodyPr vert="horz" lIns="0" tIns="0" rIns="71998" bIns="0" rtlCol="0" anchor="ctr"/>
          <a:lstStyle>
            <a:defPPr>
              <a:defRPr lang="en-US"/>
            </a:defPPr>
            <a:lvl1pPr marL="0" algn="r" defTabSz="914400" rtl="0" eaLnBrk="1" latinLnBrk="0" hangingPunct="1">
              <a:defRPr sz="1200" kern="1200">
                <a:solidFill>
                  <a:schemeClr val="bg1"/>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solidFill>
                <a:prstClr val="white"/>
              </a:solidFill>
            </a:endParaRPr>
          </a:p>
        </p:txBody>
      </p:sp>
      <p:sp>
        <p:nvSpPr>
          <p:cNvPr id="23" name="Rectangle 22">
            <a:extLst>
              <a:ext uri="{FF2B5EF4-FFF2-40B4-BE49-F238E27FC236}">
                <a16:creationId xmlns:a16="http://schemas.microsoft.com/office/drawing/2014/main" id="{E1A38929-6316-4332-83F8-9E95386C7C42}"/>
              </a:ext>
            </a:extLst>
          </p:cNvPr>
          <p:cNvSpPr/>
          <p:nvPr userDrawn="1"/>
        </p:nvSpPr>
        <p:spPr>
          <a:xfrm>
            <a:off x="-9856" y="6822000"/>
            <a:ext cx="12201856" cy="36000"/>
          </a:xfrm>
          <a:prstGeom prst="rect">
            <a:avLst/>
          </a:prstGeom>
          <a:gradFill>
            <a:gsLst>
              <a:gs pos="0">
                <a:schemeClr val="accent4"/>
              </a:gs>
              <a:gs pos="37000">
                <a:schemeClr val="bg1">
                  <a:lumMod val="85000"/>
                </a:schemeClr>
              </a:gs>
              <a:gs pos="100000">
                <a:schemeClr val="accent1"/>
              </a:gs>
              <a:gs pos="68000">
                <a:schemeClr val="tx1">
                  <a:lumMod val="85000"/>
                  <a:lumOff val="15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en-US" dirty="0">
              <a:solidFill>
                <a:prstClr val="white"/>
              </a:solidFill>
            </a:endParaRPr>
          </a:p>
        </p:txBody>
      </p:sp>
    </p:spTree>
    <p:extLst>
      <p:ext uri="{BB962C8B-B14F-4D97-AF65-F5344CB8AC3E}">
        <p14:creationId xmlns:p14="http://schemas.microsoft.com/office/powerpoint/2010/main" val="1407737304"/>
      </p:ext>
    </p:extLst>
  </p:cSld>
  <p:clrMapOvr>
    <a:masterClrMapping/>
  </p:clrMapOvr>
  <mc:AlternateContent xmlns:mc="http://schemas.openxmlformats.org/markup-compatibility/2006" xmlns:p14="http://schemas.microsoft.com/office/powerpoint/2010/main">
    <mc:Choice Requires="p14">
      <p:transition spd="slow" advClick="0" advTm="5000">
        <p14:prism/>
      </p:transition>
    </mc:Choice>
    <mc:Fallback xmlns="">
      <p:transition spd="slow" advClick="0" advTm="5000">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5921DB-2DD6-4869-9104-BE40FBBCCE31}"/>
              </a:ext>
            </a:extLst>
          </p:cNvPr>
          <p:cNvSpPr>
            <a:spLocks noGrp="1"/>
          </p:cNvSpPr>
          <p:nvPr>
            <p:ph type="title"/>
          </p:nvPr>
        </p:nvSpPr>
        <p:spPr/>
        <p:txBody>
          <a:bodyPr/>
          <a:lstStyle/>
          <a:p>
            <a:r>
              <a:rPr lang="en-US" noProof="0"/>
              <a:t>Click to edit Master title style</a:t>
            </a:r>
          </a:p>
        </p:txBody>
      </p:sp>
      <p:sp>
        <p:nvSpPr>
          <p:cNvPr id="10" name="Subtitle">
            <a:extLst>
              <a:ext uri="{FF2B5EF4-FFF2-40B4-BE49-F238E27FC236}">
                <a16:creationId xmlns:a16="http://schemas.microsoft.com/office/drawing/2014/main" id="{1CC9B96F-1A0A-4B16-BDF7-48B289CD533E}"/>
              </a:ext>
            </a:extLst>
          </p:cNvPr>
          <p:cNvSpPr>
            <a:spLocks noGrp="1"/>
          </p:cNvSpPr>
          <p:nvPr>
            <p:ph type="body" sz="quarter" idx="12" hasCustomPrompt="1"/>
          </p:nvPr>
        </p:nvSpPr>
        <p:spPr>
          <a:xfrm>
            <a:off x="360364" y="1080000"/>
            <a:ext cx="11471275" cy="360363"/>
          </a:xfrm>
        </p:spPr>
        <p:txBody>
          <a:bodyPr/>
          <a:lstStyle>
            <a:lvl1pPr marL="0" indent="0">
              <a:buNone/>
              <a:defRPr sz="2100"/>
            </a:lvl1pPr>
          </a:lstStyle>
          <a:p>
            <a:pPr lvl="0"/>
            <a:r>
              <a:rPr lang="en-US" noProof="0"/>
              <a:t>Subtitle</a:t>
            </a:r>
          </a:p>
        </p:txBody>
      </p:sp>
      <p:sp>
        <p:nvSpPr>
          <p:cNvPr id="3" name="Content Placeholder 2">
            <a:extLst>
              <a:ext uri="{FF2B5EF4-FFF2-40B4-BE49-F238E27FC236}">
                <a16:creationId xmlns:a16="http://schemas.microsoft.com/office/drawing/2014/main" id="{D69A7081-42C5-4F4E-8A26-E7788CCF4FE5}"/>
              </a:ext>
            </a:extLst>
          </p:cNvPr>
          <p:cNvSpPr>
            <a:spLocks noGrp="1"/>
          </p:cNvSpPr>
          <p:nvPr>
            <p:ph idx="1"/>
          </p:nvPr>
        </p:nvSpPr>
        <p:spPr>
          <a:xfrm>
            <a:off x="360000" y="1620000"/>
            <a:ext cx="11473200" cy="450000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Footer Placeholder 3">
            <a:extLst>
              <a:ext uri="{FF2B5EF4-FFF2-40B4-BE49-F238E27FC236}">
                <a16:creationId xmlns:a16="http://schemas.microsoft.com/office/drawing/2014/main" id="{9038FCAA-94B1-47BD-AD46-123D3404BBB2}"/>
              </a:ext>
            </a:extLst>
          </p:cNvPr>
          <p:cNvSpPr>
            <a:spLocks noGrp="1"/>
          </p:cNvSpPr>
          <p:nvPr>
            <p:ph type="ftr" sz="quarter" idx="13"/>
          </p:nvPr>
        </p:nvSpPr>
        <p:spPr/>
        <p:txBody>
          <a:bodyPr/>
          <a:lstStyle/>
          <a:p>
            <a:r>
              <a:rPr lang="en-US">
                <a:solidFill>
                  <a:prstClr val="black">
                    <a:lumMod val="75000"/>
                    <a:lumOff val="25000"/>
                  </a:prstClr>
                </a:solidFill>
              </a:rPr>
              <a:t>Add a footer</a:t>
            </a:r>
          </a:p>
        </p:txBody>
      </p:sp>
      <p:sp>
        <p:nvSpPr>
          <p:cNvPr id="5" name="Slide Number Placeholder 4">
            <a:extLst>
              <a:ext uri="{FF2B5EF4-FFF2-40B4-BE49-F238E27FC236}">
                <a16:creationId xmlns:a16="http://schemas.microsoft.com/office/drawing/2014/main" id="{81A11CEA-C130-40E5-A858-8D4FE6E58641}"/>
              </a:ext>
            </a:extLst>
          </p:cNvPr>
          <p:cNvSpPr>
            <a:spLocks noGrp="1"/>
          </p:cNvSpPr>
          <p:nvPr>
            <p:ph type="sldNum" sz="quarter" idx="14"/>
          </p:nvPr>
        </p:nvSpPr>
        <p:spPr/>
        <p:txBody>
          <a:bodyPr/>
          <a:lstStyle/>
          <a:p>
            <a:fld id="{058DB212-BFA2-403F-85EF-DFD3FF6D973A}"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4285784963"/>
      </p:ext>
    </p:extLst>
  </p:cSld>
  <p:clrMapOvr>
    <a:masterClrMapping/>
  </p:clrMapOvr>
  <mc:AlternateContent xmlns:mc="http://schemas.openxmlformats.org/markup-compatibility/2006" xmlns:p14="http://schemas.microsoft.com/office/powerpoint/2010/main">
    <mc:Choice Requires="p14">
      <p:transition spd="slow" advClick="0" advTm="5000">
        <p14:prism/>
      </p:transition>
    </mc:Choice>
    <mc:Fallback xmlns="">
      <p:transition spd="slow" advClick="0" advTm="5000">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BF7CBC-CC93-4AB3-9D46-61075505816B}"/>
              </a:ext>
            </a:extLst>
          </p:cNvPr>
          <p:cNvSpPr>
            <a:spLocks noGrp="1"/>
          </p:cNvSpPr>
          <p:nvPr>
            <p:ph type="title"/>
          </p:nvPr>
        </p:nvSpPr>
        <p:spPr>
          <a:xfrm>
            <a:off x="360000" y="360000"/>
            <a:ext cx="11473200" cy="540000"/>
          </a:xfrm>
        </p:spPr>
        <p:txBody>
          <a:bodyPr/>
          <a:lstStyle/>
          <a:p>
            <a:r>
              <a:rPr lang="en-US" noProof="0"/>
              <a:t>Click to edit Master title style</a:t>
            </a:r>
          </a:p>
        </p:txBody>
      </p:sp>
      <p:sp>
        <p:nvSpPr>
          <p:cNvPr id="16" name="Subtitle">
            <a:extLst>
              <a:ext uri="{FF2B5EF4-FFF2-40B4-BE49-F238E27FC236}">
                <a16:creationId xmlns:a16="http://schemas.microsoft.com/office/drawing/2014/main" id="{152317FE-88B5-4D1F-AECF-DA69D6779BEA}"/>
              </a:ext>
            </a:extLst>
          </p:cNvPr>
          <p:cNvSpPr>
            <a:spLocks noGrp="1"/>
          </p:cNvSpPr>
          <p:nvPr>
            <p:ph type="body" sz="quarter" idx="12" hasCustomPrompt="1"/>
          </p:nvPr>
        </p:nvSpPr>
        <p:spPr>
          <a:xfrm>
            <a:off x="360364" y="1080000"/>
            <a:ext cx="11471275" cy="360363"/>
          </a:xfrm>
        </p:spPr>
        <p:txBody>
          <a:bodyPr/>
          <a:lstStyle>
            <a:lvl1pPr marL="0" indent="0">
              <a:buNone/>
              <a:defRPr sz="2100"/>
            </a:lvl1pPr>
          </a:lstStyle>
          <a:p>
            <a:pPr lvl="0"/>
            <a:r>
              <a:rPr lang="en-US" noProof="0"/>
              <a:t>Subtitle</a:t>
            </a:r>
          </a:p>
        </p:txBody>
      </p:sp>
      <p:sp>
        <p:nvSpPr>
          <p:cNvPr id="3" name="Left Col">
            <a:extLst>
              <a:ext uri="{FF2B5EF4-FFF2-40B4-BE49-F238E27FC236}">
                <a16:creationId xmlns:a16="http://schemas.microsoft.com/office/drawing/2014/main" id="{49529B8D-BAD9-4E6D-82F7-0275D8195AA9}"/>
              </a:ext>
            </a:extLst>
          </p:cNvPr>
          <p:cNvSpPr>
            <a:spLocks noGrp="1"/>
          </p:cNvSpPr>
          <p:nvPr>
            <p:ph sz="half" idx="1"/>
          </p:nvPr>
        </p:nvSpPr>
        <p:spPr>
          <a:xfrm>
            <a:off x="360000" y="1620000"/>
            <a:ext cx="5580000" cy="450000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Right Col">
            <a:extLst>
              <a:ext uri="{FF2B5EF4-FFF2-40B4-BE49-F238E27FC236}">
                <a16:creationId xmlns:a16="http://schemas.microsoft.com/office/drawing/2014/main" id="{0AAD114E-6BCC-4476-8E44-12E87D4675E2}"/>
              </a:ext>
            </a:extLst>
          </p:cNvPr>
          <p:cNvSpPr>
            <a:spLocks noGrp="1"/>
          </p:cNvSpPr>
          <p:nvPr>
            <p:ph sz="half" idx="2"/>
          </p:nvPr>
        </p:nvSpPr>
        <p:spPr>
          <a:xfrm>
            <a:off x="6253200" y="1620000"/>
            <a:ext cx="5580000" cy="450000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Footer Placeholder 4">
            <a:extLst>
              <a:ext uri="{FF2B5EF4-FFF2-40B4-BE49-F238E27FC236}">
                <a16:creationId xmlns:a16="http://schemas.microsoft.com/office/drawing/2014/main" id="{3CFF9123-1F0C-4BD2-8233-FEE5B2A46612}"/>
              </a:ext>
            </a:extLst>
          </p:cNvPr>
          <p:cNvSpPr>
            <a:spLocks noGrp="1"/>
          </p:cNvSpPr>
          <p:nvPr>
            <p:ph type="ftr" sz="quarter" idx="13"/>
          </p:nvPr>
        </p:nvSpPr>
        <p:spPr/>
        <p:txBody>
          <a:bodyPr/>
          <a:lstStyle/>
          <a:p>
            <a:r>
              <a:rPr lang="en-US">
                <a:solidFill>
                  <a:prstClr val="black">
                    <a:lumMod val="75000"/>
                    <a:lumOff val="25000"/>
                  </a:prstClr>
                </a:solidFill>
              </a:rPr>
              <a:t>Add a footer</a:t>
            </a:r>
          </a:p>
        </p:txBody>
      </p:sp>
      <p:sp>
        <p:nvSpPr>
          <p:cNvPr id="6" name="Slide Number Placeholder 5">
            <a:extLst>
              <a:ext uri="{FF2B5EF4-FFF2-40B4-BE49-F238E27FC236}">
                <a16:creationId xmlns:a16="http://schemas.microsoft.com/office/drawing/2014/main" id="{111E8981-59A6-4480-80A6-5619C2201789}"/>
              </a:ext>
            </a:extLst>
          </p:cNvPr>
          <p:cNvSpPr>
            <a:spLocks noGrp="1"/>
          </p:cNvSpPr>
          <p:nvPr>
            <p:ph type="sldNum" sz="quarter" idx="14"/>
          </p:nvPr>
        </p:nvSpPr>
        <p:spPr/>
        <p:txBody>
          <a:bodyPr/>
          <a:lstStyle/>
          <a:p>
            <a:fld id="{058DB212-BFA2-403F-85EF-DFD3FF6D973A}"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3439926452"/>
      </p:ext>
    </p:extLst>
  </p:cSld>
  <p:clrMapOvr>
    <a:masterClrMapping/>
  </p:clrMapOvr>
  <mc:AlternateContent xmlns:mc="http://schemas.openxmlformats.org/markup-compatibility/2006" xmlns:p14="http://schemas.microsoft.com/office/powerpoint/2010/main">
    <mc:Choice Requires="p14">
      <p:transition spd="slow" advClick="0" advTm="5000">
        <p14:prism/>
      </p:transition>
    </mc:Choice>
    <mc:Fallback xmlns="">
      <p:transition spd="slow" advClick="0" advTm="5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s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9DDDF3-2E7E-4175-ACE9-B214DCE40C6E}"/>
              </a:ext>
            </a:extLst>
          </p:cNvPr>
          <p:cNvSpPr>
            <a:spLocks noGrp="1"/>
          </p:cNvSpPr>
          <p:nvPr>
            <p:ph type="title"/>
          </p:nvPr>
        </p:nvSpPr>
        <p:spPr/>
        <p:txBody>
          <a:bodyPr/>
          <a:lstStyle/>
          <a:p>
            <a:r>
              <a:rPr lang="en-US" noProof="0"/>
              <a:t>Click to edit Master title style</a:t>
            </a:r>
          </a:p>
        </p:txBody>
      </p:sp>
      <p:sp>
        <p:nvSpPr>
          <p:cNvPr id="8" name="Subtitle">
            <a:extLst>
              <a:ext uri="{FF2B5EF4-FFF2-40B4-BE49-F238E27FC236}">
                <a16:creationId xmlns:a16="http://schemas.microsoft.com/office/drawing/2014/main" id="{5302A3D4-CF60-41AF-924C-B30D3FD99751}"/>
              </a:ext>
            </a:extLst>
          </p:cNvPr>
          <p:cNvSpPr>
            <a:spLocks noGrp="1"/>
          </p:cNvSpPr>
          <p:nvPr>
            <p:ph type="body" sz="quarter" idx="12" hasCustomPrompt="1"/>
          </p:nvPr>
        </p:nvSpPr>
        <p:spPr>
          <a:xfrm>
            <a:off x="360364" y="1080000"/>
            <a:ext cx="11471275" cy="360363"/>
          </a:xfrm>
        </p:spPr>
        <p:txBody>
          <a:bodyPr/>
          <a:lstStyle>
            <a:lvl1pPr marL="0" indent="0">
              <a:buNone/>
              <a:defRPr sz="2100"/>
            </a:lvl1pPr>
          </a:lstStyle>
          <a:p>
            <a:pPr lvl="0"/>
            <a:r>
              <a:rPr lang="en-US" noProof="0"/>
              <a:t>Subtitle</a:t>
            </a:r>
          </a:p>
        </p:txBody>
      </p:sp>
      <p:sp>
        <p:nvSpPr>
          <p:cNvPr id="3" name="Footer Placeholder 2">
            <a:extLst>
              <a:ext uri="{FF2B5EF4-FFF2-40B4-BE49-F238E27FC236}">
                <a16:creationId xmlns:a16="http://schemas.microsoft.com/office/drawing/2014/main" id="{2E0E8FCF-8FC7-49D2-9516-7662294E35B7}"/>
              </a:ext>
            </a:extLst>
          </p:cNvPr>
          <p:cNvSpPr>
            <a:spLocks noGrp="1"/>
          </p:cNvSpPr>
          <p:nvPr>
            <p:ph type="ftr" sz="quarter" idx="13"/>
          </p:nvPr>
        </p:nvSpPr>
        <p:spPr/>
        <p:txBody>
          <a:bodyPr/>
          <a:lstStyle/>
          <a:p>
            <a:r>
              <a:rPr lang="en-US">
                <a:solidFill>
                  <a:prstClr val="black">
                    <a:lumMod val="75000"/>
                    <a:lumOff val="25000"/>
                  </a:prstClr>
                </a:solidFill>
              </a:rPr>
              <a:t>Add a footer</a:t>
            </a:r>
          </a:p>
        </p:txBody>
      </p:sp>
      <p:sp>
        <p:nvSpPr>
          <p:cNvPr id="4" name="Slide Number Placeholder 3">
            <a:extLst>
              <a:ext uri="{FF2B5EF4-FFF2-40B4-BE49-F238E27FC236}">
                <a16:creationId xmlns:a16="http://schemas.microsoft.com/office/drawing/2014/main" id="{216208B4-CFD5-4FAE-9519-74EFAC0B0368}"/>
              </a:ext>
            </a:extLst>
          </p:cNvPr>
          <p:cNvSpPr>
            <a:spLocks noGrp="1"/>
          </p:cNvSpPr>
          <p:nvPr>
            <p:ph type="sldNum" sz="quarter" idx="14"/>
          </p:nvPr>
        </p:nvSpPr>
        <p:spPr/>
        <p:txBody>
          <a:bodyPr/>
          <a:lstStyle/>
          <a:p>
            <a:fld id="{058DB212-BFA2-403F-85EF-DFD3FF6D973A}"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3796241325"/>
      </p:ext>
    </p:extLst>
  </p:cSld>
  <p:clrMapOvr>
    <a:masterClrMapping/>
  </p:clrMapOvr>
  <mc:AlternateContent xmlns:mc="http://schemas.openxmlformats.org/markup-compatibility/2006" xmlns:p14="http://schemas.microsoft.com/office/powerpoint/2010/main">
    <mc:Choice Requires="p14">
      <p:transition spd="slow" advClick="0" advTm="5000">
        <p14:prism/>
      </p:transition>
    </mc:Choice>
    <mc:Fallback xmlns="">
      <p:transition spd="slow" advClick="0" advTm="5000">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AED074E-AB07-44D1-8B4E-189EAEF798D6}"/>
              </a:ext>
            </a:extLst>
          </p:cNvPr>
          <p:cNvSpPr>
            <a:spLocks noGrp="1"/>
          </p:cNvSpPr>
          <p:nvPr>
            <p:ph type="ftr" sz="quarter" idx="10"/>
          </p:nvPr>
        </p:nvSpPr>
        <p:spPr/>
        <p:txBody>
          <a:bodyPr/>
          <a:lstStyle/>
          <a:p>
            <a:r>
              <a:rPr lang="en-US">
                <a:solidFill>
                  <a:prstClr val="black">
                    <a:lumMod val="75000"/>
                    <a:lumOff val="25000"/>
                  </a:prstClr>
                </a:solidFill>
              </a:rPr>
              <a:t>Add a footer</a:t>
            </a:r>
          </a:p>
        </p:txBody>
      </p:sp>
      <p:sp>
        <p:nvSpPr>
          <p:cNvPr id="3" name="Slide Number Placeholder 2">
            <a:extLst>
              <a:ext uri="{FF2B5EF4-FFF2-40B4-BE49-F238E27FC236}">
                <a16:creationId xmlns:a16="http://schemas.microsoft.com/office/drawing/2014/main" id="{2801D44B-9877-40D1-B788-EE3BFD57C5AB}"/>
              </a:ext>
            </a:extLst>
          </p:cNvPr>
          <p:cNvSpPr>
            <a:spLocks noGrp="1"/>
          </p:cNvSpPr>
          <p:nvPr>
            <p:ph type="sldNum" sz="quarter" idx="11"/>
          </p:nvPr>
        </p:nvSpPr>
        <p:spPr/>
        <p:txBody>
          <a:bodyPr/>
          <a:lstStyle/>
          <a:p>
            <a:fld id="{058DB212-BFA2-403F-85EF-DFD3FF6D973A}"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2148001439"/>
      </p:ext>
    </p:extLst>
  </p:cSld>
  <p:clrMapOvr>
    <a:masterClrMapping/>
  </p:clrMapOvr>
  <mc:AlternateContent xmlns:mc="http://schemas.openxmlformats.org/markup-compatibility/2006" xmlns:p14="http://schemas.microsoft.com/office/powerpoint/2010/main">
    <mc:Choice Requires="p14">
      <p:transition spd="slow" advClick="0" advTm="5000">
        <p14:prism/>
      </p:transition>
    </mc:Choice>
    <mc:Fallback xmlns="">
      <p:transition spd="slow" advClick="0" advTm="5000">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71"/>
        <p:cNvGrpSpPr/>
        <p:nvPr/>
      </p:nvGrpSpPr>
      <p:grpSpPr>
        <a:xfrm>
          <a:off x="0" y="0"/>
          <a:ext cx="0" cy="0"/>
          <a:chOff x="0" y="0"/>
          <a:chExt cx="0" cy="0"/>
        </a:xfrm>
      </p:grpSpPr>
      <p:sp>
        <p:nvSpPr>
          <p:cNvPr id="173" name="Google Shape;173;p11"/>
          <p:cNvSpPr/>
          <p:nvPr/>
        </p:nvSpPr>
        <p:spPr>
          <a:xfrm>
            <a:off x="-458533" y="798700"/>
            <a:ext cx="734000" cy="734000"/>
          </a:xfrm>
          <a:prstGeom prst="ellipse">
            <a:avLst/>
          </a:prstGeom>
          <a:solidFill>
            <a:srgbClr val="00D1C6">
              <a:alpha val="86920"/>
            </a:srgbClr>
          </a:solidFill>
          <a:ln>
            <a:noFill/>
          </a:ln>
        </p:spPr>
        <p:txBody>
          <a:bodyPr spcFirstLastPara="1" wrap="square" lIns="121897" tIns="121897" rIns="121897" bIns="121897" anchor="ctr" anchorCtr="0">
            <a:noAutofit/>
          </a:bodyPr>
          <a:lstStyle/>
          <a:p>
            <a:pPr marL="0" lvl="0" indent="0" algn="l" rtl="0">
              <a:spcBef>
                <a:spcPts val="0"/>
              </a:spcBef>
              <a:spcAft>
                <a:spcPts val="0"/>
              </a:spcAft>
              <a:buNone/>
            </a:pPr>
            <a:endParaRPr/>
          </a:p>
        </p:txBody>
      </p:sp>
      <p:sp>
        <p:nvSpPr>
          <p:cNvPr id="174" name="Google Shape;174;p11"/>
          <p:cNvSpPr/>
          <p:nvPr/>
        </p:nvSpPr>
        <p:spPr>
          <a:xfrm>
            <a:off x="10734011" y="6196933"/>
            <a:ext cx="596000" cy="596000"/>
          </a:xfrm>
          <a:prstGeom prst="donut">
            <a:avLst>
              <a:gd name="adj" fmla="val 18608"/>
            </a:avLst>
          </a:prstGeom>
          <a:solidFill>
            <a:srgbClr val="F8BB00">
              <a:alpha val="86670"/>
            </a:srgbClr>
          </a:solidFill>
          <a:ln>
            <a:noFill/>
          </a:ln>
        </p:spPr>
        <p:txBody>
          <a:bodyPr spcFirstLastPara="1" wrap="square" lIns="121897" tIns="121897" rIns="121897" bIns="121897" anchor="ctr" anchorCtr="0">
            <a:noAutofit/>
          </a:bodyPr>
          <a:lstStyle/>
          <a:p>
            <a:pPr marL="0" lvl="0" indent="0" algn="l" rtl="0">
              <a:spcBef>
                <a:spcPts val="0"/>
              </a:spcBef>
              <a:spcAft>
                <a:spcPts val="0"/>
              </a:spcAft>
              <a:buNone/>
            </a:pPr>
            <a:endParaRPr/>
          </a:p>
        </p:txBody>
      </p:sp>
      <p:sp>
        <p:nvSpPr>
          <p:cNvPr id="175" name="Google Shape;175;p11"/>
          <p:cNvSpPr/>
          <p:nvPr/>
        </p:nvSpPr>
        <p:spPr>
          <a:xfrm>
            <a:off x="-103045" y="-494400"/>
            <a:ext cx="988800" cy="988800"/>
          </a:xfrm>
          <a:prstGeom prst="donut">
            <a:avLst>
              <a:gd name="adj" fmla="val 37879"/>
            </a:avLst>
          </a:prstGeom>
          <a:solidFill>
            <a:srgbClr val="00ACC3">
              <a:alpha val="86670"/>
            </a:srgbClr>
          </a:solidFill>
          <a:ln>
            <a:noFill/>
          </a:ln>
        </p:spPr>
        <p:txBody>
          <a:bodyPr spcFirstLastPara="1" wrap="square" lIns="121897" tIns="121897" rIns="121897" bIns="121897" anchor="ctr" anchorCtr="0">
            <a:noAutofit/>
          </a:bodyPr>
          <a:lstStyle/>
          <a:p>
            <a:pPr marL="0" lvl="0" indent="0" algn="l" rtl="0">
              <a:spcBef>
                <a:spcPts val="0"/>
              </a:spcBef>
              <a:spcAft>
                <a:spcPts val="0"/>
              </a:spcAft>
              <a:buNone/>
            </a:pPr>
            <a:endParaRPr/>
          </a:p>
        </p:txBody>
      </p:sp>
      <p:sp>
        <p:nvSpPr>
          <p:cNvPr id="176" name="Google Shape;176;p11"/>
          <p:cNvSpPr/>
          <p:nvPr/>
        </p:nvSpPr>
        <p:spPr>
          <a:xfrm>
            <a:off x="364433" y="673300"/>
            <a:ext cx="250800" cy="250800"/>
          </a:xfrm>
          <a:prstGeom prst="ellipse">
            <a:avLst/>
          </a:prstGeom>
          <a:solidFill>
            <a:srgbClr val="BBCD00">
              <a:alpha val="86670"/>
            </a:srgbClr>
          </a:solidFill>
          <a:ln>
            <a:noFill/>
          </a:ln>
        </p:spPr>
        <p:txBody>
          <a:bodyPr spcFirstLastPara="1" wrap="square" lIns="121897" tIns="121897" rIns="121897" bIns="121897" anchor="ctr" anchorCtr="0">
            <a:noAutofit/>
          </a:bodyPr>
          <a:lstStyle/>
          <a:p>
            <a:pPr marL="0" lvl="0" indent="0" algn="l" rtl="0">
              <a:spcBef>
                <a:spcPts val="0"/>
              </a:spcBef>
              <a:spcAft>
                <a:spcPts val="0"/>
              </a:spcAft>
              <a:buNone/>
            </a:pPr>
            <a:endParaRPr/>
          </a:p>
        </p:txBody>
      </p:sp>
      <p:sp>
        <p:nvSpPr>
          <p:cNvPr id="177" name="Google Shape;177;p11"/>
          <p:cNvSpPr/>
          <p:nvPr/>
        </p:nvSpPr>
        <p:spPr>
          <a:xfrm>
            <a:off x="11499695" y="6112797"/>
            <a:ext cx="1304800" cy="1304800"/>
          </a:xfrm>
          <a:prstGeom prst="ellipse">
            <a:avLst/>
          </a:prstGeom>
          <a:noFill/>
          <a:ln w="9525" cap="flat" cmpd="sng">
            <a:solidFill>
              <a:srgbClr val="ED4A00"/>
            </a:solidFill>
            <a:prstDash val="dash"/>
            <a:round/>
            <a:headEnd type="none" w="sm" len="sm"/>
            <a:tailEnd type="none" w="sm" len="sm"/>
          </a:ln>
        </p:spPr>
        <p:txBody>
          <a:bodyPr spcFirstLastPara="1" wrap="square" lIns="121897" tIns="121897" rIns="121897" bIns="121897" anchor="ctr" anchorCtr="0">
            <a:noAutofit/>
          </a:bodyPr>
          <a:lstStyle/>
          <a:p>
            <a:pPr marL="0" lvl="0" indent="0" algn="l" rtl="0">
              <a:spcBef>
                <a:spcPts val="0"/>
              </a:spcBef>
              <a:spcAft>
                <a:spcPts val="0"/>
              </a:spcAft>
              <a:buNone/>
            </a:pPr>
            <a:endParaRPr/>
          </a:p>
        </p:txBody>
      </p:sp>
      <p:sp>
        <p:nvSpPr>
          <p:cNvPr id="178" name="Google Shape;178;p11"/>
          <p:cNvSpPr/>
          <p:nvPr/>
        </p:nvSpPr>
        <p:spPr>
          <a:xfrm>
            <a:off x="988867" y="6364000"/>
            <a:ext cx="530000" cy="530000"/>
          </a:xfrm>
          <a:prstGeom prst="donut">
            <a:avLst>
              <a:gd name="adj" fmla="val 8754"/>
            </a:avLst>
          </a:prstGeom>
          <a:solidFill>
            <a:srgbClr val="65BB48">
              <a:alpha val="86670"/>
            </a:srgbClr>
          </a:solidFill>
          <a:ln>
            <a:noFill/>
          </a:ln>
        </p:spPr>
        <p:txBody>
          <a:bodyPr spcFirstLastPara="1" wrap="square" lIns="121897" tIns="121897" rIns="121897" bIns="121897" anchor="ctr" anchorCtr="0">
            <a:noAutofit/>
          </a:bodyPr>
          <a:lstStyle/>
          <a:p>
            <a:pPr marL="0" lvl="0" indent="0" algn="l" rtl="0">
              <a:spcBef>
                <a:spcPts val="0"/>
              </a:spcBef>
              <a:spcAft>
                <a:spcPts val="0"/>
              </a:spcAft>
              <a:buNone/>
            </a:pPr>
            <a:endParaRPr/>
          </a:p>
        </p:txBody>
      </p:sp>
      <p:sp>
        <p:nvSpPr>
          <p:cNvPr id="179" name="Google Shape;179;p11"/>
          <p:cNvSpPr/>
          <p:nvPr/>
        </p:nvSpPr>
        <p:spPr>
          <a:xfrm>
            <a:off x="11941733" y="5411595"/>
            <a:ext cx="382800" cy="382800"/>
          </a:xfrm>
          <a:prstGeom prst="ellipse">
            <a:avLst/>
          </a:prstGeom>
          <a:solidFill>
            <a:srgbClr val="ED4A00">
              <a:alpha val="86670"/>
            </a:srgbClr>
          </a:solidFill>
          <a:ln>
            <a:noFill/>
          </a:ln>
        </p:spPr>
        <p:txBody>
          <a:bodyPr spcFirstLastPara="1" wrap="square" lIns="121897" tIns="121897" rIns="121897" bIns="121897" anchor="ctr" anchorCtr="0">
            <a:noAutofit/>
          </a:bodyPr>
          <a:lstStyle/>
          <a:p>
            <a:pPr marL="0" lvl="0" indent="0" algn="l" rtl="0">
              <a:spcBef>
                <a:spcPts val="0"/>
              </a:spcBef>
              <a:spcAft>
                <a:spcPts val="0"/>
              </a:spcAft>
              <a:buNone/>
            </a:pPr>
            <a:endParaRPr/>
          </a:p>
        </p:txBody>
      </p:sp>
      <p:sp>
        <p:nvSpPr>
          <p:cNvPr id="180" name="Google Shape;180;p11"/>
          <p:cNvSpPr/>
          <p:nvPr/>
        </p:nvSpPr>
        <p:spPr>
          <a:xfrm>
            <a:off x="-313267" y="6134600"/>
            <a:ext cx="988800" cy="988800"/>
          </a:xfrm>
          <a:prstGeom prst="donut">
            <a:avLst>
              <a:gd name="adj" fmla="val 39163"/>
            </a:avLst>
          </a:prstGeom>
          <a:solidFill>
            <a:srgbClr val="BBCD00">
              <a:alpha val="86670"/>
            </a:srgbClr>
          </a:solidFill>
          <a:ln>
            <a:noFill/>
          </a:ln>
        </p:spPr>
        <p:txBody>
          <a:bodyPr spcFirstLastPara="1" wrap="square" lIns="121897" tIns="121897" rIns="121897" bIns="121897" anchor="ctr" anchorCtr="0">
            <a:noAutofit/>
          </a:bodyPr>
          <a:lstStyle/>
          <a:p>
            <a:pPr marL="0" lvl="0" indent="0" algn="l" rtl="0">
              <a:spcBef>
                <a:spcPts val="0"/>
              </a:spcBef>
              <a:spcAft>
                <a:spcPts val="0"/>
              </a:spcAft>
              <a:buNone/>
            </a:pPr>
            <a:endParaRPr/>
          </a:p>
        </p:txBody>
      </p:sp>
      <p:sp>
        <p:nvSpPr>
          <p:cNvPr id="181" name="Google Shape;181;p11"/>
          <p:cNvSpPr/>
          <p:nvPr/>
        </p:nvSpPr>
        <p:spPr>
          <a:xfrm>
            <a:off x="11658811" y="6310100"/>
            <a:ext cx="678000" cy="678000"/>
          </a:xfrm>
          <a:prstGeom prst="ellipse">
            <a:avLst/>
          </a:prstGeom>
          <a:solidFill>
            <a:srgbClr val="E8004C">
              <a:alpha val="86670"/>
            </a:srgbClr>
          </a:solidFill>
          <a:ln>
            <a:noFill/>
          </a:ln>
        </p:spPr>
        <p:txBody>
          <a:bodyPr spcFirstLastPara="1" wrap="square" lIns="121897" tIns="121897" rIns="121897" bIns="121897" anchor="ctr" anchorCtr="0">
            <a:noAutofit/>
          </a:bodyPr>
          <a:lstStyle/>
          <a:p>
            <a:pPr marL="0" lvl="0" indent="0" algn="l" rtl="0">
              <a:spcBef>
                <a:spcPts val="0"/>
              </a:spcBef>
              <a:spcAft>
                <a:spcPts val="0"/>
              </a:spcAft>
              <a:buNone/>
            </a:pPr>
            <a:endParaRPr/>
          </a:p>
        </p:txBody>
      </p:sp>
      <p:sp>
        <p:nvSpPr>
          <p:cNvPr id="182" name="Google Shape;182;p11"/>
          <p:cNvSpPr/>
          <p:nvPr/>
        </p:nvSpPr>
        <p:spPr>
          <a:xfrm>
            <a:off x="10548235" y="-107567"/>
            <a:ext cx="406400" cy="406400"/>
          </a:xfrm>
          <a:prstGeom prst="donut">
            <a:avLst>
              <a:gd name="adj" fmla="val 30568"/>
            </a:avLst>
          </a:prstGeom>
          <a:solidFill>
            <a:srgbClr val="65BB48">
              <a:alpha val="86670"/>
            </a:srgbClr>
          </a:solidFill>
          <a:ln>
            <a:noFill/>
          </a:ln>
        </p:spPr>
        <p:txBody>
          <a:bodyPr spcFirstLastPara="1" wrap="square" lIns="121897" tIns="121897" rIns="121897" bIns="121897" anchor="ctr" anchorCtr="0">
            <a:noAutofit/>
          </a:bodyPr>
          <a:lstStyle/>
          <a:p>
            <a:pPr marL="0" lvl="0" indent="0" algn="l" rtl="0">
              <a:spcBef>
                <a:spcPts val="0"/>
              </a:spcBef>
              <a:spcAft>
                <a:spcPts val="0"/>
              </a:spcAft>
              <a:buNone/>
            </a:pPr>
            <a:endParaRPr/>
          </a:p>
        </p:txBody>
      </p:sp>
      <p:sp>
        <p:nvSpPr>
          <p:cNvPr id="183" name="Google Shape;183;p11"/>
          <p:cNvSpPr/>
          <p:nvPr/>
        </p:nvSpPr>
        <p:spPr>
          <a:xfrm>
            <a:off x="11599164" y="-508500"/>
            <a:ext cx="780800" cy="780800"/>
          </a:xfrm>
          <a:prstGeom prst="ellipse">
            <a:avLst/>
          </a:prstGeom>
          <a:solidFill>
            <a:srgbClr val="F8BB00">
              <a:alpha val="86670"/>
            </a:srgbClr>
          </a:solidFill>
          <a:ln>
            <a:noFill/>
          </a:ln>
        </p:spPr>
        <p:txBody>
          <a:bodyPr spcFirstLastPara="1" wrap="square" lIns="121897" tIns="121897" rIns="121897" bIns="121897" anchor="ctr" anchorCtr="0">
            <a:noAutofit/>
          </a:bodyPr>
          <a:lstStyle/>
          <a:p>
            <a:pPr marL="0" lvl="0" indent="0" algn="l" rtl="0">
              <a:spcBef>
                <a:spcPts val="0"/>
              </a:spcBef>
              <a:spcAft>
                <a:spcPts val="0"/>
              </a:spcAft>
              <a:buNone/>
            </a:pPr>
            <a:endParaRPr/>
          </a:p>
        </p:txBody>
      </p:sp>
      <p:sp>
        <p:nvSpPr>
          <p:cNvPr id="184" name="Google Shape;184;p11"/>
          <p:cNvSpPr/>
          <p:nvPr/>
        </p:nvSpPr>
        <p:spPr>
          <a:xfrm>
            <a:off x="11835133" y="1583100"/>
            <a:ext cx="596000" cy="596000"/>
          </a:xfrm>
          <a:prstGeom prst="ellipse">
            <a:avLst/>
          </a:prstGeom>
          <a:solidFill>
            <a:srgbClr val="BBCD00">
              <a:alpha val="86670"/>
            </a:srgbClr>
          </a:solidFill>
          <a:ln>
            <a:noFill/>
          </a:ln>
        </p:spPr>
        <p:txBody>
          <a:bodyPr spcFirstLastPara="1" wrap="square" lIns="121897" tIns="121897" rIns="121897" bIns="121897" anchor="ctr" anchorCtr="0">
            <a:noAutofit/>
          </a:bodyPr>
          <a:lstStyle/>
          <a:p>
            <a:pPr marL="0" lvl="0" indent="0" algn="l" rtl="0">
              <a:spcBef>
                <a:spcPts val="0"/>
              </a:spcBef>
              <a:spcAft>
                <a:spcPts val="0"/>
              </a:spcAft>
              <a:buNone/>
            </a:pPr>
            <a:endParaRPr/>
          </a:p>
        </p:txBody>
      </p:sp>
      <p:sp>
        <p:nvSpPr>
          <p:cNvPr id="185" name="Google Shape;185;p11"/>
          <p:cNvSpPr/>
          <p:nvPr/>
        </p:nvSpPr>
        <p:spPr>
          <a:xfrm>
            <a:off x="11459964" y="-733167"/>
            <a:ext cx="1059200" cy="1059200"/>
          </a:xfrm>
          <a:prstGeom prst="ellipse">
            <a:avLst/>
          </a:prstGeom>
          <a:noFill/>
          <a:ln w="9525" cap="flat" cmpd="sng">
            <a:solidFill>
              <a:srgbClr val="F8BB00"/>
            </a:solidFill>
            <a:prstDash val="dash"/>
            <a:round/>
            <a:headEnd type="none" w="sm" len="sm"/>
            <a:tailEnd type="none" w="sm" len="sm"/>
          </a:ln>
        </p:spPr>
        <p:txBody>
          <a:bodyPr spcFirstLastPara="1" wrap="square" lIns="121897" tIns="121897" rIns="121897" bIns="121897" anchor="ctr" anchorCtr="0">
            <a:noAutofit/>
          </a:bodyPr>
          <a:lstStyle/>
          <a:p>
            <a:pPr marL="0" lvl="0" indent="0" algn="l" rtl="0">
              <a:spcBef>
                <a:spcPts val="0"/>
              </a:spcBef>
              <a:spcAft>
                <a:spcPts val="0"/>
              </a:spcAft>
              <a:buNone/>
            </a:pPr>
            <a:endParaRPr/>
          </a:p>
        </p:txBody>
      </p:sp>
      <p:sp>
        <p:nvSpPr>
          <p:cNvPr id="186" name="Google Shape;186;p11"/>
          <p:cNvSpPr/>
          <p:nvPr/>
        </p:nvSpPr>
        <p:spPr>
          <a:xfrm>
            <a:off x="-203200" y="5208395"/>
            <a:ext cx="406400" cy="406400"/>
          </a:xfrm>
          <a:prstGeom prst="ellipse">
            <a:avLst/>
          </a:prstGeom>
          <a:solidFill>
            <a:srgbClr val="00D1C6">
              <a:alpha val="86920"/>
            </a:srgbClr>
          </a:solidFill>
          <a:ln>
            <a:noFill/>
          </a:ln>
        </p:spPr>
        <p:txBody>
          <a:bodyPr spcFirstLastPara="1" wrap="square" lIns="121897" tIns="121897" rIns="121897" bIns="121897"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7874715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 1 column" type="tx">
  <p:cSld name="Title + 1 column">
    <p:spTree>
      <p:nvGrpSpPr>
        <p:cNvPr id="1" name="Shape 64"/>
        <p:cNvGrpSpPr/>
        <p:nvPr/>
      </p:nvGrpSpPr>
      <p:grpSpPr>
        <a:xfrm>
          <a:off x="0" y="0"/>
          <a:ext cx="0" cy="0"/>
          <a:chOff x="0" y="0"/>
          <a:chExt cx="0" cy="0"/>
        </a:xfrm>
      </p:grpSpPr>
      <p:sp>
        <p:nvSpPr>
          <p:cNvPr id="65" name="Google Shape;65;p5"/>
          <p:cNvSpPr/>
          <p:nvPr/>
        </p:nvSpPr>
        <p:spPr>
          <a:xfrm>
            <a:off x="1525600" y="3598100"/>
            <a:ext cx="1191600" cy="1191600"/>
          </a:xfrm>
          <a:prstGeom prst="ellipse">
            <a:avLst/>
          </a:prstGeom>
          <a:noFill/>
          <a:ln w="9525" cap="flat" cmpd="sng">
            <a:solidFill>
              <a:srgbClr val="BBCD00"/>
            </a:solidFill>
            <a:prstDash val="dash"/>
            <a:round/>
            <a:headEnd type="none" w="sm" len="sm"/>
            <a:tailEnd type="none" w="sm" len="sm"/>
          </a:ln>
        </p:spPr>
        <p:txBody>
          <a:bodyPr spcFirstLastPara="1" wrap="square" lIns="121894" tIns="121894" rIns="121894" bIns="121894" anchor="ctr" anchorCtr="0">
            <a:noAutofit/>
          </a:bodyPr>
          <a:lstStyle/>
          <a:p>
            <a:pPr>
              <a:buClr>
                <a:srgbClr val="000000"/>
              </a:buClr>
              <a:buFont typeface="Arial"/>
              <a:buNone/>
            </a:pPr>
            <a:endParaRPr sz="1900" kern="0">
              <a:solidFill>
                <a:srgbClr val="000000"/>
              </a:solidFill>
              <a:cs typeface="Arial"/>
              <a:sym typeface="Arial"/>
            </a:endParaRPr>
          </a:p>
        </p:txBody>
      </p:sp>
      <p:sp>
        <p:nvSpPr>
          <p:cNvPr id="66" name="Google Shape;66;p5"/>
          <p:cNvSpPr txBox="1">
            <a:spLocks noGrp="1"/>
          </p:cNvSpPr>
          <p:nvPr>
            <p:ph type="title"/>
          </p:nvPr>
        </p:nvSpPr>
        <p:spPr>
          <a:xfrm>
            <a:off x="3914500" y="1212067"/>
            <a:ext cx="7034000" cy="854800"/>
          </a:xfrm>
          <a:prstGeom prst="rect">
            <a:avLst/>
          </a:prstGeom>
        </p:spPr>
        <p:txBody>
          <a:bodyPr spcFirstLastPara="1" wrap="square" lIns="121894" tIns="121894" rIns="121894" bIns="121894" anchor="b" anchorCtr="0">
            <a:noAutofit/>
          </a:bodyPr>
          <a:lstStyle>
            <a:lvl1pPr lvl="0">
              <a:spcBef>
                <a:spcPts val="0"/>
              </a:spcBef>
              <a:spcAft>
                <a:spcPts val="0"/>
              </a:spcAft>
              <a:buSzPts val="1800"/>
              <a:buNone/>
              <a:defRPr/>
            </a:lvl1pPr>
            <a:lvl2pPr lvl="1">
              <a:spcBef>
                <a:spcPts val="0"/>
              </a:spcBef>
              <a:spcAft>
                <a:spcPts val="0"/>
              </a:spcAft>
              <a:buSzPts val="1800"/>
              <a:buNone/>
              <a:defRPr/>
            </a:lvl2pPr>
            <a:lvl3pPr lvl="2">
              <a:spcBef>
                <a:spcPts val="0"/>
              </a:spcBef>
              <a:spcAft>
                <a:spcPts val="0"/>
              </a:spcAft>
              <a:buSzPts val="1800"/>
              <a:buNone/>
              <a:defRPr/>
            </a:lvl3pPr>
            <a:lvl4pPr lvl="3">
              <a:spcBef>
                <a:spcPts val="0"/>
              </a:spcBef>
              <a:spcAft>
                <a:spcPts val="0"/>
              </a:spcAft>
              <a:buSzPts val="1800"/>
              <a:buNone/>
              <a:defRPr/>
            </a:lvl4pPr>
            <a:lvl5pPr lvl="4">
              <a:spcBef>
                <a:spcPts val="0"/>
              </a:spcBef>
              <a:spcAft>
                <a:spcPts val="0"/>
              </a:spcAft>
              <a:buSzPts val="1800"/>
              <a:buNone/>
              <a:defRPr/>
            </a:lvl5pPr>
            <a:lvl6pPr lvl="5">
              <a:spcBef>
                <a:spcPts val="0"/>
              </a:spcBef>
              <a:spcAft>
                <a:spcPts val="0"/>
              </a:spcAft>
              <a:buSzPts val="1800"/>
              <a:buNone/>
              <a:defRPr/>
            </a:lvl6pPr>
            <a:lvl7pPr lvl="6">
              <a:spcBef>
                <a:spcPts val="0"/>
              </a:spcBef>
              <a:spcAft>
                <a:spcPts val="0"/>
              </a:spcAft>
              <a:buSzPts val="1800"/>
              <a:buNone/>
              <a:defRPr/>
            </a:lvl7pPr>
            <a:lvl8pPr lvl="7">
              <a:spcBef>
                <a:spcPts val="0"/>
              </a:spcBef>
              <a:spcAft>
                <a:spcPts val="0"/>
              </a:spcAft>
              <a:buSzPts val="1800"/>
              <a:buNone/>
              <a:defRPr/>
            </a:lvl8pPr>
            <a:lvl9pPr lvl="8">
              <a:spcBef>
                <a:spcPts val="0"/>
              </a:spcBef>
              <a:spcAft>
                <a:spcPts val="0"/>
              </a:spcAft>
              <a:buSzPts val="1800"/>
              <a:buNone/>
              <a:defRPr/>
            </a:lvl9pPr>
          </a:lstStyle>
          <a:p>
            <a:endParaRPr/>
          </a:p>
        </p:txBody>
      </p:sp>
      <p:sp>
        <p:nvSpPr>
          <p:cNvPr id="67" name="Google Shape;67;p5"/>
          <p:cNvSpPr txBox="1">
            <a:spLocks noGrp="1"/>
          </p:cNvSpPr>
          <p:nvPr>
            <p:ph type="body" idx="1"/>
          </p:nvPr>
        </p:nvSpPr>
        <p:spPr>
          <a:xfrm>
            <a:off x="3914500" y="2034344"/>
            <a:ext cx="7034000" cy="3714800"/>
          </a:xfrm>
          <a:prstGeom prst="rect">
            <a:avLst/>
          </a:prstGeom>
        </p:spPr>
        <p:txBody>
          <a:bodyPr spcFirstLastPara="1" wrap="square" lIns="121894" tIns="121894" rIns="121894" bIns="121894" anchor="t" anchorCtr="0">
            <a:noAutofit/>
          </a:bodyPr>
          <a:lstStyle>
            <a:lvl1pPr marL="609570" lvl="0" indent="-507974">
              <a:spcBef>
                <a:spcPts val="800"/>
              </a:spcBef>
              <a:spcAft>
                <a:spcPts val="0"/>
              </a:spcAft>
              <a:buSzPts val="2400"/>
              <a:buChar char="◎"/>
              <a:defRPr sz="3200"/>
            </a:lvl1pPr>
            <a:lvl2pPr marL="1219140" lvl="1" indent="-507974">
              <a:spcBef>
                <a:spcPts val="0"/>
              </a:spcBef>
              <a:spcAft>
                <a:spcPts val="0"/>
              </a:spcAft>
              <a:buSzPts val="2400"/>
              <a:buChar char="◉"/>
              <a:defRPr/>
            </a:lvl2pPr>
            <a:lvl3pPr marL="1828709" lvl="2" indent="-507974">
              <a:spcBef>
                <a:spcPts val="0"/>
              </a:spcBef>
              <a:spcAft>
                <a:spcPts val="0"/>
              </a:spcAft>
              <a:buSzPts val="2400"/>
              <a:buChar char="￮"/>
              <a:defRPr/>
            </a:lvl3pPr>
            <a:lvl4pPr marL="2438278" lvl="3" indent="-507974">
              <a:spcBef>
                <a:spcPts val="0"/>
              </a:spcBef>
              <a:spcAft>
                <a:spcPts val="0"/>
              </a:spcAft>
              <a:buSzPts val="2400"/>
              <a:buChar char="●"/>
              <a:defRPr sz="3200"/>
            </a:lvl4pPr>
            <a:lvl5pPr marL="3047848" lvl="4" indent="-507974">
              <a:spcBef>
                <a:spcPts val="0"/>
              </a:spcBef>
              <a:spcAft>
                <a:spcPts val="0"/>
              </a:spcAft>
              <a:buSzPts val="2400"/>
              <a:buChar char="○"/>
              <a:defRPr sz="3200"/>
            </a:lvl5pPr>
            <a:lvl6pPr marL="3657418" lvl="5" indent="-507974">
              <a:spcBef>
                <a:spcPts val="0"/>
              </a:spcBef>
              <a:spcAft>
                <a:spcPts val="0"/>
              </a:spcAft>
              <a:buSzPts val="2400"/>
              <a:buChar char="■"/>
              <a:defRPr sz="3200"/>
            </a:lvl6pPr>
            <a:lvl7pPr marL="4266987" lvl="6" indent="-507974">
              <a:spcBef>
                <a:spcPts val="0"/>
              </a:spcBef>
              <a:spcAft>
                <a:spcPts val="0"/>
              </a:spcAft>
              <a:buSzPts val="2400"/>
              <a:buChar char="●"/>
              <a:defRPr sz="3200"/>
            </a:lvl7pPr>
            <a:lvl8pPr marL="4876557" lvl="7" indent="-507974">
              <a:spcBef>
                <a:spcPts val="0"/>
              </a:spcBef>
              <a:spcAft>
                <a:spcPts val="0"/>
              </a:spcAft>
              <a:buSzPts val="2400"/>
              <a:buChar char="○"/>
              <a:defRPr sz="3200"/>
            </a:lvl8pPr>
            <a:lvl9pPr marL="5486126" lvl="8" indent="-507974">
              <a:spcBef>
                <a:spcPts val="0"/>
              </a:spcBef>
              <a:spcAft>
                <a:spcPts val="0"/>
              </a:spcAft>
              <a:buSzPts val="2400"/>
              <a:buChar char="■"/>
              <a:defRPr sz="3200"/>
            </a:lvl9pPr>
          </a:lstStyle>
          <a:p>
            <a:endParaRPr/>
          </a:p>
        </p:txBody>
      </p:sp>
      <p:sp>
        <p:nvSpPr>
          <p:cNvPr id="68" name="Google Shape;68;p5"/>
          <p:cNvSpPr/>
          <p:nvPr/>
        </p:nvSpPr>
        <p:spPr>
          <a:xfrm>
            <a:off x="346567" y="-275067"/>
            <a:ext cx="3129600" cy="3129600"/>
          </a:xfrm>
          <a:prstGeom prst="donut">
            <a:avLst>
              <a:gd name="adj" fmla="val 29778"/>
            </a:avLst>
          </a:prstGeom>
          <a:solidFill>
            <a:srgbClr val="00D1C6">
              <a:alpha val="86920"/>
            </a:srgbClr>
          </a:solidFill>
          <a:ln>
            <a:noFill/>
          </a:ln>
        </p:spPr>
        <p:txBody>
          <a:bodyPr spcFirstLastPara="1" wrap="square" lIns="121894" tIns="121894" rIns="121894" bIns="121894" anchor="ctr" anchorCtr="0">
            <a:noAutofit/>
          </a:bodyPr>
          <a:lstStyle/>
          <a:p>
            <a:pPr>
              <a:buClr>
                <a:srgbClr val="000000"/>
              </a:buClr>
              <a:buFont typeface="Arial"/>
              <a:buNone/>
            </a:pPr>
            <a:endParaRPr sz="1900" kern="0">
              <a:solidFill>
                <a:srgbClr val="000000"/>
              </a:solidFill>
              <a:cs typeface="Arial"/>
              <a:sym typeface="Arial"/>
            </a:endParaRPr>
          </a:p>
        </p:txBody>
      </p:sp>
      <p:sp>
        <p:nvSpPr>
          <p:cNvPr id="69" name="Google Shape;69;p5"/>
          <p:cNvSpPr/>
          <p:nvPr/>
        </p:nvSpPr>
        <p:spPr>
          <a:xfrm>
            <a:off x="-203900" y="1813400"/>
            <a:ext cx="1304800" cy="1304800"/>
          </a:xfrm>
          <a:prstGeom prst="ellipse">
            <a:avLst/>
          </a:prstGeom>
          <a:solidFill>
            <a:srgbClr val="ED4A00">
              <a:alpha val="86670"/>
            </a:srgbClr>
          </a:solidFill>
          <a:ln>
            <a:noFill/>
          </a:ln>
        </p:spPr>
        <p:txBody>
          <a:bodyPr spcFirstLastPara="1" wrap="square" lIns="121894" tIns="121894" rIns="121894" bIns="121894" anchor="ctr" anchorCtr="0">
            <a:noAutofit/>
          </a:bodyPr>
          <a:lstStyle/>
          <a:p>
            <a:pPr>
              <a:buClr>
                <a:srgbClr val="000000"/>
              </a:buClr>
              <a:buFont typeface="Arial"/>
              <a:buNone/>
            </a:pPr>
            <a:endParaRPr sz="1900" kern="0">
              <a:solidFill>
                <a:srgbClr val="000000"/>
              </a:solidFill>
              <a:cs typeface="Arial"/>
              <a:sym typeface="Arial"/>
            </a:endParaRPr>
          </a:p>
        </p:txBody>
      </p:sp>
      <p:sp>
        <p:nvSpPr>
          <p:cNvPr id="70" name="Google Shape;70;p5"/>
          <p:cNvSpPr/>
          <p:nvPr/>
        </p:nvSpPr>
        <p:spPr>
          <a:xfrm>
            <a:off x="3119467" y="324833"/>
            <a:ext cx="876800" cy="876800"/>
          </a:xfrm>
          <a:prstGeom prst="ellipse">
            <a:avLst/>
          </a:prstGeom>
          <a:solidFill>
            <a:srgbClr val="00ACC3">
              <a:alpha val="86670"/>
            </a:srgbClr>
          </a:solidFill>
          <a:ln>
            <a:noFill/>
          </a:ln>
        </p:spPr>
        <p:txBody>
          <a:bodyPr spcFirstLastPara="1" wrap="square" lIns="121894" tIns="121894" rIns="121894" bIns="121894" anchor="ctr" anchorCtr="0">
            <a:noAutofit/>
          </a:bodyPr>
          <a:lstStyle/>
          <a:p>
            <a:pPr>
              <a:buClr>
                <a:srgbClr val="000000"/>
              </a:buClr>
              <a:buFont typeface="Arial"/>
              <a:buNone/>
            </a:pPr>
            <a:endParaRPr sz="1900" kern="0">
              <a:solidFill>
                <a:srgbClr val="000000"/>
              </a:solidFill>
              <a:cs typeface="Arial"/>
              <a:sym typeface="Arial"/>
            </a:endParaRPr>
          </a:p>
        </p:txBody>
      </p:sp>
      <p:sp>
        <p:nvSpPr>
          <p:cNvPr id="71" name="Google Shape;71;p5"/>
          <p:cNvSpPr/>
          <p:nvPr/>
        </p:nvSpPr>
        <p:spPr>
          <a:xfrm>
            <a:off x="1051633" y="3118200"/>
            <a:ext cx="1081600" cy="1081600"/>
          </a:xfrm>
          <a:prstGeom prst="donut">
            <a:avLst>
              <a:gd name="adj" fmla="val 22275"/>
            </a:avLst>
          </a:prstGeom>
          <a:solidFill>
            <a:srgbClr val="F8BB00">
              <a:alpha val="86670"/>
            </a:srgbClr>
          </a:solidFill>
          <a:ln>
            <a:noFill/>
          </a:ln>
        </p:spPr>
        <p:txBody>
          <a:bodyPr spcFirstLastPara="1" wrap="square" lIns="121894" tIns="121894" rIns="121894" bIns="121894" anchor="ctr" anchorCtr="0">
            <a:noAutofit/>
          </a:bodyPr>
          <a:lstStyle/>
          <a:p>
            <a:pPr>
              <a:buClr>
                <a:srgbClr val="000000"/>
              </a:buClr>
              <a:buFont typeface="Arial"/>
              <a:buNone/>
            </a:pPr>
            <a:endParaRPr sz="1900" kern="0">
              <a:solidFill>
                <a:srgbClr val="000000"/>
              </a:solidFill>
              <a:cs typeface="Arial"/>
              <a:sym typeface="Arial"/>
            </a:endParaRPr>
          </a:p>
        </p:txBody>
      </p:sp>
      <p:sp>
        <p:nvSpPr>
          <p:cNvPr id="72" name="Google Shape;72;p5"/>
          <p:cNvSpPr/>
          <p:nvPr/>
        </p:nvSpPr>
        <p:spPr>
          <a:xfrm>
            <a:off x="204900" y="5533267"/>
            <a:ext cx="1610400" cy="1610400"/>
          </a:xfrm>
          <a:prstGeom prst="ellipse">
            <a:avLst/>
          </a:prstGeom>
          <a:solidFill>
            <a:srgbClr val="BBCD00">
              <a:alpha val="86670"/>
            </a:srgbClr>
          </a:solidFill>
          <a:ln>
            <a:noFill/>
          </a:ln>
        </p:spPr>
        <p:txBody>
          <a:bodyPr spcFirstLastPara="1" wrap="square" lIns="121894" tIns="121894" rIns="121894" bIns="121894" anchor="ctr" anchorCtr="0">
            <a:noAutofit/>
          </a:bodyPr>
          <a:lstStyle/>
          <a:p>
            <a:pPr>
              <a:buClr>
                <a:srgbClr val="000000"/>
              </a:buClr>
              <a:buFont typeface="Arial"/>
              <a:buNone/>
            </a:pPr>
            <a:endParaRPr sz="1900" kern="0">
              <a:solidFill>
                <a:srgbClr val="000000"/>
              </a:solidFill>
              <a:cs typeface="Arial"/>
              <a:sym typeface="Arial"/>
            </a:endParaRPr>
          </a:p>
        </p:txBody>
      </p:sp>
      <p:sp>
        <p:nvSpPr>
          <p:cNvPr id="73" name="Google Shape;73;p5"/>
          <p:cNvSpPr/>
          <p:nvPr/>
        </p:nvSpPr>
        <p:spPr>
          <a:xfrm>
            <a:off x="1754400" y="5147967"/>
            <a:ext cx="734000" cy="734000"/>
          </a:xfrm>
          <a:prstGeom prst="donut">
            <a:avLst>
              <a:gd name="adj" fmla="val 42915"/>
            </a:avLst>
          </a:prstGeom>
          <a:solidFill>
            <a:srgbClr val="65BB48">
              <a:alpha val="86670"/>
            </a:srgbClr>
          </a:solidFill>
          <a:ln>
            <a:noFill/>
          </a:ln>
        </p:spPr>
        <p:txBody>
          <a:bodyPr spcFirstLastPara="1" wrap="square" lIns="121894" tIns="121894" rIns="121894" bIns="121894" anchor="ctr" anchorCtr="0">
            <a:noAutofit/>
          </a:bodyPr>
          <a:lstStyle/>
          <a:p>
            <a:pPr>
              <a:buClr>
                <a:srgbClr val="000000"/>
              </a:buClr>
              <a:buFont typeface="Arial"/>
              <a:buNone/>
            </a:pPr>
            <a:endParaRPr sz="1900" kern="0">
              <a:solidFill>
                <a:srgbClr val="000000"/>
              </a:solidFill>
              <a:cs typeface="Arial"/>
              <a:sym typeface="Arial"/>
            </a:endParaRPr>
          </a:p>
        </p:txBody>
      </p:sp>
      <p:sp>
        <p:nvSpPr>
          <p:cNvPr id="74" name="Google Shape;74;p5"/>
          <p:cNvSpPr/>
          <p:nvPr/>
        </p:nvSpPr>
        <p:spPr>
          <a:xfrm>
            <a:off x="584767" y="3990700"/>
            <a:ext cx="406400" cy="406400"/>
          </a:xfrm>
          <a:prstGeom prst="ellipse">
            <a:avLst/>
          </a:prstGeom>
          <a:solidFill>
            <a:srgbClr val="E8004C">
              <a:alpha val="86670"/>
            </a:srgbClr>
          </a:solidFill>
          <a:ln>
            <a:noFill/>
          </a:ln>
        </p:spPr>
        <p:txBody>
          <a:bodyPr spcFirstLastPara="1" wrap="square" lIns="121894" tIns="121894" rIns="121894" bIns="121894" anchor="ctr" anchorCtr="0">
            <a:noAutofit/>
          </a:bodyPr>
          <a:lstStyle/>
          <a:p>
            <a:pPr>
              <a:buClr>
                <a:srgbClr val="000000"/>
              </a:buClr>
              <a:buFont typeface="Arial"/>
              <a:buNone/>
            </a:pPr>
            <a:endParaRPr sz="1900" kern="0">
              <a:solidFill>
                <a:srgbClr val="000000"/>
              </a:solidFill>
              <a:cs typeface="Arial"/>
              <a:sym typeface="Arial"/>
            </a:endParaRPr>
          </a:p>
        </p:txBody>
      </p:sp>
      <p:sp>
        <p:nvSpPr>
          <p:cNvPr id="75" name="Google Shape;75;p5"/>
          <p:cNvSpPr/>
          <p:nvPr/>
        </p:nvSpPr>
        <p:spPr>
          <a:xfrm>
            <a:off x="10326467" y="560633"/>
            <a:ext cx="734000" cy="734000"/>
          </a:xfrm>
          <a:prstGeom prst="ellipse">
            <a:avLst/>
          </a:prstGeom>
          <a:solidFill>
            <a:srgbClr val="F8BB00">
              <a:alpha val="86670"/>
            </a:srgbClr>
          </a:solidFill>
          <a:ln>
            <a:noFill/>
          </a:ln>
        </p:spPr>
        <p:txBody>
          <a:bodyPr spcFirstLastPara="1" wrap="square" lIns="121894" tIns="121894" rIns="121894" bIns="121894" anchor="ctr" anchorCtr="0">
            <a:noAutofit/>
          </a:bodyPr>
          <a:lstStyle/>
          <a:p>
            <a:pPr>
              <a:buClr>
                <a:srgbClr val="000000"/>
              </a:buClr>
              <a:buFont typeface="Arial"/>
              <a:buNone/>
            </a:pPr>
            <a:endParaRPr sz="1900" kern="0">
              <a:solidFill>
                <a:srgbClr val="000000"/>
              </a:solidFill>
              <a:cs typeface="Arial"/>
              <a:sym typeface="Arial"/>
            </a:endParaRPr>
          </a:p>
        </p:txBody>
      </p:sp>
      <p:sp>
        <p:nvSpPr>
          <p:cNvPr id="76" name="Google Shape;76;p5"/>
          <p:cNvSpPr/>
          <p:nvPr/>
        </p:nvSpPr>
        <p:spPr>
          <a:xfrm>
            <a:off x="11786000" y="1359700"/>
            <a:ext cx="530000" cy="530000"/>
          </a:xfrm>
          <a:prstGeom prst="ellipse">
            <a:avLst/>
          </a:prstGeom>
          <a:solidFill>
            <a:srgbClr val="00D1C6">
              <a:alpha val="86920"/>
            </a:srgbClr>
          </a:solidFill>
          <a:ln>
            <a:noFill/>
          </a:ln>
        </p:spPr>
        <p:txBody>
          <a:bodyPr spcFirstLastPara="1" wrap="square" lIns="121894" tIns="121894" rIns="121894" bIns="121894" anchor="ctr" anchorCtr="0">
            <a:noAutofit/>
          </a:bodyPr>
          <a:lstStyle/>
          <a:p>
            <a:pPr>
              <a:buClr>
                <a:srgbClr val="000000"/>
              </a:buClr>
              <a:buFont typeface="Arial"/>
              <a:buNone/>
            </a:pPr>
            <a:endParaRPr sz="1900" kern="0">
              <a:solidFill>
                <a:srgbClr val="000000"/>
              </a:solidFill>
              <a:cs typeface="Arial"/>
              <a:sym typeface="Arial"/>
            </a:endParaRPr>
          </a:p>
        </p:txBody>
      </p:sp>
      <p:sp>
        <p:nvSpPr>
          <p:cNvPr id="77" name="Google Shape;77;p5"/>
          <p:cNvSpPr/>
          <p:nvPr/>
        </p:nvSpPr>
        <p:spPr>
          <a:xfrm>
            <a:off x="11060467" y="-428167"/>
            <a:ext cx="988800" cy="988800"/>
          </a:xfrm>
          <a:prstGeom prst="donut">
            <a:avLst>
              <a:gd name="adj" fmla="val 31897"/>
            </a:avLst>
          </a:prstGeom>
          <a:solidFill>
            <a:srgbClr val="00ACC3">
              <a:alpha val="86670"/>
            </a:srgbClr>
          </a:solidFill>
          <a:ln>
            <a:noFill/>
          </a:ln>
        </p:spPr>
        <p:txBody>
          <a:bodyPr spcFirstLastPara="1" wrap="square" lIns="121894" tIns="121894" rIns="121894" bIns="121894" anchor="ctr" anchorCtr="0">
            <a:noAutofit/>
          </a:bodyPr>
          <a:lstStyle/>
          <a:p>
            <a:pPr>
              <a:buClr>
                <a:srgbClr val="000000"/>
              </a:buClr>
              <a:buFont typeface="Arial"/>
              <a:buNone/>
            </a:pPr>
            <a:endParaRPr sz="1900" kern="0">
              <a:solidFill>
                <a:srgbClr val="000000"/>
              </a:solidFill>
              <a:cs typeface="Arial"/>
              <a:sym typeface="Arial"/>
            </a:endParaRPr>
          </a:p>
        </p:txBody>
      </p:sp>
      <p:sp>
        <p:nvSpPr>
          <p:cNvPr id="78" name="Google Shape;78;p5"/>
          <p:cNvSpPr/>
          <p:nvPr/>
        </p:nvSpPr>
        <p:spPr>
          <a:xfrm>
            <a:off x="11535333" y="2155100"/>
            <a:ext cx="250800" cy="250800"/>
          </a:xfrm>
          <a:prstGeom prst="ellipse">
            <a:avLst/>
          </a:prstGeom>
          <a:solidFill>
            <a:srgbClr val="BBCD00">
              <a:alpha val="86670"/>
            </a:srgbClr>
          </a:solidFill>
          <a:ln>
            <a:noFill/>
          </a:ln>
        </p:spPr>
        <p:txBody>
          <a:bodyPr spcFirstLastPara="1" wrap="square" lIns="121894" tIns="121894" rIns="121894" bIns="121894" anchor="ctr" anchorCtr="0">
            <a:noAutofit/>
          </a:bodyPr>
          <a:lstStyle/>
          <a:p>
            <a:pPr>
              <a:buClr>
                <a:srgbClr val="000000"/>
              </a:buClr>
              <a:buFont typeface="Arial"/>
              <a:buNone/>
            </a:pPr>
            <a:endParaRPr sz="1900" kern="0">
              <a:solidFill>
                <a:srgbClr val="000000"/>
              </a:solidFill>
              <a:cs typeface="Arial"/>
              <a:sym typeface="Arial"/>
            </a:endParaRPr>
          </a:p>
        </p:txBody>
      </p:sp>
      <p:sp>
        <p:nvSpPr>
          <p:cNvPr id="79" name="Google Shape;79;p5"/>
          <p:cNvSpPr/>
          <p:nvPr/>
        </p:nvSpPr>
        <p:spPr>
          <a:xfrm>
            <a:off x="2905467" y="110833"/>
            <a:ext cx="1304800" cy="1304800"/>
          </a:xfrm>
          <a:prstGeom prst="ellipse">
            <a:avLst/>
          </a:prstGeom>
          <a:noFill/>
          <a:ln w="9525" cap="flat" cmpd="sng">
            <a:solidFill>
              <a:srgbClr val="00ACC3"/>
            </a:solidFill>
            <a:prstDash val="dash"/>
            <a:round/>
            <a:headEnd type="none" w="sm" len="sm"/>
            <a:tailEnd type="none" w="sm" len="sm"/>
          </a:ln>
        </p:spPr>
        <p:txBody>
          <a:bodyPr spcFirstLastPara="1" wrap="square" lIns="121894" tIns="121894" rIns="121894" bIns="121894" anchor="ctr" anchorCtr="0">
            <a:noAutofit/>
          </a:bodyPr>
          <a:lstStyle/>
          <a:p>
            <a:pPr>
              <a:buClr>
                <a:srgbClr val="000000"/>
              </a:buClr>
              <a:buFont typeface="Arial"/>
              <a:buNone/>
            </a:pPr>
            <a:endParaRPr sz="1900" kern="0">
              <a:solidFill>
                <a:srgbClr val="000000"/>
              </a:solidFill>
              <a:cs typeface="Arial"/>
              <a:sym typeface="Arial"/>
            </a:endParaRPr>
          </a:p>
        </p:txBody>
      </p:sp>
      <p:sp>
        <p:nvSpPr>
          <p:cNvPr id="80" name="Google Shape;80;p5"/>
          <p:cNvSpPr/>
          <p:nvPr/>
        </p:nvSpPr>
        <p:spPr>
          <a:xfrm>
            <a:off x="10750433" y="918500"/>
            <a:ext cx="599600" cy="599600"/>
          </a:xfrm>
          <a:prstGeom prst="ellipse">
            <a:avLst/>
          </a:prstGeom>
          <a:noFill/>
          <a:ln w="9525" cap="flat" cmpd="sng">
            <a:solidFill>
              <a:srgbClr val="ED4A00"/>
            </a:solidFill>
            <a:prstDash val="dash"/>
            <a:round/>
            <a:headEnd type="none" w="sm" len="sm"/>
            <a:tailEnd type="none" w="sm" len="sm"/>
          </a:ln>
        </p:spPr>
        <p:txBody>
          <a:bodyPr spcFirstLastPara="1" wrap="square" lIns="121894" tIns="121894" rIns="121894" bIns="121894" anchor="ctr" anchorCtr="0">
            <a:noAutofit/>
          </a:bodyPr>
          <a:lstStyle/>
          <a:p>
            <a:pPr>
              <a:buClr>
                <a:srgbClr val="000000"/>
              </a:buClr>
              <a:buFont typeface="Arial"/>
              <a:buNone/>
            </a:pPr>
            <a:endParaRPr sz="1900" kern="0">
              <a:solidFill>
                <a:srgbClr val="000000"/>
              </a:solidFill>
              <a:cs typeface="Arial"/>
              <a:sym typeface="Arial"/>
            </a:endParaRPr>
          </a:p>
        </p:txBody>
      </p:sp>
      <p:sp>
        <p:nvSpPr>
          <p:cNvPr id="81" name="Google Shape;81;p5"/>
          <p:cNvSpPr txBox="1">
            <a:spLocks noGrp="1"/>
          </p:cNvSpPr>
          <p:nvPr>
            <p:ph type="sldNum" idx="12"/>
          </p:nvPr>
        </p:nvSpPr>
        <p:spPr>
          <a:xfrm>
            <a:off x="11514167" y="6335500"/>
            <a:ext cx="626400" cy="522000"/>
          </a:xfrm>
          <a:prstGeom prst="rect">
            <a:avLst/>
          </a:prstGeom>
        </p:spPr>
        <p:txBody>
          <a:bodyPr spcFirstLastPara="1" wrap="square" lIns="121894" tIns="121894" rIns="121894" bIns="121894"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89206628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71"/>
        <p:cNvGrpSpPr/>
        <p:nvPr/>
      </p:nvGrpSpPr>
      <p:grpSpPr>
        <a:xfrm>
          <a:off x="0" y="0"/>
          <a:ext cx="0" cy="0"/>
          <a:chOff x="0" y="0"/>
          <a:chExt cx="0" cy="0"/>
        </a:xfrm>
      </p:grpSpPr>
      <p:sp>
        <p:nvSpPr>
          <p:cNvPr id="173" name="Google Shape;173;p11"/>
          <p:cNvSpPr/>
          <p:nvPr/>
        </p:nvSpPr>
        <p:spPr>
          <a:xfrm>
            <a:off x="-458533" y="798700"/>
            <a:ext cx="734000" cy="734000"/>
          </a:xfrm>
          <a:prstGeom prst="ellipse">
            <a:avLst/>
          </a:prstGeom>
          <a:solidFill>
            <a:srgbClr val="00D1C6">
              <a:alpha val="86920"/>
            </a:srgbClr>
          </a:solidFill>
          <a:ln>
            <a:noFill/>
          </a:ln>
        </p:spPr>
        <p:txBody>
          <a:bodyPr spcFirstLastPara="1" wrap="square" lIns="121894" tIns="121894" rIns="121894" bIns="121894" anchor="ctr" anchorCtr="0">
            <a:noAutofit/>
          </a:bodyPr>
          <a:lstStyle/>
          <a:p>
            <a:pPr>
              <a:buClr>
                <a:srgbClr val="000000"/>
              </a:buClr>
              <a:buFont typeface="Arial"/>
              <a:buNone/>
            </a:pPr>
            <a:endParaRPr sz="1900" kern="0">
              <a:solidFill>
                <a:srgbClr val="000000"/>
              </a:solidFill>
              <a:cs typeface="Arial"/>
              <a:sym typeface="Arial"/>
            </a:endParaRPr>
          </a:p>
        </p:txBody>
      </p:sp>
      <p:sp>
        <p:nvSpPr>
          <p:cNvPr id="174" name="Google Shape;174;p11"/>
          <p:cNvSpPr/>
          <p:nvPr/>
        </p:nvSpPr>
        <p:spPr>
          <a:xfrm>
            <a:off x="10734011" y="6196933"/>
            <a:ext cx="596000" cy="596000"/>
          </a:xfrm>
          <a:prstGeom prst="donut">
            <a:avLst>
              <a:gd name="adj" fmla="val 18608"/>
            </a:avLst>
          </a:prstGeom>
          <a:solidFill>
            <a:srgbClr val="F8BB00">
              <a:alpha val="86670"/>
            </a:srgbClr>
          </a:solidFill>
          <a:ln>
            <a:noFill/>
          </a:ln>
        </p:spPr>
        <p:txBody>
          <a:bodyPr spcFirstLastPara="1" wrap="square" lIns="121894" tIns="121894" rIns="121894" bIns="121894" anchor="ctr" anchorCtr="0">
            <a:noAutofit/>
          </a:bodyPr>
          <a:lstStyle/>
          <a:p>
            <a:pPr>
              <a:buClr>
                <a:srgbClr val="000000"/>
              </a:buClr>
              <a:buFont typeface="Arial"/>
              <a:buNone/>
            </a:pPr>
            <a:endParaRPr sz="1900" kern="0">
              <a:solidFill>
                <a:srgbClr val="000000"/>
              </a:solidFill>
              <a:cs typeface="Arial"/>
              <a:sym typeface="Arial"/>
            </a:endParaRPr>
          </a:p>
        </p:txBody>
      </p:sp>
      <p:sp>
        <p:nvSpPr>
          <p:cNvPr id="175" name="Google Shape;175;p11"/>
          <p:cNvSpPr/>
          <p:nvPr/>
        </p:nvSpPr>
        <p:spPr>
          <a:xfrm>
            <a:off x="-103045" y="-494400"/>
            <a:ext cx="988800" cy="988800"/>
          </a:xfrm>
          <a:prstGeom prst="donut">
            <a:avLst>
              <a:gd name="adj" fmla="val 37879"/>
            </a:avLst>
          </a:prstGeom>
          <a:solidFill>
            <a:srgbClr val="00ACC3">
              <a:alpha val="86670"/>
            </a:srgbClr>
          </a:solidFill>
          <a:ln>
            <a:noFill/>
          </a:ln>
        </p:spPr>
        <p:txBody>
          <a:bodyPr spcFirstLastPara="1" wrap="square" lIns="121894" tIns="121894" rIns="121894" bIns="121894" anchor="ctr" anchorCtr="0">
            <a:noAutofit/>
          </a:bodyPr>
          <a:lstStyle/>
          <a:p>
            <a:pPr>
              <a:buClr>
                <a:srgbClr val="000000"/>
              </a:buClr>
              <a:buFont typeface="Arial"/>
              <a:buNone/>
            </a:pPr>
            <a:endParaRPr sz="1900" kern="0">
              <a:solidFill>
                <a:srgbClr val="000000"/>
              </a:solidFill>
              <a:cs typeface="Arial"/>
              <a:sym typeface="Arial"/>
            </a:endParaRPr>
          </a:p>
        </p:txBody>
      </p:sp>
      <p:sp>
        <p:nvSpPr>
          <p:cNvPr id="176" name="Google Shape;176;p11"/>
          <p:cNvSpPr/>
          <p:nvPr/>
        </p:nvSpPr>
        <p:spPr>
          <a:xfrm>
            <a:off x="364433" y="673300"/>
            <a:ext cx="250800" cy="250800"/>
          </a:xfrm>
          <a:prstGeom prst="ellipse">
            <a:avLst/>
          </a:prstGeom>
          <a:solidFill>
            <a:srgbClr val="BBCD00">
              <a:alpha val="86670"/>
            </a:srgbClr>
          </a:solidFill>
          <a:ln>
            <a:noFill/>
          </a:ln>
        </p:spPr>
        <p:txBody>
          <a:bodyPr spcFirstLastPara="1" wrap="square" lIns="121894" tIns="121894" rIns="121894" bIns="121894" anchor="ctr" anchorCtr="0">
            <a:noAutofit/>
          </a:bodyPr>
          <a:lstStyle/>
          <a:p>
            <a:pPr>
              <a:buClr>
                <a:srgbClr val="000000"/>
              </a:buClr>
              <a:buFont typeface="Arial"/>
              <a:buNone/>
            </a:pPr>
            <a:endParaRPr sz="1900" kern="0">
              <a:solidFill>
                <a:srgbClr val="000000"/>
              </a:solidFill>
              <a:cs typeface="Arial"/>
              <a:sym typeface="Arial"/>
            </a:endParaRPr>
          </a:p>
        </p:txBody>
      </p:sp>
      <p:sp>
        <p:nvSpPr>
          <p:cNvPr id="177" name="Google Shape;177;p11"/>
          <p:cNvSpPr/>
          <p:nvPr/>
        </p:nvSpPr>
        <p:spPr>
          <a:xfrm>
            <a:off x="11499695" y="6112797"/>
            <a:ext cx="1304800" cy="1304800"/>
          </a:xfrm>
          <a:prstGeom prst="ellipse">
            <a:avLst/>
          </a:prstGeom>
          <a:noFill/>
          <a:ln w="9525" cap="flat" cmpd="sng">
            <a:solidFill>
              <a:srgbClr val="ED4A00"/>
            </a:solidFill>
            <a:prstDash val="dash"/>
            <a:round/>
            <a:headEnd type="none" w="sm" len="sm"/>
            <a:tailEnd type="none" w="sm" len="sm"/>
          </a:ln>
        </p:spPr>
        <p:txBody>
          <a:bodyPr spcFirstLastPara="1" wrap="square" lIns="121894" tIns="121894" rIns="121894" bIns="121894" anchor="ctr" anchorCtr="0">
            <a:noAutofit/>
          </a:bodyPr>
          <a:lstStyle/>
          <a:p>
            <a:pPr>
              <a:buClr>
                <a:srgbClr val="000000"/>
              </a:buClr>
              <a:buFont typeface="Arial"/>
              <a:buNone/>
            </a:pPr>
            <a:endParaRPr sz="1900" kern="0">
              <a:solidFill>
                <a:srgbClr val="000000"/>
              </a:solidFill>
              <a:cs typeface="Arial"/>
              <a:sym typeface="Arial"/>
            </a:endParaRPr>
          </a:p>
        </p:txBody>
      </p:sp>
      <p:sp>
        <p:nvSpPr>
          <p:cNvPr id="178" name="Google Shape;178;p11"/>
          <p:cNvSpPr/>
          <p:nvPr/>
        </p:nvSpPr>
        <p:spPr>
          <a:xfrm>
            <a:off x="988867" y="6364000"/>
            <a:ext cx="530000" cy="530000"/>
          </a:xfrm>
          <a:prstGeom prst="donut">
            <a:avLst>
              <a:gd name="adj" fmla="val 8754"/>
            </a:avLst>
          </a:prstGeom>
          <a:solidFill>
            <a:srgbClr val="65BB48">
              <a:alpha val="86670"/>
            </a:srgbClr>
          </a:solidFill>
          <a:ln>
            <a:noFill/>
          </a:ln>
        </p:spPr>
        <p:txBody>
          <a:bodyPr spcFirstLastPara="1" wrap="square" lIns="121894" tIns="121894" rIns="121894" bIns="121894" anchor="ctr" anchorCtr="0">
            <a:noAutofit/>
          </a:bodyPr>
          <a:lstStyle/>
          <a:p>
            <a:pPr>
              <a:buClr>
                <a:srgbClr val="000000"/>
              </a:buClr>
              <a:buFont typeface="Arial"/>
              <a:buNone/>
            </a:pPr>
            <a:endParaRPr sz="1900" kern="0">
              <a:solidFill>
                <a:srgbClr val="000000"/>
              </a:solidFill>
              <a:cs typeface="Arial"/>
              <a:sym typeface="Arial"/>
            </a:endParaRPr>
          </a:p>
        </p:txBody>
      </p:sp>
      <p:sp>
        <p:nvSpPr>
          <p:cNvPr id="179" name="Google Shape;179;p11"/>
          <p:cNvSpPr/>
          <p:nvPr/>
        </p:nvSpPr>
        <p:spPr>
          <a:xfrm>
            <a:off x="11941733" y="5411595"/>
            <a:ext cx="382800" cy="382800"/>
          </a:xfrm>
          <a:prstGeom prst="ellipse">
            <a:avLst/>
          </a:prstGeom>
          <a:solidFill>
            <a:srgbClr val="ED4A00">
              <a:alpha val="86670"/>
            </a:srgbClr>
          </a:solidFill>
          <a:ln>
            <a:noFill/>
          </a:ln>
        </p:spPr>
        <p:txBody>
          <a:bodyPr spcFirstLastPara="1" wrap="square" lIns="121894" tIns="121894" rIns="121894" bIns="121894" anchor="ctr" anchorCtr="0">
            <a:noAutofit/>
          </a:bodyPr>
          <a:lstStyle/>
          <a:p>
            <a:pPr>
              <a:buClr>
                <a:srgbClr val="000000"/>
              </a:buClr>
              <a:buFont typeface="Arial"/>
              <a:buNone/>
            </a:pPr>
            <a:endParaRPr sz="1900" kern="0">
              <a:solidFill>
                <a:srgbClr val="000000"/>
              </a:solidFill>
              <a:cs typeface="Arial"/>
              <a:sym typeface="Arial"/>
            </a:endParaRPr>
          </a:p>
        </p:txBody>
      </p:sp>
      <p:sp>
        <p:nvSpPr>
          <p:cNvPr id="180" name="Google Shape;180;p11"/>
          <p:cNvSpPr/>
          <p:nvPr/>
        </p:nvSpPr>
        <p:spPr>
          <a:xfrm>
            <a:off x="-313267" y="6134600"/>
            <a:ext cx="988800" cy="988800"/>
          </a:xfrm>
          <a:prstGeom prst="donut">
            <a:avLst>
              <a:gd name="adj" fmla="val 39163"/>
            </a:avLst>
          </a:prstGeom>
          <a:solidFill>
            <a:srgbClr val="BBCD00">
              <a:alpha val="86670"/>
            </a:srgbClr>
          </a:solidFill>
          <a:ln>
            <a:noFill/>
          </a:ln>
        </p:spPr>
        <p:txBody>
          <a:bodyPr spcFirstLastPara="1" wrap="square" lIns="121894" tIns="121894" rIns="121894" bIns="121894" anchor="ctr" anchorCtr="0">
            <a:noAutofit/>
          </a:bodyPr>
          <a:lstStyle/>
          <a:p>
            <a:pPr>
              <a:buClr>
                <a:srgbClr val="000000"/>
              </a:buClr>
              <a:buFont typeface="Arial"/>
              <a:buNone/>
            </a:pPr>
            <a:endParaRPr sz="1900" kern="0">
              <a:solidFill>
                <a:srgbClr val="000000"/>
              </a:solidFill>
              <a:cs typeface="Arial"/>
              <a:sym typeface="Arial"/>
            </a:endParaRPr>
          </a:p>
        </p:txBody>
      </p:sp>
      <p:sp>
        <p:nvSpPr>
          <p:cNvPr id="181" name="Google Shape;181;p11"/>
          <p:cNvSpPr/>
          <p:nvPr/>
        </p:nvSpPr>
        <p:spPr>
          <a:xfrm>
            <a:off x="11658811" y="6310100"/>
            <a:ext cx="678000" cy="678000"/>
          </a:xfrm>
          <a:prstGeom prst="ellipse">
            <a:avLst/>
          </a:prstGeom>
          <a:solidFill>
            <a:srgbClr val="E8004C">
              <a:alpha val="86670"/>
            </a:srgbClr>
          </a:solidFill>
          <a:ln>
            <a:noFill/>
          </a:ln>
        </p:spPr>
        <p:txBody>
          <a:bodyPr spcFirstLastPara="1" wrap="square" lIns="121894" tIns="121894" rIns="121894" bIns="121894" anchor="ctr" anchorCtr="0">
            <a:noAutofit/>
          </a:bodyPr>
          <a:lstStyle/>
          <a:p>
            <a:pPr>
              <a:buClr>
                <a:srgbClr val="000000"/>
              </a:buClr>
              <a:buFont typeface="Arial"/>
              <a:buNone/>
            </a:pPr>
            <a:endParaRPr sz="1900" kern="0">
              <a:solidFill>
                <a:srgbClr val="000000"/>
              </a:solidFill>
              <a:cs typeface="Arial"/>
              <a:sym typeface="Arial"/>
            </a:endParaRPr>
          </a:p>
        </p:txBody>
      </p:sp>
      <p:sp>
        <p:nvSpPr>
          <p:cNvPr id="182" name="Google Shape;182;p11"/>
          <p:cNvSpPr/>
          <p:nvPr/>
        </p:nvSpPr>
        <p:spPr>
          <a:xfrm>
            <a:off x="10548235" y="-107567"/>
            <a:ext cx="406400" cy="406400"/>
          </a:xfrm>
          <a:prstGeom prst="donut">
            <a:avLst>
              <a:gd name="adj" fmla="val 30568"/>
            </a:avLst>
          </a:prstGeom>
          <a:solidFill>
            <a:srgbClr val="65BB48">
              <a:alpha val="86670"/>
            </a:srgbClr>
          </a:solidFill>
          <a:ln>
            <a:noFill/>
          </a:ln>
        </p:spPr>
        <p:txBody>
          <a:bodyPr spcFirstLastPara="1" wrap="square" lIns="121894" tIns="121894" rIns="121894" bIns="121894" anchor="ctr" anchorCtr="0">
            <a:noAutofit/>
          </a:bodyPr>
          <a:lstStyle/>
          <a:p>
            <a:pPr>
              <a:buClr>
                <a:srgbClr val="000000"/>
              </a:buClr>
              <a:buFont typeface="Arial"/>
              <a:buNone/>
            </a:pPr>
            <a:endParaRPr sz="1900" kern="0">
              <a:solidFill>
                <a:srgbClr val="000000"/>
              </a:solidFill>
              <a:cs typeface="Arial"/>
              <a:sym typeface="Arial"/>
            </a:endParaRPr>
          </a:p>
        </p:txBody>
      </p:sp>
      <p:sp>
        <p:nvSpPr>
          <p:cNvPr id="183" name="Google Shape;183;p11"/>
          <p:cNvSpPr/>
          <p:nvPr/>
        </p:nvSpPr>
        <p:spPr>
          <a:xfrm>
            <a:off x="11599164" y="-508500"/>
            <a:ext cx="780800" cy="780800"/>
          </a:xfrm>
          <a:prstGeom prst="ellipse">
            <a:avLst/>
          </a:prstGeom>
          <a:solidFill>
            <a:srgbClr val="F8BB00">
              <a:alpha val="86670"/>
            </a:srgbClr>
          </a:solidFill>
          <a:ln>
            <a:noFill/>
          </a:ln>
        </p:spPr>
        <p:txBody>
          <a:bodyPr spcFirstLastPara="1" wrap="square" lIns="121894" tIns="121894" rIns="121894" bIns="121894" anchor="ctr" anchorCtr="0">
            <a:noAutofit/>
          </a:bodyPr>
          <a:lstStyle/>
          <a:p>
            <a:pPr>
              <a:buClr>
                <a:srgbClr val="000000"/>
              </a:buClr>
              <a:buFont typeface="Arial"/>
              <a:buNone/>
            </a:pPr>
            <a:endParaRPr sz="1900" kern="0">
              <a:solidFill>
                <a:srgbClr val="000000"/>
              </a:solidFill>
              <a:cs typeface="Arial"/>
              <a:sym typeface="Arial"/>
            </a:endParaRPr>
          </a:p>
        </p:txBody>
      </p:sp>
      <p:sp>
        <p:nvSpPr>
          <p:cNvPr id="184" name="Google Shape;184;p11"/>
          <p:cNvSpPr/>
          <p:nvPr/>
        </p:nvSpPr>
        <p:spPr>
          <a:xfrm>
            <a:off x="11835133" y="1583100"/>
            <a:ext cx="596000" cy="596000"/>
          </a:xfrm>
          <a:prstGeom prst="ellipse">
            <a:avLst/>
          </a:prstGeom>
          <a:solidFill>
            <a:srgbClr val="BBCD00">
              <a:alpha val="86670"/>
            </a:srgbClr>
          </a:solidFill>
          <a:ln>
            <a:noFill/>
          </a:ln>
        </p:spPr>
        <p:txBody>
          <a:bodyPr spcFirstLastPara="1" wrap="square" lIns="121894" tIns="121894" rIns="121894" bIns="121894" anchor="ctr" anchorCtr="0">
            <a:noAutofit/>
          </a:bodyPr>
          <a:lstStyle/>
          <a:p>
            <a:pPr>
              <a:buClr>
                <a:srgbClr val="000000"/>
              </a:buClr>
              <a:buFont typeface="Arial"/>
              <a:buNone/>
            </a:pPr>
            <a:endParaRPr sz="1900" kern="0">
              <a:solidFill>
                <a:srgbClr val="000000"/>
              </a:solidFill>
              <a:cs typeface="Arial"/>
              <a:sym typeface="Arial"/>
            </a:endParaRPr>
          </a:p>
        </p:txBody>
      </p:sp>
      <p:sp>
        <p:nvSpPr>
          <p:cNvPr id="185" name="Google Shape;185;p11"/>
          <p:cNvSpPr/>
          <p:nvPr/>
        </p:nvSpPr>
        <p:spPr>
          <a:xfrm>
            <a:off x="11459964" y="-733167"/>
            <a:ext cx="1059200" cy="1059200"/>
          </a:xfrm>
          <a:prstGeom prst="ellipse">
            <a:avLst/>
          </a:prstGeom>
          <a:noFill/>
          <a:ln w="9525" cap="flat" cmpd="sng">
            <a:solidFill>
              <a:srgbClr val="F8BB00"/>
            </a:solidFill>
            <a:prstDash val="dash"/>
            <a:round/>
            <a:headEnd type="none" w="sm" len="sm"/>
            <a:tailEnd type="none" w="sm" len="sm"/>
          </a:ln>
        </p:spPr>
        <p:txBody>
          <a:bodyPr spcFirstLastPara="1" wrap="square" lIns="121894" tIns="121894" rIns="121894" bIns="121894" anchor="ctr" anchorCtr="0">
            <a:noAutofit/>
          </a:bodyPr>
          <a:lstStyle/>
          <a:p>
            <a:pPr>
              <a:buClr>
                <a:srgbClr val="000000"/>
              </a:buClr>
              <a:buFont typeface="Arial"/>
              <a:buNone/>
            </a:pPr>
            <a:endParaRPr sz="1900" kern="0">
              <a:solidFill>
                <a:srgbClr val="000000"/>
              </a:solidFill>
              <a:cs typeface="Arial"/>
              <a:sym typeface="Arial"/>
            </a:endParaRPr>
          </a:p>
        </p:txBody>
      </p:sp>
      <p:sp>
        <p:nvSpPr>
          <p:cNvPr id="186" name="Google Shape;186;p11"/>
          <p:cNvSpPr/>
          <p:nvPr/>
        </p:nvSpPr>
        <p:spPr>
          <a:xfrm>
            <a:off x="-203200" y="5208395"/>
            <a:ext cx="406400" cy="406400"/>
          </a:xfrm>
          <a:prstGeom prst="ellipse">
            <a:avLst/>
          </a:prstGeom>
          <a:solidFill>
            <a:srgbClr val="00D1C6">
              <a:alpha val="86920"/>
            </a:srgbClr>
          </a:solidFill>
          <a:ln>
            <a:noFill/>
          </a:ln>
        </p:spPr>
        <p:txBody>
          <a:bodyPr spcFirstLastPara="1" wrap="square" lIns="121894" tIns="121894" rIns="121894" bIns="121894" anchor="ctr" anchorCtr="0">
            <a:noAutofit/>
          </a:bodyPr>
          <a:lstStyle/>
          <a:p>
            <a:pPr>
              <a:buClr>
                <a:srgbClr val="000000"/>
              </a:buClr>
              <a:buFont typeface="Arial"/>
              <a:buNone/>
            </a:pPr>
            <a:endParaRPr sz="1900" kern="0">
              <a:solidFill>
                <a:srgbClr val="000000"/>
              </a:solidFill>
              <a:cs typeface="Arial"/>
              <a:sym typeface="Arial"/>
            </a:endParaRPr>
          </a:p>
        </p:txBody>
      </p:sp>
    </p:spTree>
    <p:extLst>
      <p:ext uri="{BB962C8B-B14F-4D97-AF65-F5344CB8AC3E}">
        <p14:creationId xmlns:p14="http://schemas.microsoft.com/office/powerpoint/2010/main" val="249993408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Completely blank">
  <p:cSld name="Completely blank">
    <p:spTree>
      <p:nvGrpSpPr>
        <p:cNvPr id="1" name="Shape 188"/>
        <p:cNvGrpSpPr/>
        <p:nvPr/>
      </p:nvGrpSpPr>
      <p:grpSpPr>
        <a:xfrm>
          <a:off x="0" y="0"/>
          <a:ext cx="0" cy="0"/>
          <a:chOff x="0" y="0"/>
          <a:chExt cx="0" cy="0"/>
        </a:xfrm>
      </p:grpSpPr>
      <p:sp>
        <p:nvSpPr>
          <p:cNvPr id="190" name="Google Shape;190;p12"/>
          <p:cNvSpPr txBox="1">
            <a:spLocks noGrp="1"/>
          </p:cNvSpPr>
          <p:nvPr>
            <p:ph type="sldNum" idx="12"/>
          </p:nvPr>
        </p:nvSpPr>
        <p:spPr>
          <a:xfrm>
            <a:off x="5782800" y="6335500"/>
            <a:ext cx="626400" cy="522000"/>
          </a:xfrm>
          <a:prstGeom prst="rect">
            <a:avLst/>
          </a:prstGeom>
        </p:spPr>
        <p:txBody>
          <a:bodyPr spcFirstLastPara="1" wrap="square" lIns="121894" tIns="121894" rIns="121894" bIns="121894" anchor="t" anchorCtr="0">
            <a:noAutofit/>
          </a:bodyPr>
          <a:lstStyle>
            <a:lvl1pPr lvl="0" algn="ctr" rtl="0">
              <a:buNone/>
              <a:defRPr/>
            </a:lvl1pPr>
            <a:lvl2pPr lvl="1" algn="ctr" rtl="0">
              <a:buNone/>
              <a:defRPr/>
            </a:lvl2pPr>
            <a:lvl3pPr lvl="2" algn="ctr" rtl="0">
              <a:buNone/>
              <a:defRPr/>
            </a:lvl3pPr>
            <a:lvl4pPr lvl="3" algn="ctr" rtl="0">
              <a:buNone/>
              <a:defRPr/>
            </a:lvl4pPr>
            <a:lvl5pPr lvl="4" algn="ctr" rtl="0">
              <a:buNone/>
              <a:defRPr/>
            </a:lvl5pPr>
            <a:lvl6pPr lvl="5" algn="ctr" rtl="0">
              <a:buNone/>
              <a:defRPr/>
            </a:lvl6pPr>
            <a:lvl7pPr lvl="6" algn="ctr" rtl="0">
              <a:buNone/>
              <a:defRPr/>
            </a:lvl7pPr>
            <a:lvl8pPr lvl="7" algn="ctr" rtl="0">
              <a:buNone/>
              <a:defRPr/>
            </a:lvl8pPr>
            <a:lvl9pPr lvl="8" algn="ctr"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16404220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Completely blank" preserve="1">
  <p:cSld name="1_Completely blank">
    <p:spTree>
      <p:nvGrpSpPr>
        <p:cNvPr id="1" name="Shape 188"/>
        <p:cNvGrpSpPr/>
        <p:nvPr/>
      </p:nvGrpSpPr>
      <p:grpSpPr>
        <a:xfrm>
          <a:off x="0" y="0"/>
          <a:ext cx="0" cy="0"/>
          <a:chOff x="0" y="0"/>
          <a:chExt cx="0" cy="0"/>
        </a:xfrm>
      </p:grpSpPr>
      <p:sp>
        <p:nvSpPr>
          <p:cNvPr id="189" name="Google Shape;189;p12"/>
          <p:cNvSpPr/>
          <p:nvPr/>
        </p:nvSpPr>
        <p:spPr>
          <a:xfrm>
            <a:off x="558800" y="-2108200"/>
            <a:ext cx="11074400" cy="11074400"/>
          </a:xfrm>
          <a:prstGeom prst="ellipse">
            <a:avLst/>
          </a:prstGeom>
          <a:noFill/>
          <a:ln w="9525" cap="flat" cmpd="sng">
            <a:solidFill>
              <a:srgbClr val="A1BECC"/>
            </a:solidFill>
            <a:prstDash val="dash"/>
            <a:round/>
            <a:headEnd type="none" w="sm" len="sm"/>
            <a:tailEnd type="none" w="sm" len="sm"/>
          </a:ln>
        </p:spPr>
        <p:txBody>
          <a:bodyPr spcFirstLastPara="1" wrap="square" lIns="121894" tIns="121894" rIns="121894" bIns="121894" anchor="ctr" anchorCtr="0">
            <a:noAutofit/>
          </a:bodyPr>
          <a:lstStyle/>
          <a:p>
            <a:pPr>
              <a:buClr>
                <a:srgbClr val="000000"/>
              </a:buClr>
              <a:buFont typeface="Arial"/>
              <a:buNone/>
            </a:pPr>
            <a:endParaRPr sz="1900" kern="0">
              <a:solidFill>
                <a:srgbClr val="000000"/>
              </a:solidFill>
              <a:cs typeface="Arial"/>
              <a:sym typeface="Arial"/>
            </a:endParaRPr>
          </a:p>
        </p:txBody>
      </p:sp>
      <p:sp>
        <p:nvSpPr>
          <p:cNvPr id="190" name="Google Shape;190;p12"/>
          <p:cNvSpPr txBox="1">
            <a:spLocks noGrp="1"/>
          </p:cNvSpPr>
          <p:nvPr>
            <p:ph type="sldNum" idx="12"/>
          </p:nvPr>
        </p:nvSpPr>
        <p:spPr>
          <a:xfrm>
            <a:off x="5782800" y="6335500"/>
            <a:ext cx="626400" cy="522000"/>
          </a:xfrm>
          <a:prstGeom prst="rect">
            <a:avLst/>
          </a:prstGeom>
        </p:spPr>
        <p:txBody>
          <a:bodyPr spcFirstLastPara="1" wrap="square" lIns="121894" tIns="121894" rIns="121894" bIns="121894" anchor="t" anchorCtr="0">
            <a:noAutofit/>
          </a:bodyPr>
          <a:lstStyle>
            <a:lvl1pPr lvl="0" algn="ctr" rtl="0">
              <a:buNone/>
              <a:defRPr/>
            </a:lvl1pPr>
            <a:lvl2pPr lvl="1" algn="ctr" rtl="0">
              <a:buNone/>
              <a:defRPr/>
            </a:lvl2pPr>
            <a:lvl3pPr lvl="2" algn="ctr" rtl="0">
              <a:buNone/>
              <a:defRPr/>
            </a:lvl3pPr>
            <a:lvl4pPr lvl="3" algn="ctr" rtl="0">
              <a:buNone/>
              <a:defRPr/>
            </a:lvl4pPr>
            <a:lvl5pPr lvl="4" algn="ctr" rtl="0">
              <a:buNone/>
              <a:defRPr/>
            </a:lvl5pPr>
            <a:lvl6pPr lvl="5" algn="ctr" rtl="0">
              <a:buNone/>
              <a:defRPr/>
            </a:lvl6pPr>
            <a:lvl7pPr lvl="6" algn="ctr" rtl="0">
              <a:buNone/>
              <a:defRPr/>
            </a:lvl7pPr>
            <a:lvl8pPr lvl="7" algn="ctr" rtl="0">
              <a:buNone/>
              <a:defRPr/>
            </a:lvl8pPr>
            <a:lvl9pPr lvl="8" algn="ctr"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18269659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a:xfrm>
            <a:off x="609600" y="6356356"/>
            <a:ext cx="2844800" cy="365125"/>
          </a:xfrm>
          <a:prstGeom prst="rect">
            <a:avLst/>
          </a:prstGeom>
        </p:spPr>
        <p:txBody>
          <a:bodyPr lIns="91436" tIns="45718" rIns="91436" bIns="45718"/>
          <a:lstStyle/>
          <a:p>
            <a:pPr>
              <a:buClr>
                <a:srgbClr val="000000"/>
              </a:buClr>
              <a:buFont typeface="Arial"/>
              <a:buNone/>
            </a:pPr>
            <a:fld id="{E6250C53-E6FC-4860-A9B1-3C9201ED5473}" type="datetimeFigureOut">
              <a:rPr lang="en-US" sz="1900" kern="0" smtClean="0">
                <a:solidFill>
                  <a:srgbClr val="000000"/>
                </a:solidFill>
                <a:cs typeface="Arial"/>
                <a:sym typeface="Arial"/>
              </a:rPr>
              <a:pPr>
                <a:buClr>
                  <a:srgbClr val="000000"/>
                </a:buClr>
                <a:buFont typeface="Arial"/>
                <a:buNone/>
              </a:pPr>
              <a:t>17/9/2025</a:t>
            </a:fld>
            <a:endParaRPr lang="en-US" sz="1900" kern="0">
              <a:solidFill>
                <a:srgbClr val="000000"/>
              </a:solidFill>
              <a:cs typeface="Arial"/>
              <a:sym typeface="Arial"/>
            </a:endParaRPr>
          </a:p>
        </p:txBody>
      </p:sp>
      <p:sp>
        <p:nvSpPr>
          <p:cNvPr id="4" name="Footer Placeholder 3"/>
          <p:cNvSpPr>
            <a:spLocks noGrp="1"/>
          </p:cNvSpPr>
          <p:nvPr>
            <p:ph type="ftr" sz="quarter" idx="11"/>
          </p:nvPr>
        </p:nvSpPr>
        <p:spPr>
          <a:xfrm>
            <a:off x="4165600" y="6356356"/>
            <a:ext cx="3860800" cy="365125"/>
          </a:xfrm>
          <a:prstGeom prst="rect">
            <a:avLst/>
          </a:prstGeom>
        </p:spPr>
        <p:txBody>
          <a:bodyPr lIns="91436" tIns="45718" rIns="91436" bIns="45718"/>
          <a:lstStyle/>
          <a:p>
            <a:pPr>
              <a:buClr>
                <a:srgbClr val="000000"/>
              </a:buClr>
              <a:buFont typeface="Arial"/>
              <a:buNone/>
            </a:pPr>
            <a:endParaRPr lang="en-US" sz="1900" kern="0">
              <a:solidFill>
                <a:srgbClr val="000000"/>
              </a:solidFill>
              <a:cs typeface="Arial"/>
              <a:sym typeface="Arial"/>
            </a:endParaRPr>
          </a:p>
        </p:txBody>
      </p:sp>
      <p:sp>
        <p:nvSpPr>
          <p:cNvPr id="5" name="Slide Number Placeholder 4"/>
          <p:cNvSpPr>
            <a:spLocks noGrp="1"/>
          </p:cNvSpPr>
          <p:nvPr>
            <p:ph type="sldNum" sz="quarter" idx="12"/>
          </p:nvPr>
        </p:nvSpPr>
        <p:spPr/>
        <p:txBody>
          <a:bodyPr/>
          <a:lstStyle/>
          <a:p>
            <a:fld id="{2DBE82BF-7A63-4092-A173-96B01956E7D7}" type="slidenum">
              <a:rPr lang="en-US" smtClean="0"/>
              <a:pPr/>
              <a:t>‹#›</a:t>
            </a:fld>
            <a:endParaRPr lang="en-US"/>
          </a:p>
        </p:txBody>
      </p:sp>
    </p:spTree>
    <p:extLst>
      <p:ext uri="{BB962C8B-B14F-4D97-AF65-F5344CB8AC3E}">
        <p14:creationId xmlns:p14="http://schemas.microsoft.com/office/powerpoint/2010/main" val="240482070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 1 column" type="tx">
  <p:cSld name="Title + 1 column">
    <p:spTree>
      <p:nvGrpSpPr>
        <p:cNvPr id="1" name="Shape 64"/>
        <p:cNvGrpSpPr/>
        <p:nvPr/>
      </p:nvGrpSpPr>
      <p:grpSpPr>
        <a:xfrm>
          <a:off x="0" y="0"/>
          <a:ext cx="0" cy="0"/>
          <a:chOff x="0" y="0"/>
          <a:chExt cx="0" cy="0"/>
        </a:xfrm>
      </p:grpSpPr>
      <p:sp>
        <p:nvSpPr>
          <p:cNvPr id="65" name="Google Shape;65;p5"/>
          <p:cNvSpPr/>
          <p:nvPr/>
        </p:nvSpPr>
        <p:spPr>
          <a:xfrm>
            <a:off x="1525600" y="3598100"/>
            <a:ext cx="1191600" cy="1191600"/>
          </a:xfrm>
          <a:prstGeom prst="ellipse">
            <a:avLst/>
          </a:prstGeom>
          <a:noFill/>
          <a:ln w="9525" cap="flat" cmpd="sng">
            <a:solidFill>
              <a:srgbClr val="BBCD00"/>
            </a:solidFill>
            <a:prstDash val="dash"/>
            <a:round/>
            <a:headEnd type="none" w="sm" len="sm"/>
            <a:tailEnd type="none" w="sm" len="sm"/>
          </a:ln>
        </p:spPr>
        <p:txBody>
          <a:bodyPr spcFirstLastPara="1" wrap="square" lIns="121897" tIns="121897" rIns="121897" bIns="121897" anchor="ctr" anchorCtr="0">
            <a:noAutofit/>
          </a:bodyPr>
          <a:lstStyle/>
          <a:p>
            <a:pPr defTabSz="914400">
              <a:buClr>
                <a:srgbClr val="000000"/>
              </a:buClr>
              <a:buFont typeface="Arial"/>
              <a:buNone/>
            </a:pPr>
            <a:endParaRPr kern="0">
              <a:solidFill>
                <a:srgbClr val="000000"/>
              </a:solidFill>
              <a:cs typeface="Arial"/>
              <a:sym typeface="Arial"/>
            </a:endParaRPr>
          </a:p>
        </p:txBody>
      </p:sp>
      <p:sp>
        <p:nvSpPr>
          <p:cNvPr id="66" name="Google Shape;66;p5"/>
          <p:cNvSpPr txBox="1">
            <a:spLocks noGrp="1"/>
          </p:cNvSpPr>
          <p:nvPr>
            <p:ph type="title"/>
          </p:nvPr>
        </p:nvSpPr>
        <p:spPr>
          <a:xfrm>
            <a:off x="3914500" y="1212067"/>
            <a:ext cx="7034000" cy="854800"/>
          </a:xfrm>
          <a:prstGeom prst="rect">
            <a:avLst/>
          </a:prstGeom>
        </p:spPr>
        <p:txBody>
          <a:bodyPr spcFirstLastPara="1" wrap="square" lIns="121897" tIns="121897" rIns="121897" bIns="121897" anchor="b" anchorCtr="0">
            <a:noAutofit/>
          </a:bodyPr>
          <a:lstStyle>
            <a:lvl1pPr lvl="0">
              <a:spcBef>
                <a:spcPts val="0"/>
              </a:spcBef>
              <a:spcAft>
                <a:spcPts val="0"/>
              </a:spcAft>
              <a:buSzPts val="1800"/>
              <a:buNone/>
              <a:defRPr/>
            </a:lvl1pPr>
            <a:lvl2pPr lvl="1">
              <a:spcBef>
                <a:spcPts val="0"/>
              </a:spcBef>
              <a:spcAft>
                <a:spcPts val="0"/>
              </a:spcAft>
              <a:buSzPts val="1800"/>
              <a:buNone/>
              <a:defRPr/>
            </a:lvl2pPr>
            <a:lvl3pPr lvl="2">
              <a:spcBef>
                <a:spcPts val="0"/>
              </a:spcBef>
              <a:spcAft>
                <a:spcPts val="0"/>
              </a:spcAft>
              <a:buSzPts val="1800"/>
              <a:buNone/>
              <a:defRPr/>
            </a:lvl3pPr>
            <a:lvl4pPr lvl="3">
              <a:spcBef>
                <a:spcPts val="0"/>
              </a:spcBef>
              <a:spcAft>
                <a:spcPts val="0"/>
              </a:spcAft>
              <a:buSzPts val="1800"/>
              <a:buNone/>
              <a:defRPr/>
            </a:lvl4pPr>
            <a:lvl5pPr lvl="4">
              <a:spcBef>
                <a:spcPts val="0"/>
              </a:spcBef>
              <a:spcAft>
                <a:spcPts val="0"/>
              </a:spcAft>
              <a:buSzPts val="1800"/>
              <a:buNone/>
              <a:defRPr/>
            </a:lvl5pPr>
            <a:lvl6pPr lvl="5">
              <a:spcBef>
                <a:spcPts val="0"/>
              </a:spcBef>
              <a:spcAft>
                <a:spcPts val="0"/>
              </a:spcAft>
              <a:buSzPts val="1800"/>
              <a:buNone/>
              <a:defRPr/>
            </a:lvl6pPr>
            <a:lvl7pPr lvl="6">
              <a:spcBef>
                <a:spcPts val="0"/>
              </a:spcBef>
              <a:spcAft>
                <a:spcPts val="0"/>
              </a:spcAft>
              <a:buSzPts val="1800"/>
              <a:buNone/>
              <a:defRPr/>
            </a:lvl7pPr>
            <a:lvl8pPr lvl="7">
              <a:spcBef>
                <a:spcPts val="0"/>
              </a:spcBef>
              <a:spcAft>
                <a:spcPts val="0"/>
              </a:spcAft>
              <a:buSzPts val="1800"/>
              <a:buNone/>
              <a:defRPr/>
            </a:lvl8pPr>
            <a:lvl9pPr lvl="8">
              <a:spcBef>
                <a:spcPts val="0"/>
              </a:spcBef>
              <a:spcAft>
                <a:spcPts val="0"/>
              </a:spcAft>
              <a:buSzPts val="1800"/>
              <a:buNone/>
              <a:defRPr/>
            </a:lvl9pPr>
          </a:lstStyle>
          <a:p>
            <a:endParaRPr/>
          </a:p>
        </p:txBody>
      </p:sp>
      <p:sp>
        <p:nvSpPr>
          <p:cNvPr id="67" name="Google Shape;67;p5"/>
          <p:cNvSpPr txBox="1">
            <a:spLocks noGrp="1"/>
          </p:cNvSpPr>
          <p:nvPr>
            <p:ph type="body" idx="1"/>
          </p:nvPr>
        </p:nvSpPr>
        <p:spPr>
          <a:xfrm>
            <a:off x="3914500" y="2034344"/>
            <a:ext cx="7034000" cy="3714800"/>
          </a:xfrm>
          <a:prstGeom prst="rect">
            <a:avLst/>
          </a:prstGeom>
        </p:spPr>
        <p:txBody>
          <a:bodyPr spcFirstLastPara="1" wrap="square" lIns="121897" tIns="121897" rIns="121897" bIns="121897" anchor="t" anchorCtr="0">
            <a:noAutofit/>
          </a:bodyPr>
          <a:lstStyle>
            <a:lvl1pPr marL="609585" lvl="0" indent="-507987">
              <a:spcBef>
                <a:spcPts val="800"/>
              </a:spcBef>
              <a:spcAft>
                <a:spcPts val="0"/>
              </a:spcAft>
              <a:buSzPts val="2400"/>
              <a:buChar char="◎"/>
              <a:defRPr sz="3200"/>
            </a:lvl1pPr>
            <a:lvl2pPr marL="1219170" lvl="1" indent="-507987">
              <a:spcBef>
                <a:spcPts val="0"/>
              </a:spcBef>
              <a:spcAft>
                <a:spcPts val="0"/>
              </a:spcAft>
              <a:buSzPts val="2400"/>
              <a:buChar char="◉"/>
              <a:defRPr/>
            </a:lvl2pPr>
            <a:lvl3pPr marL="1828754" lvl="2" indent="-507987">
              <a:spcBef>
                <a:spcPts val="0"/>
              </a:spcBef>
              <a:spcAft>
                <a:spcPts val="0"/>
              </a:spcAft>
              <a:buSzPts val="2400"/>
              <a:buChar char="￮"/>
              <a:defRPr/>
            </a:lvl3pPr>
            <a:lvl4pPr marL="2438339" lvl="3" indent="-507987">
              <a:spcBef>
                <a:spcPts val="0"/>
              </a:spcBef>
              <a:spcAft>
                <a:spcPts val="0"/>
              </a:spcAft>
              <a:buSzPts val="2400"/>
              <a:buChar char="●"/>
              <a:defRPr sz="3200"/>
            </a:lvl4pPr>
            <a:lvl5pPr marL="3047924" lvl="4" indent="-507987">
              <a:spcBef>
                <a:spcPts val="0"/>
              </a:spcBef>
              <a:spcAft>
                <a:spcPts val="0"/>
              </a:spcAft>
              <a:buSzPts val="2400"/>
              <a:buChar char="○"/>
              <a:defRPr sz="3200"/>
            </a:lvl5pPr>
            <a:lvl6pPr marL="3657509" lvl="5" indent="-507987">
              <a:spcBef>
                <a:spcPts val="0"/>
              </a:spcBef>
              <a:spcAft>
                <a:spcPts val="0"/>
              </a:spcAft>
              <a:buSzPts val="2400"/>
              <a:buChar char="■"/>
              <a:defRPr sz="3200"/>
            </a:lvl6pPr>
            <a:lvl7pPr marL="4267093" lvl="6" indent="-507987">
              <a:spcBef>
                <a:spcPts val="0"/>
              </a:spcBef>
              <a:spcAft>
                <a:spcPts val="0"/>
              </a:spcAft>
              <a:buSzPts val="2400"/>
              <a:buChar char="●"/>
              <a:defRPr sz="3200"/>
            </a:lvl7pPr>
            <a:lvl8pPr marL="4876678" lvl="7" indent="-507987">
              <a:spcBef>
                <a:spcPts val="0"/>
              </a:spcBef>
              <a:spcAft>
                <a:spcPts val="0"/>
              </a:spcAft>
              <a:buSzPts val="2400"/>
              <a:buChar char="○"/>
              <a:defRPr sz="3200"/>
            </a:lvl8pPr>
            <a:lvl9pPr marL="5486263" lvl="8" indent="-507987">
              <a:spcBef>
                <a:spcPts val="0"/>
              </a:spcBef>
              <a:spcAft>
                <a:spcPts val="0"/>
              </a:spcAft>
              <a:buSzPts val="2400"/>
              <a:buChar char="■"/>
              <a:defRPr sz="3200"/>
            </a:lvl9pPr>
          </a:lstStyle>
          <a:p>
            <a:endParaRPr/>
          </a:p>
        </p:txBody>
      </p:sp>
      <p:sp>
        <p:nvSpPr>
          <p:cNvPr id="68" name="Google Shape;68;p5"/>
          <p:cNvSpPr/>
          <p:nvPr/>
        </p:nvSpPr>
        <p:spPr>
          <a:xfrm>
            <a:off x="346567" y="-275067"/>
            <a:ext cx="3129600" cy="3129600"/>
          </a:xfrm>
          <a:prstGeom prst="donut">
            <a:avLst>
              <a:gd name="adj" fmla="val 29778"/>
            </a:avLst>
          </a:prstGeom>
          <a:solidFill>
            <a:srgbClr val="00D1C6">
              <a:alpha val="86920"/>
            </a:srgbClr>
          </a:solidFill>
          <a:ln>
            <a:noFill/>
          </a:ln>
        </p:spPr>
        <p:txBody>
          <a:bodyPr spcFirstLastPara="1" wrap="square" lIns="121897" tIns="121897" rIns="121897" bIns="121897" anchor="ctr" anchorCtr="0">
            <a:noAutofit/>
          </a:bodyPr>
          <a:lstStyle/>
          <a:p>
            <a:pPr defTabSz="914400">
              <a:buClr>
                <a:srgbClr val="000000"/>
              </a:buClr>
              <a:buFont typeface="Arial"/>
              <a:buNone/>
            </a:pPr>
            <a:endParaRPr kern="0">
              <a:solidFill>
                <a:srgbClr val="000000"/>
              </a:solidFill>
              <a:cs typeface="Arial"/>
              <a:sym typeface="Arial"/>
            </a:endParaRPr>
          </a:p>
        </p:txBody>
      </p:sp>
      <p:sp>
        <p:nvSpPr>
          <p:cNvPr id="69" name="Google Shape;69;p5"/>
          <p:cNvSpPr/>
          <p:nvPr/>
        </p:nvSpPr>
        <p:spPr>
          <a:xfrm>
            <a:off x="-203900" y="1813400"/>
            <a:ext cx="1304800" cy="1304800"/>
          </a:xfrm>
          <a:prstGeom prst="ellipse">
            <a:avLst/>
          </a:prstGeom>
          <a:solidFill>
            <a:srgbClr val="ED4A00">
              <a:alpha val="86670"/>
            </a:srgbClr>
          </a:solidFill>
          <a:ln>
            <a:noFill/>
          </a:ln>
        </p:spPr>
        <p:txBody>
          <a:bodyPr spcFirstLastPara="1" wrap="square" lIns="121897" tIns="121897" rIns="121897" bIns="121897" anchor="ctr" anchorCtr="0">
            <a:noAutofit/>
          </a:bodyPr>
          <a:lstStyle/>
          <a:p>
            <a:pPr defTabSz="914400">
              <a:buClr>
                <a:srgbClr val="000000"/>
              </a:buClr>
              <a:buFont typeface="Arial"/>
              <a:buNone/>
            </a:pPr>
            <a:endParaRPr kern="0">
              <a:solidFill>
                <a:srgbClr val="000000"/>
              </a:solidFill>
              <a:cs typeface="Arial"/>
              <a:sym typeface="Arial"/>
            </a:endParaRPr>
          </a:p>
        </p:txBody>
      </p:sp>
      <p:sp>
        <p:nvSpPr>
          <p:cNvPr id="70" name="Google Shape;70;p5"/>
          <p:cNvSpPr/>
          <p:nvPr/>
        </p:nvSpPr>
        <p:spPr>
          <a:xfrm>
            <a:off x="3119467" y="324833"/>
            <a:ext cx="876800" cy="876800"/>
          </a:xfrm>
          <a:prstGeom prst="ellipse">
            <a:avLst/>
          </a:prstGeom>
          <a:solidFill>
            <a:srgbClr val="00ACC3">
              <a:alpha val="86670"/>
            </a:srgbClr>
          </a:solidFill>
          <a:ln>
            <a:noFill/>
          </a:ln>
        </p:spPr>
        <p:txBody>
          <a:bodyPr spcFirstLastPara="1" wrap="square" lIns="121897" tIns="121897" rIns="121897" bIns="121897" anchor="ctr" anchorCtr="0">
            <a:noAutofit/>
          </a:bodyPr>
          <a:lstStyle/>
          <a:p>
            <a:pPr defTabSz="914400">
              <a:buClr>
                <a:srgbClr val="000000"/>
              </a:buClr>
              <a:buFont typeface="Arial"/>
              <a:buNone/>
            </a:pPr>
            <a:endParaRPr kern="0">
              <a:solidFill>
                <a:srgbClr val="000000"/>
              </a:solidFill>
              <a:cs typeface="Arial"/>
              <a:sym typeface="Arial"/>
            </a:endParaRPr>
          </a:p>
        </p:txBody>
      </p:sp>
      <p:sp>
        <p:nvSpPr>
          <p:cNvPr id="71" name="Google Shape;71;p5"/>
          <p:cNvSpPr/>
          <p:nvPr/>
        </p:nvSpPr>
        <p:spPr>
          <a:xfrm>
            <a:off x="1051633" y="3118200"/>
            <a:ext cx="1081600" cy="1081600"/>
          </a:xfrm>
          <a:prstGeom prst="donut">
            <a:avLst>
              <a:gd name="adj" fmla="val 22275"/>
            </a:avLst>
          </a:prstGeom>
          <a:solidFill>
            <a:srgbClr val="F8BB00">
              <a:alpha val="86670"/>
            </a:srgbClr>
          </a:solidFill>
          <a:ln>
            <a:noFill/>
          </a:ln>
        </p:spPr>
        <p:txBody>
          <a:bodyPr spcFirstLastPara="1" wrap="square" lIns="121897" tIns="121897" rIns="121897" bIns="121897" anchor="ctr" anchorCtr="0">
            <a:noAutofit/>
          </a:bodyPr>
          <a:lstStyle/>
          <a:p>
            <a:pPr defTabSz="914400">
              <a:buClr>
                <a:srgbClr val="000000"/>
              </a:buClr>
              <a:buFont typeface="Arial"/>
              <a:buNone/>
            </a:pPr>
            <a:endParaRPr kern="0">
              <a:solidFill>
                <a:srgbClr val="000000"/>
              </a:solidFill>
              <a:cs typeface="Arial"/>
              <a:sym typeface="Arial"/>
            </a:endParaRPr>
          </a:p>
        </p:txBody>
      </p:sp>
      <p:sp>
        <p:nvSpPr>
          <p:cNvPr id="72" name="Google Shape;72;p5"/>
          <p:cNvSpPr/>
          <p:nvPr/>
        </p:nvSpPr>
        <p:spPr>
          <a:xfrm>
            <a:off x="204900" y="5533267"/>
            <a:ext cx="1610400" cy="1610400"/>
          </a:xfrm>
          <a:prstGeom prst="ellipse">
            <a:avLst/>
          </a:prstGeom>
          <a:solidFill>
            <a:srgbClr val="BBCD00">
              <a:alpha val="86670"/>
            </a:srgbClr>
          </a:solidFill>
          <a:ln>
            <a:noFill/>
          </a:ln>
        </p:spPr>
        <p:txBody>
          <a:bodyPr spcFirstLastPara="1" wrap="square" lIns="121897" tIns="121897" rIns="121897" bIns="121897" anchor="ctr" anchorCtr="0">
            <a:noAutofit/>
          </a:bodyPr>
          <a:lstStyle/>
          <a:p>
            <a:pPr defTabSz="914400">
              <a:buClr>
                <a:srgbClr val="000000"/>
              </a:buClr>
              <a:buFont typeface="Arial"/>
              <a:buNone/>
            </a:pPr>
            <a:endParaRPr kern="0">
              <a:solidFill>
                <a:srgbClr val="000000"/>
              </a:solidFill>
              <a:cs typeface="Arial"/>
              <a:sym typeface="Arial"/>
            </a:endParaRPr>
          </a:p>
        </p:txBody>
      </p:sp>
      <p:sp>
        <p:nvSpPr>
          <p:cNvPr id="73" name="Google Shape;73;p5"/>
          <p:cNvSpPr/>
          <p:nvPr/>
        </p:nvSpPr>
        <p:spPr>
          <a:xfrm>
            <a:off x="1754400" y="5147967"/>
            <a:ext cx="734000" cy="734000"/>
          </a:xfrm>
          <a:prstGeom prst="donut">
            <a:avLst>
              <a:gd name="adj" fmla="val 42915"/>
            </a:avLst>
          </a:prstGeom>
          <a:solidFill>
            <a:srgbClr val="65BB48">
              <a:alpha val="86670"/>
            </a:srgbClr>
          </a:solidFill>
          <a:ln>
            <a:noFill/>
          </a:ln>
        </p:spPr>
        <p:txBody>
          <a:bodyPr spcFirstLastPara="1" wrap="square" lIns="121897" tIns="121897" rIns="121897" bIns="121897" anchor="ctr" anchorCtr="0">
            <a:noAutofit/>
          </a:bodyPr>
          <a:lstStyle/>
          <a:p>
            <a:pPr defTabSz="914400">
              <a:buClr>
                <a:srgbClr val="000000"/>
              </a:buClr>
              <a:buFont typeface="Arial"/>
              <a:buNone/>
            </a:pPr>
            <a:endParaRPr kern="0">
              <a:solidFill>
                <a:srgbClr val="000000"/>
              </a:solidFill>
              <a:cs typeface="Arial"/>
              <a:sym typeface="Arial"/>
            </a:endParaRPr>
          </a:p>
        </p:txBody>
      </p:sp>
      <p:sp>
        <p:nvSpPr>
          <p:cNvPr id="74" name="Google Shape;74;p5"/>
          <p:cNvSpPr/>
          <p:nvPr/>
        </p:nvSpPr>
        <p:spPr>
          <a:xfrm>
            <a:off x="584767" y="3990700"/>
            <a:ext cx="406400" cy="406400"/>
          </a:xfrm>
          <a:prstGeom prst="ellipse">
            <a:avLst/>
          </a:prstGeom>
          <a:solidFill>
            <a:srgbClr val="E8004C">
              <a:alpha val="86670"/>
            </a:srgbClr>
          </a:solidFill>
          <a:ln>
            <a:noFill/>
          </a:ln>
        </p:spPr>
        <p:txBody>
          <a:bodyPr spcFirstLastPara="1" wrap="square" lIns="121897" tIns="121897" rIns="121897" bIns="121897" anchor="ctr" anchorCtr="0">
            <a:noAutofit/>
          </a:bodyPr>
          <a:lstStyle/>
          <a:p>
            <a:pPr defTabSz="914400">
              <a:buClr>
                <a:srgbClr val="000000"/>
              </a:buClr>
              <a:buFont typeface="Arial"/>
              <a:buNone/>
            </a:pPr>
            <a:endParaRPr kern="0">
              <a:solidFill>
                <a:srgbClr val="000000"/>
              </a:solidFill>
              <a:cs typeface="Arial"/>
              <a:sym typeface="Arial"/>
            </a:endParaRPr>
          </a:p>
        </p:txBody>
      </p:sp>
      <p:sp>
        <p:nvSpPr>
          <p:cNvPr id="75" name="Google Shape;75;p5"/>
          <p:cNvSpPr/>
          <p:nvPr/>
        </p:nvSpPr>
        <p:spPr>
          <a:xfrm>
            <a:off x="10326467" y="560633"/>
            <a:ext cx="734000" cy="734000"/>
          </a:xfrm>
          <a:prstGeom prst="ellipse">
            <a:avLst/>
          </a:prstGeom>
          <a:solidFill>
            <a:srgbClr val="F8BB00">
              <a:alpha val="86670"/>
            </a:srgbClr>
          </a:solidFill>
          <a:ln>
            <a:noFill/>
          </a:ln>
        </p:spPr>
        <p:txBody>
          <a:bodyPr spcFirstLastPara="1" wrap="square" lIns="121897" tIns="121897" rIns="121897" bIns="121897" anchor="ctr" anchorCtr="0">
            <a:noAutofit/>
          </a:bodyPr>
          <a:lstStyle/>
          <a:p>
            <a:pPr defTabSz="914400">
              <a:buClr>
                <a:srgbClr val="000000"/>
              </a:buClr>
              <a:buFont typeface="Arial"/>
              <a:buNone/>
            </a:pPr>
            <a:endParaRPr kern="0">
              <a:solidFill>
                <a:srgbClr val="000000"/>
              </a:solidFill>
              <a:cs typeface="Arial"/>
              <a:sym typeface="Arial"/>
            </a:endParaRPr>
          </a:p>
        </p:txBody>
      </p:sp>
      <p:sp>
        <p:nvSpPr>
          <p:cNvPr id="76" name="Google Shape;76;p5"/>
          <p:cNvSpPr/>
          <p:nvPr/>
        </p:nvSpPr>
        <p:spPr>
          <a:xfrm>
            <a:off x="11786000" y="1359700"/>
            <a:ext cx="530000" cy="530000"/>
          </a:xfrm>
          <a:prstGeom prst="ellipse">
            <a:avLst/>
          </a:prstGeom>
          <a:solidFill>
            <a:srgbClr val="00D1C6">
              <a:alpha val="86920"/>
            </a:srgbClr>
          </a:solidFill>
          <a:ln>
            <a:noFill/>
          </a:ln>
        </p:spPr>
        <p:txBody>
          <a:bodyPr spcFirstLastPara="1" wrap="square" lIns="121897" tIns="121897" rIns="121897" bIns="121897" anchor="ctr" anchorCtr="0">
            <a:noAutofit/>
          </a:bodyPr>
          <a:lstStyle/>
          <a:p>
            <a:pPr defTabSz="914400">
              <a:buClr>
                <a:srgbClr val="000000"/>
              </a:buClr>
              <a:buFont typeface="Arial"/>
              <a:buNone/>
            </a:pPr>
            <a:endParaRPr kern="0">
              <a:solidFill>
                <a:srgbClr val="000000"/>
              </a:solidFill>
              <a:cs typeface="Arial"/>
              <a:sym typeface="Arial"/>
            </a:endParaRPr>
          </a:p>
        </p:txBody>
      </p:sp>
      <p:sp>
        <p:nvSpPr>
          <p:cNvPr id="77" name="Google Shape;77;p5"/>
          <p:cNvSpPr/>
          <p:nvPr/>
        </p:nvSpPr>
        <p:spPr>
          <a:xfrm>
            <a:off x="11060467" y="-428167"/>
            <a:ext cx="988800" cy="988800"/>
          </a:xfrm>
          <a:prstGeom prst="donut">
            <a:avLst>
              <a:gd name="adj" fmla="val 31897"/>
            </a:avLst>
          </a:prstGeom>
          <a:solidFill>
            <a:srgbClr val="00ACC3">
              <a:alpha val="86670"/>
            </a:srgbClr>
          </a:solidFill>
          <a:ln>
            <a:noFill/>
          </a:ln>
        </p:spPr>
        <p:txBody>
          <a:bodyPr spcFirstLastPara="1" wrap="square" lIns="121897" tIns="121897" rIns="121897" bIns="121897" anchor="ctr" anchorCtr="0">
            <a:noAutofit/>
          </a:bodyPr>
          <a:lstStyle/>
          <a:p>
            <a:pPr defTabSz="914400">
              <a:buClr>
                <a:srgbClr val="000000"/>
              </a:buClr>
              <a:buFont typeface="Arial"/>
              <a:buNone/>
            </a:pPr>
            <a:endParaRPr kern="0">
              <a:solidFill>
                <a:srgbClr val="000000"/>
              </a:solidFill>
              <a:cs typeface="Arial"/>
              <a:sym typeface="Arial"/>
            </a:endParaRPr>
          </a:p>
        </p:txBody>
      </p:sp>
      <p:sp>
        <p:nvSpPr>
          <p:cNvPr id="78" name="Google Shape;78;p5"/>
          <p:cNvSpPr/>
          <p:nvPr/>
        </p:nvSpPr>
        <p:spPr>
          <a:xfrm>
            <a:off x="11535333" y="2155100"/>
            <a:ext cx="250800" cy="250800"/>
          </a:xfrm>
          <a:prstGeom prst="ellipse">
            <a:avLst/>
          </a:prstGeom>
          <a:solidFill>
            <a:srgbClr val="BBCD00">
              <a:alpha val="86670"/>
            </a:srgbClr>
          </a:solidFill>
          <a:ln>
            <a:noFill/>
          </a:ln>
        </p:spPr>
        <p:txBody>
          <a:bodyPr spcFirstLastPara="1" wrap="square" lIns="121897" tIns="121897" rIns="121897" bIns="121897" anchor="ctr" anchorCtr="0">
            <a:noAutofit/>
          </a:bodyPr>
          <a:lstStyle/>
          <a:p>
            <a:pPr defTabSz="914400">
              <a:buClr>
                <a:srgbClr val="000000"/>
              </a:buClr>
              <a:buFont typeface="Arial"/>
              <a:buNone/>
            </a:pPr>
            <a:endParaRPr kern="0">
              <a:solidFill>
                <a:srgbClr val="000000"/>
              </a:solidFill>
              <a:cs typeface="Arial"/>
              <a:sym typeface="Arial"/>
            </a:endParaRPr>
          </a:p>
        </p:txBody>
      </p:sp>
      <p:sp>
        <p:nvSpPr>
          <p:cNvPr id="79" name="Google Shape;79;p5"/>
          <p:cNvSpPr/>
          <p:nvPr/>
        </p:nvSpPr>
        <p:spPr>
          <a:xfrm>
            <a:off x="2905467" y="110833"/>
            <a:ext cx="1304800" cy="1304800"/>
          </a:xfrm>
          <a:prstGeom prst="ellipse">
            <a:avLst/>
          </a:prstGeom>
          <a:noFill/>
          <a:ln w="9525" cap="flat" cmpd="sng">
            <a:solidFill>
              <a:srgbClr val="00ACC3"/>
            </a:solidFill>
            <a:prstDash val="dash"/>
            <a:round/>
            <a:headEnd type="none" w="sm" len="sm"/>
            <a:tailEnd type="none" w="sm" len="sm"/>
          </a:ln>
        </p:spPr>
        <p:txBody>
          <a:bodyPr spcFirstLastPara="1" wrap="square" lIns="121897" tIns="121897" rIns="121897" bIns="121897" anchor="ctr" anchorCtr="0">
            <a:noAutofit/>
          </a:bodyPr>
          <a:lstStyle/>
          <a:p>
            <a:pPr defTabSz="914400">
              <a:buClr>
                <a:srgbClr val="000000"/>
              </a:buClr>
              <a:buFont typeface="Arial"/>
              <a:buNone/>
            </a:pPr>
            <a:endParaRPr kern="0">
              <a:solidFill>
                <a:srgbClr val="000000"/>
              </a:solidFill>
              <a:cs typeface="Arial"/>
              <a:sym typeface="Arial"/>
            </a:endParaRPr>
          </a:p>
        </p:txBody>
      </p:sp>
      <p:sp>
        <p:nvSpPr>
          <p:cNvPr id="80" name="Google Shape;80;p5"/>
          <p:cNvSpPr/>
          <p:nvPr/>
        </p:nvSpPr>
        <p:spPr>
          <a:xfrm>
            <a:off x="10750433" y="918500"/>
            <a:ext cx="599600" cy="599600"/>
          </a:xfrm>
          <a:prstGeom prst="ellipse">
            <a:avLst/>
          </a:prstGeom>
          <a:noFill/>
          <a:ln w="9525" cap="flat" cmpd="sng">
            <a:solidFill>
              <a:srgbClr val="ED4A00"/>
            </a:solidFill>
            <a:prstDash val="dash"/>
            <a:round/>
            <a:headEnd type="none" w="sm" len="sm"/>
            <a:tailEnd type="none" w="sm" len="sm"/>
          </a:ln>
        </p:spPr>
        <p:txBody>
          <a:bodyPr spcFirstLastPara="1" wrap="square" lIns="121897" tIns="121897" rIns="121897" bIns="121897" anchor="ctr" anchorCtr="0">
            <a:noAutofit/>
          </a:bodyPr>
          <a:lstStyle/>
          <a:p>
            <a:pPr defTabSz="914400">
              <a:buClr>
                <a:srgbClr val="000000"/>
              </a:buClr>
              <a:buFont typeface="Arial"/>
              <a:buNone/>
            </a:pPr>
            <a:endParaRPr kern="0">
              <a:solidFill>
                <a:srgbClr val="000000"/>
              </a:solidFill>
              <a:cs typeface="Arial"/>
              <a:sym typeface="Arial"/>
            </a:endParaRPr>
          </a:p>
        </p:txBody>
      </p:sp>
      <p:sp>
        <p:nvSpPr>
          <p:cNvPr id="81" name="Google Shape;81;p5"/>
          <p:cNvSpPr txBox="1">
            <a:spLocks noGrp="1"/>
          </p:cNvSpPr>
          <p:nvPr>
            <p:ph type="sldNum" idx="12"/>
          </p:nvPr>
        </p:nvSpPr>
        <p:spPr>
          <a:xfrm>
            <a:off x="11514167" y="6335500"/>
            <a:ext cx="626400" cy="522000"/>
          </a:xfrm>
          <a:prstGeom prst="rect">
            <a:avLst/>
          </a:prstGeom>
        </p:spPr>
        <p:txBody>
          <a:bodyPr spcFirstLastPara="1" wrap="square" lIns="121897" tIns="121897" rIns="121897" bIns="121897"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00230881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71"/>
        <p:cNvGrpSpPr/>
        <p:nvPr/>
      </p:nvGrpSpPr>
      <p:grpSpPr>
        <a:xfrm>
          <a:off x="0" y="0"/>
          <a:ext cx="0" cy="0"/>
          <a:chOff x="0" y="0"/>
          <a:chExt cx="0" cy="0"/>
        </a:xfrm>
      </p:grpSpPr>
      <p:sp>
        <p:nvSpPr>
          <p:cNvPr id="173" name="Google Shape;173;p11"/>
          <p:cNvSpPr/>
          <p:nvPr/>
        </p:nvSpPr>
        <p:spPr>
          <a:xfrm>
            <a:off x="-458533" y="798700"/>
            <a:ext cx="734000" cy="734000"/>
          </a:xfrm>
          <a:prstGeom prst="ellipse">
            <a:avLst/>
          </a:prstGeom>
          <a:solidFill>
            <a:srgbClr val="00D1C6">
              <a:alpha val="86920"/>
            </a:srgbClr>
          </a:solidFill>
          <a:ln>
            <a:noFill/>
          </a:ln>
        </p:spPr>
        <p:txBody>
          <a:bodyPr spcFirstLastPara="1" wrap="square" lIns="121897" tIns="121897" rIns="121897" bIns="121897" anchor="ctr" anchorCtr="0">
            <a:noAutofit/>
          </a:bodyPr>
          <a:lstStyle/>
          <a:p>
            <a:pPr defTabSz="914400">
              <a:buClr>
                <a:srgbClr val="000000"/>
              </a:buClr>
              <a:buFont typeface="Arial"/>
              <a:buNone/>
            </a:pPr>
            <a:endParaRPr kern="0">
              <a:solidFill>
                <a:srgbClr val="000000"/>
              </a:solidFill>
              <a:cs typeface="Arial"/>
              <a:sym typeface="Arial"/>
            </a:endParaRPr>
          </a:p>
        </p:txBody>
      </p:sp>
      <p:sp>
        <p:nvSpPr>
          <p:cNvPr id="174" name="Google Shape;174;p11"/>
          <p:cNvSpPr/>
          <p:nvPr/>
        </p:nvSpPr>
        <p:spPr>
          <a:xfrm>
            <a:off x="10734011" y="6196933"/>
            <a:ext cx="596000" cy="596000"/>
          </a:xfrm>
          <a:prstGeom prst="donut">
            <a:avLst>
              <a:gd name="adj" fmla="val 18608"/>
            </a:avLst>
          </a:prstGeom>
          <a:solidFill>
            <a:srgbClr val="F8BB00">
              <a:alpha val="86670"/>
            </a:srgbClr>
          </a:solidFill>
          <a:ln>
            <a:noFill/>
          </a:ln>
        </p:spPr>
        <p:txBody>
          <a:bodyPr spcFirstLastPara="1" wrap="square" lIns="121897" tIns="121897" rIns="121897" bIns="121897" anchor="ctr" anchorCtr="0">
            <a:noAutofit/>
          </a:bodyPr>
          <a:lstStyle/>
          <a:p>
            <a:pPr defTabSz="914400">
              <a:buClr>
                <a:srgbClr val="000000"/>
              </a:buClr>
              <a:buFont typeface="Arial"/>
              <a:buNone/>
            </a:pPr>
            <a:endParaRPr kern="0">
              <a:solidFill>
                <a:srgbClr val="000000"/>
              </a:solidFill>
              <a:cs typeface="Arial"/>
              <a:sym typeface="Arial"/>
            </a:endParaRPr>
          </a:p>
        </p:txBody>
      </p:sp>
      <p:sp>
        <p:nvSpPr>
          <p:cNvPr id="175" name="Google Shape;175;p11"/>
          <p:cNvSpPr/>
          <p:nvPr/>
        </p:nvSpPr>
        <p:spPr>
          <a:xfrm>
            <a:off x="-103045" y="-494400"/>
            <a:ext cx="988800" cy="988800"/>
          </a:xfrm>
          <a:prstGeom prst="donut">
            <a:avLst>
              <a:gd name="adj" fmla="val 37879"/>
            </a:avLst>
          </a:prstGeom>
          <a:solidFill>
            <a:srgbClr val="00ACC3">
              <a:alpha val="86670"/>
            </a:srgbClr>
          </a:solidFill>
          <a:ln>
            <a:noFill/>
          </a:ln>
        </p:spPr>
        <p:txBody>
          <a:bodyPr spcFirstLastPara="1" wrap="square" lIns="121897" tIns="121897" rIns="121897" bIns="121897" anchor="ctr" anchorCtr="0">
            <a:noAutofit/>
          </a:bodyPr>
          <a:lstStyle/>
          <a:p>
            <a:pPr defTabSz="914400">
              <a:buClr>
                <a:srgbClr val="000000"/>
              </a:buClr>
              <a:buFont typeface="Arial"/>
              <a:buNone/>
            </a:pPr>
            <a:endParaRPr kern="0">
              <a:solidFill>
                <a:srgbClr val="000000"/>
              </a:solidFill>
              <a:cs typeface="Arial"/>
              <a:sym typeface="Arial"/>
            </a:endParaRPr>
          </a:p>
        </p:txBody>
      </p:sp>
      <p:sp>
        <p:nvSpPr>
          <p:cNvPr id="176" name="Google Shape;176;p11"/>
          <p:cNvSpPr/>
          <p:nvPr/>
        </p:nvSpPr>
        <p:spPr>
          <a:xfrm>
            <a:off x="364433" y="673300"/>
            <a:ext cx="250800" cy="250800"/>
          </a:xfrm>
          <a:prstGeom prst="ellipse">
            <a:avLst/>
          </a:prstGeom>
          <a:solidFill>
            <a:srgbClr val="BBCD00">
              <a:alpha val="86670"/>
            </a:srgbClr>
          </a:solidFill>
          <a:ln>
            <a:noFill/>
          </a:ln>
        </p:spPr>
        <p:txBody>
          <a:bodyPr spcFirstLastPara="1" wrap="square" lIns="121897" tIns="121897" rIns="121897" bIns="121897" anchor="ctr" anchorCtr="0">
            <a:noAutofit/>
          </a:bodyPr>
          <a:lstStyle/>
          <a:p>
            <a:pPr defTabSz="914400">
              <a:buClr>
                <a:srgbClr val="000000"/>
              </a:buClr>
              <a:buFont typeface="Arial"/>
              <a:buNone/>
            </a:pPr>
            <a:endParaRPr kern="0">
              <a:solidFill>
                <a:srgbClr val="000000"/>
              </a:solidFill>
              <a:cs typeface="Arial"/>
              <a:sym typeface="Arial"/>
            </a:endParaRPr>
          </a:p>
        </p:txBody>
      </p:sp>
      <p:sp>
        <p:nvSpPr>
          <p:cNvPr id="177" name="Google Shape;177;p11"/>
          <p:cNvSpPr/>
          <p:nvPr/>
        </p:nvSpPr>
        <p:spPr>
          <a:xfrm>
            <a:off x="11499695" y="6112797"/>
            <a:ext cx="1304800" cy="1304800"/>
          </a:xfrm>
          <a:prstGeom prst="ellipse">
            <a:avLst/>
          </a:prstGeom>
          <a:noFill/>
          <a:ln w="9525" cap="flat" cmpd="sng">
            <a:solidFill>
              <a:srgbClr val="ED4A00"/>
            </a:solidFill>
            <a:prstDash val="dash"/>
            <a:round/>
            <a:headEnd type="none" w="sm" len="sm"/>
            <a:tailEnd type="none" w="sm" len="sm"/>
          </a:ln>
        </p:spPr>
        <p:txBody>
          <a:bodyPr spcFirstLastPara="1" wrap="square" lIns="121897" tIns="121897" rIns="121897" bIns="121897" anchor="ctr" anchorCtr="0">
            <a:noAutofit/>
          </a:bodyPr>
          <a:lstStyle/>
          <a:p>
            <a:pPr defTabSz="914400">
              <a:buClr>
                <a:srgbClr val="000000"/>
              </a:buClr>
              <a:buFont typeface="Arial"/>
              <a:buNone/>
            </a:pPr>
            <a:endParaRPr kern="0">
              <a:solidFill>
                <a:srgbClr val="000000"/>
              </a:solidFill>
              <a:cs typeface="Arial"/>
              <a:sym typeface="Arial"/>
            </a:endParaRPr>
          </a:p>
        </p:txBody>
      </p:sp>
      <p:sp>
        <p:nvSpPr>
          <p:cNvPr id="178" name="Google Shape;178;p11"/>
          <p:cNvSpPr/>
          <p:nvPr/>
        </p:nvSpPr>
        <p:spPr>
          <a:xfrm>
            <a:off x="988867" y="6364000"/>
            <a:ext cx="530000" cy="530000"/>
          </a:xfrm>
          <a:prstGeom prst="donut">
            <a:avLst>
              <a:gd name="adj" fmla="val 8754"/>
            </a:avLst>
          </a:prstGeom>
          <a:solidFill>
            <a:srgbClr val="65BB48">
              <a:alpha val="86670"/>
            </a:srgbClr>
          </a:solidFill>
          <a:ln>
            <a:noFill/>
          </a:ln>
        </p:spPr>
        <p:txBody>
          <a:bodyPr spcFirstLastPara="1" wrap="square" lIns="121897" tIns="121897" rIns="121897" bIns="121897" anchor="ctr" anchorCtr="0">
            <a:noAutofit/>
          </a:bodyPr>
          <a:lstStyle/>
          <a:p>
            <a:pPr defTabSz="914400">
              <a:buClr>
                <a:srgbClr val="000000"/>
              </a:buClr>
              <a:buFont typeface="Arial"/>
              <a:buNone/>
            </a:pPr>
            <a:endParaRPr kern="0">
              <a:solidFill>
                <a:srgbClr val="000000"/>
              </a:solidFill>
              <a:cs typeface="Arial"/>
              <a:sym typeface="Arial"/>
            </a:endParaRPr>
          </a:p>
        </p:txBody>
      </p:sp>
      <p:sp>
        <p:nvSpPr>
          <p:cNvPr id="179" name="Google Shape;179;p11"/>
          <p:cNvSpPr/>
          <p:nvPr/>
        </p:nvSpPr>
        <p:spPr>
          <a:xfrm>
            <a:off x="11941733" y="5411595"/>
            <a:ext cx="382800" cy="382800"/>
          </a:xfrm>
          <a:prstGeom prst="ellipse">
            <a:avLst/>
          </a:prstGeom>
          <a:solidFill>
            <a:srgbClr val="ED4A00">
              <a:alpha val="86670"/>
            </a:srgbClr>
          </a:solidFill>
          <a:ln>
            <a:noFill/>
          </a:ln>
        </p:spPr>
        <p:txBody>
          <a:bodyPr spcFirstLastPara="1" wrap="square" lIns="121897" tIns="121897" rIns="121897" bIns="121897" anchor="ctr" anchorCtr="0">
            <a:noAutofit/>
          </a:bodyPr>
          <a:lstStyle/>
          <a:p>
            <a:pPr defTabSz="914400">
              <a:buClr>
                <a:srgbClr val="000000"/>
              </a:buClr>
              <a:buFont typeface="Arial"/>
              <a:buNone/>
            </a:pPr>
            <a:endParaRPr kern="0">
              <a:solidFill>
                <a:srgbClr val="000000"/>
              </a:solidFill>
              <a:cs typeface="Arial"/>
              <a:sym typeface="Arial"/>
            </a:endParaRPr>
          </a:p>
        </p:txBody>
      </p:sp>
      <p:sp>
        <p:nvSpPr>
          <p:cNvPr id="180" name="Google Shape;180;p11"/>
          <p:cNvSpPr/>
          <p:nvPr/>
        </p:nvSpPr>
        <p:spPr>
          <a:xfrm>
            <a:off x="-313267" y="6134600"/>
            <a:ext cx="988800" cy="988800"/>
          </a:xfrm>
          <a:prstGeom prst="donut">
            <a:avLst>
              <a:gd name="adj" fmla="val 39163"/>
            </a:avLst>
          </a:prstGeom>
          <a:solidFill>
            <a:srgbClr val="BBCD00">
              <a:alpha val="86670"/>
            </a:srgbClr>
          </a:solidFill>
          <a:ln>
            <a:noFill/>
          </a:ln>
        </p:spPr>
        <p:txBody>
          <a:bodyPr spcFirstLastPara="1" wrap="square" lIns="121897" tIns="121897" rIns="121897" bIns="121897" anchor="ctr" anchorCtr="0">
            <a:noAutofit/>
          </a:bodyPr>
          <a:lstStyle/>
          <a:p>
            <a:pPr defTabSz="914400">
              <a:buClr>
                <a:srgbClr val="000000"/>
              </a:buClr>
              <a:buFont typeface="Arial"/>
              <a:buNone/>
            </a:pPr>
            <a:endParaRPr kern="0">
              <a:solidFill>
                <a:srgbClr val="000000"/>
              </a:solidFill>
              <a:cs typeface="Arial"/>
              <a:sym typeface="Arial"/>
            </a:endParaRPr>
          </a:p>
        </p:txBody>
      </p:sp>
      <p:sp>
        <p:nvSpPr>
          <p:cNvPr id="181" name="Google Shape;181;p11"/>
          <p:cNvSpPr/>
          <p:nvPr/>
        </p:nvSpPr>
        <p:spPr>
          <a:xfrm>
            <a:off x="11658811" y="6310100"/>
            <a:ext cx="678000" cy="678000"/>
          </a:xfrm>
          <a:prstGeom prst="ellipse">
            <a:avLst/>
          </a:prstGeom>
          <a:solidFill>
            <a:srgbClr val="E8004C">
              <a:alpha val="86670"/>
            </a:srgbClr>
          </a:solidFill>
          <a:ln>
            <a:noFill/>
          </a:ln>
        </p:spPr>
        <p:txBody>
          <a:bodyPr spcFirstLastPara="1" wrap="square" lIns="121897" tIns="121897" rIns="121897" bIns="121897" anchor="ctr" anchorCtr="0">
            <a:noAutofit/>
          </a:bodyPr>
          <a:lstStyle/>
          <a:p>
            <a:pPr defTabSz="914400">
              <a:buClr>
                <a:srgbClr val="000000"/>
              </a:buClr>
              <a:buFont typeface="Arial"/>
              <a:buNone/>
            </a:pPr>
            <a:endParaRPr kern="0">
              <a:solidFill>
                <a:srgbClr val="000000"/>
              </a:solidFill>
              <a:cs typeface="Arial"/>
              <a:sym typeface="Arial"/>
            </a:endParaRPr>
          </a:p>
        </p:txBody>
      </p:sp>
      <p:sp>
        <p:nvSpPr>
          <p:cNvPr id="182" name="Google Shape;182;p11"/>
          <p:cNvSpPr/>
          <p:nvPr/>
        </p:nvSpPr>
        <p:spPr>
          <a:xfrm>
            <a:off x="10548235" y="-107567"/>
            <a:ext cx="406400" cy="406400"/>
          </a:xfrm>
          <a:prstGeom prst="donut">
            <a:avLst>
              <a:gd name="adj" fmla="val 30568"/>
            </a:avLst>
          </a:prstGeom>
          <a:solidFill>
            <a:srgbClr val="65BB48">
              <a:alpha val="86670"/>
            </a:srgbClr>
          </a:solidFill>
          <a:ln>
            <a:noFill/>
          </a:ln>
        </p:spPr>
        <p:txBody>
          <a:bodyPr spcFirstLastPara="1" wrap="square" lIns="121897" tIns="121897" rIns="121897" bIns="121897" anchor="ctr" anchorCtr="0">
            <a:noAutofit/>
          </a:bodyPr>
          <a:lstStyle/>
          <a:p>
            <a:pPr defTabSz="914400">
              <a:buClr>
                <a:srgbClr val="000000"/>
              </a:buClr>
              <a:buFont typeface="Arial"/>
              <a:buNone/>
            </a:pPr>
            <a:endParaRPr kern="0">
              <a:solidFill>
                <a:srgbClr val="000000"/>
              </a:solidFill>
              <a:cs typeface="Arial"/>
              <a:sym typeface="Arial"/>
            </a:endParaRPr>
          </a:p>
        </p:txBody>
      </p:sp>
      <p:sp>
        <p:nvSpPr>
          <p:cNvPr id="183" name="Google Shape;183;p11"/>
          <p:cNvSpPr/>
          <p:nvPr/>
        </p:nvSpPr>
        <p:spPr>
          <a:xfrm>
            <a:off x="11599164" y="-508500"/>
            <a:ext cx="780800" cy="780800"/>
          </a:xfrm>
          <a:prstGeom prst="ellipse">
            <a:avLst/>
          </a:prstGeom>
          <a:solidFill>
            <a:srgbClr val="F8BB00">
              <a:alpha val="86670"/>
            </a:srgbClr>
          </a:solidFill>
          <a:ln>
            <a:noFill/>
          </a:ln>
        </p:spPr>
        <p:txBody>
          <a:bodyPr spcFirstLastPara="1" wrap="square" lIns="121897" tIns="121897" rIns="121897" bIns="121897" anchor="ctr" anchorCtr="0">
            <a:noAutofit/>
          </a:bodyPr>
          <a:lstStyle/>
          <a:p>
            <a:pPr defTabSz="914400">
              <a:buClr>
                <a:srgbClr val="000000"/>
              </a:buClr>
              <a:buFont typeface="Arial"/>
              <a:buNone/>
            </a:pPr>
            <a:endParaRPr kern="0">
              <a:solidFill>
                <a:srgbClr val="000000"/>
              </a:solidFill>
              <a:cs typeface="Arial"/>
              <a:sym typeface="Arial"/>
            </a:endParaRPr>
          </a:p>
        </p:txBody>
      </p:sp>
      <p:sp>
        <p:nvSpPr>
          <p:cNvPr id="184" name="Google Shape;184;p11"/>
          <p:cNvSpPr/>
          <p:nvPr/>
        </p:nvSpPr>
        <p:spPr>
          <a:xfrm>
            <a:off x="11835133" y="1583100"/>
            <a:ext cx="596000" cy="596000"/>
          </a:xfrm>
          <a:prstGeom prst="ellipse">
            <a:avLst/>
          </a:prstGeom>
          <a:solidFill>
            <a:srgbClr val="BBCD00">
              <a:alpha val="86670"/>
            </a:srgbClr>
          </a:solidFill>
          <a:ln>
            <a:noFill/>
          </a:ln>
        </p:spPr>
        <p:txBody>
          <a:bodyPr spcFirstLastPara="1" wrap="square" lIns="121897" tIns="121897" rIns="121897" bIns="121897" anchor="ctr" anchorCtr="0">
            <a:noAutofit/>
          </a:bodyPr>
          <a:lstStyle/>
          <a:p>
            <a:pPr defTabSz="914400">
              <a:buClr>
                <a:srgbClr val="000000"/>
              </a:buClr>
              <a:buFont typeface="Arial"/>
              <a:buNone/>
            </a:pPr>
            <a:endParaRPr kern="0">
              <a:solidFill>
                <a:srgbClr val="000000"/>
              </a:solidFill>
              <a:cs typeface="Arial"/>
              <a:sym typeface="Arial"/>
            </a:endParaRPr>
          </a:p>
        </p:txBody>
      </p:sp>
      <p:sp>
        <p:nvSpPr>
          <p:cNvPr id="185" name="Google Shape;185;p11"/>
          <p:cNvSpPr/>
          <p:nvPr/>
        </p:nvSpPr>
        <p:spPr>
          <a:xfrm>
            <a:off x="11459964" y="-733167"/>
            <a:ext cx="1059200" cy="1059200"/>
          </a:xfrm>
          <a:prstGeom prst="ellipse">
            <a:avLst/>
          </a:prstGeom>
          <a:noFill/>
          <a:ln w="9525" cap="flat" cmpd="sng">
            <a:solidFill>
              <a:srgbClr val="F8BB00"/>
            </a:solidFill>
            <a:prstDash val="dash"/>
            <a:round/>
            <a:headEnd type="none" w="sm" len="sm"/>
            <a:tailEnd type="none" w="sm" len="sm"/>
          </a:ln>
        </p:spPr>
        <p:txBody>
          <a:bodyPr spcFirstLastPara="1" wrap="square" lIns="121897" tIns="121897" rIns="121897" bIns="121897" anchor="ctr" anchorCtr="0">
            <a:noAutofit/>
          </a:bodyPr>
          <a:lstStyle/>
          <a:p>
            <a:pPr defTabSz="914400">
              <a:buClr>
                <a:srgbClr val="000000"/>
              </a:buClr>
              <a:buFont typeface="Arial"/>
              <a:buNone/>
            </a:pPr>
            <a:endParaRPr kern="0">
              <a:solidFill>
                <a:srgbClr val="000000"/>
              </a:solidFill>
              <a:cs typeface="Arial"/>
              <a:sym typeface="Arial"/>
            </a:endParaRPr>
          </a:p>
        </p:txBody>
      </p:sp>
      <p:sp>
        <p:nvSpPr>
          <p:cNvPr id="186" name="Google Shape;186;p11"/>
          <p:cNvSpPr/>
          <p:nvPr/>
        </p:nvSpPr>
        <p:spPr>
          <a:xfrm>
            <a:off x="-203200" y="5208395"/>
            <a:ext cx="406400" cy="406400"/>
          </a:xfrm>
          <a:prstGeom prst="ellipse">
            <a:avLst/>
          </a:prstGeom>
          <a:solidFill>
            <a:srgbClr val="00D1C6">
              <a:alpha val="86920"/>
            </a:srgbClr>
          </a:solidFill>
          <a:ln>
            <a:noFill/>
          </a:ln>
        </p:spPr>
        <p:txBody>
          <a:bodyPr spcFirstLastPara="1" wrap="square" lIns="121897" tIns="121897" rIns="121897" bIns="121897" anchor="ctr" anchorCtr="0">
            <a:noAutofit/>
          </a:bodyPr>
          <a:lstStyle/>
          <a:p>
            <a:pPr defTabSz="914400">
              <a:buClr>
                <a:srgbClr val="000000"/>
              </a:buClr>
              <a:buFont typeface="Arial"/>
              <a:buNone/>
            </a:pPr>
            <a:endParaRPr kern="0">
              <a:solidFill>
                <a:srgbClr val="000000"/>
              </a:solidFill>
              <a:cs typeface="Arial"/>
              <a:sym typeface="Arial"/>
            </a:endParaRPr>
          </a:p>
        </p:txBody>
      </p:sp>
    </p:spTree>
    <p:extLst>
      <p:ext uri="{BB962C8B-B14F-4D97-AF65-F5344CB8AC3E}">
        <p14:creationId xmlns:p14="http://schemas.microsoft.com/office/powerpoint/2010/main" val="26762820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CF61A69-B6BF-46D2-B6C6-0100665733A4}"/>
              </a:ext>
            </a:extLst>
          </p:cNvPr>
          <p:cNvSpPr>
            <a:spLocks noGrp="1"/>
          </p:cNvSpPr>
          <p:nvPr>
            <p:ph type="title"/>
          </p:nvPr>
        </p:nvSpPr>
        <p:spPr>
          <a:xfrm>
            <a:off x="838200" y="365125"/>
            <a:ext cx="10515600" cy="1325563"/>
          </a:xfrm>
          <a:prstGeom prst="rect">
            <a:avLst/>
          </a:prstGeom>
        </p:spPr>
        <p:txBody>
          <a:bodyPr lIns="91438" tIns="45719" rIns="91438" bIns="45719"/>
          <a:lstStyle/>
          <a:p>
            <a:r>
              <a:rPr lang="zh-CN" altLang="en-US"/>
              <a:t>单击此处编辑母版标题样式</a:t>
            </a:r>
          </a:p>
        </p:txBody>
      </p:sp>
      <p:sp>
        <p:nvSpPr>
          <p:cNvPr id="3" name="内容占位符 2">
            <a:extLst>
              <a:ext uri="{FF2B5EF4-FFF2-40B4-BE49-F238E27FC236}">
                <a16:creationId xmlns:a16="http://schemas.microsoft.com/office/drawing/2014/main" id="{660EA5E0-EA33-49E8-9107-822F39DFC51B}"/>
              </a:ext>
            </a:extLst>
          </p:cNvPr>
          <p:cNvSpPr>
            <a:spLocks noGrp="1"/>
          </p:cNvSpPr>
          <p:nvPr>
            <p:ph idx="1"/>
          </p:nvPr>
        </p:nvSpPr>
        <p:spPr>
          <a:xfrm>
            <a:off x="838200" y="1825625"/>
            <a:ext cx="10515600" cy="4351339"/>
          </a:xfrm>
          <a:prstGeom prst="rect">
            <a:avLst/>
          </a:prstGeom>
        </p:spPr>
        <p:txBody>
          <a:bodyPr lIns="91438" tIns="45719" rIns="91438" bIns="45719"/>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C652F91-261C-4FF2-91B5-FBD7498FE59F}"/>
              </a:ext>
            </a:extLst>
          </p:cNvPr>
          <p:cNvSpPr>
            <a:spLocks noGrp="1"/>
          </p:cNvSpPr>
          <p:nvPr>
            <p:ph type="dt" sz="half" idx="10"/>
          </p:nvPr>
        </p:nvSpPr>
        <p:spPr>
          <a:xfrm>
            <a:off x="838200" y="6356352"/>
            <a:ext cx="2743200" cy="365125"/>
          </a:xfrm>
          <a:prstGeom prst="rect">
            <a:avLst/>
          </a:prstGeom>
        </p:spPr>
        <p:txBody>
          <a:bodyPr lIns="91438" tIns="45719" rIns="91438" bIns="45719"/>
          <a:lstStyle/>
          <a:p>
            <a:fld id="{C29C64D2-274B-45A3-8200-54197C530B48}" type="datetimeFigureOut">
              <a:rPr lang="zh-CN" altLang="en-US" smtClean="0"/>
              <a:pPr/>
              <a:t>2025/9/17</a:t>
            </a:fld>
            <a:endParaRPr lang="zh-CN" altLang="en-US"/>
          </a:p>
        </p:txBody>
      </p:sp>
      <p:sp>
        <p:nvSpPr>
          <p:cNvPr id="5" name="页脚占位符 4">
            <a:extLst>
              <a:ext uri="{FF2B5EF4-FFF2-40B4-BE49-F238E27FC236}">
                <a16:creationId xmlns:a16="http://schemas.microsoft.com/office/drawing/2014/main" id="{32C083FA-CE2B-40B0-B091-5AD493EDFE4D}"/>
              </a:ext>
            </a:extLst>
          </p:cNvPr>
          <p:cNvSpPr>
            <a:spLocks noGrp="1"/>
          </p:cNvSpPr>
          <p:nvPr>
            <p:ph type="ftr" sz="quarter" idx="11"/>
          </p:nvPr>
        </p:nvSpPr>
        <p:spPr>
          <a:xfrm>
            <a:off x="4038600" y="6356352"/>
            <a:ext cx="4114800" cy="365125"/>
          </a:xfrm>
          <a:prstGeom prst="rect">
            <a:avLst/>
          </a:prstGeom>
        </p:spPr>
        <p:txBody>
          <a:bodyPr lIns="91438" tIns="45719" rIns="91438" bIns="45719"/>
          <a:lstStyle/>
          <a:p>
            <a:endParaRPr lang="zh-CN" altLang="en-US"/>
          </a:p>
        </p:txBody>
      </p:sp>
      <p:sp>
        <p:nvSpPr>
          <p:cNvPr id="6" name="灯片编号占位符 5">
            <a:extLst>
              <a:ext uri="{FF2B5EF4-FFF2-40B4-BE49-F238E27FC236}">
                <a16:creationId xmlns:a16="http://schemas.microsoft.com/office/drawing/2014/main" id="{F566D68D-8614-4748-881C-39842A82EC99}"/>
              </a:ext>
            </a:extLst>
          </p:cNvPr>
          <p:cNvSpPr>
            <a:spLocks noGrp="1"/>
          </p:cNvSpPr>
          <p:nvPr>
            <p:ph type="sldNum" sz="quarter" idx="12"/>
          </p:nvPr>
        </p:nvSpPr>
        <p:spPr>
          <a:xfrm>
            <a:off x="8610600" y="6356352"/>
            <a:ext cx="2743200" cy="365125"/>
          </a:xfrm>
          <a:prstGeom prst="rect">
            <a:avLst/>
          </a:prstGeom>
        </p:spPr>
        <p:txBody>
          <a:bodyPr lIns="91438" tIns="45719" rIns="91438" bIns="45719"/>
          <a:lstStyle/>
          <a:p>
            <a:fld id="{38DEB520-2D59-4F6B-9AE7-E477211A8885}" type="slidenum">
              <a:rPr lang="zh-CN" altLang="en-US" smtClean="0"/>
              <a:pPr/>
              <a:t>‹#›</a:t>
            </a:fld>
            <a:endParaRPr lang="zh-CN" altLang="en-US"/>
          </a:p>
        </p:txBody>
      </p:sp>
    </p:spTree>
    <p:extLst>
      <p:ext uri="{BB962C8B-B14F-4D97-AF65-F5344CB8AC3E}">
        <p14:creationId xmlns:p14="http://schemas.microsoft.com/office/powerpoint/2010/main" val="1869697373"/>
      </p:ext>
    </p:extLst>
  </p:cSld>
  <p:clrMapOvr>
    <a:masterClrMapping/>
  </p:clrMapOvr>
  <p:transition spd="slow" advClick="0" advTm="200">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Completely blank">
  <p:cSld name="Completely blank">
    <p:spTree>
      <p:nvGrpSpPr>
        <p:cNvPr id="1" name="Shape 188"/>
        <p:cNvGrpSpPr/>
        <p:nvPr/>
      </p:nvGrpSpPr>
      <p:grpSpPr>
        <a:xfrm>
          <a:off x="0" y="0"/>
          <a:ext cx="0" cy="0"/>
          <a:chOff x="0" y="0"/>
          <a:chExt cx="0" cy="0"/>
        </a:xfrm>
      </p:grpSpPr>
      <p:sp>
        <p:nvSpPr>
          <p:cNvPr id="190" name="Google Shape;190;p12"/>
          <p:cNvSpPr txBox="1">
            <a:spLocks noGrp="1"/>
          </p:cNvSpPr>
          <p:nvPr>
            <p:ph type="sldNum" idx="12"/>
          </p:nvPr>
        </p:nvSpPr>
        <p:spPr>
          <a:xfrm>
            <a:off x="5782800" y="6335500"/>
            <a:ext cx="626400" cy="522000"/>
          </a:xfrm>
          <a:prstGeom prst="rect">
            <a:avLst/>
          </a:prstGeom>
        </p:spPr>
        <p:txBody>
          <a:bodyPr spcFirstLastPara="1" wrap="square" lIns="121897" tIns="121897" rIns="121897" bIns="121897" anchor="t" anchorCtr="0">
            <a:noAutofit/>
          </a:bodyPr>
          <a:lstStyle>
            <a:lvl1pPr lvl="0" algn="ctr" rtl="0">
              <a:buNone/>
              <a:defRPr/>
            </a:lvl1pPr>
            <a:lvl2pPr lvl="1" algn="ctr" rtl="0">
              <a:buNone/>
              <a:defRPr/>
            </a:lvl2pPr>
            <a:lvl3pPr lvl="2" algn="ctr" rtl="0">
              <a:buNone/>
              <a:defRPr/>
            </a:lvl3pPr>
            <a:lvl4pPr lvl="3" algn="ctr" rtl="0">
              <a:buNone/>
              <a:defRPr/>
            </a:lvl4pPr>
            <a:lvl5pPr lvl="4" algn="ctr" rtl="0">
              <a:buNone/>
              <a:defRPr/>
            </a:lvl5pPr>
            <a:lvl6pPr lvl="5" algn="ctr" rtl="0">
              <a:buNone/>
              <a:defRPr/>
            </a:lvl6pPr>
            <a:lvl7pPr lvl="6" algn="ctr" rtl="0">
              <a:buNone/>
              <a:defRPr/>
            </a:lvl7pPr>
            <a:lvl8pPr lvl="7" algn="ctr" rtl="0">
              <a:buNone/>
              <a:defRPr/>
            </a:lvl8pPr>
            <a:lvl9pPr lvl="8" algn="ctr"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89321989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Completely blank" preserve="1">
  <p:cSld name="1_Completely blank">
    <p:spTree>
      <p:nvGrpSpPr>
        <p:cNvPr id="1" name="Shape 188"/>
        <p:cNvGrpSpPr/>
        <p:nvPr/>
      </p:nvGrpSpPr>
      <p:grpSpPr>
        <a:xfrm>
          <a:off x="0" y="0"/>
          <a:ext cx="0" cy="0"/>
          <a:chOff x="0" y="0"/>
          <a:chExt cx="0" cy="0"/>
        </a:xfrm>
      </p:grpSpPr>
      <p:sp>
        <p:nvSpPr>
          <p:cNvPr id="189" name="Google Shape;189;p12"/>
          <p:cNvSpPr/>
          <p:nvPr/>
        </p:nvSpPr>
        <p:spPr>
          <a:xfrm>
            <a:off x="558800" y="-2108200"/>
            <a:ext cx="11074400" cy="11074400"/>
          </a:xfrm>
          <a:prstGeom prst="ellipse">
            <a:avLst/>
          </a:prstGeom>
          <a:noFill/>
          <a:ln w="9525" cap="flat" cmpd="sng">
            <a:solidFill>
              <a:srgbClr val="A1BECC"/>
            </a:solidFill>
            <a:prstDash val="dash"/>
            <a:round/>
            <a:headEnd type="none" w="sm" len="sm"/>
            <a:tailEnd type="none" w="sm" len="sm"/>
          </a:ln>
        </p:spPr>
        <p:txBody>
          <a:bodyPr spcFirstLastPara="1" wrap="square" lIns="121897" tIns="121897" rIns="121897" bIns="121897" anchor="ctr" anchorCtr="0">
            <a:noAutofit/>
          </a:bodyPr>
          <a:lstStyle/>
          <a:p>
            <a:pPr defTabSz="914400">
              <a:buClr>
                <a:srgbClr val="000000"/>
              </a:buClr>
              <a:buFont typeface="Arial"/>
              <a:buNone/>
            </a:pPr>
            <a:endParaRPr kern="0">
              <a:solidFill>
                <a:srgbClr val="000000"/>
              </a:solidFill>
              <a:cs typeface="Arial"/>
              <a:sym typeface="Arial"/>
            </a:endParaRPr>
          </a:p>
        </p:txBody>
      </p:sp>
      <p:sp>
        <p:nvSpPr>
          <p:cNvPr id="190" name="Google Shape;190;p12"/>
          <p:cNvSpPr txBox="1">
            <a:spLocks noGrp="1"/>
          </p:cNvSpPr>
          <p:nvPr>
            <p:ph type="sldNum" idx="12"/>
          </p:nvPr>
        </p:nvSpPr>
        <p:spPr>
          <a:xfrm>
            <a:off x="5782800" y="6335500"/>
            <a:ext cx="626400" cy="522000"/>
          </a:xfrm>
          <a:prstGeom prst="rect">
            <a:avLst/>
          </a:prstGeom>
        </p:spPr>
        <p:txBody>
          <a:bodyPr spcFirstLastPara="1" wrap="square" lIns="121897" tIns="121897" rIns="121897" bIns="121897" anchor="t" anchorCtr="0">
            <a:noAutofit/>
          </a:bodyPr>
          <a:lstStyle>
            <a:lvl1pPr lvl="0" algn="ctr" rtl="0">
              <a:buNone/>
              <a:defRPr/>
            </a:lvl1pPr>
            <a:lvl2pPr lvl="1" algn="ctr" rtl="0">
              <a:buNone/>
              <a:defRPr/>
            </a:lvl2pPr>
            <a:lvl3pPr lvl="2" algn="ctr" rtl="0">
              <a:buNone/>
              <a:defRPr/>
            </a:lvl3pPr>
            <a:lvl4pPr lvl="3" algn="ctr" rtl="0">
              <a:buNone/>
              <a:defRPr/>
            </a:lvl4pPr>
            <a:lvl5pPr lvl="4" algn="ctr" rtl="0">
              <a:buNone/>
              <a:defRPr/>
            </a:lvl5pPr>
            <a:lvl6pPr lvl="5" algn="ctr" rtl="0">
              <a:buNone/>
              <a:defRPr/>
            </a:lvl6pPr>
            <a:lvl7pPr lvl="6" algn="ctr" rtl="0">
              <a:buNone/>
              <a:defRPr/>
            </a:lvl7pPr>
            <a:lvl8pPr lvl="7" algn="ctr" rtl="0">
              <a:buNone/>
              <a:defRPr/>
            </a:lvl8pPr>
            <a:lvl9pPr lvl="8" algn="ctr"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7590447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a:xfrm>
            <a:off x="609600" y="6356356"/>
            <a:ext cx="2844800" cy="365125"/>
          </a:xfrm>
          <a:prstGeom prst="rect">
            <a:avLst/>
          </a:prstGeom>
        </p:spPr>
        <p:txBody>
          <a:bodyPr lIns="91438" tIns="45719" rIns="91438" bIns="45719"/>
          <a:lstStyle/>
          <a:p>
            <a:pPr defTabSz="914400">
              <a:buClr>
                <a:srgbClr val="000000"/>
              </a:buClr>
              <a:buFont typeface="Arial"/>
              <a:buNone/>
            </a:pPr>
            <a:fld id="{E6250C53-E6FC-4860-A9B1-3C9201ED5473}" type="datetimeFigureOut">
              <a:rPr lang="en-US" kern="0" smtClean="0">
                <a:solidFill>
                  <a:srgbClr val="000000"/>
                </a:solidFill>
                <a:cs typeface="Arial"/>
                <a:sym typeface="Arial"/>
              </a:rPr>
              <a:pPr defTabSz="914400">
                <a:buClr>
                  <a:srgbClr val="000000"/>
                </a:buClr>
                <a:buFont typeface="Arial"/>
                <a:buNone/>
              </a:pPr>
              <a:t>17/9/2025</a:t>
            </a:fld>
            <a:endParaRPr lang="en-US" kern="0">
              <a:solidFill>
                <a:srgbClr val="000000"/>
              </a:solidFill>
              <a:cs typeface="Arial"/>
              <a:sym typeface="Arial"/>
            </a:endParaRPr>
          </a:p>
        </p:txBody>
      </p:sp>
      <p:sp>
        <p:nvSpPr>
          <p:cNvPr id="4" name="Footer Placeholder 3"/>
          <p:cNvSpPr>
            <a:spLocks noGrp="1"/>
          </p:cNvSpPr>
          <p:nvPr>
            <p:ph type="ftr" sz="quarter" idx="11"/>
          </p:nvPr>
        </p:nvSpPr>
        <p:spPr>
          <a:xfrm>
            <a:off x="4165600" y="6356356"/>
            <a:ext cx="3860800" cy="365125"/>
          </a:xfrm>
          <a:prstGeom prst="rect">
            <a:avLst/>
          </a:prstGeom>
        </p:spPr>
        <p:txBody>
          <a:bodyPr lIns="91438" tIns="45719" rIns="91438" bIns="45719"/>
          <a:lstStyle/>
          <a:p>
            <a:pPr defTabSz="914400">
              <a:buClr>
                <a:srgbClr val="000000"/>
              </a:buClr>
              <a:buFont typeface="Arial"/>
              <a:buNone/>
            </a:pPr>
            <a:endParaRPr lang="en-US" kern="0">
              <a:solidFill>
                <a:srgbClr val="000000"/>
              </a:solidFill>
              <a:cs typeface="Arial"/>
              <a:sym typeface="Arial"/>
            </a:endParaRPr>
          </a:p>
        </p:txBody>
      </p:sp>
      <p:sp>
        <p:nvSpPr>
          <p:cNvPr id="5" name="Slide Number Placeholder 4"/>
          <p:cNvSpPr>
            <a:spLocks noGrp="1"/>
          </p:cNvSpPr>
          <p:nvPr>
            <p:ph type="sldNum" sz="quarter" idx="12"/>
          </p:nvPr>
        </p:nvSpPr>
        <p:spPr/>
        <p:txBody>
          <a:bodyPr/>
          <a:lstStyle/>
          <a:p>
            <a:fld id="{2DBE82BF-7A63-4092-A173-96B01956E7D7}" type="slidenum">
              <a:rPr lang="en-US" smtClean="0"/>
              <a:pPr/>
              <a:t>‹#›</a:t>
            </a:fld>
            <a:endParaRPr lang="en-US"/>
          </a:p>
        </p:txBody>
      </p:sp>
    </p:spTree>
    <p:extLst>
      <p:ext uri="{BB962C8B-B14F-4D97-AF65-F5344CB8AC3E}">
        <p14:creationId xmlns:p14="http://schemas.microsoft.com/office/powerpoint/2010/main" val="14381969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758A49-81E5-41AC-A3EB-397C85832DA9}"/>
              </a:ext>
            </a:extLst>
          </p:cNvPr>
          <p:cNvSpPr>
            <a:spLocks noGrp="1"/>
          </p:cNvSpPr>
          <p:nvPr>
            <p:ph type="title"/>
          </p:nvPr>
        </p:nvSpPr>
        <p:spPr>
          <a:xfrm>
            <a:off x="838200" y="365125"/>
            <a:ext cx="10515600" cy="1325563"/>
          </a:xfrm>
          <a:prstGeom prst="rect">
            <a:avLst/>
          </a:prstGeom>
        </p:spPr>
        <p:txBody>
          <a:bodyPr lIns="91438" tIns="45719" rIns="91438" bIns="45719"/>
          <a:lstStyle/>
          <a:p>
            <a:r>
              <a:rPr lang="en-US"/>
              <a:t>Click to edit Master title style</a:t>
            </a:r>
          </a:p>
        </p:txBody>
      </p:sp>
      <p:sp>
        <p:nvSpPr>
          <p:cNvPr id="3" name="Date Placeholder 2">
            <a:extLst>
              <a:ext uri="{FF2B5EF4-FFF2-40B4-BE49-F238E27FC236}">
                <a16:creationId xmlns:a16="http://schemas.microsoft.com/office/drawing/2014/main" id="{03DB4C0A-66C3-4179-A5A7-6192BBA801D5}"/>
              </a:ext>
            </a:extLst>
          </p:cNvPr>
          <p:cNvSpPr>
            <a:spLocks noGrp="1"/>
          </p:cNvSpPr>
          <p:nvPr>
            <p:ph type="dt" sz="half" idx="10"/>
          </p:nvPr>
        </p:nvSpPr>
        <p:spPr>
          <a:xfrm>
            <a:off x="838200" y="6356351"/>
            <a:ext cx="2743200" cy="365125"/>
          </a:xfrm>
          <a:prstGeom prst="rect">
            <a:avLst/>
          </a:prstGeom>
        </p:spPr>
        <p:txBody>
          <a:bodyPr lIns="91438" tIns="45719" rIns="91438" bIns="45719"/>
          <a:lstStyle/>
          <a:p>
            <a:fld id="{E6250C53-E6FC-4860-A9B1-3C9201ED5473}" type="datetimeFigureOut">
              <a:rPr lang="en-US" smtClean="0"/>
              <a:t>17/9/2025</a:t>
            </a:fld>
            <a:endParaRPr lang="en-US"/>
          </a:p>
        </p:txBody>
      </p:sp>
      <p:sp>
        <p:nvSpPr>
          <p:cNvPr id="4" name="Footer Placeholder 3">
            <a:extLst>
              <a:ext uri="{FF2B5EF4-FFF2-40B4-BE49-F238E27FC236}">
                <a16:creationId xmlns:a16="http://schemas.microsoft.com/office/drawing/2014/main" id="{00847B27-F97B-4965-9BC7-DA84914918F4}"/>
              </a:ext>
            </a:extLst>
          </p:cNvPr>
          <p:cNvSpPr>
            <a:spLocks noGrp="1"/>
          </p:cNvSpPr>
          <p:nvPr>
            <p:ph type="ftr" sz="quarter" idx="11"/>
          </p:nvPr>
        </p:nvSpPr>
        <p:spPr>
          <a:xfrm>
            <a:off x="4038600" y="6356351"/>
            <a:ext cx="4114800" cy="365125"/>
          </a:xfrm>
          <a:prstGeom prst="rect">
            <a:avLst/>
          </a:prstGeom>
        </p:spPr>
        <p:txBody>
          <a:bodyPr lIns="91438" tIns="45719" rIns="91438" bIns="45719"/>
          <a:lstStyle/>
          <a:p>
            <a:endParaRPr lang="en-US"/>
          </a:p>
        </p:txBody>
      </p:sp>
      <p:sp>
        <p:nvSpPr>
          <p:cNvPr id="5" name="Slide Number Placeholder 4">
            <a:extLst>
              <a:ext uri="{FF2B5EF4-FFF2-40B4-BE49-F238E27FC236}">
                <a16:creationId xmlns:a16="http://schemas.microsoft.com/office/drawing/2014/main" id="{58C87211-B034-4A70-82B3-18CA89527064}"/>
              </a:ext>
            </a:extLst>
          </p:cNvPr>
          <p:cNvSpPr>
            <a:spLocks noGrp="1"/>
          </p:cNvSpPr>
          <p:nvPr>
            <p:ph type="sldNum" sz="quarter" idx="12"/>
          </p:nvPr>
        </p:nvSpPr>
        <p:spPr>
          <a:xfrm>
            <a:off x="8610600" y="6356351"/>
            <a:ext cx="2743200" cy="365125"/>
          </a:xfrm>
          <a:prstGeom prst="rect">
            <a:avLst/>
          </a:prstGeom>
        </p:spPr>
        <p:txBody>
          <a:bodyPr lIns="91438" tIns="45719" rIns="91438" bIns="45719"/>
          <a:lstStyle/>
          <a:p>
            <a:fld id="{2DBE82BF-7A63-4092-A173-96B01956E7D7}" type="slidenum">
              <a:rPr lang="en-US" smtClean="0"/>
              <a:t>‹#›</a:t>
            </a:fld>
            <a:endParaRPr lang="en-US"/>
          </a:p>
        </p:txBody>
      </p:sp>
    </p:spTree>
    <p:extLst>
      <p:ext uri="{BB962C8B-B14F-4D97-AF65-F5344CB8AC3E}">
        <p14:creationId xmlns:p14="http://schemas.microsoft.com/office/powerpoint/2010/main" val="8862874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Text Layout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BF7CBC-CC93-4AB3-9D46-61075505816B}"/>
              </a:ext>
            </a:extLst>
          </p:cNvPr>
          <p:cNvSpPr>
            <a:spLocks noGrp="1"/>
          </p:cNvSpPr>
          <p:nvPr>
            <p:ph type="title"/>
          </p:nvPr>
        </p:nvSpPr>
        <p:spPr>
          <a:xfrm>
            <a:off x="360001" y="360000"/>
            <a:ext cx="6993300" cy="540000"/>
          </a:xfrm>
          <a:prstGeom prst="rect">
            <a:avLst/>
          </a:prstGeom>
        </p:spPr>
        <p:txBody>
          <a:bodyPr lIns="91438" tIns="45719" rIns="91438" bIns="45719"/>
          <a:lstStyle/>
          <a:p>
            <a:r>
              <a:rPr lang="en-US" noProof="0"/>
              <a:t>Click to edit Master title style</a:t>
            </a:r>
          </a:p>
        </p:txBody>
      </p:sp>
      <p:sp>
        <p:nvSpPr>
          <p:cNvPr id="16" name="Subtitle">
            <a:extLst>
              <a:ext uri="{FF2B5EF4-FFF2-40B4-BE49-F238E27FC236}">
                <a16:creationId xmlns:a16="http://schemas.microsoft.com/office/drawing/2014/main" id="{152317FE-88B5-4D1F-AECF-DA69D6779BEA}"/>
              </a:ext>
            </a:extLst>
          </p:cNvPr>
          <p:cNvSpPr>
            <a:spLocks noGrp="1"/>
          </p:cNvSpPr>
          <p:nvPr>
            <p:ph type="body" sz="quarter" idx="12" hasCustomPrompt="1"/>
          </p:nvPr>
        </p:nvSpPr>
        <p:spPr>
          <a:xfrm>
            <a:off x="360365" y="1080000"/>
            <a:ext cx="6992937" cy="360363"/>
          </a:xfrm>
          <a:prstGeom prst="rect">
            <a:avLst/>
          </a:prstGeom>
        </p:spPr>
        <p:txBody>
          <a:bodyPr lIns="91438" tIns="45719" rIns="91438" bIns="45719"/>
          <a:lstStyle>
            <a:lvl1pPr marL="0" indent="0">
              <a:buNone/>
              <a:defRPr sz="2100"/>
            </a:lvl1pPr>
          </a:lstStyle>
          <a:p>
            <a:pPr lvl="0"/>
            <a:r>
              <a:rPr lang="en-US" noProof="0"/>
              <a:t>Subtitle</a:t>
            </a:r>
          </a:p>
        </p:txBody>
      </p:sp>
      <p:sp>
        <p:nvSpPr>
          <p:cNvPr id="3" name="Left Col">
            <a:extLst>
              <a:ext uri="{FF2B5EF4-FFF2-40B4-BE49-F238E27FC236}">
                <a16:creationId xmlns:a16="http://schemas.microsoft.com/office/drawing/2014/main" id="{49529B8D-BAD9-4E6D-82F7-0275D8195AA9}"/>
              </a:ext>
            </a:extLst>
          </p:cNvPr>
          <p:cNvSpPr>
            <a:spLocks noGrp="1"/>
          </p:cNvSpPr>
          <p:nvPr>
            <p:ph sz="half" idx="1"/>
          </p:nvPr>
        </p:nvSpPr>
        <p:spPr>
          <a:xfrm>
            <a:off x="360000" y="1620000"/>
            <a:ext cx="6992936" cy="4500000"/>
          </a:xfrm>
          <a:prstGeom prst="rect">
            <a:avLst/>
          </a:prstGeom>
        </p:spPr>
        <p:txBody>
          <a:bodyPr lIns="91438" tIns="45719" rIns="91438" bIns="45719"/>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Picture Placeholder 5">
            <a:extLst>
              <a:ext uri="{FF2B5EF4-FFF2-40B4-BE49-F238E27FC236}">
                <a16:creationId xmlns:a16="http://schemas.microsoft.com/office/drawing/2014/main" id="{3B63572F-04A5-456D-9066-1A65AFF5E685}"/>
              </a:ext>
            </a:extLst>
          </p:cNvPr>
          <p:cNvSpPr>
            <a:spLocks noGrp="1"/>
          </p:cNvSpPr>
          <p:nvPr>
            <p:ph type="pic" sz="quarter" idx="13" hasCustomPrompt="1"/>
          </p:nvPr>
        </p:nvSpPr>
        <p:spPr>
          <a:xfrm>
            <a:off x="7804149" y="1"/>
            <a:ext cx="4387851" cy="6679488"/>
          </a:xfrm>
          <a:prstGeom prst="rect">
            <a:avLst/>
          </a:prstGeom>
          <a:solidFill>
            <a:schemeClr val="bg1">
              <a:lumMod val="95000"/>
            </a:schemeClr>
          </a:solidFill>
        </p:spPr>
        <p:txBody>
          <a:bodyPr lIns="91438" tIns="45719" rIns="91438" bIns="45719" anchor="ctr"/>
          <a:lstStyle>
            <a:lvl1pPr marL="0" indent="0" algn="ctr">
              <a:buNone/>
              <a:defRPr sz="1600" i="1">
                <a:latin typeface="Times New Roman" panose="02020603050405020304" pitchFamily="18" charset="0"/>
                <a:cs typeface="Times New Roman" panose="02020603050405020304" pitchFamily="18" charset="0"/>
              </a:defRPr>
            </a:lvl1pPr>
          </a:lstStyle>
          <a:p>
            <a:r>
              <a:rPr lang="en-US" noProof="0"/>
              <a:t>Insert or Drag and Drop your Image</a:t>
            </a:r>
          </a:p>
        </p:txBody>
      </p:sp>
      <p:sp>
        <p:nvSpPr>
          <p:cNvPr id="4" name="Footer Placeholder 3">
            <a:extLst>
              <a:ext uri="{FF2B5EF4-FFF2-40B4-BE49-F238E27FC236}">
                <a16:creationId xmlns:a16="http://schemas.microsoft.com/office/drawing/2014/main" id="{BC263EBA-2C46-40FB-9D48-819ED0C8994F}"/>
              </a:ext>
            </a:extLst>
          </p:cNvPr>
          <p:cNvSpPr>
            <a:spLocks noGrp="1"/>
          </p:cNvSpPr>
          <p:nvPr>
            <p:ph type="ftr" sz="quarter" idx="14"/>
          </p:nvPr>
        </p:nvSpPr>
        <p:spPr>
          <a:xfrm>
            <a:off x="360001" y="6483330"/>
            <a:ext cx="2378439" cy="187367"/>
          </a:xfrm>
          <a:prstGeom prst="rect">
            <a:avLst/>
          </a:prstGeom>
        </p:spPr>
        <p:txBody>
          <a:bodyPr lIns="91438" tIns="45719" rIns="91438" bIns="45719"/>
          <a:lstStyle/>
          <a:p>
            <a:r>
              <a:rPr lang="en-US" noProof="0"/>
              <a:t>Add a footer</a:t>
            </a:r>
          </a:p>
        </p:txBody>
      </p:sp>
      <p:sp>
        <p:nvSpPr>
          <p:cNvPr id="5" name="Slide Number Placeholder 4">
            <a:extLst>
              <a:ext uri="{FF2B5EF4-FFF2-40B4-BE49-F238E27FC236}">
                <a16:creationId xmlns:a16="http://schemas.microsoft.com/office/drawing/2014/main" id="{719230BC-20AB-4DD9-AF5C-47BA72E56986}"/>
              </a:ext>
            </a:extLst>
          </p:cNvPr>
          <p:cNvSpPr>
            <a:spLocks noGrp="1"/>
          </p:cNvSpPr>
          <p:nvPr>
            <p:ph type="sldNum" sz="quarter" idx="15"/>
          </p:nvPr>
        </p:nvSpPr>
        <p:spPr>
          <a:xfrm>
            <a:off x="11594400" y="6678000"/>
            <a:ext cx="597600" cy="144000"/>
          </a:xfrm>
          <a:prstGeom prst="rect">
            <a:avLst/>
          </a:prstGeom>
        </p:spPr>
        <p:txBody>
          <a:bodyPr lIns="91438" tIns="45719" rIns="91438" bIns="45719"/>
          <a:lstStyle/>
          <a:p>
            <a:fld id="{058DB212-BFA2-403F-85EF-DFD3FF6D973A}" type="slidenum">
              <a:rPr lang="en-US" noProof="0" smtClean="0"/>
              <a:pPr/>
              <a:t>‹#›</a:t>
            </a:fld>
            <a:endParaRPr lang="en-US" noProof="0"/>
          </a:p>
        </p:txBody>
      </p:sp>
    </p:spTree>
    <p:extLst>
      <p:ext uri="{BB962C8B-B14F-4D97-AF65-F5344CB8AC3E}">
        <p14:creationId xmlns:p14="http://schemas.microsoft.com/office/powerpoint/2010/main" val="1373254283"/>
      </p:ext>
    </p:extLst>
  </p:cSld>
  <p:clrMapOvr>
    <a:masterClrMapping/>
  </p:clrMapOvr>
  <mc:AlternateContent xmlns:mc="http://schemas.openxmlformats.org/markup-compatibility/2006" xmlns:p14="http://schemas.microsoft.com/office/powerpoint/2010/main">
    <mc:Choice Requires="p14">
      <p:transition spd="slow" advClick="0" advTm="5000">
        <p14:prism/>
      </p:transition>
    </mc:Choice>
    <mc:Fallback xmlns="">
      <p:transition spd="slow" advClick="0" advTm="500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grpSp>
        <p:nvGrpSpPr>
          <p:cNvPr id="3" name="组合 2" hidden="1"/>
          <p:cNvGrpSpPr>
            <a:grpSpLocks noChangeAspect="1"/>
          </p:cNvGrpSpPr>
          <p:nvPr userDrawn="1"/>
        </p:nvGrpSpPr>
        <p:grpSpPr>
          <a:xfrm>
            <a:off x="1090268" y="365400"/>
            <a:ext cx="708133" cy="720000"/>
            <a:chOff x="988669" y="328389"/>
            <a:chExt cx="796511" cy="809858"/>
          </a:xfrm>
        </p:grpSpPr>
        <p:pic>
          <p:nvPicPr>
            <p:cNvPr id="83"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988669" y="328389"/>
              <a:ext cx="796511" cy="68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16" name="椭圆 715"/>
            <p:cNvSpPr>
              <a:spLocks noChangeAspect="1"/>
            </p:cNvSpPr>
            <p:nvPr userDrawn="1"/>
          </p:nvSpPr>
          <p:spPr>
            <a:xfrm>
              <a:off x="1164042" y="958247"/>
              <a:ext cx="445765" cy="180000"/>
            </a:xfrm>
            <a:prstGeom prst="ellipse">
              <a:avLst/>
            </a:prstGeom>
            <a:gradFill flip="none" rotWithShape="1">
              <a:gsLst>
                <a:gs pos="23000">
                  <a:schemeClr val="bg1">
                    <a:lumMod val="65000"/>
                    <a:alpha val="43000"/>
                  </a:schemeClr>
                </a:gs>
                <a:gs pos="100000">
                  <a:schemeClr val="bg1">
                    <a:lumMod val="95000"/>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900">
                <a:solidFill>
                  <a:prstClr val="white"/>
                </a:solidFill>
              </a:endParaRPr>
            </a:p>
          </p:txBody>
        </p:sp>
      </p:grpSp>
      <p:sp>
        <p:nvSpPr>
          <p:cNvPr id="28" name="文本框 27" hidden="1"/>
          <p:cNvSpPr txBox="1"/>
          <p:nvPr/>
        </p:nvSpPr>
        <p:spPr>
          <a:xfrm>
            <a:off x="7847436" y="6465811"/>
            <a:ext cx="1261880" cy="384719"/>
          </a:xfrm>
          <a:prstGeom prst="rect">
            <a:avLst/>
          </a:prstGeom>
          <a:noFill/>
        </p:spPr>
        <p:txBody>
          <a:bodyPr wrap="none" lIns="91438" tIns="45719" rIns="91438" bIns="45719" rtlCol="0">
            <a:spAutoFit/>
          </a:bodyPr>
          <a:lstStyle>
            <a:defPPr>
              <a:defRPr lang="zh-CN"/>
            </a:defPPr>
            <a:lvl1pPr>
              <a:defRPr>
                <a:solidFill>
                  <a:schemeClr val="accent1"/>
                </a:solidFill>
              </a:defRPr>
            </a:lvl1pPr>
          </a:lstStyle>
          <a:p>
            <a:r>
              <a:rPr lang="en-US" altLang="zh-CN" dirty="0">
                <a:solidFill>
                  <a:schemeClr val="accent4"/>
                </a:solidFill>
                <a:latin typeface="Bodoni MT" panose="02070803080606020203" pitchFamily="18" charset="0"/>
                <a:ea typeface="方正正中黑简体" panose="02000000000000000000" pitchFamily="2" charset="-122"/>
              </a:rPr>
              <a:t>@</a:t>
            </a:r>
            <a:r>
              <a:rPr lang="zh-CN" altLang="en-US" dirty="0">
                <a:solidFill>
                  <a:schemeClr val="accent4"/>
                </a:solidFill>
                <a:latin typeface="方正行楷简体" panose="03000509000000000000" pitchFamily="65" charset="-122"/>
                <a:ea typeface="方正行楷简体" panose="03000509000000000000" pitchFamily="65" charset="-122"/>
              </a:rPr>
              <a:t>雪原</a:t>
            </a:r>
            <a:r>
              <a:rPr lang="en-US" altLang="zh-CN" dirty="0">
                <a:solidFill>
                  <a:schemeClr val="accent4"/>
                </a:solidFill>
                <a:latin typeface="方正行楷简体" panose="03000509000000000000" pitchFamily="65" charset="-122"/>
                <a:ea typeface="方正行楷简体" panose="03000509000000000000" pitchFamily="65" charset="-122"/>
              </a:rPr>
              <a:t>PPT</a:t>
            </a:r>
            <a:endParaRPr lang="zh-CN" altLang="en-US" dirty="0">
              <a:solidFill>
                <a:schemeClr val="accent4"/>
              </a:solidFill>
              <a:latin typeface="方正行楷简体" panose="03000509000000000000" pitchFamily="65" charset="-122"/>
              <a:ea typeface="方正行楷简体" panose="03000509000000000000" pitchFamily="65" charset="-122"/>
            </a:endParaRPr>
          </a:p>
        </p:txBody>
      </p:sp>
      <p:sp>
        <p:nvSpPr>
          <p:cNvPr id="31" name="文本框 30" hidden="1"/>
          <p:cNvSpPr txBox="1"/>
          <p:nvPr/>
        </p:nvSpPr>
        <p:spPr>
          <a:xfrm>
            <a:off x="10147959" y="6465811"/>
            <a:ext cx="1624351" cy="384719"/>
          </a:xfrm>
          <a:prstGeom prst="rect">
            <a:avLst/>
          </a:prstGeom>
          <a:noFill/>
        </p:spPr>
        <p:txBody>
          <a:bodyPr wrap="none" lIns="91438" tIns="45719" rIns="91438" bIns="45719" rtlCol="0">
            <a:spAutoFit/>
          </a:bodyPr>
          <a:lstStyle>
            <a:defPPr>
              <a:defRPr lang="zh-CN"/>
            </a:defPPr>
            <a:lvl1pPr>
              <a:defRPr>
                <a:solidFill>
                  <a:schemeClr val="accent1"/>
                </a:solidFill>
              </a:defRPr>
            </a:lvl1pPr>
          </a:lstStyle>
          <a:p>
            <a:r>
              <a:rPr lang="en-US" altLang="zh-CN" sz="1900" kern="1200" dirty="0">
                <a:solidFill>
                  <a:schemeClr val="accent4"/>
                </a:solidFill>
                <a:latin typeface="Bodoni MT" panose="02070803080606020203" pitchFamily="18" charset="0"/>
                <a:ea typeface="方正正中黑简体" panose="02000000000000000000" pitchFamily="2" charset="-122"/>
                <a:cs typeface="+mn-cs"/>
              </a:rPr>
              <a:t>xyppt.yanj.cn</a:t>
            </a:r>
            <a:endParaRPr lang="zh-CN" altLang="en-US" sz="1900" kern="1200" dirty="0">
              <a:solidFill>
                <a:schemeClr val="accent4"/>
              </a:solidFill>
              <a:latin typeface="Bodoni MT" panose="02070803080606020203" pitchFamily="18" charset="0"/>
              <a:ea typeface="方正正中黑简体" panose="02000000000000000000" pitchFamily="2" charset="-122"/>
              <a:cs typeface="+mn-cs"/>
            </a:endParaRPr>
          </a:p>
        </p:txBody>
      </p:sp>
      <p:grpSp>
        <p:nvGrpSpPr>
          <p:cNvPr id="32" name="组合 31" hidden="1"/>
          <p:cNvGrpSpPr>
            <a:grpSpLocks noChangeAspect="1"/>
          </p:cNvGrpSpPr>
          <p:nvPr/>
        </p:nvGrpSpPr>
        <p:grpSpPr>
          <a:xfrm>
            <a:off x="9591190" y="6578476"/>
            <a:ext cx="461015" cy="144000"/>
            <a:chOff x="9167649" y="4366337"/>
            <a:chExt cx="654429" cy="216000"/>
          </a:xfrm>
        </p:grpSpPr>
        <p:sp>
          <p:nvSpPr>
            <p:cNvPr id="33" name="Freeform 5"/>
            <p:cNvSpPr/>
            <p:nvPr/>
          </p:nvSpPr>
          <p:spPr bwMode="auto">
            <a:xfrm>
              <a:off x="9681342" y="4366337"/>
              <a:ext cx="68103" cy="19729"/>
            </a:xfrm>
            <a:custGeom>
              <a:avLst/>
              <a:gdLst>
                <a:gd name="T0" fmla="*/ 88 w 197"/>
                <a:gd name="T1" fmla="*/ 0 h 57"/>
                <a:gd name="T2" fmla="*/ 122 w 197"/>
                <a:gd name="T3" fmla="*/ 0 h 57"/>
                <a:gd name="T4" fmla="*/ 121 w 197"/>
                <a:gd name="T5" fmla="*/ 10 h 57"/>
                <a:gd name="T6" fmla="*/ 197 w 197"/>
                <a:gd name="T7" fmla="*/ 10 h 57"/>
                <a:gd name="T8" fmla="*/ 191 w 197"/>
                <a:gd name="T9" fmla="*/ 57 h 57"/>
                <a:gd name="T10" fmla="*/ 167 w 197"/>
                <a:gd name="T11" fmla="*/ 57 h 57"/>
                <a:gd name="T12" fmla="*/ 171 w 197"/>
                <a:gd name="T13" fmla="*/ 30 h 57"/>
                <a:gd name="T14" fmla="*/ 27 w 197"/>
                <a:gd name="T15" fmla="*/ 30 h 57"/>
                <a:gd name="T16" fmla="*/ 23 w 197"/>
                <a:gd name="T17" fmla="*/ 57 h 57"/>
                <a:gd name="T18" fmla="*/ 0 w 197"/>
                <a:gd name="T19" fmla="*/ 57 h 57"/>
                <a:gd name="T20" fmla="*/ 6 w 197"/>
                <a:gd name="T21" fmla="*/ 10 h 57"/>
                <a:gd name="T22" fmla="*/ 86 w 197"/>
                <a:gd name="T23" fmla="*/ 10 h 57"/>
                <a:gd name="T24" fmla="*/ 88 w 197"/>
                <a:gd name="T25" fmla="*/ 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7" h="57">
                  <a:moveTo>
                    <a:pt x="88" y="0"/>
                  </a:moveTo>
                  <a:cubicBezTo>
                    <a:pt x="101" y="0"/>
                    <a:pt x="122" y="0"/>
                    <a:pt x="122" y="0"/>
                  </a:cubicBezTo>
                  <a:cubicBezTo>
                    <a:pt x="121" y="10"/>
                    <a:pt x="121" y="10"/>
                    <a:pt x="121" y="10"/>
                  </a:cubicBezTo>
                  <a:cubicBezTo>
                    <a:pt x="197" y="10"/>
                    <a:pt x="197" y="10"/>
                    <a:pt x="197" y="10"/>
                  </a:cubicBezTo>
                  <a:cubicBezTo>
                    <a:pt x="191" y="57"/>
                    <a:pt x="191" y="57"/>
                    <a:pt x="191" y="57"/>
                  </a:cubicBezTo>
                  <a:cubicBezTo>
                    <a:pt x="167" y="57"/>
                    <a:pt x="167" y="57"/>
                    <a:pt x="167" y="57"/>
                  </a:cubicBezTo>
                  <a:cubicBezTo>
                    <a:pt x="171" y="30"/>
                    <a:pt x="171" y="30"/>
                    <a:pt x="171" y="30"/>
                  </a:cubicBezTo>
                  <a:cubicBezTo>
                    <a:pt x="27" y="30"/>
                    <a:pt x="27" y="30"/>
                    <a:pt x="27" y="30"/>
                  </a:cubicBezTo>
                  <a:cubicBezTo>
                    <a:pt x="23" y="57"/>
                    <a:pt x="23" y="57"/>
                    <a:pt x="23" y="57"/>
                  </a:cubicBezTo>
                  <a:cubicBezTo>
                    <a:pt x="0" y="57"/>
                    <a:pt x="0" y="57"/>
                    <a:pt x="0" y="57"/>
                  </a:cubicBezTo>
                  <a:cubicBezTo>
                    <a:pt x="6" y="10"/>
                    <a:pt x="6" y="10"/>
                    <a:pt x="6" y="10"/>
                  </a:cubicBezTo>
                  <a:cubicBezTo>
                    <a:pt x="86" y="10"/>
                    <a:pt x="86" y="10"/>
                    <a:pt x="86" y="10"/>
                  </a:cubicBezTo>
                  <a:lnTo>
                    <a:pt x="88" y="0"/>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34" name="Freeform 6"/>
            <p:cNvSpPr>
              <a:spLocks noEditPoints="1"/>
            </p:cNvSpPr>
            <p:nvPr/>
          </p:nvSpPr>
          <p:spPr bwMode="auto">
            <a:xfrm>
              <a:off x="9679588" y="4383290"/>
              <a:ext cx="62695" cy="48958"/>
            </a:xfrm>
            <a:custGeom>
              <a:avLst/>
              <a:gdLst>
                <a:gd name="T0" fmla="*/ 393 w 429"/>
                <a:gd name="T1" fmla="*/ 335 h 335"/>
                <a:gd name="T2" fmla="*/ 429 w 429"/>
                <a:gd name="T3" fmla="*/ 90 h 335"/>
                <a:gd name="T4" fmla="*/ 261 w 429"/>
                <a:gd name="T5" fmla="*/ 90 h 335"/>
                <a:gd name="T6" fmla="*/ 265 w 429"/>
                <a:gd name="T7" fmla="*/ 45 h 335"/>
                <a:gd name="T8" fmla="*/ 372 w 429"/>
                <a:gd name="T9" fmla="*/ 45 h 335"/>
                <a:gd name="T10" fmla="*/ 377 w 429"/>
                <a:gd name="T11" fmla="*/ 0 h 335"/>
                <a:gd name="T12" fmla="*/ 109 w 429"/>
                <a:gd name="T13" fmla="*/ 0 h 335"/>
                <a:gd name="T14" fmla="*/ 102 w 429"/>
                <a:gd name="T15" fmla="*/ 45 h 335"/>
                <a:gd name="T16" fmla="*/ 211 w 429"/>
                <a:gd name="T17" fmla="*/ 45 h 335"/>
                <a:gd name="T18" fmla="*/ 206 w 429"/>
                <a:gd name="T19" fmla="*/ 90 h 335"/>
                <a:gd name="T20" fmla="*/ 36 w 429"/>
                <a:gd name="T21" fmla="*/ 90 h 335"/>
                <a:gd name="T22" fmla="*/ 0 w 429"/>
                <a:gd name="T23" fmla="*/ 335 h 335"/>
                <a:gd name="T24" fmla="*/ 393 w 429"/>
                <a:gd name="T25" fmla="*/ 335 h 335"/>
                <a:gd name="T26" fmla="*/ 178 w 429"/>
                <a:gd name="T27" fmla="*/ 287 h 335"/>
                <a:gd name="T28" fmla="*/ 62 w 429"/>
                <a:gd name="T29" fmla="*/ 287 h 335"/>
                <a:gd name="T30" fmla="*/ 71 w 429"/>
                <a:gd name="T31" fmla="*/ 235 h 335"/>
                <a:gd name="T32" fmla="*/ 185 w 429"/>
                <a:gd name="T33" fmla="*/ 235 h 335"/>
                <a:gd name="T34" fmla="*/ 178 w 429"/>
                <a:gd name="T35" fmla="*/ 287 h 335"/>
                <a:gd name="T36" fmla="*/ 190 w 429"/>
                <a:gd name="T37" fmla="*/ 190 h 335"/>
                <a:gd name="T38" fmla="*/ 76 w 429"/>
                <a:gd name="T39" fmla="*/ 190 h 335"/>
                <a:gd name="T40" fmla="*/ 83 w 429"/>
                <a:gd name="T41" fmla="*/ 135 h 335"/>
                <a:gd name="T42" fmla="*/ 199 w 429"/>
                <a:gd name="T43" fmla="*/ 135 h 335"/>
                <a:gd name="T44" fmla="*/ 190 w 429"/>
                <a:gd name="T45" fmla="*/ 190 h 335"/>
                <a:gd name="T46" fmla="*/ 254 w 429"/>
                <a:gd name="T47" fmla="*/ 135 h 335"/>
                <a:gd name="T48" fmla="*/ 365 w 429"/>
                <a:gd name="T49" fmla="*/ 135 h 335"/>
                <a:gd name="T50" fmla="*/ 358 w 429"/>
                <a:gd name="T51" fmla="*/ 190 h 335"/>
                <a:gd name="T52" fmla="*/ 246 w 429"/>
                <a:gd name="T53" fmla="*/ 190 h 335"/>
                <a:gd name="T54" fmla="*/ 254 w 429"/>
                <a:gd name="T55" fmla="*/ 135 h 335"/>
                <a:gd name="T56" fmla="*/ 232 w 429"/>
                <a:gd name="T57" fmla="*/ 287 h 335"/>
                <a:gd name="T58" fmla="*/ 239 w 429"/>
                <a:gd name="T59" fmla="*/ 235 h 335"/>
                <a:gd name="T60" fmla="*/ 351 w 429"/>
                <a:gd name="T61" fmla="*/ 235 h 335"/>
                <a:gd name="T62" fmla="*/ 343 w 429"/>
                <a:gd name="T63" fmla="*/ 287 h 335"/>
                <a:gd name="T64" fmla="*/ 232 w 429"/>
                <a:gd name="T65" fmla="*/ 287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29" h="335">
                  <a:moveTo>
                    <a:pt x="393" y="335"/>
                  </a:moveTo>
                  <a:lnTo>
                    <a:pt x="429" y="90"/>
                  </a:lnTo>
                  <a:lnTo>
                    <a:pt x="261" y="90"/>
                  </a:lnTo>
                  <a:lnTo>
                    <a:pt x="265" y="45"/>
                  </a:lnTo>
                  <a:lnTo>
                    <a:pt x="372" y="45"/>
                  </a:lnTo>
                  <a:lnTo>
                    <a:pt x="377" y="0"/>
                  </a:lnTo>
                  <a:lnTo>
                    <a:pt x="109" y="0"/>
                  </a:lnTo>
                  <a:lnTo>
                    <a:pt x="102" y="45"/>
                  </a:lnTo>
                  <a:lnTo>
                    <a:pt x="211" y="45"/>
                  </a:lnTo>
                  <a:lnTo>
                    <a:pt x="206" y="90"/>
                  </a:lnTo>
                  <a:lnTo>
                    <a:pt x="36" y="90"/>
                  </a:lnTo>
                  <a:lnTo>
                    <a:pt x="0" y="335"/>
                  </a:lnTo>
                  <a:lnTo>
                    <a:pt x="393" y="335"/>
                  </a:lnTo>
                  <a:close/>
                  <a:moveTo>
                    <a:pt x="178" y="287"/>
                  </a:moveTo>
                  <a:lnTo>
                    <a:pt x="62" y="287"/>
                  </a:lnTo>
                  <a:lnTo>
                    <a:pt x="71" y="235"/>
                  </a:lnTo>
                  <a:lnTo>
                    <a:pt x="185" y="235"/>
                  </a:lnTo>
                  <a:lnTo>
                    <a:pt x="178" y="287"/>
                  </a:lnTo>
                  <a:close/>
                  <a:moveTo>
                    <a:pt x="190" y="190"/>
                  </a:moveTo>
                  <a:lnTo>
                    <a:pt x="76" y="190"/>
                  </a:lnTo>
                  <a:lnTo>
                    <a:pt x="83" y="135"/>
                  </a:lnTo>
                  <a:lnTo>
                    <a:pt x="199" y="135"/>
                  </a:lnTo>
                  <a:lnTo>
                    <a:pt x="190" y="190"/>
                  </a:lnTo>
                  <a:close/>
                  <a:moveTo>
                    <a:pt x="254" y="135"/>
                  </a:moveTo>
                  <a:lnTo>
                    <a:pt x="365" y="135"/>
                  </a:lnTo>
                  <a:lnTo>
                    <a:pt x="358" y="190"/>
                  </a:lnTo>
                  <a:lnTo>
                    <a:pt x="246" y="190"/>
                  </a:lnTo>
                  <a:lnTo>
                    <a:pt x="254" y="135"/>
                  </a:lnTo>
                  <a:close/>
                  <a:moveTo>
                    <a:pt x="232" y="287"/>
                  </a:moveTo>
                  <a:lnTo>
                    <a:pt x="239" y="235"/>
                  </a:lnTo>
                  <a:lnTo>
                    <a:pt x="351" y="235"/>
                  </a:lnTo>
                  <a:lnTo>
                    <a:pt x="343" y="287"/>
                  </a:lnTo>
                  <a:lnTo>
                    <a:pt x="232" y="287"/>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35" name="Freeform 7"/>
            <p:cNvSpPr/>
            <p:nvPr/>
          </p:nvSpPr>
          <p:spPr bwMode="auto">
            <a:xfrm>
              <a:off x="9677542" y="4435024"/>
              <a:ext cx="20022" cy="12130"/>
            </a:xfrm>
            <a:custGeom>
              <a:avLst/>
              <a:gdLst>
                <a:gd name="T0" fmla="*/ 81 w 137"/>
                <a:gd name="T1" fmla="*/ 0 h 83"/>
                <a:gd name="T2" fmla="*/ 52 w 137"/>
                <a:gd name="T3" fmla="*/ 35 h 83"/>
                <a:gd name="T4" fmla="*/ 7 w 137"/>
                <a:gd name="T5" fmla="*/ 35 h 83"/>
                <a:gd name="T6" fmla="*/ 0 w 137"/>
                <a:gd name="T7" fmla="*/ 83 h 83"/>
                <a:gd name="T8" fmla="*/ 71 w 137"/>
                <a:gd name="T9" fmla="*/ 83 h 83"/>
                <a:gd name="T10" fmla="*/ 137 w 137"/>
                <a:gd name="T11" fmla="*/ 0 h 83"/>
                <a:gd name="T12" fmla="*/ 81 w 137"/>
                <a:gd name="T13" fmla="*/ 0 h 83"/>
              </a:gdLst>
              <a:ahLst/>
              <a:cxnLst>
                <a:cxn ang="0">
                  <a:pos x="T0" y="T1"/>
                </a:cxn>
                <a:cxn ang="0">
                  <a:pos x="T2" y="T3"/>
                </a:cxn>
                <a:cxn ang="0">
                  <a:pos x="T4" y="T5"/>
                </a:cxn>
                <a:cxn ang="0">
                  <a:pos x="T6" y="T7"/>
                </a:cxn>
                <a:cxn ang="0">
                  <a:pos x="T8" y="T9"/>
                </a:cxn>
                <a:cxn ang="0">
                  <a:pos x="T10" y="T11"/>
                </a:cxn>
                <a:cxn ang="0">
                  <a:pos x="T12" y="T13"/>
                </a:cxn>
              </a:cxnLst>
              <a:rect l="0" t="0" r="r" b="b"/>
              <a:pathLst>
                <a:path w="137" h="83">
                  <a:moveTo>
                    <a:pt x="81" y="0"/>
                  </a:moveTo>
                  <a:lnTo>
                    <a:pt x="52" y="35"/>
                  </a:lnTo>
                  <a:lnTo>
                    <a:pt x="7" y="35"/>
                  </a:lnTo>
                  <a:lnTo>
                    <a:pt x="0" y="83"/>
                  </a:lnTo>
                  <a:lnTo>
                    <a:pt x="71" y="83"/>
                  </a:lnTo>
                  <a:lnTo>
                    <a:pt x="137" y="0"/>
                  </a:lnTo>
                  <a:lnTo>
                    <a:pt x="81" y="0"/>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36" name="Freeform 8"/>
            <p:cNvSpPr/>
            <p:nvPr/>
          </p:nvSpPr>
          <p:spPr bwMode="auto">
            <a:xfrm>
              <a:off x="9718316" y="4435024"/>
              <a:ext cx="17683" cy="12130"/>
            </a:xfrm>
            <a:custGeom>
              <a:avLst/>
              <a:gdLst>
                <a:gd name="T0" fmla="*/ 52 w 121"/>
                <a:gd name="T1" fmla="*/ 0 h 83"/>
                <a:gd name="T2" fmla="*/ 74 w 121"/>
                <a:gd name="T3" fmla="*/ 35 h 83"/>
                <a:gd name="T4" fmla="*/ 121 w 121"/>
                <a:gd name="T5" fmla="*/ 35 h 83"/>
                <a:gd name="T6" fmla="*/ 114 w 121"/>
                <a:gd name="T7" fmla="*/ 83 h 83"/>
                <a:gd name="T8" fmla="*/ 41 w 121"/>
                <a:gd name="T9" fmla="*/ 83 h 83"/>
                <a:gd name="T10" fmla="*/ 0 w 121"/>
                <a:gd name="T11" fmla="*/ 0 h 83"/>
                <a:gd name="T12" fmla="*/ 52 w 121"/>
                <a:gd name="T13" fmla="*/ 0 h 83"/>
              </a:gdLst>
              <a:ahLst/>
              <a:cxnLst>
                <a:cxn ang="0">
                  <a:pos x="T0" y="T1"/>
                </a:cxn>
                <a:cxn ang="0">
                  <a:pos x="T2" y="T3"/>
                </a:cxn>
                <a:cxn ang="0">
                  <a:pos x="T4" y="T5"/>
                </a:cxn>
                <a:cxn ang="0">
                  <a:pos x="T6" y="T7"/>
                </a:cxn>
                <a:cxn ang="0">
                  <a:pos x="T8" y="T9"/>
                </a:cxn>
                <a:cxn ang="0">
                  <a:pos x="T10" y="T11"/>
                </a:cxn>
                <a:cxn ang="0">
                  <a:pos x="T12" y="T13"/>
                </a:cxn>
              </a:cxnLst>
              <a:rect l="0" t="0" r="r" b="b"/>
              <a:pathLst>
                <a:path w="121" h="83">
                  <a:moveTo>
                    <a:pt x="52" y="0"/>
                  </a:moveTo>
                  <a:lnTo>
                    <a:pt x="74" y="35"/>
                  </a:lnTo>
                  <a:lnTo>
                    <a:pt x="121" y="35"/>
                  </a:lnTo>
                  <a:lnTo>
                    <a:pt x="114" y="83"/>
                  </a:lnTo>
                  <a:lnTo>
                    <a:pt x="41" y="83"/>
                  </a:lnTo>
                  <a:lnTo>
                    <a:pt x="0" y="0"/>
                  </a:lnTo>
                  <a:lnTo>
                    <a:pt x="52" y="0"/>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37" name="Freeform 9"/>
            <p:cNvSpPr/>
            <p:nvPr/>
          </p:nvSpPr>
          <p:spPr bwMode="auto">
            <a:xfrm>
              <a:off x="9666874" y="4370137"/>
              <a:ext cx="14907" cy="8623"/>
            </a:xfrm>
            <a:custGeom>
              <a:avLst/>
              <a:gdLst>
                <a:gd name="T0" fmla="*/ 92 w 102"/>
                <a:gd name="T1" fmla="*/ 59 h 59"/>
                <a:gd name="T2" fmla="*/ 0 w 102"/>
                <a:gd name="T3" fmla="*/ 59 h 59"/>
                <a:gd name="T4" fmla="*/ 7 w 102"/>
                <a:gd name="T5" fmla="*/ 0 h 59"/>
                <a:gd name="T6" fmla="*/ 102 w 102"/>
                <a:gd name="T7" fmla="*/ 0 h 59"/>
                <a:gd name="T8" fmla="*/ 92 w 102"/>
                <a:gd name="T9" fmla="*/ 59 h 59"/>
              </a:gdLst>
              <a:ahLst/>
              <a:cxnLst>
                <a:cxn ang="0">
                  <a:pos x="T0" y="T1"/>
                </a:cxn>
                <a:cxn ang="0">
                  <a:pos x="T2" y="T3"/>
                </a:cxn>
                <a:cxn ang="0">
                  <a:pos x="T4" y="T5"/>
                </a:cxn>
                <a:cxn ang="0">
                  <a:pos x="T6" y="T7"/>
                </a:cxn>
                <a:cxn ang="0">
                  <a:pos x="T8" y="T9"/>
                </a:cxn>
              </a:cxnLst>
              <a:rect l="0" t="0" r="r" b="b"/>
              <a:pathLst>
                <a:path w="102" h="59">
                  <a:moveTo>
                    <a:pt x="92" y="59"/>
                  </a:moveTo>
                  <a:lnTo>
                    <a:pt x="0" y="59"/>
                  </a:lnTo>
                  <a:lnTo>
                    <a:pt x="7" y="0"/>
                  </a:lnTo>
                  <a:lnTo>
                    <a:pt x="102" y="0"/>
                  </a:lnTo>
                  <a:lnTo>
                    <a:pt x="92" y="59"/>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38" name="Freeform 10"/>
            <p:cNvSpPr/>
            <p:nvPr/>
          </p:nvSpPr>
          <p:spPr bwMode="auto">
            <a:xfrm>
              <a:off x="9662051" y="4403750"/>
              <a:ext cx="14907" cy="9061"/>
            </a:xfrm>
            <a:custGeom>
              <a:avLst/>
              <a:gdLst>
                <a:gd name="T0" fmla="*/ 92 w 102"/>
                <a:gd name="T1" fmla="*/ 62 h 62"/>
                <a:gd name="T2" fmla="*/ 0 w 102"/>
                <a:gd name="T3" fmla="*/ 62 h 62"/>
                <a:gd name="T4" fmla="*/ 9 w 102"/>
                <a:gd name="T5" fmla="*/ 0 h 62"/>
                <a:gd name="T6" fmla="*/ 102 w 102"/>
                <a:gd name="T7" fmla="*/ 0 h 62"/>
                <a:gd name="T8" fmla="*/ 92 w 102"/>
                <a:gd name="T9" fmla="*/ 62 h 62"/>
              </a:gdLst>
              <a:ahLst/>
              <a:cxnLst>
                <a:cxn ang="0">
                  <a:pos x="T0" y="T1"/>
                </a:cxn>
                <a:cxn ang="0">
                  <a:pos x="T2" y="T3"/>
                </a:cxn>
                <a:cxn ang="0">
                  <a:pos x="T4" y="T5"/>
                </a:cxn>
                <a:cxn ang="0">
                  <a:pos x="T6" y="T7"/>
                </a:cxn>
                <a:cxn ang="0">
                  <a:pos x="T8" y="T9"/>
                </a:cxn>
              </a:cxnLst>
              <a:rect l="0" t="0" r="r" b="b"/>
              <a:pathLst>
                <a:path w="102" h="62">
                  <a:moveTo>
                    <a:pt x="92" y="62"/>
                  </a:moveTo>
                  <a:lnTo>
                    <a:pt x="0" y="62"/>
                  </a:lnTo>
                  <a:lnTo>
                    <a:pt x="9" y="0"/>
                  </a:lnTo>
                  <a:lnTo>
                    <a:pt x="102" y="0"/>
                  </a:lnTo>
                  <a:lnTo>
                    <a:pt x="92" y="62"/>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39" name="Freeform 11"/>
            <p:cNvSpPr/>
            <p:nvPr/>
          </p:nvSpPr>
          <p:spPr bwMode="auto">
            <a:xfrm>
              <a:off x="9657229" y="4437801"/>
              <a:ext cx="14761" cy="8623"/>
            </a:xfrm>
            <a:custGeom>
              <a:avLst/>
              <a:gdLst>
                <a:gd name="T0" fmla="*/ 94 w 101"/>
                <a:gd name="T1" fmla="*/ 59 h 59"/>
                <a:gd name="T2" fmla="*/ 0 w 101"/>
                <a:gd name="T3" fmla="*/ 59 h 59"/>
                <a:gd name="T4" fmla="*/ 9 w 101"/>
                <a:gd name="T5" fmla="*/ 0 h 59"/>
                <a:gd name="T6" fmla="*/ 101 w 101"/>
                <a:gd name="T7" fmla="*/ 0 h 59"/>
                <a:gd name="T8" fmla="*/ 94 w 101"/>
                <a:gd name="T9" fmla="*/ 59 h 59"/>
              </a:gdLst>
              <a:ahLst/>
              <a:cxnLst>
                <a:cxn ang="0">
                  <a:pos x="T0" y="T1"/>
                </a:cxn>
                <a:cxn ang="0">
                  <a:pos x="T2" y="T3"/>
                </a:cxn>
                <a:cxn ang="0">
                  <a:pos x="T4" y="T5"/>
                </a:cxn>
                <a:cxn ang="0">
                  <a:pos x="T6" y="T7"/>
                </a:cxn>
                <a:cxn ang="0">
                  <a:pos x="T8" y="T9"/>
                </a:cxn>
              </a:cxnLst>
              <a:rect l="0" t="0" r="r" b="b"/>
              <a:pathLst>
                <a:path w="101" h="59">
                  <a:moveTo>
                    <a:pt x="94" y="59"/>
                  </a:moveTo>
                  <a:lnTo>
                    <a:pt x="0" y="59"/>
                  </a:lnTo>
                  <a:lnTo>
                    <a:pt x="9" y="0"/>
                  </a:lnTo>
                  <a:lnTo>
                    <a:pt x="101" y="0"/>
                  </a:lnTo>
                  <a:lnTo>
                    <a:pt x="94" y="59"/>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40" name="Freeform 12"/>
            <p:cNvSpPr>
              <a:spLocks noEditPoints="1"/>
            </p:cNvSpPr>
            <p:nvPr/>
          </p:nvSpPr>
          <p:spPr bwMode="auto">
            <a:xfrm>
              <a:off x="9748422" y="4366337"/>
              <a:ext cx="73656" cy="36682"/>
            </a:xfrm>
            <a:custGeom>
              <a:avLst/>
              <a:gdLst>
                <a:gd name="T0" fmla="*/ 469 w 504"/>
                <a:gd name="T1" fmla="*/ 251 h 251"/>
                <a:gd name="T2" fmla="*/ 504 w 504"/>
                <a:gd name="T3" fmla="*/ 0 h 251"/>
                <a:gd name="T4" fmla="*/ 36 w 504"/>
                <a:gd name="T5" fmla="*/ 0 h 251"/>
                <a:gd name="T6" fmla="*/ 0 w 504"/>
                <a:gd name="T7" fmla="*/ 251 h 251"/>
                <a:gd name="T8" fmla="*/ 469 w 504"/>
                <a:gd name="T9" fmla="*/ 251 h 251"/>
                <a:gd name="T10" fmla="*/ 215 w 504"/>
                <a:gd name="T11" fmla="*/ 206 h 251"/>
                <a:gd name="T12" fmla="*/ 62 w 504"/>
                <a:gd name="T13" fmla="*/ 206 h 251"/>
                <a:gd name="T14" fmla="*/ 71 w 504"/>
                <a:gd name="T15" fmla="*/ 145 h 251"/>
                <a:gd name="T16" fmla="*/ 225 w 504"/>
                <a:gd name="T17" fmla="*/ 145 h 251"/>
                <a:gd name="T18" fmla="*/ 215 w 504"/>
                <a:gd name="T19" fmla="*/ 206 h 251"/>
                <a:gd name="T20" fmla="*/ 230 w 504"/>
                <a:gd name="T21" fmla="*/ 107 h 251"/>
                <a:gd name="T22" fmla="*/ 76 w 504"/>
                <a:gd name="T23" fmla="*/ 107 h 251"/>
                <a:gd name="T24" fmla="*/ 85 w 504"/>
                <a:gd name="T25" fmla="*/ 42 h 251"/>
                <a:gd name="T26" fmla="*/ 239 w 504"/>
                <a:gd name="T27" fmla="*/ 42 h 251"/>
                <a:gd name="T28" fmla="*/ 230 w 504"/>
                <a:gd name="T29" fmla="*/ 107 h 251"/>
                <a:gd name="T30" fmla="*/ 291 w 504"/>
                <a:gd name="T31" fmla="*/ 42 h 251"/>
                <a:gd name="T32" fmla="*/ 445 w 504"/>
                <a:gd name="T33" fmla="*/ 42 h 251"/>
                <a:gd name="T34" fmla="*/ 435 w 504"/>
                <a:gd name="T35" fmla="*/ 107 h 251"/>
                <a:gd name="T36" fmla="*/ 282 w 504"/>
                <a:gd name="T37" fmla="*/ 107 h 251"/>
                <a:gd name="T38" fmla="*/ 291 w 504"/>
                <a:gd name="T39" fmla="*/ 42 h 251"/>
                <a:gd name="T40" fmla="*/ 267 w 504"/>
                <a:gd name="T41" fmla="*/ 206 h 251"/>
                <a:gd name="T42" fmla="*/ 277 w 504"/>
                <a:gd name="T43" fmla="*/ 145 h 251"/>
                <a:gd name="T44" fmla="*/ 431 w 504"/>
                <a:gd name="T45" fmla="*/ 145 h 251"/>
                <a:gd name="T46" fmla="*/ 421 w 504"/>
                <a:gd name="T47" fmla="*/ 206 h 251"/>
                <a:gd name="T48" fmla="*/ 267 w 504"/>
                <a:gd name="T49" fmla="*/ 206 h 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04" h="251">
                  <a:moveTo>
                    <a:pt x="469" y="251"/>
                  </a:moveTo>
                  <a:lnTo>
                    <a:pt x="504" y="0"/>
                  </a:lnTo>
                  <a:lnTo>
                    <a:pt x="36" y="0"/>
                  </a:lnTo>
                  <a:lnTo>
                    <a:pt x="0" y="251"/>
                  </a:lnTo>
                  <a:lnTo>
                    <a:pt x="469" y="251"/>
                  </a:lnTo>
                  <a:close/>
                  <a:moveTo>
                    <a:pt x="215" y="206"/>
                  </a:moveTo>
                  <a:lnTo>
                    <a:pt x="62" y="206"/>
                  </a:lnTo>
                  <a:lnTo>
                    <a:pt x="71" y="145"/>
                  </a:lnTo>
                  <a:lnTo>
                    <a:pt x="225" y="145"/>
                  </a:lnTo>
                  <a:lnTo>
                    <a:pt x="215" y="206"/>
                  </a:lnTo>
                  <a:close/>
                  <a:moveTo>
                    <a:pt x="230" y="107"/>
                  </a:moveTo>
                  <a:lnTo>
                    <a:pt x="76" y="107"/>
                  </a:lnTo>
                  <a:lnTo>
                    <a:pt x="85" y="42"/>
                  </a:lnTo>
                  <a:lnTo>
                    <a:pt x="239" y="42"/>
                  </a:lnTo>
                  <a:lnTo>
                    <a:pt x="230" y="107"/>
                  </a:lnTo>
                  <a:close/>
                  <a:moveTo>
                    <a:pt x="291" y="42"/>
                  </a:moveTo>
                  <a:lnTo>
                    <a:pt x="445" y="42"/>
                  </a:lnTo>
                  <a:lnTo>
                    <a:pt x="435" y="107"/>
                  </a:lnTo>
                  <a:lnTo>
                    <a:pt x="282" y="107"/>
                  </a:lnTo>
                  <a:lnTo>
                    <a:pt x="291" y="42"/>
                  </a:lnTo>
                  <a:close/>
                  <a:moveTo>
                    <a:pt x="267" y="206"/>
                  </a:moveTo>
                  <a:lnTo>
                    <a:pt x="277" y="145"/>
                  </a:lnTo>
                  <a:lnTo>
                    <a:pt x="431" y="145"/>
                  </a:lnTo>
                  <a:lnTo>
                    <a:pt x="421" y="206"/>
                  </a:lnTo>
                  <a:lnTo>
                    <a:pt x="267" y="206"/>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41" name="Freeform 13"/>
            <p:cNvSpPr/>
            <p:nvPr/>
          </p:nvSpPr>
          <p:spPr bwMode="auto">
            <a:xfrm>
              <a:off x="9746376" y="4405211"/>
              <a:ext cx="24552" cy="12130"/>
            </a:xfrm>
            <a:custGeom>
              <a:avLst/>
              <a:gdLst>
                <a:gd name="T0" fmla="*/ 114 w 168"/>
                <a:gd name="T1" fmla="*/ 0 h 83"/>
                <a:gd name="T2" fmla="*/ 85 w 168"/>
                <a:gd name="T3" fmla="*/ 38 h 83"/>
                <a:gd name="T4" fmla="*/ 7 w 168"/>
                <a:gd name="T5" fmla="*/ 38 h 83"/>
                <a:gd name="T6" fmla="*/ 0 w 168"/>
                <a:gd name="T7" fmla="*/ 83 h 83"/>
                <a:gd name="T8" fmla="*/ 114 w 168"/>
                <a:gd name="T9" fmla="*/ 83 h 83"/>
                <a:gd name="T10" fmla="*/ 168 w 168"/>
                <a:gd name="T11" fmla="*/ 0 h 83"/>
                <a:gd name="T12" fmla="*/ 114 w 168"/>
                <a:gd name="T13" fmla="*/ 0 h 83"/>
              </a:gdLst>
              <a:ahLst/>
              <a:cxnLst>
                <a:cxn ang="0">
                  <a:pos x="T0" y="T1"/>
                </a:cxn>
                <a:cxn ang="0">
                  <a:pos x="T2" y="T3"/>
                </a:cxn>
                <a:cxn ang="0">
                  <a:pos x="T4" y="T5"/>
                </a:cxn>
                <a:cxn ang="0">
                  <a:pos x="T6" y="T7"/>
                </a:cxn>
                <a:cxn ang="0">
                  <a:pos x="T8" y="T9"/>
                </a:cxn>
                <a:cxn ang="0">
                  <a:pos x="T10" y="T11"/>
                </a:cxn>
                <a:cxn ang="0">
                  <a:pos x="T12" y="T13"/>
                </a:cxn>
              </a:cxnLst>
              <a:rect l="0" t="0" r="r" b="b"/>
              <a:pathLst>
                <a:path w="168" h="83">
                  <a:moveTo>
                    <a:pt x="114" y="0"/>
                  </a:moveTo>
                  <a:lnTo>
                    <a:pt x="85" y="38"/>
                  </a:lnTo>
                  <a:lnTo>
                    <a:pt x="7" y="38"/>
                  </a:lnTo>
                  <a:lnTo>
                    <a:pt x="0" y="83"/>
                  </a:lnTo>
                  <a:lnTo>
                    <a:pt x="114" y="83"/>
                  </a:lnTo>
                  <a:lnTo>
                    <a:pt x="168" y="0"/>
                  </a:lnTo>
                  <a:lnTo>
                    <a:pt x="114" y="0"/>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42" name="Freeform 14"/>
            <p:cNvSpPr/>
            <p:nvPr/>
          </p:nvSpPr>
          <p:spPr bwMode="auto">
            <a:xfrm>
              <a:off x="9793726" y="4405211"/>
              <a:ext cx="22068" cy="12130"/>
            </a:xfrm>
            <a:custGeom>
              <a:avLst/>
              <a:gdLst>
                <a:gd name="T0" fmla="*/ 54 w 151"/>
                <a:gd name="T1" fmla="*/ 0 h 83"/>
                <a:gd name="T2" fmla="*/ 73 w 151"/>
                <a:gd name="T3" fmla="*/ 38 h 83"/>
                <a:gd name="T4" fmla="*/ 151 w 151"/>
                <a:gd name="T5" fmla="*/ 38 h 83"/>
                <a:gd name="T6" fmla="*/ 147 w 151"/>
                <a:gd name="T7" fmla="*/ 83 h 83"/>
                <a:gd name="T8" fmla="*/ 36 w 151"/>
                <a:gd name="T9" fmla="*/ 83 h 83"/>
                <a:gd name="T10" fmla="*/ 0 w 151"/>
                <a:gd name="T11" fmla="*/ 0 h 83"/>
                <a:gd name="T12" fmla="*/ 54 w 151"/>
                <a:gd name="T13" fmla="*/ 0 h 83"/>
              </a:gdLst>
              <a:ahLst/>
              <a:cxnLst>
                <a:cxn ang="0">
                  <a:pos x="T0" y="T1"/>
                </a:cxn>
                <a:cxn ang="0">
                  <a:pos x="T2" y="T3"/>
                </a:cxn>
                <a:cxn ang="0">
                  <a:pos x="T4" y="T5"/>
                </a:cxn>
                <a:cxn ang="0">
                  <a:pos x="T6" y="T7"/>
                </a:cxn>
                <a:cxn ang="0">
                  <a:pos x="T8" y="T9"/>
                </a:cxn>
                <a:cxn ang="0">
                  <a:pos x="T10" y="T11"/>
                </a:cxn>
                <a:cxn ang="0">
                  <a:pos x="T12" y="T13"/>
                </a:cxn>
              </a:cxnLst>
              <a:rect l="0" t="0" r="r" b="b"/>
              <a:pathLst>
                <a:path w="151" h="83">
                  <a:moveTo>
                    <a:pt x="54" y="0"/>
                  </a:moveTo>
                  <a:lnTo>
                    <a:pt x="73" y="38"/>
                  </a:lnTo>
                  <a:lnTo>
                    <a:pt x="151" y="38"/>
                  </a:lnTo>
                  <a:lnTo>
                    <a:pt x="147" y="83"/>
                  </a:lnTo>
                  <a:lnTo>
                    <a:pt x="36" y="83"/>
                  </a:lnTo>
                  <a:lnTo>
                    <a:pt x="0" y="0"/>
                  </a:lnTo>
                  <a:lnTo>
                    <a:pt x="54" y="0"/>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43" name="Freeform 15"/>
            <p:cNvSpPr/>
            <p:nvPr/>
          </p:nvSpPr>
          <p:spPr bwMode="auto">
            <a:xfrm>
              <a:off x="9742284" y="4420118"/>
              <a:ext cx="20314" cy="27037"/>
            </a:xfrm>
            <a:custGeom>
              <a:avLst/>
              <a:gdLst>
                <a:gd name="T0" fmla="*/ 59 w 139"/>
                <a:gd name="T1" fmla="*/ 185 h 185"/>
                <a:gd name="T2" fmla="*/ 0 w 139"/>
                <a:gd name="T3" fmla="*/ 185 h 185"/>
                <a:gd name="T4" fmla="*/ 68 w 139"/>
                <a:gd name="T5" fmla="*/ 106 h 185"/>
                <a:gd name="T6" fmla="*/ 85 w 139"/>
                <a:gd name="T7" fmla="*/ 0 h 185"/>
                <a:gd name="T8" fmla="*/ 139 w 139"/>
                <a:gd name="T9" fmla="*/ 0 h 185"/>
                <a:gd name="T10" fmla="*/ 125 w 139"/>
                <a:gd name="T11" fmla="*/ 106 h 185"/>
                <a:gd name="T12" fmla="*/ 59 w 139"/>
                <a:gd name="T13" fmla="*/ 185 h 185"/>
              </a:gdLst>
              <a:ahLst/>
              <a:cxnLst>
                <a:cxn ang="0">
                  <a:pos x="T0" y="T1"/>
                </a:cxn>
                <a:cxn ang="0">
                  <a:pos x="T2" y="T3"/>
                </a:cxn>
                <a:cxn ang="0">
                  <a:pos x="T4" y="T5"/>
                </a:cxn>
                <a:cxn ang="0">
                  <a:pos x="T6" y="T7"/>
                </a:cxn>
                <a:cxn ang="0">
                  <a:pos x="T8" y="T9"/>
                </a:cxn>
                <a:cxn ang="0">
                  <a:pos x="T10" y="T11"/>
                </a:cxn>
                <a:cxn ang="0">
                  <a:pos x="T12" y="T13"/>
                </a:cxn>
              </a:cxnLst>
              <a:rect l="0" t="0" r="r" b="b"/>
              <a:pathLst>
                <a:path w="139" h="185">
                  <a:moveTo>
                    <a:pt x="59" y="185"/>
                  </a:moveTo>
                  <a:lnTo>
                    <a:pt x="0" y="185"/>
                  </a:lnTo>
                  <a:lnTo>
                    <a:pt x="68" y="106"/>
                  </a:lnTo>
                  <a:lnTo>
                    <a:pt x="85" y="0"/>
                  </a:lnTo>
                  <a:lnTo>
                    <a:pt x="139" y="0"/>
                  </a:lnTo>
                  <a:lnTo>
                    <a:pt x="125" y="106"/>
                  </a:lnTo>
                  <a:lnTo>
                    <a:pt x="59" y="185"/>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44" name="Freeform 16"/>
            <p:cNvSpPr/>
            <p:nvPr/>
          </p:nvSpPr>
          <p:spPr bwMode="auto">
            <a:xfrm>
              <a:off x="9794749" y="4420118"/>
              <a:ext cx="11838" cy="27037"/>
            </a:xfrm>
            <a:custGeom>
              <a:avLst/>
              <a:gdLst>
                <a:gd name="T0" fmla="*/ 55 w 81"/>
                <a:gd name="T1" fmla="*/ 185 h 185"/>
                <a:gd name="T2" fmla="*/ 0 w 81"/>
                <a:gd name="T3" fmla="*/ 185 h 185"/>
                <a:gd name="T4" fmla="*/ 26 w 81"/>
                <a:gd name="T5" fmla="*/ 0 h 185"/>
                <a:gd name="T6" fmla="*/ 81 w 81"/>
                <a:gd name="T7" fmla="*/ 0 h 185"/>
                <a:gd name="T8" fmla="*/ 55 w 81"/>
                <a:gd name="T9" fmla="*/ 185 h 185"/>
              </a:gdLst>
              <a:ahLst/>
              <a:cxnLst>
                <a:cxn ang="0">
                  <a:pos x="T0" y="T1"/>
                </a:cxn>
                <a:cxn ang="0">
                  <a:pos x="T2" y="T3"/>
                </a:cxn>
                <a:cxn ang="0">
                  <a:pos x="T4" y="T5"/>
                </a:cxn>
                <a:cxn ang="0">
                  <a:pos x="T6" y="T7"/>
                </a:cxn>
                <a:cxn ang="0">
                  <a:pos x="T8" y="T9"/>
                </a:cxn>
              </a:cxnLst>
              <a:rect l="0" t="0" r="r" b="b"/>
              <a:pathLst>
                <a:path w="81" h="185">
                  <a:moveTo>
                    <a:pt x="55" y="185"/>
                  </a:moveTo>
                  <a:lnTo>
                    <a:pt x="0" y="185"/>
                  </a:lnTo>
                  <a:lnTo>
                    <a:pt x="26" y="0"/>
                  </a:lnTo>
                  <a:lnTo>
                    <a:pt x="81" y="0"/>
                  </a:lnTo>
                  <a:lnTo>
                    <a:pt x="55" y="185"/>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45" name="Freeform 17"/>
            <p:cNvSpPr/>
            <p:nvPr/>
          </p:nvSpPr>
          <p:spPr bwMode="auto">
            <a:xfrm>
              <a:off x="9723139" y="4460015"/>
              <a:ext cx="85494" cy="79356"/>
            </a:xfrm>
            <a:custGeom>
              <a:avLst/>
              <a:gdLst>
                <a:gd name="T0" fmla="*/ 497 w 585"/>
                <a:gd name="T1" fmla="*/ 0 h 543"/>
                <a:gd name="T2" fmla="*/ 431 w 585"/>
                <a:gd name="T3" fmla="*/ 427 h 543"/>
                <a:gd name="T4" fmla="*/ 192 w 585"/>
                <a:gd name="T5" fmla="*/ 0 h 543"/>
                <a:gd name="T6" fmla="*/ 81 w 585"/>
                <a:gd name="T7" fmla="*/ 0 h 543"/>
                <a:gd name="T8" fmla="*/ 0 w 585"/>
                <a:gd name="T9" fmla="*/ 543 h 543"/>
                <a:gd name="T10" fmla="*/ 88 w 585"/>
                <a:gd name="T11" fmla="*/ 543 h 543"/>
                <a:gd name="T12" fmla="*/ 152 w 585"/>
                <a:gd name="T13" fmla="*/ 113 h 543"/>
                <a:gd name="T14" fmla="*/ 391 w 585"/>
                <a:gd name="T15" fmla="*/ 543 h 543"/>
                <a:gd name="T16" fmla="*/ 502 w 585"/>
                <a:gd name="T17" fmla="*/ 543 h 543"/>
                <a:gd name="T18" fmla="*/ 585 w 585"/>
                <a:gd name="T19" fmla="*/ 0 h 543"/>
                <a:gd name="T20" fmla="*/ 497 w 585"/>
                <a:gd name="T21" fmla="*/ 0 h 5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5" h="543">
                  <a:moveTo>
                    <a:pt x="497" y="0"/>
                  </a:moveTo>
                  <a:lnTo>
                    <a:pt x="431" y="427"/>
                  </a:lnTo>
                  <a:lnTo>
                    <a:pt x="192" y="0"/>
                  </a:lnTo>
                  <a:lnTo>
                    <a:pt x="81" y="0"/>
                  </a:lnTo>
                  <a:lnTo>
                    <a:pt x="0" y="543"/>
                  </a:lnTo>
                  <a:lnTo>
                    <a:pt x="88" y="543"/>
                  </a:lnTo>
                  <a:lnTo>
                    <a:pt x="152" y="113"/>
                  </a:lnTo>
                  <a:lnTo>
                    <a:pt x="391" y="543"/>
                  </a:lnTo>
                  <a:lnTo>
                    <a:pt x="502" y="543"/>
                  </a:lnTo>
                  <a:lnTo>
                    <a:pt x="585" y="0"/>
                  </a:lnTo>
                  <a:lnTo>
                    <a:pt x="497" y="0"/>
                  </a:ln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46" name="Freeform 18"/>
            <p:cNvSpPr/>
            <p:nvPr/>
          </p:nvSpPr>
          <p:spPr bwMode="auto">
            <a:xfrm>
              <a:off x="9656790" y="4460015"/>
              <a:ext cx="68833" cy="79356"/>
            </a:xfrm>
            <a:custGeom>
              <a:avLst/>
              <a:gdLst>
                <a:gd name="T0" fmla="*/ 95 w 199"/>
                <a:gd name="T1" fmla="*/ 36 h 229"/>
                <a:gd name="T2" fmla="*/ 194 w 199"/>
                <a:gd name="T3" fmla="*/ 36 h 229"/>
                <a:gd name="T4" fmla="*/ 199 w 199"/>
                <a:gd name="T5" fmla="*/ 0 h 229"/>
                <a:gd name="T6" fmla="*/ 77 w 199"/>
                <a:gd name="T7" fmla="*/ 0 h 229"/>
                <a:gd name="T8" fmla="*/ 16 w 199"/>
                <a:gd name="T9" fmla="*/ 53 h 229"/>
                <a:gd name="T10" fmla="*/ 0 w 199"/>
                <a:gd name="T11" fmla="*/ 167 h 229"/>
                <a:gd name="T12" fmla="*/ 23 w 199"/>
                <a:gd name="T13" fmla="*/ 200 h 229"/>
                <a:gd name="T14" fmla="*/ 15 w 199"/>
                <a:gd name="T15" fmla="*/ 219 h 229"/>
                <a:gd name="T16" fmla="*/ 45 w 199"/>
                <a:gd name="T17" fmla="*/ 229 h 229"/>
                <a:gd name="T18" fmla="*/ 165 w 199"/>
                <a:gd name="T19" fmla="*/ 229 h 229"/>
                <a:gd name="T20" fmla="*/ 170 w 199"/>
                <a:gd name="T21" fmla="*/ 192 h 229"/>
                <a:gd name="T22" fmla="*/ 73 w 199"/>
                <a:gd name="T23" fmla="*/ 192 h 229"/>
                <a:gd name="T24" fmla="*/ 38 w 199"/>
                <a:gd name="T25" fmla="*/ 159 h 229"/>
                <a:gd name="T26" fmla="*/ 50 w 199"/>
                <a:gd name="T27" fmla="*/ 70 h 229"/>
                <a:gd name="T28" fmla="*/ 95 w 199"/>
                <a:gd name="T29" fmla="*/ 36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9" h="229">
                  <a:moveTo>
                    <a:pt x="95" y="36"/>
                  </a:moveTo>
                  <a:cubicBezTo>
                    <a:pt x="194" y="36"/>
                    <a:pt x="194" y="36"/>
                    <a:pt x="194" y="36"/>
                  </a:cubicBezTo>
                  <a:cubicBezTo>
                    <a:pt x="199" y="0"/>
                    <a:pt x="199" y="0"/>
                    <a:pt x="199" y="0"/>
                  </a:cubicBezTo>
                  <a:cubicBezTo>
                    <a:pt x="77" y="0"/>
                    <a:pt x="77" y="0"/>
                    <a:pt x="77" y="0"/>
                  </a:cubicBezTo>
                  <a:cubicBezTo>
                    <a:pt x="47" y="0"/>
                    <a:pt x="20" y="24"/>
                    <a:pt x="16" y="53"/>
                  </a:cubicBezTo>
                  <a:cubicBezTo>
                    <a:pt x="0" y="167"/>
                    <a:pt x="0" y="167"/>
                    <a:pt x="0" y="167"/>
                  </a:cubicBezTo>
                  <a:cubicBezTo>
                    <a:pt x="15" y="170"/>
                    <a:pt x="26" y="186"/>
                    <a:pt x="23" y="200"/>
                  </a:cubicBezTo>
                  <a:cubicBezTo>
                    <a:pt x="22" y="207"/>
                    <a:pt x="20" y="214"/>
                    <a:pt x="15" y="219"/>
                  </a:cubicBezTo>
                  <a:cubicBezTo>
                    <a:pt x="24" y="225"/>
                    <a:pt x="32" y="229"/>
                    <a:pt x="45" y="229"/>
                  </a:cubicBezTo>
                  <a:cubicBezTo>
                    <a:pt x="165" y="229"/>
                    <a:pt x="165" y="229"/>
                    <a:pt x="165" y="229"/>
                  </a:cubicBezTo>
                  <a:cubicBezTo>
                    <a:pt x="170" y="192"/>
                    <a:pt x="170" y="192"/>
                    <a:pt x="170" y="192"/>
                  </a:cubicBezTo>
                  <a:cubicBezTo>
                    <a:pt x="73" y="192"/>
                    <a:pt x="73" y="192"/>
                    <a:pt x="73" y="192"/>
                  </a:cubicBezTo>
                  <a:cubicBezTo>
                    <a:pt x="54" y="192"/>
                    <a:pt x="35" y="181"/>
                    <a:pt x="38" y="159"/>
                  </a:cubicBezTo>
                  <a:cubicBezTo>
                    <a:pt x="50" y="70"/>
                    <a:pt x="50" y="70"/>
                    <a:pt x="50" y="70"/>
                  </a:cubicBezTo>
                  <a:cubicBezTo>
                    <a:pt x="54" y="45"/>
                    <a:pt x="71" y="36"/>
                    <a:pt x="95" y="36"/>
                  </a:cubicBez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47" name="Oval 19"/>
            <p:cNvSpPr>
              <a:spLocks noChangeArrowheads="1"/>
            </p:cNvSpPr>
            <p:nvPr/>
          </p:nvSpPr>
          <p:spPr bwMode="auto">
            <a:xfrm>
              <a:off x="9643637" y="4518618"/>
              <a:ext cx="19729" cy="19729"/>
            </a:xfrm>
            <a:prstGeom prst="ellipse">
              <a:avLst/>
            </a:pr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48" name="Freeform 20"/>
            <p:cNvSpPr/>
            <p:nvPr/>
          </p:nvSpPr>
          <p:spPr bwMode="auto">
            <a:xfrm>
              <a:off x="9173933" y="4477991"/>
              <a:ext cx="461082" cy="63426"/>
            </a:xfrm>
            <a:custGeom>
              <a:avLst/>
              <a:gdLst>
                <a:gd name="T0" fmla="*/ 1295 w 1334"/>
                <a:gd name="T1" fmla="*/ 170 h 183"/>
                <a:gd name="T2" fmla="*/ 730 w 1334"/>
                <a:gd name="T3" fmla="*/ 64 h 183"/>
                <a:gd name="T4" fmla="*/ 118 w 1334"/>
                <a:gd name="T5" fmla="*/ 132 h 183"/>
                <a:gd name="T6" fmla="*/ 0 w 1334"/>
                <a:gd name="T7" fmla="*/ 177 h 183"/>
                <a:gd name="T8" fmla="*/ 72 w 1334"/>
                <a:gd name="T9" fmla="*/ 140 h 183"/>
                <a:gd name="T10" fmla="*/ 723 w 1334"/>
                <a:gd name="T11" fmla="*/ 24 h 183"/>
                <a:gd name="T12" fmla="*/ 1334 w 1334"/>
                <a:gd name="T13" fmla="*/ 183 h 183"/>
                <a:gd name="T14" fmla="*/ 1295 w 1334"/>
                <a:gd name="T15" fmla="*/ 170 h 18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34" h="183">
                  <a:moveTo>
                    <a:pt x="1295" y="170"/>
                  </a:moveTo>
                  <a:cubicBezTo>
                    <a:pt x="1224" y="146"/>
                    <a:pt x="1037" y="81"/>
                    <a:pt x="730" y="64"/>
                  </a:cubicBezTo>
                  <a:cubicBezTo>
                    <a:pt x="436" y="47"/>
                    <a:pt x="227" y="99"/>
                    <a:pt x="118" y="132"/>
                  </a:cubicBezTo>
                  <a:cubicBezTo>
                    <a:pt x="100" y="139"/>
                    <a:pt x="0" y="177"/>
                    <a:pt x="0" y="177"/>
                  </a:cubicBezTo>
                  <a:cubicBezTo>
                    <a:pt x="0" y="177"/>
                    <a:pt x="60" y="146"/>
                    <a:pt x="72" y="140"/>
                  </a:cubicBezTo>
                  <a:cubicBezTo>
                    <a:pt x="85" y="132"/>
                    <a:pt x="336" y="0"/>
                    <a:pt x="723" y="24"/>
                  </a:cubicBezTo>
                  <a:cubicBezTo>
                    <a:pt x="1085" y="47"/>
                    <a:pt x="1303" y="163"/>
                    <a:pt x="1334" y="183"/>
                  </a:cubicBezTo>
                  <a:cubicBezTo>
                    <a:pt x="1334" y="183"/>
                    <a:pt x="1310" y="175"/>
                    <a:pt x="1295" y="170"/>
                  </a:cubicBez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49" name="Freeform 21"/>
            <p:cNvSpPr/>
            <p:nvPr/>
          </p:nvSpPr>
          <p:spPr bwMode="auto">
            <a:xfrm>
              <a:off x="9167649" y="4366337"/>
              <a:ext cx="138251" cy="153304"/>
            </a:xfrm>
            <a:custGeom>
              <a:avLst/>
              <a:gdLst>
                <a:gd name="T0" fmla="*/ 212 w 400"/>
                <a:gd name="T1" fmla="*/ 405 h 442"/>
                <a:gd name="T2" fmla="*/ 231 w 400"/>
                <a:gd name="T3" fmla="*/ 271 h 442"/>
                <a:gd name="T4" fmla="*/ 400 w 400"/>
                <a:gd name="T5" fmla="*/ 0 h 442"/>
                <a:gd name="T6" fmla="*/ 311 w 400"/>
                <a:gd name="T7" fmla="*/ 0 h 442"/>
                <a:gd name="T8" fmla="*/ 195 w 400"/>
                <a:gd name="T9" fmla="*/ 192 h 442"/>
                <a:gd name="T10" fmla="*/ 87 w 400"/>
                <a:gd name="T11" fmla="*/ 0 h 442"/>
                <a:gd name="T12" fmla="*/ 0 w 400"/>
                <a:gd name="T13" fmla="*/ 0 h 442"/>
                <a:gd name="T14" fmla="*/ 148 w 400"/>
                <a:gd name="T15" fmla="*/ 263 h 442"/>
                <a:gd name="T16" fmla="*/ 121 w 400"/>
                <a:gd name="T17" fmla="*/ 442 h 442"/>
                <a:gd name="T18" fmla="*/ 212 w 400"/>
                <a:gd name="T19" fmla="*/ 405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00" h="442">
                  <a:moveTo>
                    <a:pt x="212" y="405"/>
                  </a:moveTo>
                  <a:cubicBezTo>
                    <a:pt x="231" y="271"/>
                    <a:pt x="231" y="271"/>
                    <a:pt x="231" y="271"/>
                  </a:cubicBezTo>
                  <a:cubicBezTo>
                    <a:pt x="400" y="0"/>
                    <a:pt x="400" y="0"/>
                    <a:pt x="400" y="0"/>
                  </a:cubicBezTo>
                  <a:cubicBezTo>
                    <a:pt x="311" y="0"/>
                    <a:pt x="311" y="0"/>
                    <a:pt x="311" y="0"/>
                  </a:cubicBezTo>
                  <a:cubicBezTo>
                    <a:pt x="195" y="192"/>
                    <a:pt x="195" y="192"/>
                    <a:pt x="195" y="192"/>
                  </a:cubicBezTo>
                  <a:cubicBezTo>
                    <a:pt x="87" y="0"/>
                    <a:pt x="87" y="0"/>
                    <a:pt x="87" y="0"/>
                  </a:cubicBezTo>
                  <a:cubicBezTo>
                    <a:pt x="0" y="0"/>
                    <a:pt x="0" y="0"/>
                    <a:pt x="0" y="0"/>
                  </a:cubicBezTo>
                  <a:cubicBezTo>
                    <a:pt x="148" y="263"/>
                    <a:pt x="148" y="263"/>
                    <a:pt x="148" y="263"/>
                  </a:cubicBezTo>
                  <a:cubicBezTo>
                    <a:pt x="145" y="288"/>
                    <a:pt x="121" y="442"/>
                    <a:pt x="121" y="442"/>
                  </a:cubicBezTo>
                  <a:cubicBezTo>
                    <a:pt x="121" y="442"/>
                    <a:pt x="148" y="429"/>
                    <a:pt x="212" y="405"/>
                  </a:cubicBez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50" name="Freeform 22"/>
            <p:cNvSpPr/>
            <p:nvPr/>
          </p:nvSpPr>
          <p:spPr bwMode="auto">
            <a:xfrm>
              <a:off x="9550690" y="4366629"/>
              <a:ext cx="105515" cy="158858"/>
            </a:xfrm>
            <a:custGeom>
              <a:avLst/>
              <a:gdLst>
                <a:gd name="T0" fmla="*/ 183 w 305"/>
                <a:gd name="T1" fmla="*/ 448 h 458"/>
                <a:gd name="T2" fmla="*/ 213 w 305"/>
                <a:gd name="T3" fmla="*/ 428 h 458"/>
                <a:gd name="T4" fmla="*/ 232 w 305"/>
                <a:gd name="T5" fmla="*/ 405 h 458"/>
                <a:gd name="T6" fmla="*/ 246 w 305"/>
                <a:gd name="T7" fmla="*/ 373 h 458"/>
                <a:gd name="T8" fmla="*/ 305 w 305"/>
                <a:gd name="T9" fmla="*/ 0 h 458"/>
                <a:gd name="T10" fmla="*/ 228 w 305"/>
                <a:gd name="T11" fmla="*/ 0 h 458"/>
                <a:gd name="T12" fmla="*/ 181 w 305"/>
                <a:gd name="T13" fmla="*/ 312 h 458"/>
                <a:gd name="T14" fmla="*/ 112 w 305"/>
                <a:gd name="T15" fmla="*/ 397 h 458"/>
                <a:gd name="T16" fmla="*/ 0 w 305"/>
                <a:gd name="T17" fmla="*/ 398 h 458"/>
                <a:gd name="T18" fmla="*/ 160 w 305"/>
                <a:gd name="T19" fmla="*/ 458 h 458"/>
                <a:gd name="T20" fmla="*/ 183 w 305"/>
                <a:gd name="T21" fmla="*/ 448 h 4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5" h="458">
                  <a:moveTo>
                    <a:pt x="183" y="448"/>
                  </a:moveTo>
                  <a:cubicBezTo>
                    <a:pt x="194" y="442"/>
                    <a:pt x="204" y="435"/>
                    <a:pt x="213" y="428"/>
                  </a:cubicBezTo>
                  <a:cubicBezTo>
                    <a:pt x="220" y="421"/>
                    <a:pt x="227" y="413"/>
                    <a:pt x="232" y="405"/>
                  </a:cubicBezTo>
                  <a:cubicBezTo>
                    <a:pt x="238" y="396"/>
                    <a:pt x="244" y="386"/>
                    <a:pt x="246" y="373"/>
                  </a:cubicBezTo>
                  <a:cubicBezTo>
                    <a:pt x="250" y="351"/>
                    <a:pt x="305" y="0"/>
                    <a:pt x="305" y="0"/>
                  </a:cubicBezTo>
                  <a:cubicBezTo>
                    <a:pt x="228" y="0"/>
                    <a:pt x="228" y="0"/>
                    <a:pt x="228" y="0"/>
                  </a:cubicBezTo>
                  <a:cubicBezTo>
                    <a:pt x="228" y="0"/>
                    <a:pt x="185" y="293"/>
                    <a:pt x="181" y="312"/>
                  </a:cubicBezTo>
                  <a:cubicBezTo>
                    <a:pt x="177" y="327"/>
                    <a:pt x="163" y="389"/>
                    <a:pt x="112" y="397"/>
                  </a:cubicBezTo>
                  <a:cubicBezTo>
                    <a:pt x="71" y="403"/>
                    <a:pt x="0" y="398"/>
                    <a:pt x="0" y="398"/>
                  </a:cubicBezTo>
                  <a:cubicBezTo>
                    <a:pt x="70" y="418"/>
                    <a:pt x="122" y="441"/>
                    <a:pt x="160" y="458"/>
                  </a:cubicBezTo>
                  <a:cubicBezTo>
                    <a:pt x="167" y="455"/>
                    <a:pt x="176" y="451"/>
                    <a:pt x="183" y="448"/>
                  </a:cubicBez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51" name="Freeform 23"/>
            <p:cNvSpPr/>
            <p:nvPr/>
          </p:nvSpPr>
          <p:spPr bwMode="auto">
            <a:xfrm>
              <a:off x="9406593" y="4366629"/>
              <a:ext cx="161781" cy="137082"/>
            </a:xfrm>
            <a:custGeom>
              <a:avLst/>
              <a:gdLst>
                <a:gd name="T0" fmla="*/ 468 w 468"/>
                <a:gd name="T1" fmla="*/ 0 h 395"/>
                <a:gd name="T2" fmla="*/ 387 w 468"/>
                <a:gd name="T3" fmla="*/ 0 h 395"/>
                <a:gd name="T4" fmla="*/ 332 w 468"/>
                <a:gd name="T5" fmla="*/ 358 h 395"/>
                <a:gd name="T6" fmla="*/ 132 w 468"/>
                <a:gd name="T7" fmla="*/ 0 h 395"/>
                <a:gd name="T8" fmla="*/ 49 w 468"/>
                <a:gd name="T9" fmla="*/ 0 h 395"/>
                <a:gd name="T10" fmla="*/ 0 w 468"/>
                <a:gd name="T11" fmla="*/ 326 h 395"/>
                <a:gd name="T12" fmla="*/ 22 w 468"/>
                <a:gd name="T13" fmla="*/ 327 h 395"/>
                <a:gd name="T14" fmla="*/ 74 w 468"/>
                <a:gd name="T15" fmla="*/ 330 h 395"/>
                <a:gd name="T16" fmla="*/ 107 w 468"/>
                <a:gd name="T17" fmla="*/ 109 h 395"/>
                <a:gd name="T18" fmla="*/ 245 w 468"/>
                <a:gd name="T19" fmla="*/ 355 h 395"/>
                <a:gd name="T20" fmla="*/ 408 w 468"/>
                <a:gd name="T21" fmla="*/ 395 h 395"/>
                <a:gd name="T22" fmla="*/ 468 w 468"/>
                <a:gd name="T23" fmla="*/ 0 h 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68" h="395">
                  <a:moveTo>
                    <a:pt x="468" y="0"/>
                  </a:moveTo>
                  <a:cubicBezTo>
                    <a:pt x="387" y="0"/>
                    <a:pt x="387" y="0"/>
                    <a:pt x="387" y="0"/>
                  </a:cubicBezTo>
                  <a:cubicBezTo>
                    <a:pt x="332" y="358"/>
                    <a:pt x="332" y="358"/>
                    <a:pt x="332" y="358"/>
                  </a:cubicBezTo>
                  <a:cubicBezTo>
                    <a:pt x="301" y="297"/>
                    <a:pt x="132" y="0"/>
                    <a:pt x="132" y="0"/>
                  </a:cubicBezTo>
                  <a:cubicBezTo>
                    <a:pt x="49" y="0"/>
                    <a:pt x="49" y="0"/>
                    <a:pt x="49" y="0"/>
                  </a:cubicBezTo>
                  <a:cubicBezTo>
                    <a:pt x="0" y="326"/>
                    <a:pt x="0" y="326"/>
                    <a:pt x="0" y="326"/>
                  </a:cubicBezTo>
                  <a:cubicBezTo>
                    <a:pt x="9" y="326"/>
                    <a:pt x="12" y="326"/>
                    <a:pt x="22" y="327"/>
                  </a:cubicBezTo>
                  <a:cubicBezTo>
                    <a:pt x="39" y="328"/>
                    <a:pt x="57" y="329"/>
                    <a:pt x="74" y="330"/>
                  </a:cubicBezTo>
                  <a:cubicBezTo>
                    <a:pt x="107" y="109"/>
                    <a:pt x="107" y="109"/>
                    <a:pt x="107" y="109"/>
                  </a:cubicBezTo>
                  <a:cubicBezTo>
                    <a:pt x="107" y="109"/>
                    <a:pt x="191" y="257"/>
                    <a:pt x="245" y="355"/>
                  </a:cubicBezTo>
                  <a:cubicBezTo>
                    <a:pt x="318" y="367"/>
                    <a:pt x="383" y="388"/>
                    <a:pt x="408" y="395"/>
                  </a:cubicBezTo>
                  <a:lnTo>
                    <a:pt x="468" y="0"/>
                  </a:ln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52" name="Freeform 24"/>
            <p:cNvSpPr/>
            <p:nvPr/>
          </p:nvSpPr>
          <p:spPr bwMode="auto">
            <a:xfrm>
              <a:off x="9253435" y="4366629"/>
              <a:ext cx="146874" cy="135621"/>
            </a:xfrm>
            <a:custGeom>
              <a:avLst/>
              <a:gdLst>
                <a:gd name="T0" fmla="*/ 335 w 425"/>
                <a:gd name="T1" fmla="*/ 0 h 391"/>
                <a:gd name="T2" fmla="*/ 226 w 425"/>
                <a:gd name="T3" fmla="*/ 0 h 391"/>
                <a:gd name="T4" fmla="*/ 0 w 425"/>
                <a:gd name="T5" fmla="*/ 391 h 391"/>
                <a:gd name="T6" fmla="*/ 304 w 425"/>
                <a:gd name="T7" fmla="*/ 330 h 391"/>
                <a:gd name="T8" fmla="*/ 150 w 425"/>
                <a:gd name="T9" fmla="*/ 272 h 391"/>
                <a:gd name="T10" fmla="*/ 272 w 425"/>
                <a:gd name="T11" fmla="*/ 60 h 391"/>
                <a:gd name="T12" fmla="*/ 349 w 425"/>
                <a:gd name="T13" fmla="*/ 327 h 391"/>
                <a:gd name="T14" fmla="*/ 389 w 425"/>
                <a:gd name="T15" fmla="*/ 326 h 391"/>
                <a:gd name="T16" fmla="*/ 425 w 425"/>
                <a:gd name="T17" fmla="*/ 326 h 391"/>
                <a:gd name="T18" fmla="*/ 335 w 425"/>
                <a:gd name="T19" fmla="*/ 0 h 3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5" h="391">
                  <a:moveTo>
                    <a:pt x="335" y="0"/>
                  </a:moveTo>
                  <a:cubicBezTo>
                    <a:pt x="314" y="0"/>
                    <a:pt x="256" y="0"/>
                    <a:pt x="226" y="0"/>
                  </a:cubicBezTo>
                  <a:cubicBezTo>
                    <a:pt x="208" y="32"/>
                    <a:pt x="0" y="391"/>
                    <a:pt x="0" y="391"/>
                  </a:cubicBezTo>
                  <a:cubicBezTo>
                    <a:pt x="138" y="341"/>
                    <a:pt x="268" y="333"/>
                    <a:pt x="304" y="330"/>
                  </a:cubicBezTo>
                  <a:cubicBezTo>
                    <a:pt x="150" y="272"/>
                    <a:pt x="150" y="272"/>
                    <a:pt x="150" y="272"/>
                  </a:cubicBezTo>
                  <a:cubicBezTo>
                    <a:pt x="272" y="60"/>
                    <a:pt x="272" y="60"/>
                    <a:pt x="272" y="60"/>
                  </a:cubicBezTo>
                  <a:cubicBezTo>
                    <a:pt x="349" y="327"/>
                    <a:pt x="349" y="327"/>
                    <a:pt x="349" y="327"/>
                  </a:cubicBezTo>
                  <a:cubicBezTo>
                    <a:pt x="370" y="326"/>
                    <a:pt x="368" y="326"/>
                    <a:pt x="389" y="326"/>
                  </a:cubicBezTo>
                  <a:cubicBezTo>
                    <a:pt x="397" y="326"/>
                    <a:pt x="417" y="326"/>
                    <a:pt x="425" y="326"/>
                  </a:cubicBezTo>
                  <a:lnTo>
                    <a:pt x="335" y="0"/>
                  </a:ln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53" name="Freeform 25"/>
            <p:cNvSpPr/>
            <p:nvPr/>
          </p:nvSpPr>
          <p:spPr bwMode="auto">
            <a:xfrm>
              <a:off x="9324314" y="4423917"/>
              <a:ext cx="29959" cy="41212"/>
            </a:xfrm>
            <a:custGeom>
              <a:avLst/>
              <a:gdLst>
                <a:gd name="T0" fmla="*/ 205 w 205"/>
                <a:gd name="T1" fmla="*/ 282 h 282"/>
                <a:gd name="T2" fmla="*/ 0 w 205"/>
                <a:gd name="T3" fmla="*/ 213 h 282"/>
                <a:gd name="T4" fmla="*/ 123 w 205"/>
                <a:gd name="T5" fmla="*/ 0 h 282"/>
                <a:gd name="T6" fmla="*/ 205 w 205"/>
                <a:gd name="T7" fmla="*/ 282 h 282"/>
              </a:gdLst>
              <a:ahLst/>
              <a:cxnLst>
                <a:cxn ang="0">
                  <a:pos x="T0" y="T1"/>
                </a:cxn>
                <a:cxn ang="0">
                  <a:pos x="T2" y="T3"/>
                </a:cxn>
                <a:cxn ang="0">
                  <a:pos x="T4" y="T5"/>
                </a:cxn>
                <a:cxn ang="0">
                  <a:pos x="T6" y="T7"/>
                </a:cxn>
              </a:cxnLst>
              <a:rect l="0" t="0" r="r" b="b"/>
              <a:pathLst>
                <a:path w="205" h="282">
                  <a:moveTo>
                    <a:pt x="205" y="282"/>
                  </a:moveTo>
                  <a:lnTo>
                    <a:pt x="0" y="213"/>
                  </a:lnTo>
                  <a:lnTo>
                    <a:pt x="123" y="0"/>
                  </a:lnTo>
                  <a:lnTo>
                    <a:pt x="205" y="282"/>
                  </a:ln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54" name="Freeform 26"/>
            <p:cNvSpPr>
              <a:spLocks noEditPoints="1"/>
            </p:cNvSpPr>
            <p:nvPr/>
          </p:nvSpPr>
          <p:spPr bwMode="auto">
            <a:xfrm>
              <a:off x="9190155" y="4545655"/>
              <a:ext cx="39751" cy="36682"/>
            </a:xfrm>
            <a:custGeom>
              <a:avLst/>
              <a:gdLst>
                <a:gd name="T0" fmla="*/ 24 w 115"/>
                <a:gd name="T1" fmla="*/ 52 h 106"/>
                <a:gd name="T2" fmla="*/ 14 w 115"/>
                <a:gd name="T3" fmla="*/ 33 h 106"/>
                <a:gd name="T4" fmla="*/ 21 w 115"/>
                <a:gd name="T5" fmla="*/ 84 h 106"/>
                <a:gd name="T6" fmla="*/ 7 w 115"/>
                <a:gd name="T7" fmla="*/ 104 h 106"/>
                <a:gd name="T8" fmla="*/ 13 w 115"/>
                <a:gd name="T9" fmla="*/ 81 h 106"/>
                <a:gd name="T10" fmla="*/ 31 w 115"/>
                <a:gd name="T11" fmla="*/ 70 h 106"/>
                <a:gd name="T12" fmla="*/ 38 w 115"/>
                <a:gd name="T13" fmla="*/ 16 h 106"/>
                <a:gd name="T14" fmla="*/ 16 w 115"/>
                <a:gd name="T15" fmla="*/ 11 h 106"/>
                <a:gd name="T16" fmla="*/ 38 w 115"/>
                <a:gd name="T17" fmla="*/ 16 h 106"/>
                <a:gd name="T18" fmla="*/ 33 w 115"/>
                <a:gd name="T19" fmla="*/ 106 h 106"/>
                <a:gd name="T20" fmla="*/ 41 w 115"/>
                <a:gd name="T21" fmla="*/ 94 h 106"/>
                <a:gd name="T22" fmla="*/ 60 w 115"/>
                <a:gd name="T23" fmla="*/ 90 h 106"/>
                <a:gd name="T24" fmla="*/ 83 w 115"/>
                <a:gd name="T25" fmla="*/ 14 h 106"/>
                <a:gd name="T26" fmla="*/ 114 w 115"/>
                <a:gd name="T27" fmla="*/ 24 h 106"/>
                <a:gd name="T28" fmla="*/ 104 w 115"/>
                <a:gd name="T29" fmla="*/ 33 h 106"/>
                <a:gd name="T30" fmla="*/ 49 w 115"/>
                <a:gd name="T31" fmla="*/ 20 h 106"/>
                <a:gd name="T32" fmla="*/ 39 w 115"/>
                <a:gd name="T33" fmla="*/ 32 h 106"/>
                <a:gd name="T34" fmla="*/ 41 w 115"/>
                <a:gd name="T35" fmla="*/ 14 h 106"/>
                <a:gd name="T36" fmla="*/ 68 w 115"/>
                <a:gd name="T37" fmla="*/ 3 h 106"/>
                <a:gd name="T38" fmla="*/ 83 w 115"/>
                <a:gd name="T39" fmla="*/ 14 h 106"/>
                <a:gd name="T40" fmla="*/ 98 w 115"/>
                <a:gd name="T41" fmla="*/ 30 h 106"/>
                <a:gd name="T42" fmla="*/ 83 w 115"/>
                <a:gd name="T43" fmla="*/ 36 h 106"/>
                <a:gd name="T44" fmla="*/ 77 w 115"/>
                <a:gd name="T45" fmla="*/ 46 h 106"/>
                <a:gd name="T46" fmla="*/ 101 w 115"/>
                <a:gd name="T47" fmla="*/ 58 h 106"/>
                <a:gd name="T48" fmla="*/ 98 w 115"/>
                <a:gd name="T49" fmla="*/ 83 h 106"/>
                <a:gd name="T50" fmla="*/ 92 w 115"/>
                <a:gd name="T51" fmla="*/ 89 h 106"/>
                <a:gd name="T52" fmla="*/ 97 w 115"/>
                <a:gd name="T53" fmla="*/ 105 h 106"/>
                <a:gd name="T54" fmla="*/ 75 w 115"/>
                <a:gd name="T55" fmla="*/ 89 h 106"/>
                <a:gd name="T56" fmla="*/ 38 w 115"/>
                <a:gd name="T57" fmla="*/ 83 h 106"/>
                <a:gd name="T58" fmla="*/ 42 w 115"/>
                <a:gd name="T59" fmla="*/ 58 h 106"/>
                <a:gd name="T60" fmla="*/ 69 w 115"/>
                <a:gd name="T61" fmla="*/ 46 h 106"/>
                <a:gd name="T62" fmla="*/ 66 w 115"/>
                <a:gd name="T63" fmla="*/ 36 h 106"/>
                <a:gd name="T64" fmla="*/ 53 w 115"/>
                <a:gd name="T65" fmla="*/ 30 h 106"/>
                <a:gd name="T66" fmla="*/ 84 w 115"/>
                <a:gd name="T67" fmla="*/ 30 h 106"/>
                <a:gd name="T68" fmla="*/ 68 w 115"/>
                <a:gd name="T69" fmla="*/ 52 h 106"/>
                <a:gd name="T70" fmla="*/ 49 w 115"/>
                <a:gd name="T71" fmla="*/ 61 h 106"/>
                <a:gd name="T72" fmla="*/ 65 w 115"/>
                <a:gd name="T73" fmla="*/ 76 h 106"/>
                <a:gd name="T74" fmla="*/ 48 w 115"/>
                <a:gd name="T75" fmla="*/ 68 h 106"/>
                <a:gd name="T76" fmla="*/ 65 w 115"/>
                <a:gd name="T77" fmla="*/ 76 h 106"/>
                <a:gd name="T78" fmla="*/ 94 w 115"/>
                <a:gd name="T79" fmla="*/ 52 h 106"/>
                <a:gd name="T80" fmla="*/ 75 w 115"/>
                <a:gd name="T81" fmla="*/ 61 h 106"/>
                <a:gd name="T82" fmla="*/ 91 w 115"/>
                <a:gd name="T83" fmla="*/ 76 h 106"/>
                <a:gd name="T84" fmla="*/ 74 w 115"/>
                <a:gd name="T85" fmla="*/ 68 h 106"/>
                <a:gd name="T86" fmla="*/ 91 w 115"/>
                <a:gd name="T87" fmla="*/ 76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5" h="106">
                  <a:moveTo>
                    <a:pt x="30" y="45"/>
                  </a:moveTo>
                  <a:cubicBezTo>
                    <a:pt x="28" y="47"/>
                    <a:pt x="26" y="50"/>
                    <a:pt x="24" y="52"/>
                  </a:cubicBezTo>
                  <a:cubicBezTo>
                    <a:pt x="22" y="50"/>
                    <a:pt x="17" y="46"/>
                    <a:pt x="8" y="40"/>
                  </a:cubicBezTo>
                  <a:cubicBezTo>
                    <a:pt x="10" y="38"/>
                    <a:pt x="12" y="36"/>
                    <a:pt x="14" y="33"/>
                  </a:cubicBezTo>
                  <a:cubicBezTo>
                    <a:pt x="22" y="38"/>
                    <a:pt x="27" y="42"/>
                    <a:pt x="30" y="45"/>
                  </a:cubicBezTo>
                  <a:close/>
                  <a:moveTo>
                    <a:pt x="21" y="84"/>
                  </a:moveTo>
                  <a:cubicBezTo>
                    <a:pt x="18" y="87"/>
                    <a:pt x="16" y="90"/>
                    <a:pt x="14" y="93"/>
                  </a:cubicBezTo>
                  <a:cubicBezTo>
                    <a:pt x="12" y="96"/>
                    <a:pt x="9" y="100"/>
                    <a:pt x="7" y="104"/>
                  </a:cubicBezTo>
                  <a:cubicBezTo>
                    <a:pt x="5" y="101"/>
                    <a:pt x="2" y="99"/>
                    <a:pt x="0" y="97"/>
                  </a:cubicBezTo>
                  <a:cubicBezTo>
                    <a:pt x="5" y="93"/>
                    <a:pt x="9" y="87"/>
                    <a:pt x="13" y="81"/>
                  </a:cubicBezTo>
                  <a:cubicBezTo>
                    <a:pt x="18" y="74"/>
                    <a:pt x="22" y="69"/>
                    <a:pt x="25" y="64"/>
                  </a:cubicBezTo>
                  <a:cubicBezTo>
                    <a:pt x="27" y="66"/>
                    <a:pt x="28" y="68"/>
                    <a:pt x="31" y="70"/>
                  </a:cubicBezTo>
                  <a:cubicBezTo>
                    <a:pt x="26" y="76"/>
                    <a:pt x="23" y="80"/>
                    <a:pt x="21" y="84"/>
                  </a:cubicBezTo>
                  <a:close/>
                  <a:moveTo>
                    <a:pt x="38" y="16"/>
                  </a:moveTo>
                  <a:cubicBezTo>
                    <a:pt x="35" y="18"/>
                    <a:pt x="33" y="20"/>
                    <a:pt x="32" y="23"/>
                  </a:cubicBezTo>
                  <a:cubicBezTo>
                    <a:pt x="24" y="16"/>
                    <a:pt x="19" y="12"/>
                    <a:pt x="16" y="11"/>
                  </a:cubicBezTo>
                  <a:cubicBezTo>
                    <a:pt x="18" y="8"/>
                    <a:pt x="20" y="6"/>
                    <a:pt x="21" y="4"/>
                  </a:cubicBezTo>
                  <a:cubicBezTo>
                    <a:pt x="29" y="10"/>
                    <a:pt x="35" y="14"/>
                    <a:pt x="38" y="16"/>
                  </a:cubicBezTo>
                  <a:close/>
                  <a:moveTo>
                    <a:pt x="49" y="97"/>
                  </a:moveTo>
                  <a:cubicBezTo>
                    <a:pt x="43" y="100"/>
                    <a:pt x="38" y="103"/>
                    <a:pt x="33" y="106"/>
                  </a:cubicBezTo>
                  <a:cubicBezTo>
                    <a:pt x="31" y="104"/>
                    <a:pt x="30" y="102"/>
                    <a:pt x="28" y="100"/>
                  </a:cubicBezTo>
                  <a:cubicBezTo>
                    <a:pt x="32" y="98"/>
                    <a:pt x="36" y="96"/>
                    <a:pt x="41" y="94"/>
                  </a:cubicBezTo>
                  <a:cubicBezTo>
                    <a:pt x="45" y="91"/>
                    <a:pt x="50" y="88"/>
                    <a:pt x="54" y="84"/>
                  </a:cubicBezTo>
                  <a:cubicBezTo>
                    <a:pt x="56" y="86"/>
                    <a:pt x="58" y="88"/>
                    <a:pt x="60" y="90"/>
                  </a:cubicBezTo>
                  <a:cubicBezTo>
                    <a:pt x="58" y="91"/>
                    <a:pt x="54" y="93"/>
                    <a:pt x="49" y="97"/>
                  </a:cubicBezTo>
                  <a:close/>
                  <a:moveTo>
                    <a:pt x="83" y="14"/>
                  </a:moveTo>
                  <a:cubicBezTo>
                    <a:pt x="115" y="14"/>
                    <a:pt x="115" y="14"/>
                    <a:pt x="115" y="14"/>
                  </a:cubicBezTo>
                  <a:cubicBezTo>
                    <a:pt x="115" y="18"/>
                    <a:pt x="114" y="21"/>
                    <a:pt x="114" y="24"/>
                  </a:cubicBezTo>
                  <a:cubicBezTo>
                    <a:pt x="113" y="27"/>
                    <a:pt x="113" y="30"/>
                    <a:pt x="113" y="33"/>
                  </a:cubicBezTo>
                  <a:cubicBezTo>
                    <a:pt x="104" y="33"/>
                    <a:pt x="104" y="33"/>
                    <a:pt x="104" y="33"/>
                  </a:cubicBezTo>
                  <a:cubicBezTo>
                    <a:pt x="106" y="20"/>
                    <a:pt x="106" y="20"/>
                    <a:pt x="106" y="20"/>
                  </a:cubicBezTo>
                  <a:cubicBezTo>
                    <a:pt x="49" y="20"/>
                    <a:pt x="49" y="20"/>
                    <a:pt x="49" y="20"/>
                  </a:cubicBezTo>
                  <a:cubicBezTo>
                    <a:pt x="47" y="32"/>
                    <a:pt x="47" y="32"/>
                    <a:pt x="47" y="32"/>
                  </a:cubicBezTo>
                  <a:cubicBezTo>
                    <a:pt x="39" y="32"/>
                    <a:pt x="39" y="32"/>
                    <a:pt x="39" y="32"/>
                  </a:cubicBezTo>
                  <a:cubicBezTo>
                    <a:pt x="39" y="29"/>
                    <a:pt x="40" y="26"/>
                    <a:pt x="40" y="23"/>
                  </a:cubicBezTo>
                  <a:cubicBezTo>
                    <a:pt x="41" y="20"/>
                    <a:pt x="41" y="17"/>
                    <a:pt x="41" y="14"/>
                  </a:cubicBezTo>
                  <a:cubicBezTo>
                    <a:pt x="73" y="14"/>
                    <a:pt x="73" y="14"/>
                    <a:pt x="73" y="14"/>
                  </a:cubicBezTo>
                  <a:cubicBezTo>
                    <a:pt x="72" y="11"/>
                    <a:pt x="71" y="7"/>
                    <a:pt x="68" y="3"/>
                  </a:cubicBezTo>
                  <a:cubicBezTo>
                    <a:pt x="72" y="2"/>
                    <a:pt x="75" y="1"/>
                    <a:pt x="77" y="0"/>
                  </a:cubicBezTo>
                  <a:cubicBezTo>
                    <a:pt x="80" y="5"/>
                    <a:pt x="82" y="10"/>
                    <a:pt x="83" y="14"/>
                  </a:cubicBezTo>
                  <a:close/>
                  <a:moveTo>
                    <a:pt x="84" y="30"/>
                  </a:moveTo>
                  <a:cubicBezTo>
                    <a:pt x="88" y="30"/>
                    <a:pt x="93" y="30"/>
                    <a:pt x="98" y="30"/>
                  </a:cubicBezTo>
                  <a:cubicBezTo>
                    <a:pt x="97" y="37"/>
                    <a:pt x="97" y="37"/>
                    <a:pt x="97" y="37"/>
                  </a:cubicBezTo>
                  <a:cubicBezTo>
                    <a:pt x="92" y="37"/>
                    <a:pt x="88" y="36"/>
                    <a:pt x="83" y="36"/>
                  </a:cubicBezTo>
                  <a:cubicBezTo>
                    <a:pt x="78" y="36"/>
                    <a:pt x="78" y="36"/>
                    <a:pt x="78" y="36"/>
                  </a:cubicBezTo>
                  <a:cubicBezTo>
                    <a:pt x="77" y="46"/>
                    <a:pt x="77" y="46"/>
                    <a:pt x="77" y="46"/>
                  </a:cubicBezTo>
                  <a:cubicBezTo>
                    <a:pt x="103" y="46"/>
                    <a:pt x="103" y="46"/>
                    <a:pt x="103" y="46"/>
                  </a:cubicBezTo>
                  <a:cubicBezTo>
                    <a:pt x="103" y="50"/>
                    <a:pt x="102" y="54"/>
                    <a:pt x="101" y="58"/>
                  </a:cubicBezTo>
                  <a:cubicBezTo>
                    <a:pt x="99" y="71"/>
                    <a:pt x="99" y="71"/>
                    <a:pt x="99" y="71"/>
                  </a:cubicBezTo>
                  <a:cubicBezTo>
                    <a:pt x="99" y="75"/>
                    <a:pt x="98" y="79"/>
                    <a:pt x="98" y="83"/>
                  </a:cubicBezTo>
                  <a:cubicBezTo>
                    <a:pt x="82" y="83"/>
                    <a:pt x="82" y="83"/>
                    <a:pt x="82" y="83"/>
                  </a:cubicBezTo>
                  <a:cubicBezTo>
                    <a:pt x="85" y="84"/>
                    <a:pt x="88" y="87"/>
                    <a:pt x="92" y="89"/>
                  </a:cubicBezTo>
                  <a:cubicBezTo>
                    <a:pt x="96" y="92"/>
                    <a:pt x="100" y="95"/>
                    <a:pt x="104" y="98"/>
                  </a:cubicBezTo>
                  <a:cubicBezTo>
                    <a:pt x="101" y="101"/>
                    <a:pt x="99" y="103"/>
                    <a:pt x="97" y="105"/>
                  </a:cubicBezTo>
                  <a:cubicBezTo>
                    <a:pt x="93" y="102"/>
                    <a:pt x="89" y="99"/>
                    <a:pt x="86" y="96"/>
                  </a:cubicBezTo>
                  <a:cubicBezTo>
                    <a:pt x="82" y="93"/>
                    <a:pt x="78" y="91"/>
                    <a:pt x="75" y="89"/>
                  </a:cubicBezTo>
                  <a:cubicBezTo>
                    <a:pt x="78" y="86"/>
                    <a:pt x="79" y="84"/>
                    <a:pt x="80" y="83"/>
                  </a:cubicBezTo>
                  <a:cubicBezTo>
                    <a:pt x="38" y="83"/>
                    <a:pt x="38" y="83"/>
                    <a:pt x="38" y="83"/>
                  </a:cubicBezTo>
                  <a:cubicBezTo>
                    <a:pt x="39" y="79"/>
                    <a:pt x="40" y="75"/>
                    <a:pt x="40" y="71"/>
                  </a:cubicBezTo>
                  <a:cubicBezTo>
                    <a:pt x="42" y="58"/>
                    <a:pt x="42" y="58"/>
                    <a:pt x="42" y="58"/>
                  </a:cubicBezTo>
                  <a:cubicBezTo>
                    <a:pt x="43" y="54"/>
                    <a:pt x="43" y="50"/>
                    <a:pt x="43" y="46"/>
                  </a:cubicBezTo>
                  <a:cubicBezTo>
                    <a:pt x="69" y="46"/>
                    <a:pt x="69" y="46"/>
                    <a:pt x="69" y="46"/>
                  </a:cubicBezTo>
                  <a:cubicBezTo>
                    <a:pt x="70" y="36"/>
                    <a:pt x="70" y="36"/>
                    <a:pt x="70" y="36"/>
                  </a:cubicBezTo>
                  <a:cubicBezTo>
                    <a:pt x="66" y="36"/>
                    <a:pt x="66" y="36"/>
                    <a:pt x="66" y="36"/>
                  </a:cubicBezTo>
                  <a:cubicBezTo>
                    <a:pt x="61" y="36"/>
                    <a:pt x="57" y="37"/>
                    <a:pt x="52" y="37"/>
                  </a:cubicBezTo>
                  <a:cubicBezTo>
                    <a:pt x="53" y="30"/>
                    <a:pt x="53" y="30"/>
                    <a:pt x="53" y="30"/>
                  </a:cubicBezTo>
                  <a:cubicBezTo>
                    <a:pt x="58" y="30"/>
                    <a:pt x="62" y="30"/>
                    <a:pt x="66" y="30"/>
                  </a:cubicBezTo>
                  <a:lnTo>
                    <a:pt x="84" y="30"/>
                  </a:lnTo>
                  <a:close/>
                  <a:moveTo>
                    <a:pt x="67" y="61"/>
                  </a:moveTo>
                  <a:cubicBezTo>
                    <a:pt x="68" y="52"/>
                    <a:pt x="68" y="52"/>
                    <a:pt x="68" y="52"/>
                  </a:cubicBezTo>
                  <a:cubicBezTo>
                    <a:pt x="50" y="52"/>
                    <a:pt x="50" y="52"/>
                    <a:pt x="50" y="52"/>
                  </a:cubicBezTo>
                  <a:cubicBezTo>
                    <a:pt x="49" y="61"/>
                    <a:pt x="49" y="61"/>
                    <a:pt x="49" y="61"/>
                  </a:cubicBezTo>
                  <a:lnTo>
                    <a:pt x="67" y="61"/>
                  </a:lnTo>
                  <a:close/>
                  <a:moveTo>
                    <a:pt x="65" y="76"/>
                  </a:moveTo>
                  <a:cubicBezTo>
                    <a:pt x="66" y="68"/>
                    <a:pt x="66" y="68"/>
                    <a:pt x="66" y="68"/>
                  </a:cubicBezTo>
                  <a:cubicBezTo>
                    <a:pt x="48" y="68"/>
                    <a:pt x="48" y="68"/>
                    <a:pt x="48" y="68"/>
                  </a:cubicBezTo>
                  <a:cubicBezTo>
                    <a:pt x="47" y="76"/>
                    <a:pt x="47" y="76"/>
                    <a:pt x="47" y="76"/>
                  </a:cubicBezTo>
                  <a:lnTo>
                    <a:pt x="65" y="76"/>
                  </a:lnTo>
                  <a:close/>
                  <a:moveTo>
                    <a:pt x="93" y="61"/>
                  </a:moveTo>
                  <a:cubicBezTo>
                    <a:pt x="94" y="52"/>
                    <a:pt x="94" y="52"/>
                    <a:pt x="94" y="52"/>
                  </a:cubicBezTo>
                  <a:cubicBezTo>
                    <a:pt x="76" y="52"/>
                    <a:pt x="76" y="52"/>
                    <a:pt x="76" y="52"/>
                  </a:cubicBezTo>
                  <a:cubicBezTo>
                    <a:pt x="75" y="61"/>
                    <a:pt x="75" y="61"/>
                    <a:pt x="75" y="61"/>
                  </a:cubicBezTo>
                  <a:lnTo>
                    <a:pt x="93" y="61"/>
                  </a:lnTo>
                  <a:close/>
                  <a:moveTo>
                    <a:pt x="91" y="76"/>
                  </a:moveTo>
                  <a:cubicBezTo>
                    <a:pt x="92" y="68"/>
                    <a:pt x="92" y="68"/>
                    <a:pt x="92" y="68"/>
                  </a:cubicBezTo>
                  <a:cubicBezTo>
                    <a:pt x="74" y="68"/>
                    <a:pt x="74" y="68"/>
                    <a:pt x="74" y="68"/>
                  </a:cubicBezTo>
                  <a:cubicBezTo>
                    <a:pt x="72" y="76"/>
                    <a:pt x="72" y="76"/>
                    <a:pt x="72" y="76"/>
                  </a:cubicBezTo>
                  <a:lnTo>
                    <a:pt x="91" y="76"/>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55" name="Freeform 27"/>
            <p:cNvSpPr>
              <a:spLocks noEditPoints="1"/>
            </p:cNvSpPr>
            <p:nvPr/>
          </p:nvSpPr>
          <p:spPr bwMode="auto">
            <a:xfrm>
              <a:off x="9285587" y="4546970"/>
              <a:ext cx="36243" cy="34051"/>
            </a:xfrm>
            <a:custGeom>
              <a:avLst/>
              <a:gdLst>
                <a:gd name="T0" fmla="*/ 90 w 105"/>
                <a:gd name="T1" fmla="*/ 32 h 98"/>
                <a:gd name="T2" fmla="*/ 105 w 105"/>
                <a:gd name="T3" fmla="*/ 31 h 98"/>
                <a:gd name="T4" fmla="*/ 103 w 105"/>
                <a:gd name="T5" fmla="*/ 40 h 98"/>
                <a:gd name="T6" fmla="*/ 89 w 105"/>
                <a:gd name="T7" fmla="*/ 39 h 98"/>
                <a:gd name="T8" fmla="*/ 59 w 105"/>
                <a:gd name="T9" fmla="*/ 39 h 98"/>
                <a:gd name="T10" fmla="*/ 53 w 105"/>
                <a:gd name="T11" fmla="*/ 87 h 98"/>
                <a:gd name="T12" fmla="*/ 47 w 105"/>
                <a:gd name="T13" fmla="*/ 95 h 98"/>
                <a:gd name="T14" fmla="*/ 32 w 105"/>
                <a:gd name="T15" fmla="*/ 98 h 98"/>
                <a:gd name="T16" fmla="*/ 29 w 105"/>
                <a:gd name="T17" fmla="*/ 88 h 98"/>
                <a:gd name="T18" fmla="*/ 41 w 105"/>
                <a:gd name="T19" fmla="*/ 87 h 98"/>
                <a:gd name="T20" fmla="*/ 45 w 105"/>
                <a:gd name="T21" fmla="*/ 83 h 98"/>
                <a:gd name="T22" fmla="*/ 51 w 105"/>
                <a:gd name="T23" fmla="*/ 39 h 98"/>
                <a:gd name="T24" fmla="*/ 22 w 105"/>
                <a:gd name="T25" fmla="*/ 39 h 98"/>
                <a:gd name="T26" fmla="*/ 6 w 105"/>
                <a:gd name="T27" fmla="*/ 40 h 98"/>
                <a:gd name="T28" fmla="*/ 7 w 105"/>
                <a:gd name="T29" fmla="*/ 31 h 98"/>
                <a:gd name="T30" fmla="*/ 23 w 105"/>
                <a:gd name="T31" fmla="*/ 32 h 98"/>
                <a:gd name="T32" fmla="*/ 90 w 105"/>
                <a:gd name="T33" fmla="*/ 32 h 98"/>
                <a:gd name="T34" fmla="*/ 22 w 105"/>
                <a:gd name="T35" fmla="*/ 70 h 98"/>
                <a:gd name="T36" fmla="*/ 8 w 105"/>
                <a:gd name="T37" fmla="*/ 88 h 98"/>
                <a:gd name="T38" fmla="*/ 0 w 105"/>
                <a:gd name="T39" fmla="*/ 83 h 98"/>
                <a:gd name="T40" fmla="*/ 15 w 105"/>
                <a:gd name="T41" fmla="*/ 67 h 98"/>
                <a:gd name="T42" fmla="*/ 27 w 105"/>
                <a:gd name="T43" fmla="*/ 49 h 98"/>
                <a:gd name="T44" fmla="*/ 35 w 105"/>
                <a:gd name="T45" fmla="*/ 53 h 98"/>
                <a:gd name="T46" fmla="*/ 22 w 105"/>
                <a:gd name="T47" fmla="*/ 70 h 98"/>
                <a:gd name="T48" fmla="*/ 81 w 105"/>
                <a:gd name="T49" fmla="*/ 1 h 98"/>
                <a:gd name="T50" fmla="*/ 96 w 105"/>
                <a:gd name="T51" fmla="*/ 0 h 98"/>
                <a:gd name="T52" fmla="*/ 94 w 105"/>
                <a:gd name="T53" fmla="*/ 9 h 98"/>
                <a:gd name="T54" fmla="*/ 80 w 105"/>
                <a:gd name="T55" fmla="*/ 8 h 98"/>
                <a:gd name="T56" fmla="*/ 39 w 105"/>
                <a:gd name="T57" fmla="*/ 8 h 98"/>
                <a:gd name="T58" fmla="*/ 23 w 105"/>
                <a:gd name="T59" fmla="*/ 9 h 98"/>
                <a:gd name="T60" fmla="*/ 24 w 105"/>
                <a:gd name="T61" fmla="*/ 0 h 98"/>
                <a:gd name="T62" fmla="*/ 40 w 105"/>
                <a:gd name="T63" fmla="*/ 1 h 98"/>
                <a:gd name="T64" fmla="*/ 81 w 105"/>
                <a:gd name="T65" fmla="*/ 1 h 98"/>
                <a:gd name="T66" fmla="*/ 97 w 105"/>
                <a:gd name="T67" fmla="*/ 81 h 98"/>
                <a:gd name="T68" fmla="*/ 88 w 105"/>
                <a:gd name="T69" fmla="*/ 86 h 98"/>
                <a:gd name="T70" fmla="*/ 68 w 105"/>
                <a:gd name="T71" fmla="*/ 55 h 98"/>
                <a:gd name="T72" fmla="*/ 76 w 105"/>
                <a:gd name="T73" fmla="*/ 50 h 98"/>
                <a:gd name="T74" fmla="*/ 97 w 105"/>
                <a:gd name="T75" fmla="*/ 81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05" h="98">
                  <a:moveTo>
                    <a:pt x="90" y="32"/>
                  </a:moveTo>
                  <a:cubicBezTo>
                    <a:pt x="94" y="32"/>
                    <a:pt x="99" y="31"/>
                    <a:pt x="105" y="31"/>
                  </a:cubicBezTo>
                  <a:cubicBezTo>
                    <a:pt x="103" y="40"/>
                    <a:pt x="103" y="40"/>
                    <a:pt x="103" y="40"/>
                  </a:cubicBezTo>
                  <a:cubicBezTo>
                    <a:pt x="98" y="39"/>
                    <a:pt x="93" y="39"/>
                    <a:pt x="89" y="39"/>
                  </a:cubicBezTo>
                  <a:cubicBezTo>
                    <a:pt x="59" y="39"/>
                    <a:pt x="59" y="39"/>
                    <a:pt x="59" y="39"/>
                  </a:cubicBezTo>
                  <a:cubicBezTo>
                    <a:pt x="53" y="87"/>
                    <a:pt x="53" y="87"/>
                    <a:pt x="53" y="87"/>
                  </a:cubicBezTo>
                  <a:cubicBezTo>
                    <a:pt x="52" y="90"/>
                    <a:pt x="50" y="93"/>
                    <a:pt x="47" y="95"/>
                  </a:cubicBezTo>
                  <a:cubicBezTo>
                    <a:pt x="43" y="96"/>
                    <a:pt x="38" y="97"/>
                    <a:pt x="32" y="98"/>
                  </a:cubicBezTo>
                  <a:cubicBezTo>
                    <a:pt x="32" y="95"/>
                    <a:pt x="31" y="91"/>
                    <a:pt x="29" y="88"/>
                  </a:cubicBezTo>
                  <a:cubicBezTo>
                    <a:pt x="34" y="88"/>
                    <a:pt x="38" y="88"/>
                    <a:pt x="41" y="87"/>
                  </a:cubicBezTo>
                  <a:cubicBezTo>
                    <a:pt x="43" y="87"/>
                    <a:pt x="45" y="85"/>
                    <a:pt x="45" y="83"/>
                  </a:cubicBezTo>
                  <a:cubicBezTo>
                    <a:pt x="51" y="39"/>
                    <a:pt x="51" y="39"/>
                    <a:pt x="51" y="39"/>
                  </a:cubicBezTo>
                  <a:cubicBezTo>
                    <a:pt x="22" y="39"/>
                    <a:pt x="22" y="39"/>
                    <a:pt x="22" y="39"/>
                  </a:cubicBezTo>
                  <a:cubicBezTo>
                    <a:pt x="16" y="39"/>
                    <a:pt x="11" y="39"/>
                    <a:pt x="6" y="40"/>
                  </a:cubicBezTo>
                  <a:cubicBezTo>
                    <a:pt x="7" y="31"/>
                    <a:pt x="7" y="31"/>
                    <a:pt x="7" y="31"/>
                  </a:cubicBezTo>
                  <a:cubicBezTo>
                    <a:pt x="12" y="31"/>
                    <a:pt x="18" y="32"/>
                    <a:pt x="23" y="32"/>
                  </a:cubicBezTo>
                  <a:lnTo>
                    <a:pt x="90" y="32"/>
                  </a:lnTo>
                  <a:close/>
                  <a:moveTo>
                    <a:pt x="22" y="70"/>
                  </a:moveTo>
                  <a:cubicBezTo>
                    <a:pt x="18" y="76"/>
                    <a:pt x="13" y="82"/>
                    <a:pt x="8" y="88"/>
                  </a:cubicBezTo>
                  <a:cubicBezTo>
                    <a:pt x="6" y="86"/>
                    <a:pt x="3" y="84"/>
                    <a:pt x="0" y="83"/>
                  </a:cubicBezTo>
                  <a:cubicBezTo>
                    <a:pt x="5" y="78"/>
                    <a:pt x="10" y="72"/>
                    <a:pt x="15" y="67"/>
                  </a:cubicBezTo>
                  <a:cubicBezTo>
                    <a:pt x="19" y="61"/>
                    <a:pt x="23" y="55"/>
                    <a:pt x="27" y="49"/>
                  </a:cubicBezTo>
                  <a:cubicBezTo>
                    <a:pt x="29" y="51"/>
                    <a:pt x="32" y="52"/>
                    <a:pt x="35" y="53"/>
                  </a:cubicBezTo>
                  <a:cubicBezTo>
                    <a:pt x="31" y="58"/>
                    <a:pt x="27" y="64"/>
                    <a:pt x="22" y="70"/>
                  </a:cubicBezTo>
                  <a:close/>
                  <a:moveTo>
                    <a:pt x="81" y="1"/>
                  </a:moveTo>
                  <a:cubicBezTo>
                    <a:pt x="85" y="1"/>
                    <a:pt x="90" y="1"/>
                    <a:pt x="96" y="0"/>
                  </a:cubicBezTo>
                  <a:cubicBezTo>
                    <a:pt x="94" y="9"/>
                    <a:pt x="94" y="9"/>
                    <a:pt x="94" y="9"/>
                  </a:cubicBezTo>
                  <a:cubicBezTo>
                    <a:pt x="89" y="9"/>
                    <a:pt x="84" y="8"/>
                    <a:pt x="80" y="8"/>
                  </a:cubicBezTo>
                  <a:cubicBezTo>
                    <a:pt x="39" y="8"/>
                    <a:pt x="39" y="8"/>
                    <a:pt x="39" y="8"/>
                  </a:cubicBezTo>
                  <a:cubicBezTo>
                    <a:pt x="33" y="8"/>
                    <a:pt x="28" y="9"/>
                    <a:pt x="23" y="9"/>
                  </a:cubicBezTo>
                  <a:cubicBezTo>
                    <a:pt x="24" y="0"/>
                    <a:pt x="24" y="0"/>
                    <a:pt x="24" y="0"/>
                  </a:cubicBezTo>
                  <a:cubicBezTo>
                    <a:pt x="29" y="1"/>
                    <a:pt x="34" y="1"/>
                    <a:pt x="40" y="1"/>
                  </a:cubicBezTo>
                  <a:lnTo>
                    <a:pt x="81" y="1"/>
                  </a:lnTo>
                  <a:close/>
                  <a:moveTo>
                    <a:pt x="97" y="81"/>
                  </a:moveTo>
                  <a:cubicBezTo>
                    <a:pt x="93" y="83"/>
                    <a:pt x="90" y="85"/>
                    <a:pt x="88" y="86"/>
                  </a:cubicBezTo>
                  <a:cubicBezTo>
                    <a:pt x="85" y="79"/>
                    <a:pt x="78" y="69"/>
                    <a:pt x="68" y="55"/>
                  </a:cubicBezTo>
                  <a:cubicBezTo>
                    <a:pt x="71" y="54"/>
                    <a:pt x="73" y="52"/>
                    <a:pt x="76" y="50"/>
                  </a:cubicBezTo>
                  <a:cubicBezTo>
                    <a:pt x="85" y="63"/>
                    <a:pt x="92" y="73"/>
                    <a:pt x="97" y="81"/>
                  </a:cubicBez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56" name="Freeform 28"/>
            <p:cNvSpPr>
              <a:spLocks noEditPoints="1"/>
            </p:cNvSpPr>
            <p:nvPr/>
          </p:nvSpPr>
          <p:spPr bwMode="auto">
            <a:xfrm>
              <a:off x="9380287" y="4545947"/>
              <a:ext cx="35659" cy="36097"/>
            </a:xfrm>
            <a:custGeom>
              <a:avLst/>
              <a:gdLst>
                <a:gd name="T0" fmla="*/ 26 w 103"/>
                <a:gd name="T1" fmla="*/ 35 h 104"/>
                <a:gd name="T2" fmla="*/ 23 w 103"/>
                <a:gd name="T3" fmla="*/ 53 h 104"/>
                <a:gd name="T4" fmla="*/ 19 w 103"/>
                <a:gd name="T5" fmla="*/ 80 h 104"/>
                <a:gd name="T6" fmla="*/ 30 w 103"/>
                <a:gd name="T7" fmla="*/ 69 h 104"/>
                <a:gd name="T8" fmla="*/ 33 w 103"/>
                <a:gd name="T9" fmla="*/ 78 h 104"/>
                <a:gd name="T10" fmla="*/ 21 w 103"/>
                <a:gd name="T11" fmla="*/ 89 h 104"/>
                <a:gd name="T12" fmla="*/ 11 w 103"/>
                <a:gd name="T13" fmla="*/ 99 h 104"/>
                <a:gd name="T14" fmla="*/ 5 w 103"/>
                <a:gd name="T15" fmla="*/ 92 h 104"/>
                <a:gd name="T16" fmla="*/ 10 w 103"/>
                <a:gd name="T17" fmla="*/ 81 h 104"/>
                <a:gd name="T18" fmla="*/ 16 w 103"/>
                <a:gd name="T19" fmla="*/ 42 h 104"/>
                <a:gd name="T20" fmla="*/ 0 w 103"/>
                <a:gd name="T21" fmla="*/ 43 h 104"/>
                <a:gd name="T22" fmla="*/ 1 w 103"/>
                <a:gd name="T23" fmla="*/ 34 h 104"/>
                <a:gd name="T24" fmla="*/ 13 w 103"/>
                <a:gd name="T25" fmla="*/ 35 h 104"/>
                <a:gd name="T26" fmla="*/ 26 w 103"/>
                <a:gd name="T27" fmla="*/ 35 h 104"/>
                <a:gd name="T28" fmla="*/ 34 w 103"/>
                <a:gd name="T29" fmla="*/ 18 h 104"/>
                <a:gd name="T30" fmla="*/ 26 w 103"/>
                <a:gd name="T31" fmla="*/ 24 h 104"/>
                <a:gd name="T32" fmla="*/ 13 w 103"/>
                <a:gd name="T33" fmla="*/ 6 h 104"/>
                <a:gd name="T34" fmla="*/ 20 w 103"/>
                <a:gd name="T35" fmla="*/ 0 h 104"/>
                <a:gd name="T36" fmla="*/ 34 w 103"/>
                <a:gd name="T37" fmla="*/ 18 h 104"/>
                <a:gd name="T38" fmla="*/ 35 w 103"/>
                <a:gd name="T39" fmla="*/ 47 h 104"/>
                <a:gd name="T40" fmla="*/ 51 w 103"/>
                <a:gd name="T41" fmla="*/ 48 h 104"/>
                <a:gd name="T42" fmla="*/ 91 w 103"/>
                <a:gd name="T43" fmla="*/ 48 h 104"/>
                <a:gd name="T44" fmla="*/ 81 w 103"/>
                <a:gd name="T45" fmla="*/ 65 h 104"/>
                <a:gd name="T46" fmla="*/ 66 w 103"/>
                <a:gd name="T47" fmla="*/ 84 h 104"/>
                <a:gd name="T48" fmla="*/ 98 w 103"/>
                <a:gd name="T49" fmla="*/ 94 h 104"/>
                <a:gd name="T50" fmla="*/ 91 w 103"/>
                <a:gd name="T51" fmla="*/ 103 h 104"/>
                <a:gd name="T52" fmla="*/ 59 w 103"/>
                <a:gd name="T53" fmla="*/ 89 h 104"/>
                <a:gd name="T54" fmla="*/ 44 w 103"/>
                <a:gd name="T55" fmla="*/ 97 h 104"/>
                <a:gd name="T56" fmla="*/ 25 w 103"/>
                <a:gd name="T57" fmla="*/ 104 h 104"/>
                <a:gd name="T58" fmla="*/ 20 w 103"/>
                <a:gd name="T59" fmla="*/ 98 h 104"/>
                <a:gd name="T60" fmla="*/ 39 w 103"/>
                <a:gd name="T61" fmla="*/ 92 h 104"/>
                <a:gd name="T62" fmla="*/ 53 w 103"/>
                <a:gd name="T63" fmla="*/ 84 h 104"/>
                <a:gd name="T64" fmla="*/ 41 w 103"/>
                <a:gd name="T65" fmla="*/ 55 h 104"/>
                <a:gd name="T66" fmla="*/ 34 w 103"/>
                <a:gd name="T67" fmla="*/ 55 h 104"/>
                <a:gd name="T68" fmla="*/ 35 w 103"/>
                <a:gd name="T69" fmla="*/ 47 h 104"/>
                <a:gd name="T70" fmla="*/ 81 w 103"/>
                <a:gd name="T71" fmla="*/ 43 h 104"/>
                <a:gd name="T72" fmla="*/ 74 w 103"/>
                <a:gd name="T73" fmla="*/ 37 h 104"/>
                <a:gd name="T74" fmla="*/ 78 w 103"/>
                <a:gd name="T75" fmla="*/ 12 h 104"/>
                <a:gd name="T76" fmla="*/ 58 w 103"/>
                <a:gd name="T77" fmla="*/ 12 h 104"/>
                <a:gd name="T78" fmla="*/ 52 w 103"/>
                <a:gd name="T79" fmla="*/ 31 h 104"/>
                <a:gd name="T80" fmla="*/ 38 w 103"/>
                <a:gd name="T81" fmla="*/ 46 h 104"/>
                <a:gd name="T82" fmla="*/ 32 w 103"/>
                <a:gd name="T83" fmla="*/ 41 h 104"/>
                <a:gd name="T84" fmla="*/ 47 w 103"/>
                <a:gd name="T85" fmla="*/ 23 h 104"/>
                <a:gd name="T86" fmla="*/ 51 w 103"/>
                <a:gd name="T87" fmla="*/ 5 h 104"/>
                <a:gd name="T88" fmla="*/ 88 w 103"/>
                <a:gd name="T89" fmla="*/ 5 h 104"/>
                <a:gd name="T90" fmla="*/ 86 w 103"/>
                <a:gd name="T91" fmla="*/ 18 h 104"/>
                <a:gd name="T92" fmla="*/ 84 w 103"/>
                <a:gd name="T93" fmla="*/ 30 h 104"/>
                <a:gd name="T94" fmla="*/ 86 w 103"/>
                <a:gd name="T95" fmla="*/ 34 h 104"/>
                <a:gd name="T96" fmla="*/ 93 w 103"/>
                <a:gd name="T97" fmla="*/ 35 h 104"/>
                <a:gd name="T98" fmla="*/ 103 w 103"/>
                <a:gd name="T99" fmla="*/ 34 h 104"/>
                <a:gd name="T100" fmla="*/ 102 w 103"/>
                <a:gd name="T101" fmla="*/ 43 h 104"/>
                <a:gd name="T102" fmla="*/ 81 w 103"/>
                <a:gd name="T103" fmla="*/ 43 h 104"/>
                <a:gd name="T104" fmla="*/ 78 w 103"/>
                <a:gd name="T105" fmla="*/ 55 h 104"/>
                <a:gd name="T106" fmla="*/ 50 w 103"/>
                <a:gd name="T107" fmla="*/ 55 h 104"/>
                <a:gd name="T108" fmla="*/ 61 w 103"/>
                <a:gd name="T109" fmla="*/ 78 h 104"/>
                <a:gd name="T110" fmla="*/ 78 w 103"/>
                <a:gd name="T111" fmla="*/ 55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03" h="104">
                  <a:moveTo>
                    <a:pt x="26" y="35"/>
                  </a:moveTo>
                  <a:cubicBezTo>
                    <a:pt x="25" y="40"/>
                    <a:pt x="24" y="46"/>
                    <a:pt x="23" y="53"/>
                  </a:cubicBezTo>
                  <a:cubicBezTo>
                    <a:pt x="19" y="80"/>
                    <a:pt x="19" y="80"/>
                    <a:pt x="19" y="80"/>
                  </a:cubicBezTo>
                  <a:cubicBezTo>
                    <a:pt x="23" y="76"/>
                    <a:pt x="27" y="73"/>
                    <a:pt x="30" y="69"/>
                  </a:cubicBezTo>
                  <a:cubicBezTo>
                    <a:pt x="31" y="72"/>
                    <a:pt x="32" y="75"/>
                    <a:pt x="33" y="78"/>
                  </a:cubicBezTo>
                  <a:cubicBezTo>
                    <a:pt x="29" y="82"/>
                    <a:pt x="25" y="85"/>
                    <a:pt x="21" y="89"/>
                  </a:cubicBezTo>
                  <a:cubicBezTo>
                    <a:pt x="18" y="92"/>
                    <a:pt x="14" y="95"/>
                    <a:pt x="11" y="99"/>
                  </a:cubicBezTo>
                  <a:cubicBezTo>
                    <a:pt x="9" y="96"/>
                    <a:pt x="8" y="94"/>
                    <a:pt x="5" y="92"/>
                  </a:cubicBezTo>
                  <a:cubicBezTo>
                    <a:pt x="8" y="89"/>
                    <a:pt x="10" y="86"/>
                    <a:pt x="10" y="81"/>
                  </a:cubicBezTo>
                  <a:cubicBezTo>
                    <a:pt x="16" y="42"/>
                    <a:pt x="16" y="42"/>
                    <a:pt x="16" y="42"/>
                  </a:cubicBezTo>
                  <a:cubicBezTo>
                    <a:pt x="10" y="42"/>
                    <a:pt x="4" y="43"/>
                    <a:pt x="0" y="43"/>
                  </a:cubicBezTo>
                  <a:cubicBezTo>
                    <a:pt x="1" y="34"/>
                    <a:pt x="1" y="34"/>
                    <a:pt x="1" y="34"/>
                  </a:cubicBezTo>
                  <a:cubicBezTo>
                    <a:pt x="5" y="35"/>
                    <a:pt x="9" y="35"/>
                    <a:pt x="13" y="35"/>
                  </a:cubicBezTo>
                  <a:lnTo>
                    <a:pt x="26" y="35"/>
                  </a:lnTo>
                  <a:close/>
                  <a:moveTo>
                    <a:pt x="34" y="18"/>
                  </a:moveTo>
                  <a:cubicBezTo>
                    <a:pt x="32" y="20"/>
                    <a:pt x="29" y="22"/>
                    <a:pt x="26" y="24"/>
                  </a:cubicBezTo>
                  <a:cubicBezTo>
                    <a:pt x="22" y="17"/>
                    <a:pt x="18" y="11"/>
                    <a:pt x="13" y="6"/>
                  </a:cubicBezTo>
                  <a:cubicBezTo>
                    <a:pt x="15" y="5"/>
                    <a:pt x="17" y="3"/>
                    <a:pt x="20" y="0"/>
                  </a:cubicBezTo>
                  <a:cubicBezTo>
                    <a:pt x="24" y="4"/>
                    <a:pt x="29" y="10"/>
                    <a:pt x="34" y="18"/>
                  </a:cubicBezTo>
                  <a:close/>
                  <a:moveTo>
                    <a:pt x="35" y="47"/>
                  </a:moveTo>
                  <a:cubicBezTo>
                    <a:pt x="40" y="48"/>
                    <a:pt x="45" y="48"/>
                    <a:pt x="51" y="48"/>
                  </a:cubicBezTo>
                  <a:cubicBezTo>
                    <a:pt x="91" y="48"/>
                    <a:pt x="91" y="48"/>
                    <a:pt x="91" y="48"/>
                  </a:cubicBezTo>
                  <a:cubicBezTo>
                    <a:pt x="89" y="53"/>
                    <a:pt x="85" y="59"/>
                    <a:pt x="81" y="65"/>
                  </a:cubicBezTo>
                  <a:cubicBezTo>
                    <a:pt x="77" y="72"/>
                    <a:pt x="72" y="78"/>
                    <a:pt x="66" y="84"/>
                  </a:cubicBezTo>
                  <a:cubicBezTo>
                    <a:pt x="75" y="90"/>
                    <a:pt x="85" y="94"/>
                    <a:pt x="98" y="94"/>
                  </a:cubicBezTo>
                  <a:cubicBezTo>
                    <a:pt x="95" y="97"/>
                    <a:pt x="93" y="100"/>
                    <a:pt x="91" y="103"/>
                  </a:cubicBezTo>
                  <a:cubicBezTo>
                    <a:pt x="79" y="101"/>
                    <a:pt x="68" y="96"/>
                    <a:pt x="59" y="89"/>
                  </a:cubicBezTo>
                  <a:cubicBezTo>
                    <a:pt x="54" y="92"/>
                    <a:pt x="49" y="94"/>
                    <a:pt x="44" y="97"/>
                  </a:cubicBezTo>
                  <a:cubicBezTo>
                    <a:pt x="38" y="100"/>
                    <a:pt x="32" y="102"/>
                    <a:pt x="25" y="104"/>
                  </a:cubicBezTo>
                  <a:cubicBezTo>
                    <a:pt x="25" y="102"/>
                    <a:pt x="23" y="100"/>
                    <a:pt x="20" y="98"/>
                  </a:cubicBezTo>
                  <a:cubicBezTo>
                    <a:pt x="26" y="96"/>
                    <a:pt x="33" y="94"/>
                    <a:pt x="39" y="92"/>
                  </a:cubicBezTo>
                  <a:cubicBezTo>
                    <a:pt x="45" y="89"/>
                    <a:pt x="50" y="86"/>
                    <a:pt x="53" y="84"/>
                  </a:cubicBezTo>
                  <a:cubicBezTo>
                    <a:pt x="48" y="77"/>
                    <a:pt x="44" y="67"/>
                    <a:pt x="41" y="55"/>
                  </a:cubicBezTo>
                  <a:cubicBezTo>
                    <a:pt x="34" y="55"/>
                    <a:pt x="34" y="55"/>
                    <a:pt x="34" y="55"/>
                  </a:cubicBezTo>
                  <a:lnTo>
                    <a:pt x="35" y="47"/>
                  </a:lnTo>
                  <a:close/>
                  <a:moveTo>
                    <a:pt x="81" y="43"/>
                  </a:moveTo>
                  <a:cubicBezTo>
                    <a:pt x="76" y="43"/>
                    <a:pt x="74" y="41"/>
                    <a:pt x="74" y="37"/>
                  </a:cubicBezTo>
                  <a:cubicBezTo>
                    <a:pt x="78" y="12"/>
                    <a:pt x="78" y="12"/>
                    <a:pt x="78" y="12"/>
                  </a:cubicBezTo>
                  <a:cubicBezTo>
                    <a:pt x="58" y="12"/>
                    <a:pt x="58" y="12"/>
                    <a:pt x="58" y="12"/>
                  </a:cubicBezTo>
                  <a:cubicBezTo>
                    <a:pt x="57" y="20"/>
                    <a:pt x="55" y="26"/>
                    <a:pt x="52" y="31"/>
                  </a:cubicBezTo>
                  <a:cubicBezTo>
                    <a:pt x="50" y="36"/>
                    <a:pt x="45" y="41"/>
                    <a:pt x="38" y="46"/>
                  </a:cubicBezTo>
                  <a:cubicBezTo>
                    <a:pt x="37" y="44"/>
                    <a:pt x="35" y="42"/>
                    <a:pt x="32" y="41"/>
                  </a:cubicBezTo>
                  <a:cubicBezTo>
                    <a:pt x="40" y="36"/>
                    <a:pt x="45" y="30"/>
                    <a:pt x="47" y="23"/>
                  </a:cubicBezTo>
                  <a:cubicBezTo>
                    <a:pt x="49" y="17"/>
                    <a:pt x="50" y="10"/>
                    <a:pt x="51" y="5"/>
                  </a:cubicBezTo>
                  <a:cubicBezTo>
                    <a:pt x="88" y="5"/>
                    <a:pt x="88" y="5"/>
                    <a:pt x="88" y="5"/>
                  </a:cubicBezTo>
                  <a:cubicBezTo>
                    <a:pt x="87" y="8"/>
                    <a:pt x="86" y="13"/>
                    <a:pt x="86" y="18"/>
                  </a:cubicBezTo>
                  <a:cubicBezTo>
                    <a:pt x="84" y="30"/>
                    <a:pt x="84" y="30"/>
                    <a:pt x="84" y="30"/>
                  </a:cubicBezTo>
                  <a:cubicBezTo>
                    <a:pt x="84" y="32"/>
                    <a:pt x="84" y="34"/>
                    <a:pt x="86" y="34"/>
                  </a:cubicBezTo>
                  <a:cubicBezTo>
                    <a:pt x="87" y="35"/>
                    <a:pt x="90" y="35"/>
                    <a:pt x="93" y="35"/>
                  </a:cubicBezTo>
                  <a:cubicBezTo>
                    <a:pt x="96" y="34"/>
                    <a:pt x="99" y="34"/>
                    <a:pt x="103" y="34"/>
                  </a:cubicBezTo>
                  <a:cubicBezTo>
                    <a:pt x="102" y="37"/>
                    <a:pt x="101" y="40"/>
                    <a:pt x="102" y="43"/>
                  </a:cubicBezTo>
                  <a:lnTo>
                    <a:pt x="81" y="43"/>
                  </a:lnTo>
                  <a:close/>
                  <a:moveTo>
                    <a:pt x="78" y="55"/>
                  </a:moveTo>
                  <a:cubicBezTo>
                    <a:pt x="50" y="55"/>
                    <a:pt x="50" y="55"/>
                    <a:pt x="50" y="55"/>
                  </a:cubicBezTo>
                  <a:cubicBezTo>
                    <a:pt x="51" y="64"/>
                    <a:pt x="54" y="72"/>
                    <a:pt x="61" y="78"/>
                  </a:cubicBezTo>
                  <a:cubicBezTo>
                    <a:pt x="67" y="72"/>
                    <a:pt x="73" y="64"/>
                    <a:pt x="78" y="55"/>
                  </a:cubicBez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57" name="Freeform 29"/>
            <p:cNvSpPr>
              <a:spLocks noEditPoints="1"/>
            </p:cNvSpPr>
            <p:nvPr/>
          </p:nvSpPr>
          <p:spPr bwMode="auto">
            <a:xfrm>
              <a:off x="9475280" y="4546678"/>
              <a:ext cx="36390" cy="35074"/>
            </a:xfrm>
            <a:custGeom>
              <a:avLst/>
              <a:gdLst>
                <a:gd name="T0" fmla="*/ 28 w 105"/>
                <a:gd name="T1" fmla="*/ 35 h 101"/>
                <a:gd name="T2" fmla="*/ 25 w 105"/>
                <a:gd name="T3" fmla="*/ 53 h 101"/>
                <a:gd name="T4" fmla="*/ 21 w 105"/>
                <a:gd name="T5" fmla="*/ 80 h 101"/>
                <a:gd name="T6" fmla="*/ 35 w 105"/>
                <a:gd name="T7" fmla="*/ 66 h 101"/>
                <a:gd name="T8" fmla="*/ 41 w 105"/>
                <a:gd name="T9" fmla="*/ 73 h 101"/>
                <a:gd name="T10" fmla="*/ 26 w 105"/>
                <a:gd name="T11" fmla="*/ 86 h 101"/>
                <a:gd name="T12" fmla="*/ 14 w 105"/>
                <a:gd name="T13" fmla="*/ 97 h 101"/>
                <a:gd name="T14" fmla="*/ 9 w 105"/>
                <a:gd name="T15" fmla="*/ 90 h 101"/>
                <a:gd name="T16" fmla="*/ 13 w 105"/>
                <a:gd name="T17" fmla="*/ 79 h 101"/>
                <a:gd name="T18" fmla="*/ 18 w 105"/>
                <a:gd name="T19" fmla="*/ 42 h 101"/>
                <a:gd name="T20" fmla="*/ 0 w 105"/>
                <a:gd name="T21" fmla="*/ 43 h 101"/>
                <a:gd name="T22" fmla="*/ 1 w 105"/>
                <a:gd name="T23" fmla="*/ 34 h 101"/>
                <a:gd name="T24" fmla="*/ 11 w 105"/>
                <a:gd name="T25" fmla="*/ 35 h 101"/>
                <a:gd name="T26" fmla="*/ 28 w 105"/>
                <a:gd name="T27" fmla="*/ 35 h 101"/>
                <a:gd name="T28" fmla="*/ 37 w 105"/>
                <a:gd name="T29" fmla="*/ 20 h 101"/>
                <a:gd name="T30" fmla="*/ 29 w 105"/>
                <a:gd name="T31" fmla="*/ 26 h 101"/>
                <a:gd name="T32" fmla="*/ 14 w 105"/>
                <a:gd name="T33" fmla="*/ 6 h 101"/>
                <a:gd name="T34" fmla="*/ 22 w 105"/>
                <a:gd name="T35" fmla="*/ 1 h 101"/>
                <a:gd name="T36" fmla="*/ 37 w 105"/>
                <a:gd name="T37" fmla="*/ 20 h 101"/>
                <a:gd name="T38" fmla="*/ 66 w 105"/>
                <a:gd name="T39" fmla="*/ 36 h 101"/>
                <a:gd name="T40" fmla="*/ 69 w 105"/>
                <a:gd name="T41" fmla="*/ 13 h 101"/>
                <a:gd name="T42" fmla="*/ 71 w 105"/>
                <a:gd name="T43" fmla="*/ 0 h 101"/>
                <a:gd name="T44" fmla="*/ 80 w 105"/>
                <a:gd name="T45" fmla="*/ 0 h 101"/>
                <a:gd name="T46" fmla="*/ 78 w 105"/>
                <a:gd name="T47" fmla="*/ 10 h 101"/>
                <a:gd name="T48" fmla="*/ 75 w 105"/>
                <a:gd name="T49" fmla="*/ 36 h 101"/>
                <a:gd name="T50" fmla="*/ 93 w 105"/>
                <a:gd name="T51" fmla="*/ 36 h 101"/>
                <a:gd name="T52" fmla="*/ 105 w 105"/>
                <a:gd name="T53" fmla="*/ 35 h 101"/>
                <a:gd name="T54" fmla="*/ 103 w 105"/>
                <a:gd name="T55" fmla="*/ 44 h 101"/>
                <a:gd name="T56" fmla="*/ 92 w 105"/>
                <a:gd name="T57" fmla="*/ 43 h 101"/>
                <a:gd name="T58" fmla="*/ 74 w 105"/>
                <a:gd name="T59" fmla="*/ 43 h 101"/>
                <a:gd name="T60" fmla="*/ 67 w 105"/>
                <a:gd name="T61" fmla="*/ 88 h 101"/>
                <a:gd name="T62" fmla="*/ 66 w 105"/>
                <a:gd name="T63" fmla="*/ 101 h 101"/>
                <a:gd name="T64" fmla="*/ 57 w 105"/>
                <a:gd name="T65" fmla="*/ 101 h 101"/>
                <a:gd name="T66" fmla="*/ 59 w 105"/>
                <a:gd name="T67" fmla="*/ 88 h 101"/>
                <a:gd name="T68" fmla="*/ 65 w 105"/>
                <a:gd name="T69" fmla="*/ 43 h 101"/>
                <a:gd name="T70" fmla="*/ 48 w 105"/>
                <a:gd name="T71" fmla="*/ 43 h 101"/>
                <a:gd name="T72" fmla="*/ 34 w 105"/>
                <a:gd name="T73" fmla="*/ 44 h 101"/>
                <a:gd name="T74" fmla="*/ 36 w 105"/>
                <a:gd name="T75" fmla="*/ 35 h 101"/>
                <a:gd name="T76" fmla="*/ 48 w 105"/>
                <a:gd name="T77" fmla="*/ 36 h 101"/>
                <a:gd name="T78" fmla="*/ 66 w 105"/>
                <a:gd name="T79" fmla="*/ 36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05" h="101">
                  <a:moveTo>
                    <a:pt x="28" y="35"/>
                  </a:moveTo>
                  <a:cubicBezTo>
                    <a:pt x="27" y="40"/>
                    <a:pt x="26" y="46"/>
                    <a:pt x="25" y="53"/>
                  </a:cubicBezTo>
                  <a:cubicBezTo>
                    <a:pt x="21" y="80"/>
                    <a:pt x="21" y="80"/>
                    <a:pt x="21" y="80"/>
                  </a:cubicBezTo>
                  <a:cubicBezTo>
                    <a:pt x="27" y="75"/>
                    <a:pt x="32" y="70"/>
                    <a:pt x="35" y="66"/>
                  </a:cubicBezTo>
                  <a:cubicBezTo>
                    <a:pt x="37" y="68"/>
                    <a:pt x="39" y="71"/>
                    <a:pt x="41" y="73"/>
                  </a:cubicBezTo>
                  <a:cubicBezTo>
                    <a:pt x="26" y="86"/>
                    <a:pt x="26" y="86"/>
                    <a:pt x="26" y="86"/>
                  </a:cubicBezTo>
                  <a:cubicBezTo>
                    <a:pt x="22" y="89"/>
                    <a:pt x="18" y="93"/>
                    <a:pt x="14" y="97"/>
                  </a:cubicBezTo>
                  <a:cubicBezTo>
                    <a:pt x="12" y="94"/>
                    <a:pt x="10" y="92"/>
                    <a:pt x="9" y="90"/>
                  </a:cubicBezTo>
                  <a:cubicBezTo>
                    <a:pt x="11" y="88"/>
                    <a:pt x="13" y="84"/>
                    <a:pt x="13" y="79"/>
                  </a:cubicBezTo>
                  <a:cubicBezTo>
                    <a:pt x="18" y="42"/>
                    <a:pt x="18" y="42"/>
                    <a:pt x="18" y="42"/>
                  </a:cubicBezTo>
                  <a:cubicBezTo>
                    <a:pt x="10" y="42"/>
                    <a:pt x="4" y="43"/>
                    <a:pt x="0" y="43"/>
                  </a:cubicBezTo>
                  <a:cubicBezTo>
                    <a:pt x="1" y="34"/>
                    <a:pt x="1" y="34"/>
                    <a:pt x="1" y="34"/>
                  </a:cubicBezTo>
                  <a:cubicBezTo>
                    <a:pt x="6" y="35"/>
                    <a:pt x="9" y="35"/>
                    <a:pt x="11" y="35"/>
                  </a:cubicBezTo>
                  <a:lnTo>
                    <a:pt x="28" y="35"/>
                  </a:lnTo>
                  <a:close/>
                  <a:moveTo>
                    <a:pt x="37" y="20"/>
                  </a:moveTo>
                  <a:cubicBezTo>
                    <a:pt x="34" y="22"/>
                    <a:pt x="32" y="24"/>
                    <a:pt x="29" y="26"/>
                  </a:cubicBezTo>
                  <a:cubicBezTo>
                    <a:pt x="26" y="21"/>
                    <a:pt x="21" y="14"/>
                    <a:pt x="14" y="6"/>
                  </a:cubicBezTo>
                  <a:cubicBezTo>
                    <a:pt x="17" y="5"/>
                    <a:pt x="19" y="3"/>
                    <a:pt x="22" y="1"/>
                  </a:cubicBezTo>
                  <a:cubicBezTo>
                    <a:pt x="25" y="5"/>
                    <a:pt x="30" y="11"/>
                    <a:pt x="37" y="20"/>
                  </a:cubicBezTo>
                  <a:close/>
                  <a:moveTo>
                    <a:pt x="66" y="36"/>
                  </a:moveTo>
                  <a:cubicBezTo>
                    <a:pt x="69" y="13"/>
                    <a:pt x="69" y="13"/>
                    <a:pt x="69" y="13"/>
                  </a:cubicBezTo>
                  <a:cubicBezTo>
                    <a:pt x="70" y="8"/>
                    <a:pt x="71" y="3"/>
                    <a:pt x="71" y="0"/>
                  </a:cubicBezTo>
                  <a:cubicBezTo>
                    <a:pt x="80" y="0"/>
                    <a:pt x="80" y="0"/>
                    <a:pt x="80" y="0"/>
                  </a:cubicBezTo>
                  <a:cubicBezTo>
                    <a:pt x="79" y="4"/>
                    <a:pt x="79" y="7"/>
                    <a:pt x="78" y="10"/>
                  </a:cubicBezTo>
                  <a:cubicBezTo>
                    <a:pt x="75" y="36"/>
                    <a:pt x="75" y="36"/>
                    <a:pt x="75" y="36"/>
                  </a:cubicBezTo>
                  <a:cubicBezTo>
                    <a:pt x="93" y="36"/>
                    <a:pt x="93" y="36"/>
                    <a:pt x="93" y="36"/>
                  </a:cubicBezTo>
                  <a:cubicBezTo>
                    <a:pt x="97" y="36"/>
                    <a:pt x="100" y="36"/>
                    <a:pt x="105" y="35"/>
                  </a:cubicBezTo>
                  <a:cubicBezTo>
                    <a:pt x="103" y="44"/>
                    <a:pt x="103" y="44"/>
                    <a:pt x="103" y="44"/>
                  </a:cubicBezTo>
                  <a:cubicBezTo>
                    <a:pt x="99" y="43"/>
                    <a:pt x="95" y="43"/>
                    <a:pt x="92" y="43"/>
                  </a:cubicBezTo>
                  <a:cubicBezTo>
                    <a:pt x="74" y="43"/>
                    <a:pt x="74" y="43"/>
                    <a:pt x="74" y="43"/>
                  </a:cubicBezTo>
                  <a:cubicBezTo>
                    <a:pt x="67" y="88"/>
                    <a:pt x="67" y="88"/>
                    <a:pt x="67" y="88"/>
                  </a:cubicBezTo>
                  <a:cubicBezTo>
                    <a:pt x="67" y="91"/>
                    <a:pt x="66" y="96"/>
                    <a:pt x="66" y="101"/>
                  </a:cubicBezTo>
                  <a:cubicBezTo>
                    <a:pt x="57" y="101"/>
                    <a:pt x="57" y="101"/>
                    <a:pt x="57" y="101"/>
                  </a:cubicBezTo>
                  <a:cubicBezTo>
                    <a:pt x="58" y="96"/>
                    <a:pt x="58" y="91"/>
                    <a:pt x="59" y="88"/>
                  </a:cubicBezTo>
                  <a:cubicBezTo>
                    <a:pt x="65" y="43"/>
                    <a:pt x="65" y="43"/>
                    <a:pt x="65" y="43"/>
                  </a:cubicBezTo>
                  <a:cubicBezTo>
                    <a:pt x="48" y="43"/>
                    <a:pt x="48" y="43"/>
                    <a:pt x="48" y="43"/>
                  </a:cubicBezTo>
                  <a:cubicBezTo>
                    <a:pt x="43" y="43"/>
                    <a:pt x="39" y="43"/>
                    <a:pt x="34" y="44"/>
                  </a:cubicBezTo>
                  <a:cubicBezTo>
                    <a:pt x="36" y="35"/>
                    <a:pt x="36" y="35"/>
                    <a:pt x="36" y="35"/>
                  </a:cubicBezTo>
                  <a:cubicBezTo>
                    <a:pt x="40" y="36"/>
                    <a:pt x="44" y="36"/>
                    <a:pt x="48" y="36"/>
                  </a:cubicBezTo>
                  <a:lnTo>
                    <a:pt x="66" y="36"/>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58" name="Freeform 30"/>
            <p:cNvSpPr>
              <a:spLocks noEditPoints="1"/>
            </p:cNvSpPr>
            <p:nvPr/>
          </p:nvSpPr>
          <p:spPr bwMode="auto">
            <a:xfrm>
              <a:off x="9567935" y="4545655"/>
              <a:ext cx="40189" cy="36682"/>
            </a:xfrm>
            <a:custGeom>
              <a:avLst/>
              <a:gdLst>
                <a:gd name="T0" fmla="*/ 6 w 116"/>
                <a:gd name="T1" fmla="*/ 96 h 106"/>
                <a:gd name="T2" fmla="*/ 18 w 116"/>
                <a:gd name="T3" fmla="*/ 69 h 106"/>
                <a:gd name="T4" fmla="*/ 18 w 116"/>
                <a:gd name="T5" fmla="*/ 83 h 106"/>
                <a:gd name="T6" fmla="*/ 65 w 116"/>
                <a:gd name="T7" fmla="*/ 39 h 106"/>
                <a:gd name="T8" fmla="*/ 41 w 116"/>
                <a:gd name="T9" fmla="*/ 48 h 106"/>
                <a:gd name="T10" fmla="*/ 61 w 116"/>
                <a:gd name="T11" fmla="*/ 58 h 106"/>
                <a:gd name="T12" fmla="*/ 38 w 116"/>
                <a:gd name="T13" fmla="*/ 67 h 106"/>
                <a:gd name="T14" fmla="*/ 29 w 116"/>
                <a:gd name="T15" fmla="*/ 103 h 106"/>
                <a:gd name="T16" fmla="*/ 15 w 116"/>
                <a:gd name="T17" fmla="*/ 95 h 106"/>
                <a:gd name="T18" fmla="*/ 26 w 116"/>
                <a:gd name="T19" fmla="*/ 91 h 106"/>
                <a:gd name="T20" fmla="*/ 7 w 116"/>
                <a:gd name="T21" fmla="*/ 67 h 106"/>
                <a:gd name="T22" fmla="*/ 31 w 116"/>
                <a:gd name="T23" fmla="*/ 59 h 106"/>
                <a:gd name="T24" fmla="*/ 8 w 116"/>
                <a:gd name="T25" fmla="*/ 48 h 106"/>
                <a:gd name="T26" fmla="*/ 24 w 116"/>
                <a:gd name="T27" fmla="*/ 40 h 106"/>
                <a:gd name="T28" fmla="*/ 49 w 116"/>
                <a:gd name="T29" fmla="*/ 23 h 106"/>
                <a:gd name="T30" fmla="*/ 49 w 116"/>
                <a:gd name="T31" fmla="*/ 40 h 106"/>
                <a:gd name="T32" fmla="*/ 67 w 116"/>
                <a:gd name="T33" fmla="*/ 12 h 106"/>
                <a:gd name="T34" fmla="*/ 50 w 116"/>
                <a:gd name="T35" fmla="*/ 21 h 106"/>
                <a:gd name="T36" fmla="*/ 14 w 116"/>
                <a:gd name="T37" fmla="*/ 21 h 106"/>
                <a:gd name="T38" fmla="*/ 30 w 116"/>
                <a:gd name="T39" fmla="*/ 13 h 106"/>
                <a:gd name="T40" fmla="*/ 37 w 116"/>
                <a:gd name="T41" fmla="*/ 3 h 106"/>
                <a:gd name="T42" fmla="*/ 47 w 116"/>
                <a:gd name="T43" fmla="*/ 13 h 106"/>
                <a:gd name="T44" fmla="*/ 24 w 116"/>
                <a:gd name="T45" fmla="*/ 39 h 106"/>
                <a:gd name="T46" fmla="*/ 28 w 116"/>
                <a:gd name="T47" fmla="*/ 24 h 106"/>
                <a:gd name="T48" fmla="*/ 55 w 116"/>
                <a:gd name="T49" fmla="*/ 85 h 106"/>
                <a:gd name="T50" fmla="*/ 40 w 116"/>
                <a:gd name="T51" fmla="*/ 76 h 106"/>
                <a:gd name="T52" fmla="*/ 55 w 116"/>
                <a:gd name="T53" fmla="*/ 85 h 106"/>
                <a:gd name="T54" fmla="*/ 80 w 116"/>
                <a:gd name="T55" fmla="*/ 36 h 106"/>
                <a:gd name="T56" fmla="*/ 113 w 116"/>
                <a:gd name="T57" fmla="*/ 36 h 106"/>
                <a:gd name="T58" fmla="*/ 101 w 116"/>
                <a:gd name="T59" fmla="*/ 44 h 106"/>
                <a:gd name="T60" fmla="*/ 93 w 116"/>
                <a:gd name="T61" fmla="*/ 106 h 106"/>
                <a:gd name="T62" fmla="*/ 86 w 116"/>
                <a:gd name="T63" fmla="*/ 90 h 106"/>
                <a:gd name="T64" fmla="*/ 79 w 116"/>
                <a:gd name="T65" fmla="*/ 44 h 106"/>
                <a:gd name="T66" fmla="*/ 68 w 116"/>
                <a:gd name="T67" fmla="*/ 86 h 106"/>
                <a:gd name="T68" fmla="*/ 48 w 116"/>
                <a:gd name="T69" fmla="*/ 102 h 106"/>
                <a:gd name="T70" fmla="*/ 67 w 116"/>
                <a:gd name="T71" fmla="*/ 60 h 106"/>
                <a:gd name="T72" fmla="*/ 75 w 116"/>
                <a:gd name="T73" fmla="*/ 8 h 106"/>
                <a:gd name="T74" fmla="*/ 116 w 116"/>
                <a:gd name="T75" fmla="*/ 11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16" h="106">
                  <a:moveTo>
                    <a:pt x="18" y="83"/>
                  </a:moveTo>
                  <a:cubicBezTo>
                    <a:pt x="15" y="86"/>
                    <a:pt x="11" y="90"/>
                    <a:pt x="6" y="96"/>
                  </a:cubicBezTo>
                  <a:cubicBezTo>
                    <a:pt x="4" y="94"/>
                    <a:pt x="2" y="92"/>
                    <a:pt x="0" y="91"/>
                  </a:cubicBezTo>
                  <a:cubicBezTo>
                    <a:pt x="7" y="84"/>
                    <a:pt x="13" y="77"/>
                    <a:pt x="18" y="69"/>
                  </a:cubicBezTo>
                  <a:cubicBezTo>
                    <a:pt x="20" y="72"/>
                    <a:pt x="23" y="74"/>
                    <a:pt x="25" y="75"/>
                  </a:cubicBezTo>
                  <a:cubicBezTo>
                    <a:pt x="23" y="77"/>
                    <a:pt x="21" y="80"/>
                    <a:pt x="18" y="83"/>
                  </a:cubicBezTo>
                  <a:close/>
                  <a:moveTo>
                    <a:pt x="49" y="40"/>
                  </a:moveTo>
                  <a:cubicBezTo>
                    <a:pt x="54" y="40"/>
                    <a:pt x="59" y="39"/>
                    <a:pt x="65" y="39"/>
                  </a:cubicBezTo>
                  <a:cubicBezTo>
                    <a:pt x="63" y="48"/>
                    <a:pt x="63" y="48"/>
                    <a:pt x="63" y="48"/>
                  </a:cubicBezTo>
                  <a:cubicBezTo>
                    <a:pt x="58" y="48"/>
                    <a:pt x="51" y="48"/>
                    <a:pt x="41" y="48"/>
                  </a:cubicBezTo>
                  <a:cubicBezTo>
                    <a:pt x="39" y="59"/>
                    <a:pt x="39" y="59"/>
                    <a:pt x="39" y="59"/>
                  </a:cubicBezTo>
                  <a:cubicBezTo>
                    <a:pt x="48" y="59"/>
                    <a:pt x="56" y="59"/>
                    <a:pt x="61" y="58"/>
                  </a:cubicBezTo>
                  <a:cubicBezTo>
                    <a:pt x="60" y="67"/>
                    <a:pt x="60" y="67"/>
                    <a:pt x="60" y="67"/>
                  </a:cubicBezTo>
                  <a:cubicBezTo>
                    <a:pt x="55" y="67"/>
                    <a:pt x="47" y="67"/>
                    <a:pt x="38" y="67"/>
                  </a:cubicBezTo>
                  <a:cubicBezTo>
                    <a:pt x="34" y="94"/>
                    <a:pt x="34" y="94"/>
                    <a:pt x="34" y="94"/>
                  </a:cubicBezTo>
                  <a:cubicBezTo>
                    <a:pt x="34" y="98"/>
                    <a:pt x="32" y="101"/>
                    <a:pt x="29" y="103"/>
                  </a:cubicBezTo>
                  <a:cubicBezTo>
                    <a:pt x="26" y="104"/>
                    <a:pt x="22" y="105"/>
                    <a:pt x="18" y="105"/>
                  </a:cubicBezTo>
                  <a:cubicBezTo>
                    <a:pt x="17" y="101"/>
                    <a:pt x="16" y="98"/>
                    <a:pt x="15" y="95"/>
                  </a:cubicBezTo>
                  <a:cubicBezTo>
                    <a:pt x="19" y="95"/>
                    <a:pt x="22" y="95"/>
                    <a:pt x="23" y="95"/>
                  </a:cubicBezTo>
                  <a:cubicBezTo>
                    <a:pt x="25" y="95"/>
                    <a:pt x="26" y="94"/>
                    <a:pt x="26" y="91"/>
                  </a:cubicBezTo>
                  <a:cubicBezTo>
                    <a:pt x="30" y="67"/>
                    <a:pt x="30" y="67"/>
                    <a:pt x="30" y="67"/>
                  </a:cubicBezTo>
                  <a:cubicBezTo>
                    <a:pt x="20" y="67"/>
                    <a:pt x="13" y="67"/>
                    <a:pt x="7" y="67"/>
                  </a:cubicBezTo>
                  <a:cubicBezTo>
                    <a:pt x="9" y="58"/>
                    <a:pt x="9" y="58"/>
                    <a:pt x="9" y="58"/>
                  </a:cubicBezTo>
                  <a:cubicBezTo>
                    <a:pt x="14" y="59"/>
                    <a:pt x="22" y="59"/>
                    <a:pt x="31" y="59"/>
                  </a:cubicBezTo>
                  <a:cubicBezTo>
                    <a:pt x="32" y="48"/>
                    <a:pt x="32" y="48"/>
                    <a:pt x="32" y="48"/>
                  </a:cubicBezTo>
                  <a:cubicBezTo>
                    <a:pt x="21" y="48"/>
                    <a:pt x="13" y="48"/>
                    <a:pt x="8" y="48"/>
                  </a:cubicBezTo>
                  <a:cubicBezTo>
                    <a:pt x="9" y="39"/>
                    <a:pt x="9" y="39"/>
                    <a:pt x="9" y="39"/>
                  </a:cubicBezTo>
                  <a:cubicBezTo>
                    <a:pt x="14" y="39"/>
                    <a:pt x="19" y="40"/>
                    <a:pt x="24" y="40"/>
                  </a:cubicBezTo>
                  <a:cubicBezTo>
                    <a:pt x="41" y="40"/>
                    <a:pt x="41" y="40"/>
                    <a:pt x="41" y="40"/>
                  </a:cubicBezTo>
                  <a:cubicBezTo>
                    <a:pt x="44" y="32"/>
                    <a:pt x="47" y="27"/>
                    <a:pt x="49" y="23"/>
                  </a:cubicBezTo>
                  <a:cubicBezTo>
                    <a:pt x="51" y="24"/>
                    <a:pt x="54" y="25"/>
                    <a:pt x="58" y="26"/>
                  </a:cubicBezTo>
                  <a:cubicBezTo>
                    <a:pt x="56" y="27"/>
                    <a:pt x="53" y="32"/>
                    <a:pt x="49" y="40"/>
                  </a:cubicBezTo>
                  <a:close/>
                  <a:moveTo>
                    <a:pt x="47" y="13"/>
                  </a:moveTo>
                  <a:cubicBezTo>
                    <a:pt x="54" y="13"/>
                    <a:pt x="61" y="13"/>
                    <a:pt x="67" y="12"/>
                  </a:cubicBezTo>
                  <a:cubicBezTo>
                    <a:pt x="65" y="21"/>
                    <a:pt x="65" y="21"/>
                    <a:pt x="65" y="21"/>
                  </a:cubicBezTo>
                  <a:cubicBezTo>
                    <a:pt x="59" y="21"/>
                    <a:pt x="54" y="21"/>
                    <a:pt x="50" y="21"/>
                  </a:cubicBezTo>
                  <a:cubicBezTo>
                    <a:pt x="29" y="21"/>
                    <a:pt x="29" y="21"/>
                    <a:pt x="29" y="21"/>
                  </a:cubicBezTo>
                  <a:cubicBezTo>
                    <a:pt x="24" y="21"/>
                    <a:pt x="19" y="21"/>
                    <a:pt x="14" y="21"/>
                  </a:cubicBezTo>
                  <a:cubicBezTo>
                    <a:pt x="15" y="12"/>
                    <a:pt x="15" y="12"/>
                    <a:pt x="15" y="12"/>
                  </a:cubicBezTo>
                  <a:cubicBezTo>
                    <a:pt x="20" y="13"/>
                    <a:pt x="25" y="13"/>
                    <a:pt x="30" y="13"/>
                  </a:cubicBezTo>
                  <a:cubicBezTo>
                    <a:pt x="38" y="13"/>
                    <a:pt x="38" y="13"/>
                    <a:pt x="38" y="13"/>
                  </a:cubicBezTo>
                  <a:cubicBezTo>
                    <a:pt x="38" y="10"/>
                    <a:pt x="38" y="6"/>
                    <a:pt x="37" y="3"/>
                  </a:cubicBezTo>
                  <a:cubicBezTo>
                    <a:pt x="40" y="2"/>
                    <a:pt x="43" y="1"/>
                    <a:pt x="47" y="0"/>
                  </a:cubicBezTo>
                  <a:cubicBezTo>
                    <a:pt x="47" y="6"/>
                    <a:pt x="47" y="11"/>
                    <a:pt x="47" y="13"/>
                  </a:cubicBezTo>
                  <a:close/>
                  <a:moveTo>
                    <a:pt x="32" y="36"/>
                  </a:moveTo>
                  <a:cubicBezTo>
                    <a:pt x="29" y="37"/>
                    <a:pt x="26" y="38"/>
                    <a:pt x="24" y="39"/>
                  </a:cubicBezTo>
                  <a:cubicBezTo>
                    <a:pt x="23" y="34"/>
                    <a:pt x="22" y="30"/>
                    <a:pt x="21" y="27"/>
                  </a:cubicBezTo>
                  <a:cubicBezTo>
                    <a:pt x="23" y="26"/>
                    <a:pt x="25" y="24"/>
                    <a:pt x="28" y="24"/>
                  </a:cubicBezTo>
                  <a:cubicBezTo>
                    <a:pt x="30" y="28"/>
                    <a:pt x="31" y="32"/>
                    <a:pt x="32" y="36"/>
                  </a:cubicBezTo>
                  <a:close/>
                  <a:moveTo>
                    <a:pt x="55" y="85"/>
                  </a:moveTo>
                  <a:cubicBezTo>
                    <a:pt x="52" y="87"/>
                    <a:pt x="49" y="89"/>
                    <a:pt x="47" y="91"/>
                  </a:cubicBezTo>
                  <a:cubicBezTo>
                    <a:pt x="45" y="86"/>
                    <a:pt x="43" y="81"/>
                    <a:pt x="40" y="76"/>
                  </a:cubicBezTo>
                  <a:cubicBezTo>
                    <a:pt x="42" y="74"/>
                    <a:pt x="45" y="72"/>
                    <a:pt x="47" y="71"/>
                  </a:cubicBezTo>
                  <a:cubicBezTo>
                    <a:pt x="50" y="75"/>
                    <a:pt x="53" y="80"/>
                    <a:pt x="55" y="85"/>
                  </a:cubicBezTo>
                  <a:close/>
                  <a:moveTo>
                    <a:pt x="83" y="14"/>
                  </a:moveTo>
                  <a:cubicBezTo>
                    <a:pt x="80" y="36"/>
                    <a:pt x="80" y="36"/>
                    <a:pt x="80" y="36"/>
                  </a:cubicBezTo>
                  <a:cubicBezTo>
                    <a:pt x="103" y="36"/>
                    <a:pt x="103" y="36"/>
                    <a:pt x="103" y="36"/>
                  </a:cubicBezTo>
                  <a:cubicBezTo>
                    <a:pt x="106" y="36"/>
                    <a:pt x="110" y="36"/>
                    <a:pt x="113" y="36"/>
                  </a:cubicBezTo>
                  <a:cubicBezTo>
                    <a:pt x="112" y="44"/>
                    <a:pt x="112" y="44"/>
                    <a:pt x="112" y="44"/>
                  </a:cubicBezTo>
                  <a:cubicBezTo>
                    <a:pt x="108" y="44"/>
                    <a:pt x="104" y="44"/>
                    <a:pt x="101" y="44"/>
                  </a:cubicBezTo>
                  <a:cubicBezTo>
                    <a:pt x="95" y="90"/>
                    <a:pt x="95" y="90"/>
                    <a:pt x="95" y="90"/>
                  </a:cubicBezTo>
                  <a:cubicBezTo>
                    <a:pt x="94" y="95"/>
                    <a:pt x="94" y="100"/>
                    <a:pt x="93" y="106"/>
                  </a:cubicBezTo>
                  <a:cubicBezTo>
                    <a:pt x="84" y="106"/>
                    <a:pt x="84" y="106"/>
                    <a:pt x="84" y="106"/>
                  </a:cubicBezTo>
                  <a:cubicBezTo>
                    <a:pt x="85" y="100"/>
                    <a:pt x="86" y="95"/>
                    <a:pt x="86" y="90"/>
                  </a:cubicBezTo>
                  <a:cubicBezTo>
                    <a:pt x="93" y="44"/>
                    <a:pt x="93" y="44"/>
                    <a:pt x="93" y="44"/>
                  </a:cubicBezTo>
                  <a:cubicBezTo>
                    <a:pt x="79" y="44"/>
                    <a:pt x="79" y="44"/>
                    <a:pt x="79" y="44"/>
                  </a:cubicBezTo>
                  <a:cubicBezTo>
                    <a:pt x="78" y="51"/>
                    <a:pt x="76" y="59"/>
                    <a:pt x="75" y="65"/>
                  </a:cubicBezTo>
                  <a:cubicBezTo>
                    <a:pt x="73" y="72"/>
                    <a:pt x="71" y="79"/>
                    <a:pt x="68" y="86"/>
                  </a:cubicBezTo>
                  <a:cubicBezTo>
                    <a:pt x="65" y="92"/>
                    <a:pt x="61" y="99"/>
                    <a:pt x="57" y="106"/>
                  </a:cubicBezTo>
                  <a:cubicBezTo>
                    <a:pt x="54" y="105"/>
                    <a:pt x="51" y="103"/>
                    <a:pt x="48" y="102"/>
                  </a:cubicBezTo>
                  <a:cubicBezTo>
                    <a:pt x="54" y="95"/>
                    <a:pt x="58" y="88"/>
                    <a:pt x="61" y="80"/>
                  </a:cubicBezTo>
                  <a:cubicBezTo>
                    <a:pt x="64" y="73"/>
                    <a:pt x="66" y="66"/>
                    <a:pt x="67" y="60"/>
                  </a:cubicBezTo>
                  <a:cubicBezTo>
                    <a:pt x="69" y="55"/>
                    <a:pt x="70" y="46"/>
                    <a:pt x="71" y="35"/>
                  </a:cubicBezTo>
                  <a:cubicBezTo>
                    <a:pt x="73" y="24"/>
                    <a:pt x="74" y="14"/>
                    <a:pt x="75" y="8"/>
                  </a:cubicBezTo>
                  <a:cubicBezTo>
                    <a:pt x="88" y="7"/>
                    <a:pt x="101" y="5"/>
                    <a:pt x="112" y="1"/>
                  </a:cubicBezTo>
                  <a:cubicBezTo>
                    <a:pt x="113" y="6"/>
                    <a:pt x="115" y="9"/>
                    <a:pt x="116" y="11"/>
                  </a:cubicBezTo>
                  <a:cubicBezTo>
                    <a:pt x="112" y="11"/>
                    <a:pt x="101" y="12"/>
                    <a:pt x="83" y="14"/>
                  </a:cubicBez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59" name="Freeform 31"/>
            <p:cNvSpPr>
              <a:spLocks noEditPoints="1"/>
            </p:cNvSpPr>
            <p:nvPr/>
          </p:nvSpPr>
          <p:spPr bwMode="auto">
            <a:xfrm>
              <a:off x="9665851" y="4546970"/>
              <a:ext cx="35951" cy="34051"/>
            </a:xfrm>
            <a:custGeom>
              <a:avLst/>
              <a:gdLst>
                <a:gd name="T0" fmla="*/ 85 w 104"/>
                <a:gd name="T1" fmla="*/ 0 h 98"/>
                <a:gd name="T2" fmla="*/ 80 w 104"/>
                <a:gd name="T3" fmla="*/ 32 h 98"/>
                <a:gd name="T4" fmla="*/ 91 w 104"/>
                <a:gd name="T5" fmla="*/ 32 h 98"/>
                <a:gd name="T6" fmla="*/ 104 w 104"/>
                <a:gd name="T7" fmla="*/ 31 h 98"/>
                <a:gd name="T8" fmla="*/ 103 w 104"/>
                <a:gd name="T9" fmla="*/ 40 h 98"/>
                <a:gd name="T10" fmla="*/ 90 w 104"/>
                <a:gd name="T11" fmla="*/ 40 h 98"/>
                <a:gd name="T12" fmla="*/ 79 w 104"/>
                <a:gd name="T13" fmla="*/ 40 h 98"/>
                <a:gd name="T14" fmla="*/ 75 w 104"/>
                <a:gd name="T15" fmla="*/ 74 h 98"/>
                <a:gd name="T16" fmla="*/ 35 w 104"/>
                <a:gd name="T17" fmla="*/ 74 h 98"/>
                <a:gd name="T18" fmla="*/ 40 w 104"/>
                <a:gd name="T19" fmla="*/ 40 h 98"/>
                <a:gd name="T20" fmla="*/ 23 w 104"/>
                <a:gd name="T21" fmla="*/ 40 h 98"/>
                <a:gd name="T22" fmla="*/ 16 w 104"/>
                <a:gd name="T23" fmla="*/ 90 h 98"/>
                <a:gd name="T24" fmla="*/ 72 w 104"/>
                <a:gd name="T25" fmla="*/ 90 h 98"/>
                <a:gd name="T26" fmla="*/ 89 w 104"/>
                <a:gd name="T27" fmla="*/ 89 h 98"/>
                <a:gd name="T28" fmla="*/ 88 w 104"/>
                <a:gd name="T29" fmla="*/ 98 h 98"/>
                <a:gd name="T30" fmla="*/ 71 w 104"/>
                <a:gd name="T31" fmla="*/ 98 h 98"/>
                <a:gd name="T32" fmla="*/ 4 w 104"/>
                <a:gd name="T33" fmla="*/ 98 h 98"/>
                <a:gd name="T34" fmla="*/ 7 w 104"/>
                <a:gd name="T35" fmla="*/ 84 h 98"/>
                <a:gd name="T36" fmla="*/ 14 w 104"/>
                <a:gd name="T37" fmla="*/ 40 h 98"/>
                <a:gd name="T38" fmla="*/ 0 w 104"/>
                <a:gd name="T39" fmla="*/ 40 h 98"/>
                <a:gd name="T40" fmla="*/ 1 w 104"/>
                <a:gd name="T41" fmla="*/ 31 h 98"/>
                <a:gd name="T42" fmla="*/ 15 w 104"/>
                <a:gd name="T43" fmla="*/ 32 h 98"/>
                <a:gd name="T44" fmla="*/ 18 w 104"/>
                <a:gd name="T45" fmla="*/ 5 h 98"/>
                <a:gd name="T46" fmla="*/ 29 w 104"/>
                <a:gd name="T47" fmla="*/ 5 h 98"/>
                <a:gd name="T48" fmla="*/ 24 w 104"/>
                <a:gd name="T49" fmla="*/ 32 h 98"/>
                <a:gd name="T50" fmla="*/ 41 w 104"/>
                <a:gd name="T51" fmla="*/ 32 h 98"/>
                <a:gd name="T52" fmla="*/ 45 w 104"/>
                <a:gd name="T53" fmla="*/ 0 h 98"/>
                <a:gd name="T54" fmla="*/ 56 w 104"/>
                <a:gd name="T55" fmla="*/ 0 h 98"/>
                <a:gd name="T56" fmla="*/ 51 w 104"/>
                <a:gd name="T57" fmla="*/ 32 h 98"/>
                <a:gd name="T58" fmla="*/ 70 w 104"/>
                <a:gd name="T59" fmla="*/ 32 h 98"/>
                <a:gd name="T60" fmla="*/ 74 w 104"/>
                <a:gd name="T61" fmla="*/ 0 h 98"/>
                <a:gd name="T62" fmla="*/ 85 w 104"/>
                <a:gd name="T63" fmla="*/ 0 h 98"/>
                <a:gd name="T64" fmla="*/ 66 w 104"/>
                <a:gd name="T65" fmla="*/ 66 h 98"/>
                <a:gd name="T66" fmla="*/ 69 w 104"/>
                <a:gd name="T67" fmla="*/ 40 h 98"/>
                <a:gd name="T68" fmla="*/ 50 w 104"/>
                <a:gd name="T69" fmla="*/ 40 h 98"/>
                <a:gd name="T70" fmla="*/ 46 w 104"/>
                <a:gd name="T71" fmla="*/ 66 h 98"/>
                <a:gd name="T72" fmla="*/ 66 w 104"/>
                <a:gd name="T73" fmla="*/ 66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4" h="98">
                  <a:moveTo>
                    <a:pt x="85" y="0"/>
                  </a:moveTo>
                  <a:cubicBezTo>
                    <a:pt x="84" y="4"/>
                    <a:pt x="82" y="15"/>
                    <a:pt x="80" y="32"/>
                  </a:cubicBezTo>
                  <a:cubicBezTo>
                    <a:pt x="91" y="32"/>
                    <a:pt x="91" y="32"/>
                    <a:pt x="91" y="32"/>
                  </a:cubicBezTo>
                  <a:cubicBezTo>
                    <a:pt x="94" y="32"/>
                    <a:pt x="98" y="32"/>
                    <a:pt x="104" y="31"/>
                  </a:cubicBezTo>
                  <a:cubicBezTo>
                    <a:pt x="103" y="40"/>
                    <a:pt x="103" y="40"/>
                    <a:pt x="103" y="40"/>
                  </a:cubicBezTo>
                  <a:cubicBezTo>
                    <a:pt x="98" y="40"/>
                    <a:pt x="94" y="40"/>
                    <a:pt x="90" y="40"/>
                  </a:cubicBezTo>
                  <a:cubicBezTo>
                    <a:pt x="79" y="40"/>
                    <a:pt x="79" y="40"/>
                    <a:pt x="79" y="40"/>
                  </a:cubicBezTo>
                  <a:cubicBezTo>
                    <a:pt x="76" y="58"/>
                    <a:pt x="75" y="69"/>
                    <a:pt x="75" y="74"/>
                  </a:cubicBezTo>
                  <a:cubicBezTo>
                    <a:pt x="35" y="74"/>
                    <a:pt x="35" y="74"/>
                    <a:pt x="35" y="74"/>
                  </a:cubicBezTo>
                  <a:cubicBezTo>
                    <a:pt x="36" y="70"/>
                    <a:pt x="38" y="58"/>
                    <a:pt x="40" y="40"/>
                  </a:cubicBezTo>
                  <a:cubicBezTo>
                    <a:pt x="23" y="40"/>
                    <a:pt x="23" y="40"/>
                    <a:pt x="23" y="40"/>
                  </a:cubicBezTo>
                  <a:cubicBezTo>
                    <a:pt x="16" y="90"/>
                    <a:pt x="16" y="90"/>
                    <a:pt x="16" y="90"/>
                  </a:cubicBezTo>
                  <a:cubicBezTo>
                    <a:pt x="72" y="90"/>
                    <a:pt x="72" y="90"/>
                    <a:pt x="72" y="90"/>
                  </a:cubicBezTo>
                  <a:cubicBezTo>
                    <a:pt x="78" y="90"/>
                    <a:pt x="84" y="89"/>
                    <a:pt x="89" y="89"/>
                  </a:cubicBezTo>
                  <a:cubicBezTo>
                    <a:pt x="88" y="98"/>
                    <a:pt x="88" y="98"/>
                    <a:pt x="88" y="98"/>
                  </a:cubicBezTo>
                  <a:cubicBezTo>
                    <a:pt x="82" y="98"/>
                    <a:pt x="77" y="98"/>
                    <a:pt x="71" y="98"/>
                  </a:cubicBezTo>
                  <a:cubicBezTo>
                    <a:pt x="4" y="98"/>
                    <a:pt x="4" y="98"/>
                    <a:pt x="4" y="98"/>
                  </a:cubicBezTo>
                  <a:cubicBezTo>
                    <a:pt x="6" y="94"/>
                    <a:pt x="7" y="89"/>
                    <a:pt x="7" y="84"/>
                  </a:cubicBezTo>
                  <a:cubicBezTo>
                    <a:pt x="14" y="40"/>
                    <a:pt x="14" y="40"/>
                    <a:pt x="14" y="40"/>
                  </a:cubicBezTo>
                  <a:cubicBezTo>
                    <a:pt x="9" y="40"/>
                    <a:pt x="4" y="40"/>
                    <a:pt x="0" y="40"/>
                  </a:cubicBezTo>
                  <a:cubicBezTo>
                    <a:pt x="1" y="31"/>
                    <a:pt x="1" y="31"/>
                    <a:pt x="1" y="31"/>
                  </a:cubicBezTo>
                  <a:cubicBezTo>
                    <a:pt x="5" y="32"/>
                    <a:pt x="10" y="32"/>
                    <a:pt x="15" y="32"/>
                  </a:cubicBezTo>
                  <a:cubicBezTo>
                    <a:pt x="17" y="18"/>
                    <a:pt x="18" y="9"/>
                    <a:pt x="18" y="5"/>
                  </a:cubicBezTo>
                  <a:cubicBezTo>
                    <a:pt x="29" y="5"/>
                    <a:pt x="29" y="5"/>
                    <a:pt x="29" y="5"/>
                  </a:cubicBezTo>
                  <a:cubicBezTo>
                    <a:pt x="28" y="8"/>
                    <a:pt x="26" y="17"/>
                    <a:pt x="24" y="32"/>
                  </a:cubicBezTo>
                  <a:cubicBezTo>
                    <a:pt x="41" y="32"/>
                    <a:pt x="41" y="32"/>
                    <a:pt x="41" y="32"/>
                  </a:cubicBezTo>
                  <a:cubicBezTo>
                    <a:pt x="44" y="15"/>
                    <a:pt x="45" y="4"/>
                    <a:pt x="45" y="0"/>
                  </a:cubicBezTo>
                  <a:cubicBezTo>
                    <a:pt x="56" y="0"/>
                    <a:pt x="56" y="0"/>
                    <a:pt x="56" y="0"/>
                  </a:cubicBezTo>
                  <a:cubicBezTo>
                    <a:pt x="55" y="4"/>
                    <a:pt x="53" y="14"/>
                    <a:pt x="51" y="32"/>
                  </a:cubicBezTo>
                  <a:cubicBezTo>
                    <a:pt x="70" y="32"/>
                    <a:pt x="70" y="32"/>
                    <a:pt x="70" y="32"/>
                  </a:cubicBezTo>
                  <a:cubicBezTo>
                    <a:pt x="73" y="15"/>
                    <a:pt x="74" y="5"/>
                    <a:pt x="74" y="0"/>
                  </a:cubicBezTo>
                  <a:lnTo>
                    <a:pt x="85" y="0"/>
                  </a:lnTo>
                  <a:close/>
                  <a:moveTo>
                    <a:pt x="66" y="66"/>
                  </a:moveTo>
                  <a:cubicBezTo>
                    <a:pt x="69" y="40"/>
                    <a:pt x="69" y="40"/>
                    <a:pt x="69" y="40"/>
                  </a:cubicBezTo>
                  <a:cubicBezTo>
                    <a:pt x="50" y="40"/>
                    <a:pt x="50" y="40"/>
                    <a:pt x="50" y="40"/>
                  </a:cubicBezTo>
                  <a:cubicBezTo>
                    <a:pt x="46" y="66"/>
                    <a:pt x="46" y="66"/>
                    <a:pt x="46" y="66"/>
                  </a:cubicBezTo>
                  <a:lnTo>
                    <a:pt x="66" y="66"/>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60" name="Freeform 32"/>
            <p:cNvSpPr>
              <a:spLocks noEditPoints="1"/>
            </p:cNvSpPr>
            <p:nvPr/>
          </p:nvSpPr>
          <p:spPr bwMode="auto">
            <a:xfrm>
              <a:off x="9759236" y="4546386"/>
              <a:ext cx="35951" cy="35659"/>
            </a:xfrm>
            <a:custGeom>
              <a:avLst/>
              <a:gdLst>
                <a:gd name="T0" fmla="*/ 79 w 104"/>
                <a:gd name="T1" fmla="*/ 58 h 103"/>
                <a:gd name="T2" fmla="*/ 104 w 104"/>
                <a:gd name="T3" fmla="*/ 65 h 103"/>
                <a:gd name="T4" fmla="*/ 97 w 104"/>
                <a:gd name="T5" fmla="*/ 74 h 103"/>
                <a:gd name="T6" fmla="*/ 76 w 104"/>
                <a:gd name="T7" fmla="*/ 66 h 103"/>
                <a:gd name="T8" fmla="*/ 75 w 104"/>
                <a:gd name="T9" fmla="*/ 74 h 103"/>
                <a:gd name="T10" fmla="*/ 73 w 104"/>
                <a:gd name="T11" fmla="*/ 87 h 103"/>
                <a:gd name="T12" fmla="*/ 71 w 104"/>
                <a:gd name="T13" fmla="*/ 101 h 103"/>
                <a:gd name="T14" fmla="*/ 61 w 104"/>
                <a:gd name="T15" fmla="*/ 101 h 103"/>
                <a:gd name="T16" fmla="*/ 64 w 104"/>
                <a:gd name="T17" fmla="*/ 87 h 103"/>
                <a:gd name="T18" fmla="*/ 65 w 104"/>
                <a:gd name="T19" fmla="*/ 75 h 103"/>
                <a:gd name="T20" fmla="*/ 66 w 104"/>
                <a:gd name="T21" fmla="*/ 64 h 103"/>
                <a:gd name="T22" fmla="*/ 72 w 104"/>
                <a:gd name="T23" fmla="*/ 64 h 103"/>
                <a:gd name="T24" fmla="*/ 52 w 104"/>
                <a:gd name="T25" fmla="*/ 51 h 103"/>
                <a:gd name="T26" fmla="*/ 32 w 104"/>
                <a:gd name="T27" fmla="*/ 62 h 103"/>
                <a:gd name="T28" fmla="*/ 5 w 104"/>
                <a:gd name="T29" fmla="*/ 72 h 103"/>
                <a:gd name="T30" fmla="*/ 0 w 104"/>
                <a:gd name="T31" fmla="*/ 65 h 103"/>
                <a:gd name="T32" fmla="*/ 19 w 104"/>
                <a:gd name="T33" fmla="*/ 59 h 103"/>
                <a:gd name="T34" fmla="*/ 39 w 104"/>
                <a:gd name="T35" fmla="*/ 50 h 103"/>
                <a:gd name="T36" fmla="*/ 52 w 104"/>
                <a:gd name="T37" fmla="*/ 40 h 103"/>
                <a:gd name="T38" fmla="*/ 60 w 104"/>
                <a:gd name="T39" fmla="*/ 45 h 103"/>
                <a:gd name="T40" fmla="*/ 58 w 104"/>
                <a:gd name="T41" fmla="*/ 46 h 103"/>
                <a:gd name="T42" fmla="*/ 79 w 104"/>
                <a:gd name="T43" fmla="*/ 58 h 103"/>
                <a:gd name="T44" fmla="*/ 35 w 104"/>
                <a:gd name="T45" fmla="*/ 72 h 103"/>
                <a:gd name="T46" fmla="*/ 33 w 104"/>
                <a:gd name="T47" fmla="*/ 81 h 103"/>
                <a:gd name="T48" fmla="*/ 27 w 104"/>
                <a:gd name="T49" fmla="*/ 91 h 103"/>
                <a:gd name="T50" fmla="*/ 13 w 104"/>
                <a:gd name="T51" fmla="*/ 103 h 103"/>
                <a:gd name="T52" fmla="*/ 7 w 104"/>
                <a:gd name="T53" fmla="*/ 96 h 103"/>
                <a:gd name="T54" fmla="*/ 19 w 104"/>
                <a:gd name="T55" fmla="*/ 88 h 103"/>
                <a:gd name="T56" fmla="*/ 25 w 104"/>
                <a:gd name="T57" fmla="*/ 79 h 103"/>
                <a:gd name="T58" fmla="*/ 27 w 104"/>
                <a:gd name="T59" fmla="*/ 72 h 103"/>
                <a:gd name="T60" fmla="*/ 29 w 104"/>
                <a:gd name="T61" fmla="*/ 64 h 103"/>
                <a:gd name="T62" fmla="*/ 37 w 104"/>
                <a:gd name="T63" fmla="*/ 66 h 103"/>
                <a:gd name="T64" fmla="*/ 35 w 104"/>
                <a:gd name="T65" fmla="*/ 72 h 103"/>
                <a:gd name="T66" fmla="*/ 97 w 104"/>
                <a:gd name="T67" fmla="*/ 15 h 103"/>
                <a:gd name="T68" fmla="*/ 96 w 104"/>
                <a:gd name="T69" fmla="*/ 25 h 103"/>
                <a:gd name="T70" fmla="*/ 95 w 104"/>
                <a:gd name="T71" fmla="*/ 39 h 103"/>
                <a:gd name="T72" fmla="*/ 16 w 104"/>
                <a:gd name="T73" fmla="*/ 39 h 103"/>
                <a:gd name="T74" fmla="*/ 18 w 104"/>
                <a:gd name="T75" fmla="*/ 24 h 103"/>
                <a:gd name="T76" fmla="*/ 20 w 104"/>
                <a:gd name="T77" fmla="*/ 15 h 103"/>
                <a:gd name="T78" fmla="*/ 21 w 104"/>
                <a:gd name="T79" fmla="*/ 0 h 103"/>
                <a:gd name="T80" fmla="*/ 100 w 104"/>
                <a:gd name="T81" fmla="*/ 0 h 103"/>
                <a:gd name="T82" fmla="*/ 97 w 104"/>
                <a:gd name="T83" fmla="*/ 15 h 103"/>
                <a:gd name="T84" fmla="*/ 54 w 104"/>
                <a:gd name="T85" fmla="*/ 16 h 103"/>
                <a:gd name="T86" fmla="*/ 55 w 104"/>
                <a:gd name="T87" fmla="*/ 6 h 103"/>
                <a:gd name="T88" fmla="*/ 30 w 104"/>
                <a:gd name="T89" fmla="*/ 6 h 103"/>
                <a:gd name="T90" fmla="*/ 28 w 104"/>
                <a:gd name="T91" fmla="*/ 16 h 103"/>
                <a:gd name="T92" fmla="*/ 54 w 104"/>
                <a:gd name="T93" fmla="*/ 16 h 103"/>
                <a:gd name="T94" fmla="*/ 51 w 104"/>
                <a:gd name="T95" fmla="*/ 33 h 103"/>
                <a:gd name="T96" fmla="*/ 53 w 104"/>
                <a:gd name="T97" fmla="*/ 22 h 103"/>
                <a:gd name="T98" fmla="*/ 27 w 104"/>
                <a:gd name="T99" fmla="*/ 22 h 103"/>
                <a:gd name="T100" fmla="*/ 26 w 104"/>
                <a:gd name="T101" fmla="*/ 33 h 103"/>
                <a:gd name="T102" fmla="*/ 51 w 104"/>
                <a:gd name="T103" fmla="*/ 33 h 103"/>
                <a:gd name="T104" fmla="*/ 88 w 104"/>
                <a:gd name="T105" fmla="*/ 16 h 103"/>
                <a:gd name="T106" fmla="*/ 90 w 104"/>
                <a:gd name="T107" fmla="*/ 6 h 103"/>
                <a:gd name="T108" fmla="*/ 64 w 104"/>
                <a:gd name="T109" fmla="*/ 6 h 103"/>
                <a:gd name="T110" fmla="*/ 62 w 104"/>
                <a:gd name="T111" fmla="*/ 16 h 103"/>
                <a:gd name="T112" fmla="*/ 88 w 104"/>
                <a:gd name="T113" fmla="*/ 16 h 103"/>
                <a:gd name="T114" fmla="*/ 86 w 104"/>
                <a:gd name="T115" fmla="*/ 33 h 103"/>
                <a:gd name="T116" fmla="*/ 87 w 104"/>
                <a:gd name="T117" fmla="*/ 22 h 103"/>
                <a:gd name="T118" fmla="*/ 61 w 104"/>
                <a:gd name="T119" fmla="*/ 22 h 103"/>
                <a:gd name="T120" fmla="*/ 60 w 104"/>
                <a:gd name="T121" fmla="*/ 33 h 103"/>
                <a:gd name="T122" fmla="*/ 86 w 104"/>
                <a:gd name="T123" fmla="*/ 33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04" h="103">
                  <a:moveTo>
                    <a:pt x="79" y="58"/>
                  </a:moveTo>
                  <a:cubicBezTo>
                    <a:pt x="89" y="62"/>
                    <a:pt x="97" y="64"/>
                    <a:pt x="104" y="65"/>
                  </a:cubicBezTo>
                  <a:cubicBezTo>
                    <a:pt x="101" y="67"/>
                    <a:pt x="99" y="70"/>
                    <a:pt x="97" y="74"/>
                  </a:cubicBezTo>
                  <a:cubicBezTo>
                    <a:pt x="90" y="72"/>
                    <a:pt x="83" y="69"/>
                    <a:pt x="76" y="66"/>
                  </a:cubicBezTo>
                  <a:cubicBezTo>
                    <a:pt x="75" y="68"/>
                    <a:pt x="75" y="71"/>
                    <a:pt x="75" y="74"/>
                  </a:cubicBezTo>
                  <a:cubicBezTo>
                    <a:pt x="73" y="87"/>
                    <a:pt x="73" y="87"/>
                    <a:pt x="73" y="87"/>
                  </a:cubicBezTo>
                  <a:cubicBezTo>
                    <a:pt x="72" y="92"/>
                    <a:pt x="71" y="96"/>
                    <a:pt x="71" y="101"/>
                  </a:cubicBezTo>
                  <a:cubicBezTo>
                    <a:pt x="61" y="101"/>
                    <a:pt x="61" y="101"/>
                    <a:pt x="61" y="101"/>
                  </a:cubicBezTo>
                  <a:cubicBezTo>
                    <a:pt x="62" y="97"/>
                    <a:pt x="63" y="92"/>
                    <a:pt x="64" y="87"/>
                  </a:cubicBezTo>
                  <a:cubicBezTo>
                    <a:pt x="65" y="75"/>
                    <a:pt x="65" y="75"/>
                    <a:pt x="65" y="75"/>
                  </a:cubicBezTo>
                  <a:cubicBezTo>
                    <a:pt x="66" y="72"/>
                    <a:pt x="66" y="68"/>
                    <a:pt x="66" y="64"/>
                  </a:cubicBezTo>
                  <a:cubicBezTo>
                    <a:pt x="72" y="64"/>
                    <a:pt x="72" y="64"/>
                    <a:pt x="72" y="64"/>
                  </a:cubicBezTo>
                  <a:cubicBezTo>
                    <a:pt x="66" y="62"/>
                    <a:pt x="59" y="57"/>
                    <a:pt x="52" y="51"/>
                  </a:cubicBezTo>
                  <a:cubicBezTo>
                    <a:pt x="47" y="54"/>
                    <a:pt x="40" y="58"/>
                    <a:pt x="32" y="62"/>
                  </a:cubicBezTo>
                  <a:cubicBezTo>
                    <a:pt x="24" y="66"/>
                    <a:pt x="15" y="69"/>
                    <a:pt x="5" y="72"/>
                  </a:cubicBezTo>
                  <a:cubicBezTo>
                    <a:pt x="4" y="70"/>
                    <a:pt x="2" y="67"/>
                    <a:pt x="0" y="65"/>
                  </a:cubicBezTo>
                  <a:cubicBezTo>
                    <a:pt x="5" y="64"/>
                    <a:pt x="11" y="62"/>
                    <a:pt x="19" y="59"/>
                  </a:cubicBezTo>
                  <a:cubicBezTo>
                    <a:pt x="26" y="57"/>
                    <a:pt x="33" y="54"/>
                    <a:pt x="39" y="50"/>
                  </a:cubicBezTo>
                  <a:cubicBezTo>
                    <a:pt x="45" y="46"/>
                    <a:pt x="49" y="43"/>
                    <a:pt x="52" y="40"/>
                  </a:cubicBezTo>
                  <a:cubicBezTo>
                    <a:pt x="54" y="42"/>
                    <a:pt x="57" y="43"/>
                    <a:pt x="60" y="45"/>
                  </a:cubicBezTo>
                  <a:cubicBezTo>
                    <a:pt x="58" y="46"/>
                    <a:pt x="58" y="46"/>
                    <a:pt x="58" y="46"/>
                  </a:cubicBezTo>
                  <a:cubicBezTo>
                    <a:pt x="63" y="51"/>
                    <a:pt x="70" y="55"/>
                    <a:pt x="79" y="58"/>
                  </a:cubicBezTo>
                  <a:close/>
                  <a:moveTo>
                    <a:pt x="35" y="72"/>
                  </a:moveTo>
                  <a:cubicBezTo>
                    <a:pt x="35" y="75"/>
                    <a:pt x="34" y="77"/>
                    <a:pt x="33" y="81"/>
                  </a:cubicBezTo>
                  <a:cubicBezTo>
                    <a:pt x="32" y="84"/>
                    <a:pt x="30" y="87"/>
                    <a:pt x="27" y="91"/>
                  </a:cubicBezTo>
                  <a:cubicBezTo>
                    <a:pt x="24" y="94"/>
                    <a:pt x="19" y="98"/>
                    <a:pt x="13" y="103"/>
                  </a:cubicBezTo>
                  <a:cubicBezTo>
                    <a:pt x="11" y="100"/>
                    <a:pt x="9" y="98"/>
                    <a:pt x="7" y="96"/>
                  </a:cubicBezTo>
                  <a:cubicBezTo>
                    <a:pt x="12" y="93"/>
                    <a:pt x="16" y="90"/>
                    <a:pt x="19" y="88"/>
                  </a:cubicBezTo>
                  <a:cubicBezTo>
                    <a:pt x="22" y="85"/>
                    <a:pt x="24" y="82"/>
                    <a:pt x="25" y="79"/>
                  </a:cubicBezTo>
                  <a:cubicBezTo>
                    <a:pt x="26" y="77"/>
                    <a:pt x="27" y="74"/>
                    <a:pt x="27" y="72"/>
                  </a:cubicBezTo>
                  <a:cubicBezTo>
                    <a:pt x="28" y="71"/>
                    <a:pt x="28" y="68"/>
                    <a:pt x="29" y="64"/>
                  </a:cubicBezTo>
                  <a:cubicBezTo>
                    <a:pt x="32" y="65"/>
                    <a:pt x="35" y="65"/>
                    <a:pt x="37" y="66"/>
                  </a:cubicBezTo>
                  <a:cubicBezTo>
                    <a:pt x="36" y="68"/>
                    <a:pt x="36" y="70"/>
                    <a:pt x="35" y="72"/>
                  </a:cubicBezTo>
                  <a:close/>
                  <a:moveTo>
                    <a:pt x="97" y="15"/>
                  </a:moveTo>
                  <a:cubicBezTo>
                    <a:pt x="96" y="25"/>
                    <a:pt x="96" y="25"/>
                    <a:pt x="96" y="25"/>
                  </a:cubicBezTo>
                  <a:cubicBezTo>
                    <a:pt x="96" y="29"/>
                    <a:pt x="95" y="33"/>
                    <a:pt x="95" y="39"/>
                  </a:cubicBezTo>
                  <a:cubicBezTo>
                    <a:pt x="16" y="39"/>
                    <a:pt x="16" y="39"/>
                    <a:pt x="16" y="39"/>
                  </a:cubicBezTo>
                  <a:cubicBezTo>
                    <a:pt x="17" y="33"/>
                    <a:pt x="18" y="28"/>
                    <a:pt x="18" y="24"/>
                  </a:cubicBezTo>
                  <a:cubicBezTo>
                    <a:pt x="20" y="15"/>
                    <a:pt x="20" y="15"/>
                    <a:pt x="20" y="15"/>
                  </a:cubicBezTo>
                  <a:cubicBezTo>
                    <a:pt x="20" y="9"/>
                    <a:pt x="21" y="4"/>
                    <a:pt x="21" y="0"/>
                  </a:cubicBezTo>
                  <a:cubicBezTo>
                    <a:pt x="100" y="0"/>
                    <a:pt x="100" y="0"/>
                    <a:pt x="100" y="0"/>
                  </a:cubicBezTo>
                  <a:cubicBezTo>
                    <a:pt x="99" y="3"/>
                    <a:pt x="98" y="8"/>
                    <a:pt x="97" y="15"/>
                  </a:cubicBezTo>
                  <a:close/>
                  <a:moveTo>
                    <a:pt x="54" y="16"/>
                  </a:moveTo>
                  <a:cubicBezTo>
                    <a:pt x="55" y="6"/>
                    <a:pt x="55" y="6"/>
                    <a:pt x="55" y="6"/>
                  </a:cubicBezTo>
                  <a:cubicBezTo>
                    <a:pt x="30" y="6"/>
                    <a:pt x="30" y="6"/>
                    <a:pt x="30" y="6"/>
                  </a:cubicBezTo>
                  <a:cubicBezTo>
                    <a:pt x="28" y="16"/>
                    <a:pt x="28" y="16"/>
                    <a:pt x="28" y="16"/>
                  </a:cubicBezTo>
                  <a:lnTo>
                    <a:pt x="54" y="16"/>
                  </a:lnTo>
                  <a:close/>
                  <a:moveTo>
                    <a:pt x="51" y="33"/>
                  </a:moveTo>
                  <a:cubicBezTo>
                    <a:pt x="53" y="22"/>
                    <a:pt x="53" y="22"/>
                    <a:pt x="53" y="22"/>
                  </a:cubicBezTo>
                  <a:cubicBezTo>
                    <a:pt x="27" y="22"/>
                    <a:pt x="27" y="22"/>
                    <a:pt x="27" y="22"/>
                  </a:cubicBezTo>
                  <a:cubicBezTo>
                    <a:pt x="26" y="33"/>
                    <a:pt x="26" y="33"/>
                    <a:pt x="26" y="33"/>
                  </a:cubicBezTo>
                  <a:lnTo>
                    <a:pt x="51" y="33"/>
                  </a:lnTo>
                  <a:close/>
                  <a:moveTo>
                    <a:pt x="88" y="16"/>
                  </a:moveTo>
                  <a:cubicBezTo>
                    <a:pt x="90" y="6"/>
                    <a:pt x="90" y="6"/>
                    <a:pt x="90" y="6"/>
                  </a:cubicBezTo>
                  <a:cubicBezTo>
                    <a:pt x="64" y="6"/>
                    <a:pt x="64" y="6"/>
                    <a:pt x="64" y="6"/>
                  </a:cubicBezTo>
                  <a:cubicBezTo>
                    <a:pt x="62" y="16"/>
                    <a:pt x="62" y="16"/>
                    <a:pt x="62" y="16"/>
                  </a:cubicBezTo>
                  <a:lnTo>
                    <a:pt x="88" y="16"/>
                  </a:lnTo>
                  <a:close/>
                  <a:moveTo>
                    <a:pt x="86" y="33"/>
                  </a:moveTo>
                  <a:cubicBezTo>
                    <a:pt x="87" y="22"/>
                    <a:pt x="87" y="22"/>
                    <a:pt x="87" y="22"/>
                  </a:cubicBezTo>
                  <a:cubicBezTo>
                    <a:pt x="61" y="22"/>
                    <a:pt x="61" y="22"/>
                    <a:pt x="61" y="22"/>
                  </a:cubicBezTo>
                  <a:cubicBezTo>
                    <a:pt x="60" y="33"/>
                    <a:pt x="60" y="33"/>
                    <a:pt x="60" y="33"/>
                  </a:cubicBezTo>
                  <a:lnTo>
                    <a:pt x="86" y="33"/>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61" name="Line 33"/>
            <p:cNvSpPr>
              <a:spLocks noChangeShapeType="1"/>
            </p:cNvSpPr>
            <p:nvPr/>
          </p:nvSpPr>
          <p:spPr bwMode="auto">
            <a:xfrm flipH="1">
              <a:off x="9255481" y="4548432"/>
              <a:ext cx="4530" cy="31129"/>
            </a:xfrm>
            <a:prstGeom prst="line">
              <a:avLst/>
            </a:prstGeom>
            <a:noFill/>
            <a:ln w="14288" cap="flat">
              <a:solidFill>
                <a:schemeClr val="tx1"/>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solidFill>
                  <a:schemeClr val="bg1"/>
                </a:solidFill>
              </a:endParaRPr>
            </a:p>
          </p:txBody>
        </p:sp>
        <p:sp>
          <p:nvSpPr>
            <p:cNvPr id="62" name="Line 34"/>
            <p:cNvSpPr>
              <a:spLocks noChangeShapeType="1"/>
            </p:cNvSpPr>
            <p:nvPr/>
          </p:nvSpPr>
          <p:spPr bwMode="auto">
            <a:xfrm flipH="1">
              <a:off x="9348136" y="4548432"/>
              <a:ext cx="4530" cy="31129"/>
            </a:xfrm>
            <a:prstGeom prst="line">
              <a:avLst/>
            </a:prstGeom>
            <a:noFill/>
            <a:ln w="14288" cap="flat">
              <a:solidFill>
                <a:schemeClr val="tx1"/>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solidFill>
                  <a:schemeClr val="bg1"/>
                </a:solidFill>
              </a:endParaRPr>
            </a:p>
          </p:txBody>
        </p:sp>
        <p:sp>
          <p:nvSpPr>
            <p:cNvPr id="63" name="Line 35"/>
            <p:cNvSpPr>
              <a:spLocks noChangeShapeType="1"/>
            </p:cNvSpPr>
            <p:nvPr/>
          </p:nvSpPr>
          <p:spPr bwMode="auto">
            <a:xfrm flipH="1">
              <a:off x="9443129" y="4548432"/>
              <a:ext cx="4530" cy="31129"/>
            </a:xfrm>
            <a:prstGeom prst="line">
              <a:avLst/>
            </a:prstGeom>
            <a:noFill/>
            <a:ln w="14288" cap="flat">
              <a:solidFill>
                <a:schemeClr val="tx1"/>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solidFill>
                  <a:schemeClr val="bg1"/>
                </a:solidFill>
              </a:endParaRPr>
            </a:p>
          </p:txBody>
        </p:sp>
        <p:sp>
          <p:nvSpPr>
            <p:cNvPr id="64" name="Line 36"/>
            <p:cNvSpPr>
              <a:spLocks noChangeShapeType="1"/>
            </p:cNvSpPr>
            <p:nvPr/>
          </p:nvSpPr>
          <p:spPr bwMode="auto">
            <a:xfrm flipH="1">
              <a:off x="9538268" y="4548432"/>
              <a:ext cx="4092" cy="31129"/>
            </a:xfrm>
            <a:prstGeom prst="line">
              <a:avLst/>
            </a:prstGeom>
            <a:noFill/>
            <a:ln w="14288" cap="flat">
              <a:solidFill>
                <a:schemeClr val="tx1"/>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solidFill>
                  <a:schemeClr val="bg1"/>
                </a:solidFill>
              </a:endParaRPr>
            </a:p>
          </p:txBody>
        </p:sp>
        <p:sp>
          <p:nvSpPr>
            <p:cNvPr id="65" name="Line 37"/>
            <p:cNvSpPr>
              <a:spLocks noChangeShapeType="1"/>
            </p:cNvSpPr>
            <p:nvPr/>
          </p:nvSpPr>
          <p:spPr bwMode="auto">
            <a:xfrm flipH="1">
              <a:off x="9633700" y="4548432"/>
              <a:ext cx="4092" cy="31129"/>
            </a:xfrm>
            <a:prstGeom prst="line">
              <a:avLst/>
            </a:prstGeom>
            <a:noFill/>
            <a:ln w="14288" cap="flat">
              <a:solidFill>
                <a:schemeClr val="tx1"/>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solidFill>
                  <a:schemeClr val="bg1"/>
                </a:solidFill>
              </a:endParaRPr>
            </a:p>
          </p:txBody>
        </p:sp>
        <p:sp>
          <p:nvSpPr>
            <p:cNvPr id="66" name="Line 38"/>
            <p:cNvSpPr>
              <a:spLocks noChangeShapeType="1"/>
            </p:cNvSpPr>
            <p:nvPr/>
          </p:nvSpPr>
          <p:spPr bwMode="auto">
            <a:xfrm flipH="1">
              <a:off x="9728108" y="4548432"/>
              <a:ext cx="4384" cy="31129"/>
            </a:xfrm>
            <a:prstGeom prst="line">
              <a:avLst/>
            </a:prstGeom>
            <a:noFill/>
            <a:ln w="14288" cap="flat">
              <a:solidFill>
                <a:schemeClr val="bg1"/>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solidFill>
                  <a:schemeClr val="bg1"/>
                </a:solidFill>
              </a:endParaRPr>
            </a:p>
          </p:txBody>
        </p:sp>
      </p:grpSp>
      <p:pic>
        <p:nvPicPr>
          <p:cNvPr id="69" name="Picture 3" descr="C:\Documents and Settings\tdz\桌面\未标题-2.png" hidden="1"/>
          <p:cNvPicPr>
            <a:picLocks noChangeAspect="1" noChangeArrowheads="1"/>
          </p:cNvPicPr>
          <p:nvPr userDrawn="1"/>
        </p:nvPicPr>
        <p:blipFill>
          <a:blip r:embed="rId3" cstate="screen"/>
          <a:srcRect/>
          <a:stretch>
            <a:fillRect/>
          </a:stretch>
        </p:blipFill>
        <p:spPr bwMode="auto">
          <a:xfrm>
            <a:off x="7480116" y="6542476"/>
            <a:ext cx="253705" cy="216000"/>
          </a:xfrm>
          <a:prstGeom prst="rect">
            <a:avLst/>
          </a:prstGeom>
          <a:noFill/>
          <a:extLst>
            <a:ext uri="{909E8E84-426E-40DD-AFC4-6F175D3DCCD1}">
              <a14:hiddenFill xmlns:a14="http://schemas.microsoft.com/office/drawing/2010/main">
                <a:solidFill>
                  <a:srgbClr val="FFFFFF"/>
                </a:solidFill>
              </a14:hiddenFill>
            </a:ext>
          </a:extLst>
        </p:spPr>
      </p:pic>
      <p:sp>
        <p:nvSpPr>
          <p:cNvPr id="8" name="日期占位符 7"/>
          <p:cNvSpPr>
            <a:spLocks noGrp="1"/>
          </p:cNvSpPr>
          <p:nvPr>
            <p:ph type="dt" sz="half" idx="11"/>
          </p:nvPr>
        </p:nvSpPr>
        <p:spPr>
          <a:xfrm>
            <a:off x="838200" y="6356351"/>
            <a:ext cx="2743200" cy="365125"/>
          </a:xfrm>
          <a:prstGeom prst="rect">
            <a:avLst/>
          </a:prstGeom>
        </p:spPr>
        <p:txBody>
          <a:bodyPr lIns="91438" tIns="45719" rIns="91438" bIns="45719"/>
          <a:lstStyle/>
          <a:p>
            <a:fld id="{618F58CE-AA9F-44F2-B75A-34227CEABCB3}" type="datetimeFigureOut">
              <a:rPr lang="zh-CN" altLang="en-US" smtClean="0"/>
              <a:t>2025/9/17</a:t>
            </a:fld>
            <a:endParaRPr lang="zh-CN" altLang="en-US"/>
          </a:p>
        </p:txBody>
      </p:sp>
      <p:sp>
        <p:nvSpPr>
          <p:cNvPr id="9" name="页脚占位符 8"/>
          <p:cNvSpPr>
            <a:spLocks noGrp="1"/>
          </p:cNvSpPr>
          <p:nvPr>
            <p:ph type="ftr" sz="quarter" idx="12"/>
          </p:nvPr>
        </p:nvSpPr>
        <p:spPr>
          <a:xfrm>
            <a:off x="4038600" y="6356351"/>
            <a:ext cx="4114800" cy="365125"/>
          </a:xfrm>
          <a:prstGeom prst="rect">
            <a:avLst/>
          </a:prstGeom>
        </p:spPr>
        <p:txBody>
          <a:bodyPr lIns="91438" tIns="45719" rIns="91438" bIns="45719"/>
          <a:lstStyle/>
          <a:p>
            <a:endParaRPr lang="zh-CN" altLang="en-US" dirty="0"/>
          </a:p>
        </p:txBody>
      </p:sp>
      <p:sp>
        <p:nvSpPr>
          <p:cNvPr id="74" name="任意多边形 73" hidden="1"/>
          <p:cNvSpPr/>
          <p:nvPr userDrawn="1"/>
        </p:nvSpPr>
        <p:spPr>
          <a:xfrm rot="894806">
            <a:off x="779121" y="139287"/>
            <a:ext cx="541052" cy="828000"/>
          </a:xfrm>
          <a:custGeom>
            <a:avLst/>
            <a:gdLst>
              <a:gd name="connsiteX0" fmla="*/ 1651515 w 2990085"/>
              <a:gd name="connsiteY0" fmla="*/ 74436 h 4575877"/>
              <a:gd name="connsiteX1" fmla="*/ 2523002 w 2990085"/>
              <a:gd name="connsiteY1" fmla="*/ 57726 h 4575877"/>
              <a:gd name="connsiteX2" fmla="*/ 2960293 w 2990085"/>
              <a:gd name="connsiteY2" fmla="*/ 524262 h 4575877"/>
              <a:gd name="connsiteX3" fmla="*/ 2750515 w 2990085"/>
              <a:gd name="connsiteY3" fmla="*/ 1375655 h 4575877"/>
              <a:gd name="connsiteX4" fmla="*/ 1825757 w 2990085"/>
              <a:gd name="connsiteY4" fmla="*/ 1957962 h 4575877"/>
              <a:gd name="connsiteX5" fmla="*/ 1624453 w 2990085"/>
              <a:gd name="connsiteY5" fmla="*/ 2000087 h 4575877"/>
              <a:gd name="connsiteX6" fmla="*/ 1637767 w 2990085"/>
              <a:gd name="connsiteY6" fmla="*/ 2869607 h 4575877"/>
              <a:gd name="connsiteX7" fmla="*/ 1636496 w 2990085"/>
              <a:gd name="connsiteY7" fmla="*/ 2945690 h 4575877"/>
              <a:gd name="connsiteX8" fmla="*/ 1633673 w 2990085"/>
              <a:gd name="connsiteY8" fmla="*/ 2946442 h 4575877"/>
              <a:gd name="connsiteX9" fmla="*/ 1633673 w 2990085"/>
              <a:gd name="connsiteY9" fmla="*/ 3401224 h 4575877"/>
              <a:gd name="connsiteX10" fmla="*/ 1630823 w 2990085"/>
              <a:gd name="connsiteY10" fmla="*/ 3401224 h 4575877"/>
              <a:gd name="connsiteX11" fmla="*/ 1635750 w 2990085"/>
              <a:gd name="connsiteY11" fmla="*/ 3723073 h 4575877"/>
              <a:gd name="connsiteX12" fmla="*/ 1626318 w 2990085"/>
              <a:gd name="connsiteY12" fmla="*/ 4162116 h 4575877"/>
              <a:gd name="connsiteX13" fmla="*/ 1998521 w 2990085"/>
              <a:gd name="connsiteY13" fmla="*/ 4114682 h 4575877"/>
              <a:gd name="connsiteX14" fmla="*/ 2387572 w 2990085"/>
              <a:gd name="connsiteY14" fmla="*/ 3936393 h 4575877"/>
              <a:gd name="connsiteX15" fmla="*/ 2393959 w 2990085"/>
              <a:gd name="connsiteY15" fmla="*/ 4089779 h 4575877"/>
              <a:gd name="connsiteX16" fmla="*/ 2032803 w 2990085"/>
              <a:gd name="connsiteY16" fmla="*/ 4243403 h 4575877"/>
              <a:gd name="connsiteX17" fmla="*/ 1655587 w 2990085"/>
              <a:gd name="connsiteY17" fmla="*/ 4315149 h 4575877"/>
              <a:gd name="connsiteX18" fmla="*/ 1273004 w 2990085"/>
              <a:gd name="connsiteY18" fmla="*/ 4388324 h 4575877"/>
              <a:gd name="connsiteX19" fmla="*/ 806011 w 2990085"/>
              <a:gd name="connsiteY19" fmla="*/ 4575877 h 4575877"/>
              <a:gd name="connsiteX20" fmla="*/ 801054 w 2990085"/>
              <a:gd name="connsiteY20" fmla="*/ 4427857 h 4575877"/>
              <a:gd name="connsiteX21" fmla="*/ 1160457 w 2990085"/>
              <a:gd name="connsiteY21" fmla="*/ 4159821 h 4575877"/>
              <a:gd name="connsiteX22" fmla="*/ 1241769 w 2990085"/>
              <a:gd name="connsiteY22" fmla="*/ 3667174 h 4575877"/>
              <a:gd name="connsiteX23" fmla="*/ 1237922 w 2990085"/>
              <a:gd name="connsiteY23" fmla="*/ 3428438 h 4575877"/>
              <a:gd name="connsiteX24" fmla="*/ 1240031 w 2990085"/>
              <a:gd name="connsiteY24" fmla="*/ 3428438 h 4575877"/>
              <a:gd name="connsiteX25" fmla="*/ 1240031 w 2990085"/>
              <a:gd name="connsiteY25" fmla="*/ 3401224 h 4575877"/>
              <a:gd name="connsiteX26" fmla="*/ 1239219 w 2990085"/>
              <a:gd name="connsiteY26" fmla="*/ 3401224 h 4575877"/>
              <a:gd name="connsiteX27" fmla="*/ 1239219 w 2990085"/>
              <a:gd name="connsiteY27" fmla="*/ 2606619 h 4575877"/>
              <a:gd name="connsiteX28" fmla="*/ 1240448 w 2990085"/>
              <a:gd name="connsiteY28" fmla="*/ 2606619 h 4575877"/>
              <a:gd name="connsiteX29" fmla="*/ 1216781 w 2990085"/>
              <a:gd name="connsiteY29" fmla="*/ 1137952 h 4575877"/>
              <a:gd name="connsiteX30" fmla="*/ 1205031 w 2990085"/>
              <a:gd name="connsiteY30" fmla="*/ 986000 h 4575877"/>
              <a:gd name="connsiteX31" fmla="*/ 1010196 w 2990085"/>
              <a:gd name="connsiteY31" fmla="*/ 923011 h 4575877"/>
              <a:gd name="connsiteX32" fmla="*/ 1010953 w 2990085"/>
              <a:gd name="connsiteY32" fmla="*/ 796446 h 4575877"/>
              <a:gd name="connsiteX33" fmla="*/ 1631355 w 2990085"/>
              <a:gd name="connsiteY33" fmla="*/ 516335 h 4575877"/>
              <a:gd name="connsiteX34" fmla="*/ 1619038 w 2990085"/>
              <a:gd name="connsiteY34" fmla="*/ 1030819 h 4575877"/>
              <a:gd name="connsiteX35" fmla="*/ 1617716 w 2990085"/>
              <a:gd name="connsiteY35" fmla="*/ 1823823 h 4575877"/>
              <a:gd name="connsiteX36" fmla="*/ 1868719 w 2990085"/>
              <a:gd name="connsiteY36" fmla="*/ 1774203 h 4575877"/>
              <a:gd name="connsiteX37" fmla="*/ 2397287 w 2990085"/>
              <a:gd name="connsiteY37" fmla="*/ 1343368 h 4575877"/>
              <a:gd name="connsiteX38" fmla="*/ 2504404 w 2990085"/>
              <a:gd name="connsiteY38" fmla="*/ 645679 h 4575877"/>
              <a:gd name="connsiteX39" fmla="*/ 2200442 w 2990085"/>
              <a:gd name="connsiteY39" fmla="*/ 269996 h 4575877"/>
              <a:gd name="connsiteX40" fmla="*/ 1592464 w 2990085"/>
              <a:gd name="connsiteY40" fmla="*/ 262479 h 4575877"/>
              <a:gd name="connsiteX41" fmla="*/ 774828 w 2990085"/>
              <a:gd name="connsiteY41" fmla="*/ 718607 h 4575877"/>
              <a:gd name="connsiteX42" fmla="*/ 255817 w 2990085"/>
              <a:gd name="connsiteY42" fmla="*/ 1465682 h 4575877"/>
              <a:gd name="connsiteX43" fmla="*/ 203204 w 2990085"/>
              <a:gd name="connsiteY43" fmla="*/ 2206292 h 4575877"/>
              <a:gd name="connsiteX44" fmla="*/ 348810 w 2990085"/>
              <a:gd name="connsiteY44" fmla="*/ 2483428 h 4575877"/>
              <a:gd name="connsiteX45" fmla="*/ 622088 w 2990085"/>
              <a:gd name="connsiteY45" fmla="*/ 2657629 h 4575877"/>
              <a:gd name="connsiteX46" fmla="*/ 800805 w 2990085"/>
              <a:gd name="connsiteY46" fmla="*/ 2811066 h 4575877"/>
              <a:gd name="connsiteX47" fmla="*/ 779502 w 2990085"/>
              <a:gd name="connsiteY47" fmla="*/ 2914384 h 4575877"/>
              <a:gd name="connsiteX48" fmla="*/ 686344 w 2990085"/>
              <a:gd name="connsiteY48" fmla="*/ 2985143 h 4575877"/>
              <a:gd name="connsiteX49" fmla="*/ 347086 w 2990085"/>
              <a:gd name="connsiteY49" fmla="*/ 2854362 h 4575877"/>
              <a:gd name="connsiteX50" fmla="*/ 51924 w 2990085"/>
              <a:gd name="connsiteY50" fmla="*/ 2349974 h 4575877"/>
              <a:gd name="connsiteX51" fmla="*/ 301903 w 2990085"/>
              <a:gd name="connsiteY51" fmla="*/ 1002519 h 4575877"/>
              <a:gd name="connsiteX52" fmla="*/ 1651515 w 2990085"/>
              <a:gd name="connsiteY52" fmla="*/ 74436 h 4575877"/>
              <a:gd name="connsiteX0-1" fmla="*/ 1651515 w 2990085"/>
              <a:gd name="connsiteY0-2" fmla="*/ 74436 h 4575877"/>
              <a:gd name="connsiteX1-3" fmla="*/ 2523002 w 2990085"/>
              <a:gd name="connsiteY1-4" fmla="*/ 57726 h 4575877"/>
              <a:gd name="connsiteX2-5" fmla="*/ 2960293 w 2990085"/>
              <a:gd name="connsiteY2-6" fmla="*/ 524262 h 4575877"/>
              <a:gd name="connsiteX3-7" fmla="*/ 2750515 w 2990085"/>
              <a:gd name="connsiteY3-8" fmla="*/ 1375655 h 4575877"/>
              <a:gd name="connsiteX4-9" fmla="*/ 1825757 w 2990085"/>
              <a:gd name="connsiteY4-10" fmla="*/ 1957962 h 4575877"/>
              <a:gd name="connsiteX5-11" fmla="*/ 1624453 w 2990085"/>
              <a:gd name="connsiteY5-12" fmla="*/ 2000087 h 4575877"/>
              <a:gd name="connsiteX6-13" fmla="*/ 1637767 w 2990085"/>
              <a:gd name="connsiteY6-14" fmla="*/ 2869607 h 4575877"/>
              <a:gd name="connsiteX7-15" fmla="*/ 1636496 w 2990085"/>
              <a:gd name="connsiteY7-16" fmla="*/ 2945690 h 4575877"/>
              <a:gd name="connsiteX8-17" fmla="*/ 1633673 w 2990085"/>
              <a:gd name="connsiteY8-18" fmla="*/ 3401224 h 4575877"/>
              <a:gd name="connsiteX9-19" fmla="*/ 1630823 w 2990085"/>
              <a:gd name="connsiteY9-20" fmla="*/ 3401224 h 4575877"/>
              <a:gd name="connsiteX10-21" fmla="*/ 1635750 w 2990085"/>
              <a:gd name="connsiteY10-22" fmla="*/ 3723073 h 4575877"/>
              <a:gd name="connsiteX11-23" fmla="*/ 1626318 w 2990085"/>
              <a:gd name="connsiteY11-24" fmla="*/ 4162116 h 4575877"/>
              <a:gd name="connsiteX12-25" fmla="*/ 1998521 w 2990085"/>
              <a:gd name="connsiteY12-26" fmla="*/ 4114682 h 4575877"/>
              <a:gd name="connsiteX13-27" fmla="*/ 2387572 w 2990085"/>
              <a:gd name="connsiteY13-28" fmla="*/ 3936393 h 4575877"/>
              <a:gd name="connsiteX14-29" fmla="*/ 2393959 w 2990085"/>
              <a:gd name="connsiteY14-30" fmla="*/ 4089779 h 4575877"/>
              <a:gd name="connsiteX15-31" fmla="*/ 2032803 w 2990085"/>
              <a:gd name="connsiteY15-32" fmla="*/ 4243403 h 4575877"/>
              <a:gd name="connsiteX16-33" fmla="*/ 1655587 w 2990085"/>
              <a:gd name="connsiteY16-34" fmla="*/ 4315149 h 4575877"/>
              <a:gd name="connsiteX17-35" fmla="*/ 1273004 w 2990085"/>
              <a:gd name="connsiteY17-36" fmla="*/ 4388324 h 4575877"/>
              <a:gd name="connsiteX18-37" fmla="*/ 806011 w 2990085"/>
              <a:gd name="connsiteY18-38" fmla="*/ 4575877 h 4575877"/>
              <a:gd name="connsiteX19-39" fmla="*/ 801054 w 2990085"/>
              <a:gd name="connsiteY19-40" fmla="*/ 4427857 h 4575877"/>
              <a:gd name="connsiteX20-41" fmla="*/ 1160457 w 2990085"/>
              <a:gd name="connsiteY20-42" fmla="*/ 4159821 h 4575877"/>
              <a:gd name="connsiteX21-43" fmla="*/ 1241769 w 2990085"/>
              <a:gd name="connsiteY21-44" fmla="*/ 3667174 h 4575877"/>
              <a:gd name="connsiteX22-45" fmla="*/ 1237922 w 2990085"/>
              <a:gd name="connsiteY22-46" fmla="*/ 3428438 h 4575877"/>
              <a:gd name="connsiteX23-47" fmla="*/ 1240031 w 2990085"/>
              <a:gd name="connsiteY23-48" fmla="*/ 3428438 h 4575877"/>
              <a:gd name="connsiteX24-49" fmla="*/ 1240031 w 2990085"/>
              <a:gd name="connsiteY24-50" fmla="*/ 3401224 h 4575877"/>
              <a:gd name="connsiteX25-51" fmla="*/ 1239219 w 2990085"/>
              <a:gd name="connsiteY25-52" fmla="*/ 3401224 h 4575877"/>
              <a:gd name="connsiteX26-53" fmla="*/ 1239219 w 2990085"/>
              <a:gd name="connsiteY26-54" fmla="*/ 2606619 h 4575877"/>
              <a:gd name="connsiteX27-55" fmla="*/ 1240448 w 2990085"/>
              <a:gd name="connsiteY27-56" fmla="*/ 2606619 h 4575877"/>
              <a:gd name="connsiteX28-57" fmla="*/ 1216781 w 2990085"/>
              <a:gd name="connsiteY28-58" fmla="*/ 1137952 h 4575877"/>
              <a:gd name="connsiteX29-59" fmla="*/ 1205031 w 2990085"/>
              <a:gd name="connsiteY29-60" fmla="*/ 986000 h 4575877"/>
              <a:gd name="connsiteX30-61" fmla="*/ 1010196 w 2990085"/>
              <a:gd name="connsiteY30-62" fmla="*/ 923011 h 4575877"/>
              <a:gd name="connsiteX31-63" fmla="*/ 1010953 w 2990085"/>
              <a:gd name="connsiteY31-64" fmla="*/ 796446 h 4575877"/>
              <a:gd name="connsiteX32-65" fmla="*/ 1631355 w 2990085"/>
              <a:gd name="connsiteY32-66" fmla="*/ 516335 h 4575877"/>
              <a:gd name="connsiteX33-67" fmla="*/ 1619038 w 2990085"/>
              <a:gd name="connsiteY33-68" fmla="*/ 1030819 h 4575877"/>
              <a:gd name="connsiteX34-69" fmla="*/ 1617716 w 2990085"/>
              <a:gd name="connsiteY34-70" fmla="*/ 1823823 h 4575877"/>
              <a:gd name="connsiteX35-71" fmla="*/ 1868719 w 2990085"/>
              <a:gd name="connsiteY35-72" fmla="*/ 1774203 h 4575877"/>
              <a:gd name="connsiteX36-73" fmla="*/ 2397287 w 2990085"/>
              <a:gd name="connsiteY36-74" fmla="*/ 1343368 h 4575877"/>
              <a:gd name="connsiteX37-75" fmla="*/ 2504404 w 2990085"/>
              <a:gd name="connsiteY37-76" fmla="*/ 645679 h 4575877"/>
              <a:gd name="connsiteX38-77" fmla="*/ 2200442 w 2990085"/>
              <a:gd name="connsiteY38-78" fmla="*/ 269996 h 4575877"/>
              <a:gd name="connsiteX39-79" fmla="*/ 1592464 w 2990085"/>
              <a:gd name="connsiteY39-80" fmla="*/ 262479 h 4575877"/>
              <a:gd name="connsiteX40-81" fmla="*/ 774828 w 2990085"/>
              <a:gd name="connsiteY40-82" fmla="*/ 718607 h 4575877"/>
              <a:gd name="connsiteX41-83" fmla="*/ 255817 w 2990085"/>
              <a:gd name="connsiteY41-84" fmla="*/ 1465682 h 4575877"/>
              <a:gd name="connsiteX42-85" fmla="*/ 203204 w 2990085"/>
              <a:gd name="connsiteY42-86" fmla="*/ 2206292 h 4575877"/>
              <a:gd name="connsiteX43-87" fmla="*/ 348810 w 2990085"/>
              <a:gd name="connsiteY43-88" fmla="*/ 2483428 h 4575877"/>
              <a:gd name="connsiteX44-89" fmla="*/ 622088 w 2990085"/>
              <a:gd name="connsiteY44-90" fmla="*/ 2657629 h 4575877"/>
              <a:gd name="connsiteX45-91" fmla="*/ 800805 w 2990085"/>
              <a:gd name="connsiteY45-92" fmla="*/ 2811066 h 4575877"/>
              <a:gd name="connsiteX46-93" fmla="*/ 779502 w 2990085"/>
              <a:gd name="connsiteY46-94" fmla="*/ 2914384 h 4575877"/>
              <a:gd name="connsiteX47-95" fmla="*/ 686344 w 2990085"/>
              <a:gd name="connsiteY47-96" fmla="*/ 2985143 h 4575877"/>
              <a:gd name="connsiteX48-97" fmla="*/ 347086 w 2990085"/>
              <a:gd name="connsiteY48-98" fmla="*/ 2854362 h 4575877"/>
              <a:gd name="connsiteX49-99" fmla="*/ 51924 w 2990085"/>
              <a:gd name="connsiteY49-100" fmla="*/ 2349974 h 4575877"/>
              <a:gd name="connsiteX50-101" fmla="*/ 301903 w 2990085"/>
              <a:gd name="connsiteY50-102" fmla="*/ 1002519 h 4575877"/>
              <a:gd name="connsiteX51-103" fmla="*/ 1651515 w 2990085"/>
              <a:gd name="connsiteY51-104" fmla="*/ 74436 h 4575877"/>
              <a:gd name="connsiteX0-105" fmla="*/ 1651515 w 2990085"/>
              <a:gd name="connsiteY0-106" fmla="*/ 74436 h 4575877"/>
              <a:gd name="connsiteX1-107" fmla="*/ 2523002 w 2990085"/>
              <a:gd name="connsiteY1-108" fmla="*/ 57726 h 4575877"/>
              <a:gd name="connsiteX2-109" fmla="*/ 2960293 w 2990085"/>
              <a:gd name="connsiteY2-110" fmla="*/ 524262 h 4575877"/>
              <a:gd name="connsiteX3-111" fmla="*/ 2750515 w 2990085"/>
              <a:gd name="connsiteY3-112" fmla="*/ 1375655 h 4575877"/>
              <a:gd name="connsiteX4-113" fmla="*/ 1825757 w 2990085"/>
              <a:gd name="connsiteY4-114" fmla="*/ 1957962 h 4575877"/>
              <a:gd name="connsiteX5-115" fmla="*/ 1624453 w 2990085"/>
              <a:gd name="connsiteY5-116" fmla="*/ 2000087 h 4575877"/>
              <a:gd name="connsiteX6-117" fmla="*/ 1637767 w 2990085"/>
              <a:gd name="connsiteY6-118" fmla="*/ 2869607 h 4575877"/>
              <a:gd name="connsiteX7-119" fmla="*/ 1633673 w 2990085"/>
              <a:gd name="connsiteY7-120" fmla="*/ 3401224 h 4575877"/>
              <a:gd name="connsiteX8-121" fmla="*/ 1630823 w 2990085"/>
              <a:gd name="connsiteY8-122" fmla="*/ 3401224 h 4575877"/>
              <a:gd name="connsiteX9-123" fmla="*/ 1635750 w 2990085"/>
              <a:gd name="connsiteY9-124" fmla="*/ 3723073 h 4575877"/>
              <a:gd name="connsiteX10-125" fmla="*/ 1626318 w 2990085"/>
              <a:gd name="connsiteY10-126" fmla="*/ 4162116 h 4575877"/>
              <a:gd name="connsiteX11-127" fmla="*/ 1998521 w 2990085"/>
              <a:gd name="connsiteY11-128" fmla="*/ 4114682 h 4575877"/>
              <a:gd name="connsiteX12-129" fmla="*/ 2387572 w 2990085"/>
              <a:gd name="connsiteY12-130" fmla="*/ 3936393 h 4575877"/>
              <a:gd name="connsiteX13-131" fmla="*/ 2393959 w 2990085"/>
              <a:gd name="connsiteY13-132" fmla="*/ 4089779 h 4575877"/>
              <a:gd name="connsiteX14-133" fmla="*/ 2032803 w 2990085"/>
              <a:gd name="connsiteY14-134" fmla="*/ 4243403 h 4575877"/>
              <a:gd name="connsiteX15-135" fmla="*/ 1655587 w 2990085"/>
              <a:gd name="connsiteY15-136" fmla="*/ 4315149 h 4575877"/>
              <a:gd name="connsiteX16-137" fmla="*/ 1273004 w 2990085"/>
              <a:gd name="connsiteY16-138" fmla="*/ 4388324 h 4575877"/>
              <a:gd name="connsiteX17-139" fmla="*/ 806011 w 2990085"/>
              <a:gd name="connsiteY17-140" fmla="*/ 4575877 h 4575877"/>
              <a:gd name="connsiteX18-141" fmla="*/ 801054 w 2990085"/>
              <a:gd name="connsiteY18-142" fmla="*/ 4427857 h 4575877"/>
              <a:gd name="connsiteX19-143" fmla="*/ 1160457 w 2990085"/>
              <a:gd name="connsiteY19-144" fmla="*/ 4159821 h 4575877"/>
              <a:gd name="connsiteX20-145" fmla="*/ 1241769 w 2990085"/>
              <a:gd name="connsiteY20-146" fmla="*/ 3667174 h 4575877"/>
              <a:gd name="connsiteX21-147" fmla="*/ 1237922 w 2990085"/>
              <a:gd name="connsiteY21-148" fmla="*/ 3428438 h 4575877"/>
              <a:gd name="connsiteX22-149" fmla="*/ 1240031 w 2990085"/>
              <a:gd name="connsiteY22-150" fmla="*/ 3428438 h 4575877"/>
              <a:gd name="connsiteX23-151" fmla="*/ 1240031 w 2990085"/>
              <a:gd name="connsiteY23-152" fmla="*/ 3401224 h 4575877"/>
              <a:gd name="connsiteX24-153" fmla="*/ 1239219 w 2990085"/>
              <a:gd name="connsiteY24-154" fmla="*/ 3401224 h 4575877"/>
              <a:gd name="connsiteX25-155" fmla="*/ 1239219 w 2990085"/>
              <a:gd name="connsiteY25-156" fmla="*/ 2606619 h 4575877"/>
              <a:gd name="connsiteX26-157" fmla="*/ 1240448 w 2990085"/>
              <a:gd name="connsiteY26-158" fmla="*/ 2606619 h 4575877"/>
              <a:gd name="connsiteX27-159" fmla="*/ 1216781 w 2990085"/>
              <a:gd name="connsiteY27-160" fmla="*/ 1137952 h 4575877"/>
              <a:gd name="connsiteX28-161" fmla="*/ 1205031 w 2990085"/>
              <a:gd name="connsiteY28-162" fmla="*/ 986000 h 4575877"/>
              <a:gd name="connsiteX29-163" fmla="*/ 1010196 w 2990085"/>
              <a:gd name="connsiteY29-164" fmla="*/ 923011 h 4575877"/>
              <a:gd name="connsiteX30-165" fmla="*/ 1010953 w 2990085"/>
              <a:gd name="connsiteY30-166" fmla="*/ 796446 h 4575877"/>
              <a:gd name="connsiteX31-167" fmla="*/ 1631355 w 2990085"/>
              <a:gd name="connsiteY31-168" fmla="*/ 516335 h 4575877"/>
              <a:gd name="connsiteX32-169" fmla="*/ 1619038 w 2990085"/>
              <a:gd name="connsiteY32-170" fmla="*/ 1030819 h 4575877"/>
              <a:gd name="connsiteX33-171" fmla="*/ 1617716 w 2990085"/>
              <a:gd name="connsiteY33-172" fmla="*/ 1823823 h 4575877"/>
              <a:gd name="connsiteX34-173" fmla="*/ 1868719 w 2990085"/>
              <a:gd name="connsiteY34-174" fmla="*/ 1774203 h 4575877"/>
              <a:gd name="connsiteX35-175" fmla="*/ 2397287 w 2990085"/>
              <a:gd name="connsiteY35-176" fmla="*/ 1343368 h 4575877"/>
              <a:gd name="connsiteX36-177" fmla="*/ 2504404 w 2990085"/>
              <a:gd name="connsiteY36-178" fmla="*/ 645679 h 4575877"/>
              <a:gd name="connsiteX37-179" fmla="*/ 2200442 w 2990085"/>
              <a:gd name="connsiteY37-180" fmla="*/ 269996 h 4575877"/>
              <a:gd name="connsiteX38-181" fmla="*/ 1592464 w 2990085"/>
              <a:gd name="connsiteY38-182" fmla="*/ 262479 h 4575877"/>
              <a:gd name="connsiteX39-183" fmla="*/ 774828 w 2990085"/>
              <a:gd name="connsiteY39-184" fmla="*/ 718607 h 4575877"/>
              <a:gd name="connsiteX40-185" fmla="*/ 255817 w 2990085"/>
              <a:gd name="connsiteY40-186" fmla="*/ 1465682 h 4575877"/>
              <a:gd name="connsiteX41-187" fmla="*/ 203204 w 2990085"/>
              <a:gd name="connsiteY41-188" fmla="*/ 2206292 h 4575877"/>
              <a:gd name="connsiteX42-189" fmla="*/ 348810 w 2990085"/>
              <a:gd name="connsiteY42-190" fmla="*/ 2483428 h 4575877"/>
              <a:gd name="connsiteX43-191" fmla="*/ 622088 w 2990085"/>
              <a:gd name="connsiteY43-192" fmla="*/ 2657629 h 4575877"/>
              <a:gd name="connsiteX44-193" fmla="*/ 800805 w 2990085"/>
              <a:gd name="connsiteY44-194" fmla="*/ 2811066 h 4575877"/>
              <a:gd name="connsiteX45-195" fmla="*/ 779502 w 2990085"/>
              <a:gd name="connsiteY45-196" fmla="*/ 2914384 h 4575877"/>
              <a:gd name="connsiteX46-197" fmla="*/ 686344 w 2990085"/>
              <a:gd name="connsiteY46-198" fmla="*/ 2985143 h 4575877"/>
              <a:gd name="connsiteX47-199" fmla="*/ 347086 w 2990085"/>
              <a:gd name="connsiteY47-200" fmla="*/ 2854362 h 4575877"/>
              <a:gd name="connsiteX48-201" fmla="*/ 51924 w 2990085"/>
              <a:gd name="connsiteY48-202" fmla="*/ 2349974 h 4575877"/>
              <a:gd name="connsiteX49-203" fmla="*/ 301903 w 2990085"/>
              <a:gd name="connsiteY49-204" fmla="*/ 1002519 h 4575877"/>
              <a:gd name="connsiteX50-205" fmla="*/ 1651515 w 2990085"/>
              <a:gd name="connsiteY50-206" fmla="*/ 74436 h 4575877"/>
              <a:gd name="connsiteX0-207" fmla="*/ 1651515 w 2990085"/>
              <a:gd name="connsiteY0-208" fmla="*/ 74436 h 4575877"/>
              <a:gd name="connsiteX1-209" fmla="*/ 2523002 w 2990085"/>
              <a:gd name="connsiteY1-210" fmla="*/ 57726 h 4575877"/>
              <a:gd name="connsiteX2-211" fmla="*/ 2960293 w 2990085"/>
              <a:gd name="connsiteY2-212" fmla="*/ 524262 h 4575877"/>
              <a:gd name="connsiteX3-213" fmla="*/ 2750515 w 2990085"/>
              <a:gd name="connsiteY3-214" fmla="*/ 1375655 h 4575877"/>
              <a:gd name="connsiteX4-215" fmla="*/ 1825757 w 2990085"/>
              <a:gd name="connsiteY4-216" fmla="*/ 1957962 h 4575877"/>
              <a:gd name="connsiteX5-217" fmla="*/ 1624453 w 2990085"/>
              <a:gd name="connsiteY5-218" fmla="*/ 2000087 h 4575877"/>
              <a:gd name="connsiteX6-219" fmla="*/ 1633673 w 2990085"/>
              <a:gd name="connsiteY6-220" fmla="*/ 3401224 h 4575877"/>
              <a:gd name="connsiteX7-221" fmla="*/ 1630823 w 2990085"/>
              <a:gd name="connsiteY7-222" fmla="*/ 3401224 h 4575877"/>
              <a:gd name="connsiteX8-223" fmla="*/ 1635750 w 2990085"/>
              <a:gd name="connsiteY8-224" fmla="*/ 3723073 h 4575877"/>
              <a:gd name="connsiteX9-225" fmla="*/ 1626318 w 2990085"/>
              <a:gd name="connsiteY9-226" fmla="*/ 4162116 h 4575877"/>
              <a:gd name="connsiteX10-227" fmla="*/ 1998521 w 2990085"/>
              <a:gd name="connsiteY10-228" fmla="*/ 4114682 h 4575877"/>
              <a:gd name="connsiteX11-229" fmla="*/ 2387572 w 2990085"/>
              <a:gd name="connsiteY11-230" fmla="*/ 3936393 h 4575877"/>
              <a:gd name="connsiteX12-231" fmla="*/ 2393959 w 2990085"/>
              <a:gd name="connsiteY12-232" fmla="*/ 4089779 h 4575877"/>
              <a:gd name="connsiteX13-233" fmla="*/ 2032803 w 2990085"/>
              <a:gd name="connsiteY13-234" fmla="*/ 4243403 h 4575877"/>
              <a:gd name="connsiteX14-235" fmla="*/ 1655587 w 2990085"/>
              <a:gd name="connsiteY14-236" fmla="*/ 4315149 h 4575877"/>
              <a:gd name="connsiteX15-237" fmla="*/ 1273004 w 2990085"/>
              <a:gd name="connsiteY15-238" fmla="*/ 4388324 h 4575877"/>
              <a:gd name="connsiteX16-239" fmla="*/ 806011 w 2990085"/>
              <a:gd name="connsiteY16-240" fmla="*/ 4575877 h 4575877"/>
              <a:gd name="connsiteX17-241" fmla="*/ 801054 w 2990085"/>
              <a:gd name="connsiteY17-242" fmla="*/ 4427857 h 4575877"/>
              <a:gd name="connsiteX18-243" fmla="*/ 1160457 w 2990085"/>
              <a:gd name="connsiteY18-244" fmla="*/ 4159821 h 4575877"/>
              <a:gd name="connsiteX19-245" fmla="*/ 1241769 w 2990085"/>
              <a:gd name="connsiteY19-246" fmla="*/ 3667174 h 4575877"/>
              <a:gd name="connsiteX20-247" fmla="*/ 1237922 w 2990085"/>
              <a:gd name="connsiteY20-248" fmla="*/ 3428438 h 4575877"/>
              <a:gd name="connsiteX21-249" fmla="*/ 1240031 w 2990085"/>
              <a:gd name="connsiteY21-250" fmla="*/ 3428438 h 4575877"/>
              <a:gd name="connsiteX22-251" fmla="*/ 1240031 w 2990085"/>
              <a:gd name="connsiteY22-252" fmla="*/ 3401224 h 4575877"/>
              <a:gd name="connsiteX23-253" fmla="*/ 1239219 w 2990085"/>
              <a:gd name="connsiteY23-254" fmla="*/ 3401224 h 4575877"/>
              <a:gd name="connsiteX24-255" fmla="*/ 1239219 w 2990085"/>
              <a:gd name="connsiteY24-256" fmla="*/ 2606619 h 4575877"/>
              <a:gd name="connsiteX25-257" fmla="*/ 1240448 w 2990085"/>
              <a:gd name="connsiteY25-258" fmla="*/ 2606619 h 4575877"/>
              <a:gd name="connsiteX26-259" fmla="*/ 1216781 w 2990085"/>
              <a:gd name="connsiteY26-260" fmla="*/ 1137952 h 4575877"/>
              <a:gd name="connsiteX27-261" fmla="*/ 1205031 w 2990085"/>
              <a:gd name="connsiteY27-262" fmla="*/ 986000 h 4575877"/>
              <a:gd name="connsiteX28-263" fmla="*/ 1010196 w 2990085"/>
              <a:gd name="connsiteY28-264" fmla="*/ 923011 h 4575877"/>
              <a:gd name="connsiteX29-265" fmla="*/ 1010953 w 2990085"/>
              <a:gd name="connsiteY29-266" fmla="*/ 796446 h 4575877"/>
              <a:gd name="connsiteX30-267" fmla="*/ 1631355 w 2990085"/>
              <a:gd name="connsiteY30-268" fmla="*/ 516335 h 4575877"/>
              <a:gd name="connsiteX31-269" fmla="*/ 1619038 w 2990085"/>
              <a:gd name="connsiteY31-270" fmla="*/ 1030819 h 4575877"/>
              <a:gd name="connsiteX32-271" fmla="*/ 1617716 w 2990085"/>
              <a:gd name="connsiteY32-272" fmla="*/ 1823823 h 4575877"/>
              <a:gd name="connsiteX33-273" fmla="*/ 1868719 w 2990085"/>
              <a:gd name="connsiteY33-274" fmla="*/ 1774203 h 4575877"/>
              <a:gd name="connsiteX34-275" fmla="*/ 2397287 w 2990085"/>
              <a:gd name="connsiteY34-276" fmla="*/ 1343368 h 4575877"/>
              <a:gd name="connsiteX35-277" fmla="*/ 2504404 w 2990085"/>
              <a:gd name="connsiteY35-278" fmla="*/ 645679 h 4575877"/>
              <a:gd name="connsiteX36-279" fmla="*/ 2200442 w 2990085"/>
              <a:gd name="connsiteY36-280" fmla="*/ 269996 h 4575877"/>
              <a:gd name="connsiteX37-281" fmla="*/ 1592464 w 2990085"/>
              <a:gd name="connsiteY37-282" fmla="*/ 262479 h 4575877"/>
              <a:gd name="connsiteX38-283" fmla="*/ 774828 w 2990085"/>
              <a:gd name="connsiteY38-284" fmla="*/ 718607 h 4575877"/>
              <a:gd name="connsiteX39-285" fmla="*/ 255817 w 2990085"/>
              <a:gd name="connsiteY39-286" fmla="*/ 1465682 h 4575877"/>
              <a:gd name="connsiteX40-287" fmla="*/ 203204 w 2990085"/>
              <a:gd name="connsiteY40-288" fmla="*/ 2206292 h 4575877"/>
              <a:gd name="connsiteX41-289" fmla="*/ 348810 w 2990085"/>
              <a:gd name="connsiteY41-290" fmla="*/ 2483428 h 4575877"/>
              <a:gd name="connsiteX42-291" fmla="*/ 622088 w 2990085"/>
              <a:gd name="connsiteY42-292" fmla="*/ 2657629 h 4575877"/>
              <a:gd name="connsiteX43-293" fmla="*/ 800805 w 2990085"/>
              <a:gd name="connsiteY43-294" fmla="*/ 2811066 h 4575877"/>
              <a:gd name="connsiteX44-295" fmla="*/ 779502 w 2990085"/>
              <a:gd name="connsiteY44-296" fmla="*/ 2914384 h 4575877"/>
              <a:gd name="connsiteX45-297" fmla="*/ 686344 w 2990085"/>
              <a:gd name="connsiteY45-298" fmla="*/ 2985143 h 4575877"/>
              <a:gd name="connsiteX46-299" fmla="*/ 347086 w 2990085"/>
              <a:gd name="connsiteY46-300" fmla="*/ 2854362 h 4575877"/>
              <a:gd name="connsiteX47-301" fmla="*/ 51924 w 2990085"/>
              <a:gd name="connsiteY47-302" fmla="*/ 2349974 h 4575877"/>
              <a:gd name="connsiteX48-303" fmla="*/ 301903 w 2990085"/>
              <a:gd name="connsiteY48-304" fmla="*/ 1002519 h 4575877"/>
              <a:gd name="connsiteX49-305" fmla="*/ 1651515 w 2990085"/>
              <a:gd name="connsiteY49-306" fmla="*/ 74436 h 4575877"/>
              <a:gd name="connsiteX0-307" fmla="*/ 1651515 w 2990085"/>
              <a:gd name="connsiteY0-308" fmla="*/ 74436 h 4575877"/>
              <a:gd name="connsiteX1-309" fmla="*/ 2523002 w 2990085"/>
              <a:gd name="connsiteY1-310" fmla="*/ 57726 h 4575877"/>
              <a:gd name="connsiteX2-311" fmla="*/ 2960293 w 2990085"/>
              <a:gd name="connsiteY2-312" fmla="*/ 524262 h 4575877"/>
              <a:gd name="connsiteX3-313" fmla="*/ 2750515 w 2990085"/>
              <a:gd name="connsiteY3-314" fmla="*/ 1375655 h 4575877"/>
              <a:gd name="connsiteX4-315" fmla="*/ 1825757 w 2990085"/>
              <a:gd name="connsiteY4-316" fmla="*/ 1957962 h 4575877"/>
              <a:gd name="connsiteX5-317" fmla="*/ 1624453 w 2990085"/>
              <a:gd name="connsiteY5-318" fmla="*/ 2000087 h 4575877"/>
              <a:gd name="connsiteX6-319" fmla="*/ 1633673 w 2990085"/>
              <a:gd name="connsiteY6-320" fmla="*/ 3401224 h 4575877"/>
              <a:gd name="connsiteX7-321" fmla="*/ 1630823 w 2990085"/>
              <a:gd name="connsiteY7-322" fmla="*/ 3401224 h 4575877"/>
              <a:gd name="connsiteX8-323" fmla="*/ 1635750 w 2990085"/>
              <a:gd name="connsiteY8-324" fmla="*/ 3723073 h 4575877"/>
              <a:gd name="connsiteX9-325" fmla="*/ 1626318 w 2990085"/>
              <a:gd name="connsiteY9-326" fmla="*/ 4162116 h 4575877"/>
              <a:gd name="connsiteX10-327" fmla="*/ 1998521 w 2990085"/>
              <a:gd name="connsiteY10-328" fmla="*/ 4114682 h 4575877"/>
              <a:gd name="connsiteX11-329" fmla="*/ 2387572 w 2990085"/>
              <a:gd name="connsiteY11-330" fmla="*/ 3936393 h 4575877"/>
              <a:gd name="connsiteX12-331" fmla="*/ 2393959 w 2990085"/>
              <a:gd name="connsiteY12-332" fmla="*/ 4089779 h 4575877"/>
              <a:gd name="connsiteX13-333" fmla="*/ 2032803 w 2990085"/>
              <a:gd name="connsiteY13-334" fmla="*/ 4243403 h 4575877"/>
              <a:gd name="connsiteX14-335" fmla="*/ 1655587 w 2990085"/>
              <a:gd name="connsiteY14-336" fmla="*/ 4315149 h 4575877"/>
              <a:gd name="connsiteX15-337" fmla="*/ 1273004 w 2990085"/>
              <a:gd name="connsiteY15-338" fmla="*/ 4388324 h 4575877"/>
              <a:gd name="connsiteX16-339" fmla="*/ 806011 w 2990085"/>
              <a:gd name="connsiteY16-340" fmla="*/ 4575877 h 4575877"/>
              <a:gd name="connsiteX17-341" fmla="*/ 801054 w 2990085"/>
              <a:gd name="connsiteY17-342" fmla="*/ 4427857 h 4575877"/>
              <a:gd name="connsiteX18-343" fmla="*/ 1160457 w 2990085"/>
              <a:gd name="connsiteY18-344" fmla="*/ 4159821 h 4575877"/>
              <a:gd name="connsiteX19-345" fmla="*/ 1241769 w 2990085"/>
              <a:gd name="connsiteY19-346" fmla="*/ 3667174 h 4575877"/>
              <a:gd name="connsiteX20-347" fmla="*/ 1237922 w 2990085"/>
              <a:gd name="connsiteY20-348" fmla="*/ 3428438 h 4575877"/>
              <a:gd name="connsiteX21-349" fmla="*/ 1240031 w 2990085"/>
              <a:gd name="connsiteY21-350" fmla="*/ 3428438 h 4575877"/>
              <a:gd name="connsiteX22-351" fmla="*/ 1240031 w 2990085"/>
              <a:gd name="connsiteY22-352" fmla="*/ 3401224 h 4575877"/>
              <a:gd name="connsiteX23-353" fmla="*/ 1239219 w 2990085"/>
              <a:gd name="connsiteY23-354" fmla="*/ 2606619 h 4575877"/>
              <a:gd name="connsiteX24-355" fmla="*/ 1240448 w 2990085"/>
              <a:gd name="connsiteY24-356" fmla="*/ 2606619 h 4575877"/>
              <a:gd name="connsiteX25-357" fmla="*/ 1216781 w 2990085"/>
              <a:gd name="connsiteY25-358" fmla="*/ 1137952 h 4575877"/>
              <a:gd name="connsiteX26-359" fmla="*/ 1205031 w 2990085"/>
              <a:gd name="connsiteY26-360" fmla="*/ 986000 h 4575877"/>
              <a:gd name="connsiteX27-361" fmla="*/ 1010196 w 2990085"/>
              <a:gd name="connsiteY27-362" fmla="*/ 923011 h 4575877"/>
              <a:gd name="connsiteX28-363" fmla="*/ 1010953 w 2990085"/>
              <a:gd name="connsiteY28-364" fmla="*/ 796446 h 4575877"/>
              <a:gd name="connsiteX29-365" fmla="*/ 1631355 w 2990085"/>
              <a:gd name="connsiteY29-366" fmla="*/ 516335 h 4575877"/>
              <a:gd name="connsiteX30-367" fmla="*/ 1619038 w 2990085"/>
              <a:gd name="connsiteY30-368" fmla="*/ 1030819 h 4575877"/>
              <a:gd name="connsiteX31-369" fmla="*/ 1617716 w 2990085"/>
              <a:gd name="connsiteY31-370" fmla="*/ 1823823 h 4575877"/>
              <a:gd name="connsiteX32-371" fmla="*/ 1868719 w 2990085"/>
              <a:gd name="connsiteY32-372" fmla="*/ 1774203 h 4575877"/>
              <a:gd name="connsiteX33-373" fmla="*/ 2397287 w 2990085"/>
              <a:gd name="connsiteY33-374" fmla="*/ 1343368 h 4575877"/>
              <a:gd name="connsiteX34-375" fmla="*/ 2504404 w 2990085"/>
              <a:gd name="connsiteY34-376" fmla="*/ 645679 h 4575877"/>
              <a:gd name="connsiteX35-377" fmla="*/ 2200442 w 2990085"/>
              <a:gd name="connsiteY35-378" fmla="*/ 269996 h 4575877"/>
              <a:gd name="connsiteX36-379" fmla="*/ 1592464 w 2990085"/>
              <a:gd name="connsiteY36-380" fmla="*/ 262479 h 4575877"/>
              <a:gd name="connsiteX37-381" fmla="*/ 774828 w 2990085"/>
              <a:gd name="connsiteY37-382" fmla="*/ 718607 h 4575877"/>
              <a:gd name="connsiteX38-383" fmla="*/ 255817 w 2990085"/>
              <a:gd name="connsiteY38-384" fmla="*/ 1465682 h 4575877"/>
              <a:gd name="connsiteX39-385" fmla="*/ 203204 w 2990085"/>
              <a:gd name="connsiteY39-386" fmla="*/ 2206292 h 4575877"/>
              <a:gd name="connsiteX40-387" fmla="*/ 348810 w 2990085"/>
              <a:gd name="connsiteY40-388" fmla="*/ 2483428 h 4575877"/>
              <a:gd name="connsiteX41-389" fmla="*/ 622088 w 2990085"/>
              <a:gd name="connsiteY41-390" fmla="*/ 2657629 h 4575877"/>
              <a:gd name="connsiteX42-391" fmla="*/ 800805 w 2990085"/>
              <a:gd name="connsiteY42-392" fmla="*/ 2811066 h 4575877"/>
              <a:gd name="connsiteX43-393" fmla="*/ 779502 w 2990085"/>
              <a:gd name="connsiteY43-394" fmla="*/ 2914384 h 4575877"/>
              <a:gd name="connsiteX44-395" fmla="*/ 686344 w 2990085"/>
              <a:gd name="connsiteY44-396" fmla="*/ 2985143 h 4575877"/>
              <a:gd name="connsiteX45-397" fmla="*/ 347086 w 2990085"/>
              <a:gd name="connsiteY45-398" fmla="*/ 2854362 h 4575877"/>
              <a:gd name="connsiteX46-399" fmla="*/ 51924 w 2990085"/>
              <a:gd name="connsiteY46-400" fmla="*/ 2349974 h 4575877"/>
              <a:gd name="connsiteX47-401" fmla="*/ 301903 w 2990085"/>
              <a:gd name="connsiteY47-402" fmla="*/ 1002519 h 4575877"/>
              <a:gd name="connsiteX48-403" fmla="*/ 1651515 w 2990085"/>
              <a:gd name="connsiteY48-404" fmla="*/ 74436 h 4575877"/>
              <a:gd name="connsiteX0-405" fmla="*/ 1651515 w 2990085"/>
              <a:gd name="connsiteY0-406" fmla="*/ 74436 h 4575877"/>
              <a:gd name="connsiteX1-407" fmla="*/ 2523002 w 2990085"/>
              <a:gd name="connsiteY1-408" fmla="*/ 57726 h 4575877"/>
              <a:gd name="connsiteX2-409" fmla="*/ 2960293 w 2990085"/>
              <a:gd name="connsiteY2-410" fmla="*/ 524262 h 4575877"/>
              <a:gd name="connsiteX3-411" fmla="*/ 2750515 w 2990085"/>
              <a:gd name="connsiteY3-412" fmla="*/ 1375655 h 4575877"/>
              <a:gd name="connsiteX4-413" fmla="*/ 1825757 w 2990085"/>
              <a:gd name="connsiteY4-414" fmla="*/ 1957962 h 4575877"/>
              <a:gd name="connsiteX5-415" fmla="*/ 1624453 w 2990085"/>
              <a:gd name="connsiteY5-416" fmla="*/ 2000087 h 4575877"/>
              <a:gd name="connsiteX6-417" fmla="*/ 1633673 w 2990085"/>
              <a:gd name="connsiteY6-418" fmla="*/ 3401224 h 4575877"/>
              <a:gd name="connsiteX7-419" fmla="*/ 1630823 w 2990085"/>
              <a:gd name="connsiteY7-420" fmla="*/ 3401224 h 4575877"/>
              <a:gd name="connsiteX8-421" fmla="*/ 1635750 w 2990085"/>
              <a:gd name="connsiteY8-422" fmla="*/ 3723073 h 4575877"/>
              <a:gd name="connsiteX9-423" fmla="*/ 1626318 w 2990085"/>
              <a:gd name="connsiteY9-424" fmla="*/ 4162116 h 4575877"/>
              <a:gd name="connsiteX10-425" fmla="*/ 1998521 w 2990085"/>
              <a:gd name="connsiteY10-426" fmla="*/ 4114682 h 4575877"/>
              <a:gd name="connsiteX11-427" fmla="*/ 2387572 w 2990085"/>
              <a:gd name="connsiteY11-428" fmla="*/ 3936393 h 4575877"/>
              <a:gd name="connsiteX12-429" fmla="*/ 2393959 w 2990085"/>
              <a:gd name="connsiteY12-430" fmla="*/ 4089779 h 4575877"/>
              <a:gd name="connsiteX13-431" fmla="*/ 2032803 w 2990085"/>
              <a:gd name="connsiteY13-432" fmla="*/ 4243403 h 4575877"/>
              <a:gd name="connsiteX14-433" fmla="*/ 1655587 w 2990085"/>
              <a:gd name="connsiteY14-434" fmla="*/ 4315149 h 4575877"/>
              <a:gd name="connsiteX15-435" fmla="*/ 1273004 w 2990085"/>
              <a:gd name="connsiteY15-436" fmla="*/ 4388324 h 4575877"/>
              <a:gd name="connsiteX16-437" fmla="*/ 806011 w 2990085"/>
              <a:gd name="connsiteY16-438" fmla="*/ 4575877 h 4575877"/>
              <a:gd name="connsiteX17-439" fmla="*/ 801054 w 2990085"/>
              <a:gd name="connsiteY17-440" fmla="*/ 4427857 h 4575877"/>
              <a:gd name="connsiteX18-441" fmla="*/ 1160457 w 2990085"/>
              <a:gd name="connsiteY18-442" fmla="*/ 4159821 h 4575877"/>
              <a:gd name="connsiteX19-443" fmla="*/ 1241769 w 2990085"/>
              <a:gd name="connsiteY19-444" fmla="*/ 3667174 h 4575877"/>
              <a:gd name="connsiteX20-445" fmla="*/ 1237922 w 2990085"/>
              <a:gd name="connsiteY20-446" fmla="*/ 3428438 h 4575877"/>
              <a:gd name="connsiteX21-447" fmla="*/ 1240031 w 2990085"/>
              <a:gd name="connsiteY21-448" fmla="*/ 3428438 h 4575877"/>
              <a:gd name="connsiteX22-449" fmla="*/ 1239219 w 2990085"/>
              <a:gd name="connsiteY22-450" fmla="*/ 2606619 h 4575877"/>
              <a:gd name="connsiteX23-451" fmla="*/ 1240448 w 2990085"/>
              <a:gd name="connsiteY23-452" fmla="*/ 2606619 h 4575877"/>
              <a:gd name="connsiteX24-453" fmla="*/ 1216781 w 2990085"/>
              <a:gd name="connsiteY24-454" fmla="*/ 1137952 h 4575877"/>
              <a:gd name="connsiteX25-455" fmla="*/ 1205031 w 2990085"/>
              <a:gd name="connsiteY25-456" fmla="*/ 986000 h 4575877"/>
              <a:gd name="connsiteX26-457" fmla="*/ 1010196 w 2990085"/>
              <a:gd name="connsiteY26-458" fmla="*/ 923011 h 4575877"/>
              <a:gd name="connsiteX27-459" fmla="*/ 1010953 w 2990085"/>
              <a:gd name="connsiteY27-460" fmla="*/ 796446 h 4575877"/>
              <a:gd name="connsiteX28-461" fmla="*/ 1631355 w 2990085"/>
              <a:gd name="connsiteY28-462" fmla="*/ 516335 h 4575877"/>
              <a:gd name="connsiteX29-463" fmla="*/ 1619038 w 2990085"/>
              <a:gd name="connsiteY29-464" fmla="*/ 1030819 h 4575877"/>
              <a:gd name="connsiteX30-465" fmla="*/ 1617716 w 2990085"/>
              <a:gd name="connsiteY30-466" fmla="*/ 1823823 h 4575877"/>
              <a:gd name="connsiteX31-467" fmla="*/ 1868719 w 2990085"/>
              <a:gd name="connsiteY31-468" fmla="*/ 1774203 h 4575877"/>
              <a:gd name="connsiteX32-469" fmla="*/ 2397287 w 2990085"/>
              <a:gd name="connsiteY32-470" fmla="*/ 1343368 h 4575877"/>
              <a:gd name="connsiteX33-471" fmla="*/ 2504404 w 2990085"/>
              <a:gd name="connsiteY33-472" fmla="*/ 645679 h 4575877"/>
              <a:gd name="connsiteX34-473" fmla="*/ 2200442 w 2990085"/>
              <a:gd name="connsiteY34-474" fmla="*/ 269996 h 4575877"/>
              <a:gd name="connsiteX35-475" fmla="*/ 1592464 w 2990085"/>
              <a:gd name="connsiteY35-476" fmla="*/ 262479 h 4575877"/>
              <a:gd name="connsiteX36-477" fmla="*/ 774828 w 2990085"/>
              <a:gd name="connsiteY36-478" fmla="*/ 718607 h 4575877"/>
              <a:gd name="connsiteX37-479" fmla="*/ 255817 w 2990085"/>
              <a:gd name="connsiteY37-480" fmla="*/ 1465682 h 4575877"/>
              <a:gd name="connsiteX38-481" fmla="*/ 203204 w 2990085"/>
              <a:gd name="connsiteY38-482" fmla="*/ 2206292 h 4575877"/>
              <a:gd name="connsiteX39-483" fmla="*/ 348810 w 2990085"/>
              <a:gd name="connsiteY39-484" fmla="*/ 2483428 h 4575877"/>
              <a:gd name="connsiteX40-485" fmla="*/ 622088 w 2990085"/>
              <a:gd name="connsiteY40-486" fmla="*/ 2657629 h 4575877"/>
              <a:gd name="connsiteX41-487" fmla="*/ 800805 w 2990085"/>
              <a:gd name="connsiteY41-488" fmla="*/ 2811066 h 4575877"/>
              <a:gd name="connsiteX42-489" fmla="*/ 779502 w 2990085"/>
              <a:gd name="connsiteY42-490" fmla="*/ 2914384 h 4575877"/>
              <a:gd name="connsiteX43-491" fmla="*/ 686344 w 2990085"/>
              <a:gd name="connsiteY43-492" fmla="*/ 2985143 h 4575877"/>
              <a:gd name="connsiteX44-493" fmla="*/ 347086 w 2990085"/>
              <a:gd name="connsiteY44-494" fmla="*/ 2854362 h 4575877"/>
              <a:gd name="connsiteX45-495" fmla="*/ 51924 w 2990085"/>
              <a:gd name="connsiteY45-496" fmla="*/ 2349974 h 4575877"/>
              <a:gd name="connsiteX46-497" fmla="*/ 301903 w 2990085"/>
              <a:gd name="connsiteY46-498" fmla="*/ 1002519 h 4575877"/>
              <a:gd name="connsiteX47-499" fmla="*/ 1651515 w 2990085"/>
              <a:gd name="connsiteY47-500" fmla="*/ 74436 h 4575877"/>
              <a:gd name="connsiteX0-501" fmla="*/ 1651515 w 2990085"/>
              <a:gd name="connsiteY0-502" fmla="*/ 74436 h 4575877"/>
              <a:gd name="connsiteX1-503" fmla="*/ 2523002 w 2990085"/>
              <a:gd name="connsiteY1-504" fmla="*/ 57726 h 4575877"/>
              <a:gd name="connsiteX2-505" fmla="*/ 2960293 w 2990085"/>
              <a:gd name="connsiteY2-506" fmla="*/ 524262 h 4575877"/>
              <a:gd name="connsiteX3-507" fmla="*/ 2750515 w 2990085"/>
              <a:gd name="connsiteY3-508" fmla="*/ 1375655 h 4575877"/>
              <a:gd name="connsiteX4-509" fmla="*/ 1825757 w 2990085"/>
              <a:gd name="connsiteY4-510" fmla="*/ 1957962 h 4575877"/>
              <a:gd name="connsiteX5-511" fmla="*/ 1624453 w 2990085"/>
              <a:gd name="connsiteY5-512" fmla="*/ 2000087 h 4575877"/>
              <a:gd name="connsiteX6-513" fmla="*/ 1633673 w 2990085"/>
              <a:gd name="connsiteY6-514" fmla="*/ 3401224 h 4575877"/>
              <a:gd name="connsiteX7-515" fmla="*/ 1630823 w 2990085"/>
              <a:gd name="connsiteY7-516" fmla="*/ 3401224 h 4575877"/>
              <a:gd name="connsiteX8-517" fmla="*/ 1635750 w 2990085"/>
              <a:gd name="connsiteY8-518" fmla="*/ 3723073 h 4575877"/>
              <a:gd name="connsiteX9-519" fmla="*/ 1626318 w 2990085"/>
              <a:gd name="connsiteY9-520" fmla="*/ 4162116 h 4575877"/>
              <a:gd name="connsiteX10-521" fmla="*/ 1998521 w 2990085"/>
              <a:gd name="connsiteY10-522" fmla="*/ 4114682 h 4575877"/>
              <a:gd name="connsiteX11-523" fmla="*/ 2387572 w 2990085"/>
              <a:gd name="connsiteY11-524" fmla="*/ 3936393 h 4575877"/>
              <a:gd name="connsiteX12-525" fmla="*/ 2393959 w 2990085"/>
              <a:gd name="connsiteY12-526" fmla="*/ 4089779 h 4575877"/>
              <a:gd name="connsiteX13-527" fmla="*/ 2032803 w 2990085"/>
              <a:gd name="connsiteY13-528" fmla="*/ 4243403 h 4575877"/>
              <a:gd name="connsiteX14-529" fmla="*/ 1655587 w 2990085"/>
              <a:gd name="connsiteY14-530" fmla="*/ 4315149 h 4575877"/>
              <a:gd name="connsiteX15-531" fmla="*/ 1273004 w 2990085"/>
              <a:gd name="connsiteY15-532" fmla="*/ 4388324 h 4575877"/>
              <a:gd name="connsiteX16-533" fmla="*/ 806011 w 2990085"/>
              <a:gd name="connsiteY16-534" fmla="*/ 4575877 h 4575877"/>
              <a:gd name="connsiteX17-535" fmla="*/ 801054 w 2990085"/>
              <a:gd name="connsiteY17-536" fmla="*/ 4427857 h 4575877"/>
              <a:gd name="connsiteX18-537" fmla="*/ 1160457 w 2990085"/>
              <a:gd name="connsiteY18-538" fmla="*/ 4159821 h 4575877"/>
              <a:gd name="connsiteX19-539" fmla="*/ 1241769 w 2990085"/>
              <a:gd name="connsiteY19-540" fmla="*/ 3667174 h 4575877"/>
              <a:gd name="connsiteX20-541" fmla="*/ 1237922 w 2990085"/>
              <a:gd name="connsiteY20-542" fmla="*/ 3428438 h 4575877"/>
              <a:gd name="connsiteX21-543" fmla="*/ 1239219 w 2990085"/>
              <a:gd name="connsiteY21-544" fmla="*/ 2606619 h 4575877"/>
              <a:gd name="connsiteX22-545" fmla="*/ 1240448 w 2990085"/>
              <a:gd name="connsiteY22-546" fmla="*/ 2606619 h 4575877"/>
              <a:gd name="connsiteX23-547" fmla="*/ 1216781 w 2990085"/>
              <a:gd name="connsiteY23-548" fmla="*/ 1137952 h 4575877"/>
              <a:gd name="connsiteX24-549" fmla="*/ 1205031 w 2990085"/>
              <a:gd name="connsiteY24-550" fmla="*/ 986000 h 4575877"/>
              <a:gd name="connsiteX25-551" fmla="*/ 1010196 w 2990085"/>
              <a:gd name="connsiteY25-552" fmla="*/ 923011 h 4575877"/>
              <a:gd name="connsiteX26-553" fmla="*/ 1010953 w 2990085"/>
              <a:gd name="connsiteY26-554" fmla="*/ 796446 h 4575877"/>
              <a:gd name="connsiteX27-555" fmla="*/ 1631355 w 2990085"/>
              <a:gd name="connsiteY27-556" fmla="*/ 516335 h 4575877"/>
              <a:gd name="connsiteX28-557" fmla="*/ 1619038 w 2990085"/>
              <a:gd name="connsiteY28-558" fmla="*/ 1030819 h 4575877"/>
              <a:gd name="connsiteX29-559" fmla="*/ 1617716 w 2990085"/>
              <a:gd name="connsiteY29-560" fmla="*/ 1823823 h 4575877"/>
              <a:gd name="connsiteX30-561" fmla="*/ 1868719 w 2990085"/>
              <a:gd name="connsiteY30-562" fmla="*/ 1774203 h 4575877"/>
              <a:gd name="connsiteX31-563" fmla="*/ 2397287 w 2990085"/>
              <a:gd name="connsiteY31-564" fmla="*/ 1343368 h 4575877"/>
              <a:gd name="connsiteX32-565" fmla="*/ 2504404 w 2990085"/>
              <a:gd name="connsiteY32-566" fmla="*/ 645679 h 4575877"/>
              <a:gd name="connsiteX33-567" fmla="*/ 2200442 w 2990085"/>
              <a:gd name="connsiteY33-568" fmla="*/ 269996 h 4575877"/>
              <a:gd name="connsiteX34-569" fmla="*/ 1592464 w 2990085"/>
              <a:gd name="connsiteY34-570" fmla="*/ 262479 h 4575877"/>
              <a:gd name="connsiteX35-571" fmla="*/ 774828 w 2990085"/>
              <a:gd name="connsiteY35-572" fmla="*/ 718607 h 4575877"/>
              <a:gd name="connsiteX36-573" fmla="*/ 255817 w 2990085"/>
              <a:gd name="connsiteY36-574" fmla="*/ 1465682 h 4575877"/>
              <a:gd name="connsiteX37-575" fmla="*/ 203204 w 2990085"/>
              <a:gd name="connsiteY37-576" fmla="*/ 2206292 h 4575877"/>
              <a:gd name="connsiteX38-577" fmla="*/ 348810 w 2990085"/>
              <a:gd name="connsiteY38-578" fmla="*/ 2483428 h 4575877"/>
              <a:gd name="connsiteX39-579" fmla="*/ 622088 w 2990085"/>
              <a:gd name="connsiteY39-580" fmla="*/ 2657629 h 4575877"/>
              <a:gd name="connsiteX40-581" fmla="*/ 800805 w 2990085"/>
              <a:gd name="connsiteY40-582" fmla="*/ 2811066 h 4575877"/>
              <a:gd name="connsiteX41-583" fmla="*/ 779502 w 2990085"/>
              <a:gd name="connsiteY41-584" fmla="*/ 2914384 h 4575877"/>
              <a:gd name="connsiteX42-585" fmla="*/ 686344 w 2990085"/>
              <a:gd name="connsiteY42-586" fmla="*/ 2985143 h 4575877"/>
              <a:gd name="connsiteX43-587" fmla="*/ 347086 w 2990085"/>
              <a:gd name="connsiteY43-588" fmla="*/ 2854362 h 4575877"/>
              <a:gd name="connsiteX44-589" fmla="*/ 51924 w 2990085"/>
              <a:gd name="connsiteY44-590" fmla="*/ 2349974 h 4575877"/>
              <a:gd name="connsiteX45-591" fmla="*/ 301903 w 2990085"/>
              <a:gd name="connsiteY45-592" fmla="*/ 1002519 h 4575877"/>
              <a:gd name="connsiteX46-593" fmla="*/ 1651515 w 2990085"/>
              <a:gd name="connsiteY46-594" fmla="*/ 74436 h 4575877"/>
              <a:gd name="connsiteX0-595" fmla="*/ 1651515 w 2990085"/>
              <a:gd name="connsiteY0-596" fmla="*/ 74436 h 4575877"/>
              <a:gd name="connsiteX1-597" fmla="*/ 2523002 w 2990085"/>
              <a:gd name="connsiteY1-598" fmla="*/ 57726 h 4575877"/>
              <a:gd name="connsiteX2-599" fmla="*/ 2960293 w 2990085"/>
              <a:gd name="connsiteY2-600" fmla="*/ 524262 h 4575877"/>
              <a:gd name="connsiteX3-601" fmla="*/ 2750515 w 2990085"/>
              <a:gd name="connsiteY3-602" fmla="*/ 1375655 h 4575877"/>
              <a:gd name="connsiteX4-603" fmla="*/ 1825757 w 2990085"/>
              <a:gd name="connsiteY4-604" fmla="*/ 1957962 h 4575877"/>
              <a:gd name="connsiteX5-605" fmla="*/ 1624453 w 2990085"/>
              <a:gd name="connsiteY5-606" fmla="*/ 2000087 h 4575877"/>
              <a:gd name="connsiteX6-607" fmla="*/ 1633673 w 2990085"/>
              <a:gd name="connsiteY6-608" fmla="*/ 3401224 h 4575877"/>
              <a:gd name="connsiteX7-609" fmla="*/ 1630823 w 2990085"/>
              <a:gd name="connsiteY7-610" fmla="*/ 3401224 h 4575877"/>
              <a:gd name="connsiteX8-611" fmla="*/ 1635750 w 2990085"/>
              <a:gd name="connsiteY8-612" fmla="*/ 3723073 h 4575877"/>
              <a:gd name="connsiteX9-613" fmla="*/ 1626318 w 2990085"/>
              <a:gd name="connsiteY9-614" fmla="*/ 4162116 h 4575877"/>
              <a:gd name="connsiteX10-615" fmla="*/ 1998521 w 2990085"/>
              <a:gd name="connsiteY10-616" fmla="*/ 4114682 h 4575877"/>
              <a:gd name="connsiteX11-617" fmla="*/ 2387572 w 2990085"/>
              <a:gd name="connsiteY11-618" fmla="*/ 3936393 h 4575877"/>
              <a:gd name="connsiteX12-619" fmla="*/ 2393959 w 2990085"/>
              <a:gd name="connsiteY12-620" fmla="*/ 4089779 h 4575877"/>
              <a:gd name="connsiteX13-621" fmla="*/ 2032803 w 2990085"/>
              <a:gd name="connsiteY13-622" fmla="*/ 4243403 h 4575877"/>
              <a:gd name="connsiteX14-623" fmla="*/ 1655587 w 2990085"/>
              <a:gd name="connsiteY14-624" fmla="*/ 4315149 h 4575877"/>
              <a:gd name="connsiteX15-625" fmla="*/ 1273004 w 2990085"/>
              <a:gd name="connsiteY15-626" fmla="*/ 4388324 h 4575877"/>
              <a:gd name="connsiteX16-627" fmla="*/ 806011 w 2990085"/>
              <a:gd name="connsiteY16-628" fmla="*/ 4575877 h 4575877"/>
              <a:gd name="connsiteX17-629" fmla="*/ 801054 w 2990085"/>
              <a:gd name="connsiteY17-630" fmla="*/ 4427857 h 4575877"/>
              <a:gd name="connsiteX18-631" fmla="*/ 1160457 w 2990085"/>
              <a:gd name="connsiteY18-632" fmla="*/ 4159821 h 4575877"/>
              <a:gd name="connsiteX19-633" fmla="*/ 1241769 w 2990085"/>
              <a:gd name="connsiteY19-634" fmla="*/ 3667174 h 4575877"/>
              <a:gd name="connsiteX20-635" fmla="*/ 1239219 w 2990085"/>
              <a:gd name="connsiteY20-636" fmla="*/ 2606619 h 4575877"/>
              <a:gd name="connsiteX21-637" fmla="*/ 1240448 w 2990085"/>
              <a:gd name="connsiteY21-638" fmla="*/ 2606619 h 4575877"/>
              <a:gd name="connsiteX22-639" fmla="*/ 1216781 w 2990085"/>
              <a:gd name="connsiteY22-640" fmla="*/ 1137952 h 4575877"/>
              <a:gd name="connsiteX23-641" fmla="*/ 1205031 w 2990085"/>
              <a:gd name="connsiteY23-642" fmla="*/ 986000 h 4575877"/>
              <a:gd name="connsiteX24-643" fmla="*/ 1010196 w 2990085"/>
              <a:gd name="connsiteY24-644" fmla="*/ 923011 h 4575877"/>
              <a:gd name="connsiteX25-645" fmla="*/ 1010953 w 2990085"/>
              <a:gd name="connsiteY25-646" fmla="*/ 796446 h 4575877"/>
              <a:gd name="connsiteX26-647" fmla="*/ 1631355 w 2990085"/>
              <a:gd name="connsiteY26-648" fmla="*/ 516335 h 4575877"/>
              <a:gd name="connsiteX27-649" fmla="*/ 1619038 w 2990085"/>
              <a:gd name="connsiteY27-650" fmla="*/ 1030819 h 4575877"/>
              <a:gd name="connsiteX28-651" fmla="*/ 1617716 w 2990085"/>
              <a:gd name="connsiteY28-652" fmla="*/ 1823823 h 4575877"/>
              <a:gd name="connsiteX29-653" fmla="*/ 1868719 w 2990085"/>
              <a:gd name="connsiteY29-654" fmla="*/ 1774203 h 4575877"/>
              <a:gd name="connsiteX30-655" fmla="*/ 2397287 w 2990085"/>
              <a:gd name="connsiteY30-656" fmla="*/ 1343368 h 4575877"/>
              <a:gd name="connsiteX31-657" fmla="*/ 2504404 w 2990085"/>
              <a:gd name="connsiteY31-658" fmla="*/ 645679 h 4575877"/>
              <a:gd name="connsiteX32-659" fmla="*/ 2200442 w 2990085"/>
              <a:gd name="connsiteY32-660" fmla="*/ 269996 h 4575877"/>
              <a:gd name="connsiteX33-661" fmla="*/ 1592464 w 2990085"/>
              <a:gd name="connsiteY33-662" fmla="*/ 262479 h 4575877"/>
              <a:gd name="connsiteX34-663" fmla="*/ 774828 w 2990085"/>
              <a:gd name="connsiteY34-664" fmla="*/ 718607 h 4575877"/>
              <a:gd name="connsiteX35-665" fmla="*/ 255817 w 2990085"/>
              <a:gd name="connsiteY35-666" fmla="*/ 1465682 h 4575877"/>
              <a:gd name="connsiteX36-667" fmla="*/ 203204 w 2990085"/>
              <a:gd name="connsiteY36-668" fmla="*/ 2206292 h 4575877"/>
              <a:gd name="connsiteX37-669" fmla="*/ 348810 w 2990085"/>
              <a:gd name="connsiteY37-670" fmla="*/ 2483428 h 4575877"/>
              <a:gd name="connsiteX38-671" fmla="*/ 622088 w 2990085"/>
              <a:gd name="connsiteY38-672" fmla="*/ 2657629 h 4575877"/>
              <a:gd name="connsiteX39-673" fmla="*/ 800805 w 2990085"/>
              <a:gd name="connsiteY39-674" fmla="*/ 2811066 h 4575877"/>
              <a:gd name="connsiteX40-675" fmla="*/ 779502 w 2990085"/>
              <a:gd name="connsiteY40-676" fmla="*/ 2914384 h 4575877"/>
              <a:gd name="connsiteX41-677" fmla="*/ 686344 w 2990085"/>
              <a:gd name="connsiteY41-678" fmla="*/ 2985143 h 4575877"/>
              <a:gd name="connsiteX42-679" fmla="*/ 347086 w 2990085"/>
              <a:gd name="connsiteY42-680" fmla="*/ 2854362 h 4575877"/>
              <a:gd name="connsiteX43-681" fmla="*/ 51924 w 2990085"/>
              <a:gd name="connsiteY43-682" fmla="*/ 2349974 h 4575877"/>
              <a:gd name="connsiteX44-683" fmla="*/ 301903 w 2990085"/>
              <a:gd name="connsiteY44-684" fmla="*/ 1002519 h 4575877"/>
              <a:gd name="connsiteX45-685" fmla="*/ 1651515 w 2990085"/>
              <a:gd name="connsiteY45-686" fmla="*/ 74436 h 4575877"/>
              <a:gd name="connsiteX0-687" fmla="*/ 1651515 w 2990085"/>
              <a:gd name="connsiteY0-688" fmla="*/ 74436 h 4575877"/>
              <a:gd name="connsiteX1-689" fmla="*/ 2523002 w 2990085"/>
              <a:gd name="connsiteY1-690" fmla="*/ 57726 h 4575877"/>
              <a:gd name="connsiteX2-691" fmla="*/ 2960293 w 2990085"/>
              <a:gd name="connsiteY2-692" fmla="*/ 524262 h 4575877"/>
              <a:gd name="connsiteX3-693" fmla="*/ 2750515 w 2990085"/>
              <a:gd name="connsiteY3-694" fmla="*/ 1375655 h 4575877"/>
              <a:gd name="connsiteX4-695" fmla="*/ 1825757 w 2990085"/>
              <a:gd name="connsiteY4-696" fmla="*/ 1957962 h 4575877"/>
              <a:gd name="connsiteX5-697" fmla="*/ 1624453 w 2990085"/>
              <a:gd name="connsiteY5-698" fmla="*/ 2000087 h 4575877"/>
              <a:gd name="connsiteX6-699" fmla="*/ 1633673 w 2990085"/>
              <a:gd name="connsiteY6-700" fmla="*/ 3401224 h 4575877"/>
              <a:gd name="connsiteX7-701" fmla="*/ 1635750 w 2990085"/>
              <a:gd name="connsiteY7-702" fmla="*/ 3723073 h 4575877"/>
              <a:gd name="connsiteX8-703" fmla="*/ 1626318 w 2990085"/>
              <a:gd name="connsiteY8-704" fmla="*/ 4162116 h 4575877"/>
              <a:gd name="connsiteX9-705" fmla="*/ 1998521 w 2990085"/>
              <a:gd name="connsiteY9-706" fmla="*/ 4114682 h 4575877"/>
              <a:gd name="connsiteX10-707" fmla="*/ 2387572 w 2990085"/>
              <a:gd name="connsiteY10-708" fmla="*/ 3936393 h 4575877"/>
              <a:gd name="connsiteX11-709" fmla="*/ 2393959 w 2990085"/>
              <a:gd name="connsiteY11-710" fmla="*/ 4089779 h 4575877"/>
              <a:gd name="connsiteX12-711" fmla="*/ 2032803 w 2990085"/>
              <a:gd name="connsiteY12-712" fmla="*/ 4243403 h 4575877"/>
              <a:gd name="connsiteX13-713" fmla="*/ 1655587 w 2990085"/>
              <a:gd name="connsiteY13-714" fmla="*/ 4315149 h 4575877"/>
              <a:gd name="connsiteX14-715" fmla="*/ 1273004 w 2990085"/>
              <a:gd name="connsiteY14-716" fmla="*/ 4388324 h 4575877"/>
              <a:gd name="connsiteX15-717" fmla="*/ 806011 w 2990085"/>
              <a:gd name="connsiteY15-718" fmla="*/ 4575877 h 4575877"/>
              <a:gd name="connsiteX16-719" fmla="*/ 801054 w 2990085"/>
              <a:gd name="connsiteY16-720" fmla="*/ 4427857 h 4575877"/>
              <a:gd name="connsiteX17-721" fmla="*/ 1160457 w 2990085"/>
              <a:gd name="connsiteY17-722" fmla="*/ 4159821 h 4575877"/>
              <a:gd name="connsiteX18-723" fmla="*/ 1241769 w 2990085"/>
              <a:gd name="connsiteY18-724" fmla="*/ 3667174 h 4575877"/>
              <a:gd name="connsiteX19-725" fmla="*/ 1239219 w 2990085"/>
              <a:gd name="connsiteY19-726" fmla="*/ 2606619 h 4575877"/>
              <a:gd name="connsiteX20-727" fmla="*/ 1240448 w 2990085"/>
              <a:gd name="connsiteY20-728" fmla="*/ 2606619 h 4575877"/>
              <a:gd name="connsiteX21-729" fmla="*/ 1216781 w 2990085"/>
              <a:gd name="connsiteY21-730" fmla="*/ 1137952 h 4575877"/>
              <a:gd name="connsiteX22-731" fmla="*/ 1205031 w 2990085"/>
              <a:gd name="connsiteY22-732" fmla="*/ 986000 h 4575877"/>
              <a:gd name="connsiteX23-733" fmla="*/ 1010196 w 2990085"/>
              <a:gd name="connsiteY23-734" fmla="*/ 923011 h 4575877"/>
              <a:gd name="connsiteX24-735" fmla="*/ 1010953 w 2990085"/>
              <a:gd name="connsiteY24-736" fmla="*/ 796446 h 4575877"/>
              <a:gd name="connsiteX25-737" fmla="*/ 1631355 w 2990085"/>
              <a:gd name="connsiteY25-738" fmla="*/ 516335 h 4575877"/>
              <a:gd name="connsiteX26-739" fmla="*/ 1619038 w 2990085"/>
              <a:gd name="connsiteY26-740" fmla="*/ 1030819 h 4575877"/>
              <a:gd name="connsiteX27-741" fmla="*/ 1617716 w 2990085"/>
              <a:gd name="connsiteY27-742" fmla="*/ 1823823 h 4575877"/>
              <a:gd name="connsiteX28-743" fmla="*/ 1868719 w 2990085"/>
              <a:gd name="connsiteY28-744" fmla="*/ 1774203 h 4575877"/>
              <a:gd name="connsiteX29-745" fmla="*/ 2397287 w 2990085"/>
              <a:gd name="connsiteY29-746" fmla="*/ 1343368 h 4575877"/>
              <a:gd name="connsiteX30-747" fmla="*/ 2504404 w 2990085"/>
              <a:gd name="connsiteY30-748" fmla="*/ 645679 h 4575877"/>
              <a:gd name="connsiteX31-749" fmla="*/ 2200442 w 2990085"/>
              <a:gd name="connsiteY31-750" fmla="*/ 269996 h 4575877"/>
              <a:gd name="connsiteX32-751" fmla="*/ 1592464 w 2990085"/>
              <a:gd name="connsiteY32-752" fmla="*/ 262479 h 4575877"/>
              <a:gd name="connsiteX33-753" fmla="*/ 774828 w 2990085"/>
              <a:gd name="connsiteY33-754" fmla="*/ 718607 h 4575877"/>
              <a:gd name="connsiteX34-755" fmla="*/ 255817 w 2990085"/>
              <a:gd name="connsiteY34-756" fmla="*/ 1465682 h 4575877"/>
              <a:gd name="connsiteX35-757" fmla="*/ 203204 w 2990085"/>
              <a:gd name="connsiteY35-758" fmla="*/ 2206292 h 4575877"/>
              <a:gd name="connsiteX36-759" fmla="*/ 348810 w 2990085"/>
              <a:gd name="connsiteY36-760" fmla="*/ 2483428 h 4575877"/>
              <a:gd name="connsiteX37-761" fmla="*/ 622088 w 2990085"/>
              <a:gd name="connsiteY37-762" fmla="*/ 2657629 h 4575877"/>
              <a:gd name="connsiteX38-763" fmla="*/ 800805 w 2990085"/>
              <a:gd name="connsiteY38-764" fmla="*/ 2811066 h 4575877"/>
              <a:gd name="connsiteX39-765" fmla="*/ 779502 w 2990085"/>
              <a:gd name="connsiteY39-766" fmla="*/ 2914384 h 4575877"/>
              <a:gd name="connsiteX40-767" fmla="*/ 686344 w 2990085"/>
              <a:gd name="connsiteY40-768" fmla="*/ 2985143 h 4575877"/>
              <a:gd name="connsiteX41-769" fmla="*/ 347086 w 2990085"/>
              <a:gd name="connsiteY41-770" fmla="*/ 2854362 h 4575877"/>
              <a:gd name="connsiteX42-771" fmla="*/ 51924 w 2990085"/>
              <a:gd name="connsiteY42-772" fmla="*/ 2349974 h 4575877"/>
              <a:gd name="connsiteX43-773" fmla="*/ 301903 w 2990085"/>
              <a:gd name="connsiteY43-774" fmla="*/ 1002519 h 4575877"/>
              <a:gd name="connsiteX44-775" fmla="*/ 1651515 w 2990085"/>
              <a:gd name="connsiteY44-776" fmla="*/ 74436 h 4575877"/>
              <a:gd name="connsiteX0-777" fmla="*/ 1651515 w 2990085"/>
              <a:gd name="connsiteY0-778" fmla="*/ 74436 h 4575877"/>
              <a:gd name="connsiteX1-779" fmla="*/ 2523002 w 2990085"/>
              <a:gd name="connsiteY1-780" fmla="*/ 57726 h 4575877"/>
              <a:gd name="connsiteX2-781" fmla="*/ 2960293 w 2990085"/>
              <a:gd name="connsiteY2-782" fmla="*/ 524262 h 4575877"/>
              <a:gd name="connsiteX3-783" fmla="*/ 2750515 w 2990085"/>
              <a:gd name="connsiteY3-784" fmla="*/ 1375655 h 4575877"/>
              <a:gd name="connsiteX4-785" fmla="*/ 1825757 w 2990085"/>
              <a:gd name="connsiteY4-786" fmla="*/ 1957962 h 4575877"/>
              <a:gd name="connsiteX5-787" fmla="*/ 1624453 w 2990085"/>
              <a:gd name="connsiteY5-788" fmla="*/ 2000087 h 4575877"/>
              <a:gd name="connsiteX6-789" fmla="*/ 1635750 w 2990085"/>
              <a:gd name="connsiteY6-790" fmla="*/ 3723073 h 4575877"/>
              <a:gd name="connsiteX7-791" fmla="*/ 1626318 w 2990085"/>
              <a:gd name="connsiteY7-792" fmla="*/ 4162116 h 4575877"/>
              <a:gd name="connsiteX8-793" fmla="*/ 1998521 w 2990085"/>
              <a:gd name="connsiteY8-794" fmla="*/ 4114682 h 4575877"/>
              <a:gd name="connsiteX9-795" fmla="*/ 2387572 w 2990085"/>
              <a:gd name="connsiteY9-796" fmla="*/ 3936393 h 4575877"/>
              <a:gd name="connsiteX10-797" fmla="*/ 2393959 w 2990085"/>
              <a:gd name="connsiteY10-798" fmla="*/ 4089779 h 4575877"/>
              <a:gd name="connsiteX11-799" fmla="*/ 2032803 w 2990085"/>
              <a:gd name="connsiteY11-800" fmla="*/ 4243403 h 4575877"/>
              <a:gd name="connsiteX12-801" fmla="*/ 1655587 w 2990085"/>
              <a:gd name="connsiteY12-802" fmla="*/ 4315149 h 4575877"/>
              <a:gd name="connsiteX13-803" fmla="*/ 1273004 w 2990085"/>
              <a:gd name="connsiteY13-804" fmla="*/ 4388324 h 4575877"/>
              <a:gd name="connsiteX14-805" fmla="*/ 806011 w 2990085"/>
              <a:gd name="connsiteY14-806" fmla="*/ 4575877 h 4575877"/>
              <a:gd name="connsiteX15-807" fmla="*/ 801054 w 2990085"/>
              <a:gd name="connsiteY15-808" fmla="*/ 4427857 h 4575877"/>
              <a:gd name="connsiteX16-809" fmla="*/ 1160457 w 2990085"/>
              <a:gd name="connsiteY16-810" fmla="*/ 4159821 h 4575877"/>
              <a:gd name="connsiteX17-811" fmla="*/ 1241769 w 2990085"/>
              <a:gd name="connsiteY17-812" fmla="*/ 3667174 h 4575877"/>
              <a:gd name="connsiteX18-813" fmla="*/ 1239219 w 2990085"/>
              <a:gd name="connsiteY18-814" fmla="*/ 2606619 h 4575877"/>
              <a:gd name="connsiteX19-815" fmla="*/ 1240448 w 2990085"/>
              <a:gd name="connsiteY19-816" fmla="*/ 2606619 h 4575877"/>
              <a:gd name="connsiteX20-817" fmla="*/ 1216781 w 2990085"/>
              <a:gd name="connsiteY20-818" fmla="*/ 1137952 h 4575877"/>
              <a:gd name="connsiteX21-819" fmla="*/ 1205031 w 2990085"/>
              <a:gd name="connsiteY21-820" fmla="*/ 986000 h 4575877"/>
              <a:gd name="connsiteX22-821" fmla="*/ 1010196 w 2990085"/>
              <a:gd name="connsiteY22-822" fmla="*/ 923011 h 4575877"/>
              <a:gd name="connsiteX23-823" fmla="*/ 1010953 w 2990085"/>
              <a:gd name="connsiteY23-824" fmla="*/ 796446 h 4575877"/>
              <a:gd name="connsiteX24-825" fmla="*/ 1631355 w 2990085"/>
              <a:gd name="connsiteY24-826" fmla="*/ 516335 h 4575877"/>
              <a:gd name="connsiteX25-827" fmla="*/ 1619038 w 2990085"/>
              <a:gd name="connsiteY25-828" fmla="*/ 1030819 h 4575877"/>
              <a:gd name="connsiteX26-829" fmla="*/ 1617716 w 2990085"/>
              <a:gd name="connsiteY26-830" fmla="*/ 1823823 h 4575877"/>
              <a:gd name="connsiteX27-831" fmla="*/ 1868719 w 2990085"/>
              <a:gd name="connsiteY27-832" fmla="*/ 1774203 h 4575877"/>
              <a:gd name="connsiteX28-833" fmla="*/ 2397287 w 2990085"/>
              <a:gd name="connsiteY28-834" fmla="*/ 1343368 h 4575877"/>
              <a:gd name="connsiteX29-835" fmla="*/ 2504404 w 2990085"/>
              <a:gd name="connsiteY29-836" fmla="*/ 645679 h 4575877"/>
              <a:gd name="connsiteX30-837" fmla="*/ 2200442 w 2990085"/>
              <a:gd name="connsiteY30-838" fmla="*/ 269996 h 4575877"/>
              <a:gd name="connsiteX31-839" fmla="*/ 1592464 w 2990085"/>
              <a:gd name="connsiteY31-840" fmla="*/ 262479 h 4575877"/>
              <a:gd name="connsiteX32-841" fmla="*/ 774828 w 2990085"/>
              <a:gd name="connsiteY32-842" fmla="*/ 718607 h 4575877"/>
              <a:gd name="connsiteX33-843" fmla="*/ 255817 w 2990085"/>
              <a:gd name="connsiteY33-844" fmla="*/ 1465682 h 4575877"/>
              <a:gd name="connsiteX34-845" fmla="*/ 203204 w 2990085"/>
              <a:gd name="connsiteY34-846" fmla="*/ 2206292 h 4575877"/>
              <a:gd name="connsiteX35-847" fmla="*/ 348810 w 2990085"/>
              <a:gd name="connsiteY35-848" fmla="*/ 2483428 h 4575877"/>
              <a:gd name="connsiteX36-849" fmla="*/ 622088 w 2990085"/>
              <a:gd name="connsiteY36-850" fmla="*/ 2657629 h 4575877"/>
              <a:gd name="connsiteX37-851" fmla="*/ 800805 w 2990085"/>
              <a:gd name="connsiteY37-852" fmla="*/ 2811066 h 4575877"/>
              <a:gd name="connsiteX38-853" fmla="*/ 779502 w 2990085"/>
              <a:gd name="connsiteY38-854" fmla="*/ 2914384 h 4575877"/>
              <a:gd name="connsiteX39-855" fmla="*/ 686344 w 2990085"/>
              <a:gd name="connsiteY39-856" fmla="*/ 2985143 h 4575877"/>
              <a:gd name="connsiteX40-857" fmla="*/ 347086 w 2990085"/>
              <a:gd name="connsiteY40-858" fmla="*/ 2854362 h 4575877"/>
              <a:gd name="connsiteX41-859" fmla="*/ 51924 w 2990085"/>
              <a:gd name="connsiteY41-860" fmla="*/ 2349974 h 4575877"/>
              <a:gd name="connsiteX42-861" fmla="*/ 301903 w 2990085"/>
              <a:gd name="connsiteY42-862" fmla="*/ 1002519 h 4575877"/>
              <a:gd name="connsiteX43-863" fmla="*/ 1651515 w 2990085"/>
              <a:gd name="connsiteY43-864" fmla="*/ 74436 h 457587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Lst>
            <a:rect l="l" t="t" r="r" b="b"/>
            <a:pathLst>
              <a:path w="2990085" h="4575877">
                <a:moveTo>
                  <a:pt x="1651515" y="74436"/>
                </a:moveTo>
                <a:cubicBezTo>
                  <a:pt x="2001923" y="-18889"/>
                  <a:pt x="2292418" y="-24460"/>
                  <a:pt x="2523002" y="57726"/>
                </a:cubicBezTo>
                <a:cubicBezTo>
                  <a:pt x="2753585" y="139913"/>
                  <a:pt x="2899346" y="295422"/>
                  <a:pt x="2960293" y="524262"/>
                </a:cubicBezTo>
                <a:cubicBezTo>
                  <a:pt x="3036476" y="810310"/>
                  <a:pt x="2966550" y="1094107"/>
                  <a:pt x="2750515" y="1375655"/>
                </a:cubicBezTo>
                <a:cubicBezTo>
                  <a:pt x="2534478" y="1657199"/>
                  <a:pt x="2226227" y="1851304"/>
                  <a:pt x="1825757" y="1957962"/>
                </a:cubicBezTo>
                <a:cubicBezTo>
                  <a:pt x="1761397" y="1975103"/>
                  <a:pt x="1694293" y="1989146"/>
                  <a:pt x="1624453" y="2000087"/>
                </a:cubicBezTo>
                <a:cubicBezTo>
                  <a:pt x="1592785" y="2294272"/>
                  <a:pt x="1635439" y="3362735"/>
                  <a:pt x="1635750" y="3723073"/>
                </a:cubicBezTo>
                <a:cubicBezTo>
                  <a:pt x="1632335" y="3969049"/>
                  <a:pt x="1629193" y="4115396"/>
                  <a:pt x="1626318" y="4162116"/>
                </a:cubicBezTo>
                <a:cubicBezTo>
                  <a:pt x="1763609" y="4160011"/>
                  <a:pt x="1887678" y="4144203"/>
                  <a:pt x="1998521" y="4114682"/>
                </a:cubicBezTo>
                <a:cubicBezTo>
                  <a:pt x="2127246" y="4080399"/>
                  <a:pt x="2256927" y="4020966"/>
                  <a:pt x="2387572" y="3936393"/>
                </a:cubicBezTo>
                <a:lnTo>
                  <a:pt x="2393959" y="4089779"/>
                </a:lnTo>
                <a:cubicBezTo>
                  <a:pt x="2274760" y="4159815"/>
                  <a:pt x="2154376" y="4211024"/>
                  <a:pt x="2032803" y="4243403"/>
                </a:cubicBezTo>
                <a:cubicBezTo>
                  <a:pt x="1939841" y="4268162"/>
                  <a:pt x="1814099" y="4292074"/>
                  <a:pt x="1655587" y="4315149"/>
                </a:cubicBezTo>
                <a:cubicBezTo>
                  <a:pt x="1507801" y="4335361"/>
                  <a:pt x="1380275" y="4359754"/>
                  <a:pt x="1273004" y="4388324"/>
                </a:cubicBezTo>
                <a:cubicBezTo>
                  <a:pt x="1126405" y="4427368"/>
                  <a:pt x="970743" y="4489885"/>
                  <a:pt x="806011" y="4575877"/>
                </a:cubicBezTo>
                <a:lnTo>
                  <a:pt x="801054" y="4427857"/>
                </a:lnTo>
                <a:cubicBezTo>
                  <a:pt x="983894" y="4352360"/>
                  <a:pt x="1103696" y="4263011"/>
                  <a:pt x="1160457" y="4159821"/>
                </a:cubicBezTo>
                <a:cubicBezTo>
                  <a:pt x="1217214" y="4056636"/>
                  <a:pt x="1244321" y="3892418"/>
                  <a:pt x="1241769" y="3667174"/>
                </a:cubicBezTo>
                <a:cubicBezTo>
                  <a:pt x="1254896" y="3408307"/>
                  <a:pt x="1239439" y="2783378"/>
                  <a:pt x="1239219" y="2606619"/>
                </a:cubicBezTo>
                <a:lnTo>
                  <a:pt x="1240448" y="2606619"/>
                </a:lnTo>
                <a:lnTo>
                  <a:pt x="1216781" y="1137952"/>
                </a:lnTo>
                <a:cubicBezTo>
                  <a:pt x="1218472" y="1072405"/>
                  <a:pt x="1214553" y="1021753"/>
                  <a:pt x="1205031" y="986000"/>
                </a:cubicBezTo>
                <a:cubicBezTo>
                  <a:pt x="1183128" y="903760"/>
                  <a:pt x="1118185" y="882762"/>
                  <a:pt x="1010196" y="923011"/>
                </a:cubicBezTo>
                <a:cubicBezTo>
                  <a:pt x="1010448" y="880823"/>
                  <a:pt x="1010701" y="838634"/>
                  <a:pt x="1010953" y="796446"/>
                </a:cubicBezTo>
                <a:cubicBezTo>
                  <a:pt x="1275080" y="695466"/>
                  <a:pt x="1481880" y="602099"/>
                  <a:pt x="1631355" y="516335"/>
                </a:cubicBezTo>
                <a:cubicBezTo>
                  <a:pt x="1622751" y="599041"/>
                  <a:pt x="1618641" y="770534"/>
                  <a:pt x="1619038" y="1030819"/>
                </a:cubicBezTo>
                <a:cubicBezTo>
                  <a:pt x="1618597" y="1295154"/>
                  <a:pt x="1618157" y="1559488"/>
                  <a:pt x="1617716" y="1823823"/>
                </a:cubicBezTo>
                <a:lnTo>
                  <a:pt x="1868719" y="1774203"/>
                </a:lnTo>
                <a:cubicBezTo>
                  <a:pt x="2089688" y="1726840"/>
                  <a:pt x="2265876" y="1583226"/>
                  <a:pt x="2397287" y="1343368"/>
                </a:cubicBezTo>
                <a:cubicBezTo>
                  <a:pt x="2528693" y="1103506"/>
                  <a:pt x="2564398" y="870943"/>
                  <a:pt x="2504404" y="645679"/>
                </a:cubicBezTo>
                <a:cubicBezTo>
                  <a:pt x="2456790" y="466901"/>
                  <a:pt x="2355470" y="341669"/>
                  <a:pt x="2200442" y="269996"/>
                </a:cubicBezTo>
                <a:cubicBezTo>
                  <a:pt x="2045415" y="198323"/>
                  <a:pt x="1842759" y="195818"/>
                  <a:pt x="1592464" y="262479"/>
                </a:cubicBezTo>
                <a:cubicBezTo>
                  <a:pt x="1299263" y="340567"/>
                  <a:pt x="1026718" y="492610"/>
                  <a:pt x="774828" y="718607"/>
                </a:cubicBezTo>
                <a:cubicBezTo>
                  <a:pt x="522934" y="944610"/>
                  <a:pt x="349932" y="1193633"/>
                  <a:pt x="255817" y="1465682"/>
                </a:cubicBezTo>
                <a:cubicBezTo>
                  <a:pt x="161699" y="1737738"/>
                  <a:pt x="144162" y="1984605"/>
                  <a:pt x="203204" y="2206292"/>
                </a:cubicBezTo>
                <a:cubicBezTo>
                  <a:pt x="233678" y="2320714"/>
                  <a:pt x="282216" y="2413090"/>
                  <a:pt x="348810" y="2483428"/>
                </a:cubicBezTo>
                <a:cubicBezTo>
                  <a:pt x="415407" y="2553758"/>
                  <a:pt x="506504" y="2611828"/>
                  <a:pt x="622088" y="2657629"/>
                </a:cubicBezTo>
                <a:cubicBezTo>
                  <a:pt x="725045" y="2699134"/>
                  <a:pt x="784616" y="2750282"/>
                  <a:pt x="800805" y="2811066"/>
                </a:cubicBezTo>
                <a:cubicBezTo>
                  <a:pt x="809375" y="2843244"/>
                  <a:pt x="802275" y="2877683"/>
                  <a:pt x="779502" y="2914384"/>
                </a:cubicBezTo>
                <a:cubicBezTo>
                  <a:pt x="756727" y="2951080"/>
                  <a:pt x="725673" y="2974669"/>
                  <a:pt x="686344" y="2985143"/>
                </a:cubicBezTo>
                <a:cubicBezTo>
                  <a:pt x="596952" y="3008951"/>
                  <a:pt x="483868" y="2965356"/>
                  <a:pt x="347086" y="2854362"/>
                </a:cubicBezTo>
                <a:cubicBezTo>
                  <a:pt x="210304" y="2743365"/>
                  <a:pt x="111918" y="2575238"/>
                  <a:pt x="51924" y="2349974"/>
                </a:cubicBezTo>
                <a:cubicBezTo>
                  <a:pt x="-66161" y="1906597"/>
                  <a:pt x="17164" y="1457447"/>
                  <a:pt x="301903" y="1002519"/>
                </a:cubicBezTo>
                <a:cubicBezTo>
                  <a:pt x="586642" y="547591"/>
                  <a:pt x="1036512" y="238230"/>
                  <a:pt x="1651515" y="74436"/>
                </a:cubicBezTo>
                <a:close/>
              </a:path>
            </a:pathLst>
          </a:custGeom>
          <a:gradFill flip="none" rotWithShape="1">
            <a:gsLst>
              <a:gs pos="67000">
                <a:schemeClr val="accent2">
                  <a:lumMod val="75000"/>
                </a:schemeClr>
              </a:gs>
              <a:gs pos="34000">
                <a:schemeClr val="accent2">
                  <a:lumMod val="50000"/>
                </a:schemeClr>
              </a:gs>
              <a:gs pos="81000">
                <a:schemeClr val="accent2">
                  <a:lumMod val="60000"/>
                  <a:lumOff val="40000"/>
                </a:schemeClr>
              </a:gs>
            </a:gsLst>
            <a:path path="circle">
              <a:fillToRect l="100000" t="100000"/>
            </a:path>
            <a:tileRect r="-100000" b="-100000"/>
          </a:gradFill>
          <a:ln>
            <a:noFill/>
          </a:ln>
          <a:effectLst>
            <a:innerShdw blurRad="63500" dist="254000" dir="13500000">
              <a:prstClr val="black">
                <a:alpha val="50000"/>
              </a:prstClr>
            </a:innerShdw>
          </a:effectLst>
          <a:scene3d>
            <a:camera prst="orthographicFront">
              <a:rot lat="0" lon="20399994" rev="0"/>
            </a:camera>
            <a:lightRig rig="threePt" dir="t"/>
          </a:scene3d>
          <a:sp3d extrusionH="88900">
            <a:bevelT w="19050" h="3810" prst="coolSlant"/>
          </a:sp3d>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zh-CN" altLang="en-US">
              <a:effectLst>
                <a:innerShdw blurRad="63500" dist="215900" dir="13500000">
                  <a:prstClr val="black">
                    <a:alpha val="50000"/>
                  </a:prstClr>
                </a:innerShdw>
              </a:effectLst>
            </a:endParaRPr>
          </a:p>
        </p:txBody>
      </p:sp>
      <p:sp>
        <p:nvSpPr>
          <p:cNvPr id="76" name="文本框 75" hidden="1"/>
          <p:cNvSpPr txBox="1"/>
          <p:nvPr/>
        </p:nvSpPr>
        <p:spPr>
          <a:xfrm>
            <a:off x="1150277" y="593118"/>
            <a:ext cx="587795" cy="287999"/>
          </a:xfrm>
          <a:custGeom>
            <a:avLst/>
            <a:gdLst>
              <a:gd name="connsiteX0" fmla="*/ 1163985 w 1318021"/>
              <a:gd name="connsiteY0" fmla="*/ 451396 h 632893"/>
              <a:gd name="connsiteX1" fmla="*/ 1233637 w 1318021"/>
              <a:gd name="connsiteY1" fmla="*/ 451396 h 632893"/>
              <a:gd name="connsiteX2" fmla="*/ 1280517 w 1318021"/>
              <a:gd name="connsiteY2" fmla="*/ 479524 h 632893"/>
              <a:gd name="connsiteX3" fmla="*/ 1311325 w 1318021"/>
              <a:gd name="connsiteY3" fmla="*/ 632222 h 632893"/>
              <a:gd name="connsiteX4" fmla="*/ 1203499 w 1318021"/>
              <a:gd name="connsiteY4" fmla="*/ 632222 h 632893"/>
              <a:gd name="connsiteX5" fmla="*/ 862608 w 1318021"/>
              <a:gd name="connsiteY5" fmla="*/ 451396 h 632893"/>
              <a:gd name="connsiteX6" fmla="*/ 964406 w 1318021"/>
              <a:gd name="connsiteY6" fmla="*/ 451396 h 632893"/>
              <a:gd name="connsiteX7" fmla="*/ 936278 w 1318021"/>
              <a:gd name="connsiteY7" fmla="*/ 632222 h 632893"/>
              <a:gd name="connsiteX8" fmla="*/ 828452 w 1318021"/>
              <a:gd name="connsiteY8" fmla="*/ 632222 h 632893"/>
              <a:gd name="connsiteX9" fmla="*/ 946995 w 1318021"/>
              <a:gd name="connsiteY9" fmla="*/ 309415 h 632893"/>
              <a:gd name="connsiteX10" fmla="*/ 946995 w 1318021"/>
              <a:gd name="connsiteY10" fmla="*/ 341562 h 632893"/>
              <a:gd name="connsiteX11" fmla="*/ 1202160 w 1318021"/>
              <a:gd name="connsiteY11" fmla="*/ 341562 h 632893"/>
              <a:gd name="connsiteX12" fmla="*/ 1202160 w 1318021"/>
              <a:gd name="connsiteY12" fmla="*/ 332185 h 632893"/>
              <a:gd name="connsiteX13" fmla="*/ 1168004 w 1318021"/>
              <a:gd name="connsiteY13" fmla="*/ 309415 h 632893"/>
              <a:gd name="connsiteX14" fmla="*/ 391122 w 1318021"/>
              <a:gd name="connsiteY14" fmla="*/ 289323 h 632893"/>
              <a:gd name="connsiteX15" fmla="*/ 506315 w 1318021"/>
              <a:gd name="connsiteY15" fmla="*/ 289323 h 632893"/>
              <a:gd name="connsiteX16" fmla="*/ 475507 w 1318021"/>
              <a:gd name="connsiteY16" fmla="*/ 336204 h 632893"/>
              <a:gd name="connsiteX17" fmla="*/ 391122 w 1318021"/>
              <a:gd name="connsiteY17" fmla="*/ 336204 h 632893"/>
              <a:gd name="connsiteX18" fmla="*/ 123230 w 1318021"/>
              <a:gd name="connsiteY18" fmla="*/ 289323 h 632893"/>
              <a:gd name="connsiteX19" fmla="*/ 241102 w 1318021"/>
              <a:gd name="connsiteY19" fmla="*/ 289323 h 632893"/>
              <a:gd name="connsiteX20" fmla="*/ 207616 w 1318021"/>
              <a:gd name="connsiteY20" fmla="*/ 336204 h 632893"/>
              <a:gd name="connsiteX21" fmla="*/ 123230 w 1318021"/>
              <a:gd name="connsiteY21" fmla="*/ 336204 h 632893"/>
              <a:gd name="connsiteX22" fmla="*/ 391122 w 1318021"/>
              <a:gd name="connsiteY22" fmla="*/ 215653 h 632893"/>
              <a:gd name="connsiteX23" fmla="*/ 506315 w 1318021"/>
              <a:gd name="connsiteY23" fmla="*/ 215653 h 632893"/>
              <a:gd name="connsiteX24" fmla="*/ 474168 w 1318021"/>
              <a:gd name="connsiteY24" fmla="*/ 261194 h 632893"/>
              <a:gd name="connsiteX25" fmla="*/ 391122 w 1318021"/>
              <a:gd name="connsiteY25" fmla="*/ 261194 h 632893"/>
              <a:gd name="connsiteX26" fmla="*/ 123230 w 1318021"/>
              <a:gd name="connsiteY26" fmla="*/ 215653 h 632893"/>
              <a:gd name="connsiteX27" fmla="*/ 241102 w 1318021"/>
              <a:gd name="connsiteY27" fmla="*/ 215653 h 632893"/>
              <a:gd name="connsiteX28" fmla="*/ 209625 w 1318021"/>
              <a:gd name="connsiteY28" fmla="*/ 261194 h 632893"/>
              <a:gd name="connsiteX29" fmla="*/ 123230 w 1318021"/>
              <a:gd name="connsiteY29" fmla="*/ 261194 h 632893"/>
              <a:gd name="connsiteX30" fmla="*/ 946995 w 1318021"/>
              <a:gd name="connsiteY30" fmla="*/ 203598 h 632893"/>
              <a:gd name="connsiteX31" fmla="*/ 946995 w 1318021"/>
              <a:gd name="connsiteY31" fmla="*/ 235745 h 632893"/>
              <a:gd name="connsiteX32" fmla="*/ 1202160 w 1318021"/>
              <a:gd name="connsiteY32" fmla="*/ 235745 h 632893"/>
              <a:gd name="connsiteX33" fmla="*/ 1202160 w 1318021"/>
              <a:gd name="connsiteY33" fmla="*/ 226369 h 632893"/>
              <a:gd name="connsiteX34" fmla="*/ 1168004 w 1318021"/>
              <a:gd name="connsiteY34" fmla="*/ 203598 h 632893"/>
              <a:gd name="connsiteX35" fmla="*/ 871316 w 1318021"/>
              <a:gd name="connsiteY35" fmla="*/ 104478 h 632893"/>
              <a:gd name="connsiteX36" fmla="*/ 975793 w 1318021"/>
              <a:gd name="connsiteY36" fmla="*/ 104478 h 632893"/>
              <a:gd name="connsiteX37" fmla="*/ 962398 w 1318021"/>
              <a:gd name="connsiteY37" fmla="*/ 131267 h 632893"/>
              <a:gd name="connsiteX38" fmla="*/ 1212206 w 1318021"/>
              <a:gd name="connsiteY38" fmla="*/ 131267 h 632893"/>
              <a:gd name="connsiteX39" fmla="*/ 1307977 w 1318021"/>
              <a:gd name="connsiteY39" fmla="*/ 214313 h 632893"/>
              <a:gd name="connsiteX40" fmla="*/ 1308647 w 1318021"/>
              <a:gd name="connsiteY40" fmla="*/ 413892 h 632893"/>
              <a:gd name="connsiteX41" fmla="*/ 1121793 w 1318021"/>
              <a:gd name="connsiteY41" fmla="*/ 413892 h 632893"/>
              <a:gd name="connsiteX42" fmla="*/ 1121793 w 1318021"/>
              <a:gd name="connsiteY42" fmla="*/ 632893 h 632893"/>
              <a:gd name="connsiteX43" fmla="*/ 1009279 w 1318021"/>
              <a:gd name="connsiteY43" fmla="*/ 632223 h 632893"/>
              <a:gd name="connsiteX44" fmla="*/ 1009279 w 1318021"/>
              <a:gd name="connsiteY44" fmla="*/ 467470 h 632893"/>
              <a:gd name="connsiteX45" fmla="*/ 942976 w 1318021"/>
              <a:gd name="connsiteY45" fmla="*/ 413892 h 632893"/>
              <a:gd name="connsiteX46" fmla="*/ 834481 w 1318021"/>
              <a:gd name="connsiteY46" fmla="*/ 413892 h 632893"/>
              <a:gd name="connsiteX47" fmla="*/ 834481 w 1318021"/>
              <a:gd name="connsiteY47" fmla="*/ 377727 h 632893"/>
              <a:gd name="connsiteX48" fmla="*/ 834481 w 1318021"/>
              <a:gd name="connsiteY48" fmla="*/ 341562 h 632893"/>
              <a:gd name="connsiteX49" fmla="*/ 834481 w 1318021"/>
              <a:gd name="connsiteY49" fmla="*/ 249139 h 632893"/>
              <a:gd name="connsiteX50" fmla="*/ 810370 w 1318021"/>
              <a:gd name="connsiteY50" fmla="*/ 265213 h 632893"/>
              <a:gd name="connsiteX51" fmla="*/ 810370 w 1318021"/>
              <a:gd name="connsiteY51" fmla="*/ 162075 h 632893"/>
              <a:gd name="connsiteX52" fmla="*/ 871316 w 1318021"/>
              <a:gd name="connsiteY52" fmla="*/ 104478 h 632893"/>
              <a:gd name="connsiteX53" fmla="*/ 798983 w 1318021"/>
              <a:gd name="connsiteY53" fmla="*/ 0 h 632893"/>
              <a:gd name="connsiteX54" fmla="*/ 1318021 w 1318021"/>
              <a:gd name="connsiteY54" fmla="*/ 0 h 632893"/>
              <a:gd name="connsiteX55" fmla="*/ 1318021 w 1318021"/>
              <a:gd name="connsiteY55" fmla="*/ 83046 h 632893"/>
              <a:gd name="connsiteX56" fmla="*/ 792286 w 1318021"/>
              <a:gd name="connsiteY56" fmla="*/ 83046 h 632893"/>
              <a:gd name="connsiteX57" fmla="*/ 792286 w 1318021"/>
              <a:gd name="connsiteY57" fmla="*/ 567928 h 632893"/>
              <a:gd name="connsiteX58" fmla="*/ 732680 w 1318021"/>
              <a:gd name="connsiteY58" fmla="*/ 632222 h 632893"/>
              <a:gd name="connsiteX59" fmla="*/ 608113 w 1318021"/>
              <a:gd name="connsiteY59" fmla="*/ 632222 h 632893"/>
              <a:gd name="connsiteX60" fmla="*/ 602455 w 1318021"/>
              <a:gd name="connsiteY60" fmla="*/ 632222 h 632893"/>
              <a:gd name="connsiteX61" fmla="*/ 8038 w 1318021"/>
              <a:gd name="connsiteY61" fmla="*/ 632222 h 632893"/>
              <a:gd name="connsiteX62" fmla="*/ 8038 w 1318021"/>
              <a:gd name="connsiteY62" fmla="*/ 562570 h 632893"/>
              <a:gd name="connsiteX63" fmla="*/ 498948 w 1318021"/>
              <a:gd name="connsiteY63" fmla="*/ 562570 h 632893"/>
              <a:gd name="connsiteX64" fmla="*/ 498948 w 1318021"/>
              <a:gd name="connsiteY64" fmla="*/ 556904 h 632893"/>
              <a:gd name="connsiteX65" fmla="*/ 496818 w 1318021"/>
              <a:gd name="connsiteY65" fmla="*/ 555900 h 632893"/>
              <a:gd name="connsiteX66" fmla="*/ 498948 w 1318021"/>
              <a:gd name="connsiteY66" fmla="*/ 555815 h 632893"/>
              <a:gd name="connsiteX67" fmla="*/ 498948 w 1318021"/>
              <a:gd name="connsiteY67" fmla="*/ 553194 h 632893"/>
              <a:gd name="connsiteX68" fmla="*/ 461443 w 1318021"/>
              <a:gd name="connsiteY68" fmla="*/ 531763 h 632893"/>
              <a:gd name="connsiteX69" fmla="*/ 18084 w 1318021"/>
              <a:gd name="connsiteY69" fmla="*/ 531763 h 632893"/>
              <a:gd name="connsiteX70" fmla="*/ 18084 w 1318021"/>
              <a:gd name="connsiteY70" fmla="*/ 452735 h 632893"/>
              <a:gd name="connsiteX71" fmla="*/ 498948 w 1318021"/>
              <a:gd name="connsiteY71" fmla="*/ 452735 h 632893"/>
              <a:gd name="connsiteX72" fmla="*/ 498948 w 1318021"/>
              <a:gd name="connsiteY72" fmla="*/ 443359 h 632893"/>
              <a:gd name="connsiteX73" fmla="*/ 456755 w 1318021"/>
              <a:gd name="connsiteY73" fmla="*/ 419249 h 632893"/>
              <a:gd name="connsiteX74" fmla="*/ 8038 w 1318021"/>
              <a:gd name="connsiteY74" fmla="*/ 419249 h 632893"/>
              <a:gd name="connsiteX75" fmla="*/ 8038 w 1318021"/>
              <a:gd name="connsiteY75" fmla="*/ 348258 h 632893"/>
              <a:gd name="connsiteX76" fmla="*/ 511672 w 1318021"/>
              <a:gd name="connsiteY76" fmla="*/ 348258 h 632893"/>
              <a:gd name="connsiteX77" fmla="*/ 608783 w 1318021"/>
              <a:gd name="connsiteY77" fmla="*/ 446038 h 632893"/>
              <a:gd name="connsiteX78" fmla="*/ 608354 w 1318021"/>
              <a:gd name="connsiteY78" fmla="*/ 565351 h 632893"/>
              <a:gd name="connsiteX79" fmla="*/ 630169 w 1318021"/>
              <a:gd name="connsiteY79" fmla="*/ 564102 h 632893"/>
              <a:gd name="connsiteX80" fmla="*/ 683651 w 1318021"/>
              <a:gd name="connsiteY80" fmla="*/ 533315 h 632893"/>
              <a:gd name="connsiteX81" fmla="*/ 685799 w 1318021"/>
              <a:gd name="connsiteY81" fmla="*/ 111175 h 632893"/>
              <a:gd name="connsiteX82" fmla="*/ 798983 w 1318021"/>
              <a:gd name="connsiteY82" fmla="*/ 0 h 632893"/>
              <a:gd name="connsiteX83" fmla="*/ 0 w 1318021"/>
              <a:gd name="connsiteY83" fmla="*/ 0 h 632893"/>
              <a:gd name="connsiteX84" fmla="*/ 632222 w 1318021"/>
              <a:gd name="connsiteY84" fmla="*/ 0 h 632893"/>
              <a:gd name="connsiteX85" fmla="*/ 632222 w 1318021"/>
              <a:gd name="connsiteY85" fmla="*/ 84386 h 632893"/>
              <a:gd name="connsiteX86" fmla="*/ 369689 w 1318021"/>
              <a:gd name="connsiteY86" fmla="*/ 84386 h 632893"/>
              <a:gd name="connsiteX87" fmla="*/ 369689 w 1318021"/>
              <a:gd name="connsiteY87" fmla="*/ 112514 h 632893"/>
              <a:gd name="connsiteX88" fmla="*/ 523727 w 1318021"/>
              <a:gd name="connsiteY88" fmla="*/ 112514 h 632893"/>
              <a:gd name="connsiteX89" fmla="*/ 620167 w 1318021"/>
              <a:gd name="connsiteY89" fmla="*/ 207615 h 632893"/>
              <a:gd name="connsiteX90" fmla="*/ 620167 w 1318021"/>
              <a:gd name="connsiteY90" fmla="*/ 332184 h 632893"/>
              <a:gd name="connsiteX91" fmla="*/ 522387 w 1318021"/>
              <a:gd name="connsiteY91" fmla="*/ 332184 h 632893"/>
              <a:gd name="connsiteX92" fmla="*/ 522387 w 1318021"/>
              <a:gd name="connsiteY92" fmla="*/ 221010 h 632893"/>
              <a:gd name="connsiteX93" fmla="*/ 483543 w 1318021"/>
              <a:gd name="connsiteY93" fmla="*/ 184844 h 632893"/>
              <a:gd name="connsiteX94" fmla="*/ 369689 w 1318021"/>
              <a:gd name="connsiteY94" fmla="*/ 184844 h 632893"/>
              <a:gd name="connsiteX95" fmla="*/ 369689 w 1318021"/>
              <a:gd name="connsiteY95" fmla="*/ 332184 h 632893"/>
              <a:gd name="connsiteX96" fmla="*/ 260524 w 1318021"/>
              <a:gd name="connsiteY96" fmla="*/ 332184 h 632893"/>
              <a:gd name="connsiteX97" fmla="*/ 260524 w 1318021"/>
              <a:gd name="connsiteY97" fmla="*/ 239762 h 632893"/>
              <a:gd name="connsiteX98" fmla="*/ 200249 w 1318021"/>
              <a:gd name="connsiteY98" fmla="*/ 184844 h 632893"/>
              <a:gd name="connsiteX99" fmla="*/ 101129 w 1318021"/>
              <a:gd name="connsiteY99" fmla="*/ 184844 h 632893"/>
              <a:gd name="connsiteX100" fmla="*/ 101129 w 1318021"/>
              <a:gd name="connsiteY100" fmla="*/ 332184 h 632893"/>
              <a:gd name="connsiteX101" fmla="*/ 4688 w 1318021"/>
              <a:gd name="connsiteY101" fmla="*/ 332184 h 632893"/>
              <a:gd name="connsiteX102" fmla="*/ 4688 w 1318021"/>
              <a:gd name="connsiteY102" fmla="*/ 204936 h 632893"/>
              <a:gd name="connsiteX103" fmla="*/ 92423 w 1318021"/>
              <a:gd name="connsiteY103" fmla="*/ 112514 h 632893"/>
              <a:gd name="connsiteX104" fmla="*/ 260524 w 1318021"/>
              <a:gd name="connsiteY104" fmla="*/ 112514 h 632893"/>
              <a:gd name="connsiteX105" fmla="*/ 198909 w 1318021"/>
              <a:gd name="connsiteY105" fmla="*/ 84386 h 632893"/>
              <a:gd name="connsiteX106" fmla="*/ 0 w 1318021"/>
              <a:gd name="connsiteY106" fmla="*/ 84386 h 632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1318021" h="632893">
                <a:moveTo>
                  <a:pt x="1163985" y="451396"/>
                </a:moveTo>
                <a:lnTo>
                  <a:pt x="1233637" y="451396"/>
                </a:lnTo>
                <a:cubicBezTo>
                  <a:pt x="1259533" y="451396"/>
                  <a:pt x="1275160" y="460772"/>
                  <a:pt x="1280517" y="479524"/>
                </a:cubicBezTo>
                <a:lnTo>
                  <a:pt x="1311325" y="632222"/>
                </a:lnTo>
                <a:lnTo>
                  <a:pt x="1203499" y="632222"/>
                </a:lnTo>
                <a:close/>
                <a:moveTo>
                  <a:pt x="862608" y="451396"/>
                </a:moveTo>
                <a:lnTo>
                  <a:pt x="964406" y="451396"/>
                </a:lnTo>
                <a:lnTo>
                  <a:pt x="936278" y="632222"/>
                </a:lnTo>
                <a:lnTo>
                  <a:pt x="828452" y="632222"/>
                </a:lnTo>
                <a:close/>
                <a:moveTo>
                  <a:pt x="946995" y="309415"/>
                </a:moveTo>
                <a:lnTo>
                  <a:pt x="946995" y="341562"/>
                </a:lnTo>
                <a:lnTo>
                  <a:pt x="1202160" y="341562"/>
                </a:lnTo>
                <a:lnTo>
                  <a:pt x="1202160" y="332185"/>
                </a:lnTo>
                <a:cubicBezTo>
                  <a:pt x="1202160" y="317005"/>
                  <a:pt x="1190775" y="309415"/>
                  <a:pt x="1168004" y="309415"/>
                </a:cubicBezTo>
                <a:close/>
                <a:moveTo>
                  <a:pt x="391122" y="289323"/>
                </a:moveTo>
                <a:lnTo>
                  <a:pt x="506315" y="289323"/>
                </a:lnTo>
                <a:cubicBezTo>
                  <a:pt x="506315" y="320577"/>
                  <a:pt x="496045" y="336204"/>
                  <a:pt x="475507" y="336204"/>
                </a:cubicBezTo>
                <a:lnTo>
                  <a:pt x="391122" y="336204"/>
                </a:lnTo>
                <a:close/>
                <a:moveTo>
                  <a:pt x="123230" y="289323"/>
                </a:moveTo>
                <a:lnTo>
                  <a:pt x="241102" y="289323"/>
                </a:lnTo>
                <a:cubicBezTo>
                  <a:pt x="241102" y="320577"/>
                  <a:pt x="229940" y="336204"/>
                  <a:pt x="207616" y="336204"/>
                </a:cubicBezTo>
                <a:lnTo>
                  <a:pt x="123230" y="336204"/>
                </a:lnTo>
                <a:close/>
                <a:moveTo>
                  <a:pt x="391122" y="215653"/>
                </a:moveTo>
                <a:lnTo>
                  <a:pt x="506315" y="215653"/>
                </a:lnTo>
                <a:cubicBezTo>
                  <a:pt x="506315" y="246014"/>
                  <a:pt x="495599" y="261194"/>
                  <a:pt x="474168" y="261194"/>
                </a:cubicBezTo>
                <a:lnTo>
                  <a:pt x="391122" y="261194"/>
                </a:lnTo>
                <a:close/>
                <a:moveTo>
                  <a:pt x="123230" y="215653"/>
                </a:moveTo>
                <a:lnTo>
                  <a:pt x="241102" y="215653"/>
                </a:lnTo>
                <a:cubicBezTo>
                  <a:pt x="241102" y="246014"/>
                  <a:pt x="230609" y="261194"/>
                  <a:pt x="209625" y="261194"/>
                </a:cubicBezTo>
                <a:lnTo>
                  <a:pt x="123230" y="261194"/>
                </a:lnTo>
                <a:close/>
                <a:moveTo>
                  <a:pt x="946995" y="203598"/>
                </a:moveTo>
                <a:lnTo>
                  <a:pt x="946995" y="235745"/>
                </a:lnTo>
                <a:lnTo>
                  <a:pt x="1202160" y="235745"/>
                </a:lnTo>
                <a:lnTo>
                  <a:pt x="1202160" y="226369"/>
                </a:lnTo>
                <a:cubicBezTo>
                  <a:pt x="1202160" y="211188"/>
                  <a:pt x="1190775" y="203598"/>
                  <a:pt x="1168004" y="203598"/>
                </a:cubicBezTo>
                <a:close/>
                <a:moveTo>
                  <a:pt x="871316" y="104478"/>
                </a:moveTo>
                <a:lnTo>
                  <a:pt x="975793" y="104478"/>
                </a:lnTo>
                <a:lnTo>
                  <a:pt x="962398" y="131267"/>
                </a:lnTo>
                <a:lnTo>
                  <a:pt x="1212206" y="131267"/>
                </a:lnTo>
                <a:cubicBezTo>
                  <a:pt x="1275607" y="131267"/>
                  <a:pt x="1307531" y="158949"/>
                  <a:pt x="1307977" y="214313"/>
                </a:cubicBezTo>
                <a:lnTo>
                  <a:pt x="1308647" y="413892"/>
                </a:lnTo>
                <a:lnTo>
                  <a:pt x="1121793" y="413892"/>
                </a:lnTo>
                <a:lnTo>
                  <a:pt x="1121793" y="632893"/>
                </a:lnTo>
                <a:lnTo>
                  <a:pt x="1009279" y="632223"/>
                </a:lnTo>
                <a:lnTo>
                  <a:pt x="1009279" y="467470"/>
                </a:lnTo>
                <a:cubicBezTo>
                  <a:pt x="1009279" y="431751"/>
                  <a:pt x="987178" y="413892"/>
                  <a:pt x="942976" y="413892"/>
                </a:cubicBezTo>
                <a:lnTo>
                  <a:pt x="834481" y="413892"/>
                </a:lnTo>
                <a:lnTo>
                  <a:pt x="834481" y="377727"/>
                </a:lnTo>
                <a:lnTo>
                  <a:pt x="834481" y="341562"/>
                </a:lnTo>
                <a:lnTo>
                  <a:pt x="834481" y="249139"/>
                </a:lnTo>
                <a:lnTo>
                  <a:pt x="810370" y="265213"/>
                </a:lnTo>
                <a:lnTo>
                  <a:pt x="810370" y="162075"/>
                </a:lnTo>
                <a:cubicBezTo>
                  <a:pt x="833141" y="149573"/>
                  <a:pt x="853456" y="130374"/>
                  <a:pt x="871316" y="104478"/>
                </a:cubicBezTo>
                <a:close/>
                <a:moveTo>
                  <a:pt x="798983" y="0"/>
                </a:moveTo>
                <a:lnTo>
                  <a:pt x="1318021" y="0"/>
                </a:lnTo>
                <a:lnTo>
                  <a:pt x="1318021" y="83046"/>
                </a:lnTo>
                <a:lnTo>
                  <a:pt x="792286" y="83046"/>
                </a:lnTo>
                <a:lnTo>
                  <a:pt x="792286" y="567928"/>
                </a:lnTo>
                <a:cubicBezTo>
                  <a:pt x="791839" y="610791"/>
                  <a:pt x="771971" y="632222"/>
                  <a:pt x="732680" y="632222"/>
                </a:cubicBezTo>
                <a:lnTo>
                  <a:pt x="608113" y="632222"/>
                </a:lnTo>
                <a:lnTo>
                  <a:pt x="602455" y="632222"/>
                </a:lnTo>
                <a:lnTo>
                  <a:pt x="8038" y="632222"/>
                </a:lnTo>
                <a:lnTo>
                  <a:pt x="8038" y="562570"/>
                </a:lnTo>
                <a:lnTo>
                  <a:pt x="498948" y="562570"/>
                </a:lnTo>
                <a:lnTo>
                  <a:pt x="498948" y="556904"/>
                </a:lnTo>
                <a:lnTo>
                  <a:pt x="496818" y="555900"/>
                </a:lnTo>
                <a:lnTo>
                  <a:pt x="498948" y="555815"/>
                </a:lnTo>
                <a:lnTo>
                  <a:pt x="498948" y="553194"/>
                </a:lnTo>
                <a:cubicBezTo>
                  <a:pt x="498948" y="538907"/>
                  <a:pt x="486446" y="531763"/>
                  <a:pt x="461443" y="531763"/>
                </a:cubicBezTo>
                <a:lnTo>
                  <a:pt x="18084" y="531763"/>
                </a:lnTo>
                <a:lnTo>
                  <a:pt x="18084" y="452735"/>
                </a:lnTo>
                <a:lnTo>
                  <a:pt x="498948" y="452735"/>
                </a:lnTo>
                <a:lnTo>
                  <a:pt x="498948" y="443359"/>
                </a:lnTo>
                <a:cubicBezTo>
                  <a:pt x="498948" y="427285"/>
                  <a:pt x="484883" y="419249"/>
                  <a:pt x="456755" y="419249"/>
                </a:cubicBezTo>
                <a:lnTo>
                  <a:pt x="8038" y="419249"/>
                </a:lnTo>
                <a:lnTo>
                  <a:pt x="8038" y="348258"/>
                </a:lnTo>
                <a:lnTo>
                  <a:pt x="511672" y="348258"/>
                </a:lnTo>
                <a:cubicBezTo>
                  <a:pt x="576413" y="348258"/>
                  <a:pt x="608783" y="380851"/>
                  <a:pt x="608783" y="446038"/>
                </a:cubicBezTo>
                <a:lnTo>
                  <a:pt x="608354" y="565351"/>
                </a:lnTo>
                <a:lnTo>
                  <a:pt x="630169" y="564102"/>
                </a:lnTo>
                <a:cubicBezTo>
                  <a:pt x="659384" y="560083"/>
                  <a:pt x="682173" y="551004"/>
                  <a:pt x="683651" y="533315"/>
                </a:cubicBezTo>
                <a:cubicBezTo>
                  <a:pt x="685636" y="429805"/>
                  <a:pt x="685877" y="240776"/>
                  <a:pt x="685799" y="111175"/>
                </a:cubicBezTo>
                <a:cubicBezTo>
                  <a:pt x="685799" y="37058"/>
                  <a:pt x="723527" y="0"/>
                  <a:pt x="798983" y="0"/>
                </a:cubicBezTo>
                <a:close/>
                <a:moveTo>
                  <a:pt x="0" y="0"/>
                </a:moveTo>
                <a:lnTo>
                  <a:pt x="632222" y="0"/>
                </a:lnTo>
                <a:lnTo>
                  <a:pt x="632222" y="84386"/>
                </a:lnTo>
                <a:lnTo>
                  <a:pt x="369689" y="84386"/>
                </a:lnTo>
                <a:lnTo>
                  <a:pt x="369689" y="112514"/>
                </a:lnTo>
                <a:lnTo>
                  <a:pt x="523727" y="112514"/>
                </a:lnTo>
                <a:cubicBezTo>
                  <a:pt x="588020" y="112514"/>
                  <a:pt x="620167" y="144214"/>
                  <a:pt x="620167" y="207615"/>
                </a:cubicBezTo>
                <a:lnTo>
                  <a:pt x="620167" y="332184"/>
                </a:lnTo>
                <a:lnTo>
                  <a:pt x="522387" y="332184"/>
                </a:lnTo>
                <a:lnTo>
                  <a:pt x="522387" y="221010"/>
                </a:lnTo>
                <a:cubicBezTo>
                  <a:pt x="523280" y="196900"/>
                  <a:pt x="510332" y="184844"/>
                  <a:pt x="483543" y="184844"/>
                </a:cubicBezTo>
                <a:lnTo>
                  <a:pt x="369689" y="184844"/>
                </a:lnTo>
                <a:lnTo>
                  <a:pt x="369689" y="332184"/>
                </a:lnTo>
                <a:lnTo>
                  <a:pt x="260524" y="332184"/>
                </a:lnTo>
                <a:lnTo>
                  <a:pt x="260524" y="239762"/>
                </a:lnTo>
                <a:cubicBezTo>
                  <a:pt x="260524" y="203150"/>
                  <a:pt x="240432" y="184844"/>
                  <a:pt x="200249" y="184844"/>
                </a:cubicBezTo>
                <a:lnTo>
                  <a:pt x="101129" y="184844"/>
                </a:lnTo>
                <a:lnTo>
                  <a:pt x="101129" y="332184"/>
                </a:lnTo>
                <a:lnTo>
                  <a:pt x="4688" y="332184"/>
                </a:lnTo>
                <a:lnTo>
                  <a:pt x="4688" y="204936"/>
                </a:lnTo>
                <a:cubicBezTo>
                  <a:pt x="4688" y="143321"/>
                  <a:pt x="33933" y="112514"/>
                  <a:pt x="92423" y="112514"/>
                </a:cubicBezTo>
                <a:lnTo>
                  <a:pt x="260524" y="112514"/>
                </a:lnTo>
                <a:cubicBezTo>
                  <a:pt x="260524" y="93762"/>
                  <a:pt x="239986" y="84386"/>
                  <a:pt x="198909" y="84386"/>
                </a:cubicBezTo>
                <a:lnTo>
                  <a:pt x="0" y="84386"/>
                </a:lnTo>
                <a:close/>
              </a:path>
            </a:pathLst>
          </a:custGeom>
          <a:gradFill>
            <a:gsLst>
              <a:gs pos="81000">
                <a:schemeClr val="accent4">
                  <a:lumMod val="50000"/>
                </a:schemeClr>
              </a:gs>
              <a:gs pos="32130">
                <a:schemeClr val="accent4"/>
              </a:gs>
              <a:gs pos="68000">
                <a:schemeClr val="accent4">
                  <a:lumMod val="75000"/>
                </a:schemeClr>
              </a:gs>
              <a:gs pos="4000">
                <a:schemeClr val="accent4">
                  <a:lumMod val="60000"/>
                  <a:lumOff val="40000"/>
                </a:schemeClr>
              </a:gs>
            </a:gsLst>
            <a:lin ang="2700000" scaled="1"/>
          </a:gradFill>
          <a:ln>
            <a:noFill/>
          </a:ln>
          <a:effectLst/>
          <a:scene3d>
            <a:camera prst="orthographicFront">
              <a:rot lat="0" lon="20699996" rev="0"/>
            </a:camera>
            <a:lightRig rig="threePt" dir="t">
              <a:rot lat="0" lon="0" rev="17400000"/>
            </a:lightRig>
          </a:scene3d>
          <a:sp3d extrusionH="76200">
            <a:bevelT w="19050" h="6350" prst="coolSlant"/>
          </a:sp3d>
        </p:spPr>
        <p:txBody>
          <a:bodyPr rot="0" spcFirstLastPara="0" vertOverflow="overflow" horzOverflow="overflow" vert="horz" wrap="square" lIns="91438" tIns="45719" rIns="91438" bIns="45719" numCol="1" spcCol="0" rtlCol="0" fromWordArt="0" anchor="t" anchorCtr="0" forceAA="0" compatLnSpc="1">
            <a:noAutofit/>
          </a:bodyPr>
          <a:lstStyle/>
          <a:p>
            <a:endParaRPr lang="zh-CN" altLang="en-US" sz="5500" dirty="0">
              <a:latin typeface="汉真广标" panose="02010609000101010101" pitchFamily="49" charset="-122"/>
              <a:ea typeface="汉真广标" panose="02010609000101010101" pitchFamily="49" charset="-122"/>
            </a:endParaRPr>
          </a:p>
        </p:txBody>
      </p:sp>
    </p:spTree>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Layout>
</file>

<file path=ppt/slideMasters/_rels/slideMaster1.xml.rels><?xml version="1.0" encoding="UTF-8" standalone="yes"?>
<Relationships xmlns="http://schemas.openxmlformats.org/package/2006/relationships"><Relationship Id="rId8" Type="http://schemas.microsoft.com/office/2007/relationships/hdphoto" Target="../media/hdphoto1.wdp"/><Relationship Id="rId13" Type="http://schemas.microsoft.com/office/2007/relationships/hdphoto" Target="../media/hdphoto2.wdp"/><Relationship Id="rId3" Type="http://schemas.openxmlformats.org/officeDocument/2006/relationships/slideLayout" Target="../slideLayouts/slideLayout3.xml"/><Relationship Id="rId7" Type="http://schemas.openxmlformats.org/officeDocument/2006/relationships/image" Target="../media/image1.png"/><Relationship Id="rId12"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11" Type="http://schemas.openxmlformats.org/officeDocument/2006/relationships/image" Target="../media/image4.GIF"/><Relationship Id="rId5" Type="http://schemas.openxmlformats.org/officeDocument/2006/relationships/slideLayout" Target="../slideLayouts/slideLayout5.xml"/><Relationship Id="rId10"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2.png"/><Relationship Id="rId13" Type="http://schemas.openxmlformats.org/officeDocument/2006/relationships/image" Target="../media/image7.png"/><Relationship Id="rId3" Type="http://schemas.openxmlformats.org/officeDocument/2006/relationships/slideLayout" Target="../slideLayouts/slideLayout8.xml"/><Relationship Id="rId7" Type="http://schemas.microsoft.com/office/2007/relationships/hdphoto" Target="../media/hdphoto1.wdp"/><Relationship Id="rId12" Type="http://schemas.microsoft.com/office/2007/relationships/hdphoto" Target="../media/hdphoto2.wdp"/><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5.png"/><Relationship Id="rId5" Type="http://schemas.openxmlformats.org/officeDocument/2006/relationships/theme" Target="../theme/theme2.xml"/><Relationship Id="rId10" Type="http://schemas.openxmlformats.org/officeDocument/2006/relationships/image" Target="../media/image4.GIF"/><Relationship Id="rId4" Type="http://schemas.openxmlformats.org/officeDocument/2006/relationships/slideLayout" Target="../slideLayouts/slideLayout9.xml"/><Relationship Id="rId9" Type="http://schemas.openxmlformats.org/officeDocument/2006/relationships/image" Target="../media/image3.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7.xml"/><Relationship Id="rId13" Type="http://schemas.openxmlformats.org/officeDocument/2006/relationships/slideLayout" Target="../slideLayouts/slideLayout22.xml"/><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slideLayout" Target="../slideLayouts/slideLayout21.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theme" Target="../theme/theme4.xml"/><Relationship Id="rId5" Type="http://schemas.openxmlformats.org/officeDocument/2006/relationships/slideLayout" Target="../slideLayouts/slideLayout27.xml"/><Relationship Id="rId4" Type="http://schemas.openxmlformats.org/officeDocument/2006/relationships/slideLayout" Target="../slideLayouts/slideLayout26.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30.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theme" Target="../theme/theme5.xml"/><Relationship Id="rId5" Type="http://schemas.openxmlformats.org/officeDocument/2006/relationships/slideLayout" Target="../slideLayouts/slideLayout32.xml"/><Relationship Id="rId4"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7" name="图片 36"/>
          <p:cNvPicPr>
            <a:picLocks noChangeAspect="1"/>
          </p:cNvPicPr>
          <p:nvPr userDrawn="1"/>
        </p:nvPicPr>
        <p:blipFill>
          <a:blip r:embed="rId7" cstate="print">
            <a:extLst>
              <a:ext uri="{BEBA8EAE-BF5A-486C-A8C5-ECC9F3942E4B}">
                <a14:imgProps xmlns:a14="http://schemas.microsoft.com/office/drawing/2010/main">
                  <a14:imgLayer r:embed="rId8">
                    <a14:imgEffect>
                      <a14:saturation sat="400000"/>
                    </a14:imgEffect>
                  </a14:imgLayer>
                </a14:imgProps>
              </a:ext>
              <a:ext uri="{28A0092B-C50C-407E-A947-70E740481C1C}">
                <a14:useLocalDpi xmlns:a14="http://schemas.microsoft.com/office/drawing/2010/main" val="0"/>
              </a:ext>
            </a:extLst>
          </a:blip>
          <a:stretch>
            <a:fillRect/>
          </a:stretch>
        </p:blipFill>
        <p:spPr>
          <a:xfrm>
            <a:off x="-16103" y="-38498"/>
            <a:ext cx="12208104" cy="6891580"/>
          </a:xfrm>
          <a:prstGeom prst="rect">
            <a:avLst/>
          </a:prstGeom>
          <a:scene3d>
            <a:camera prst="orthographicFront"/>
            <a:lightRig rig="threePt" dir="t"/>
          </a:scene3d>
          <a:sp3d>
            <a:bevelT w="165100" prst="coolSlant"/>
          </a:sp3d>
        </p:spPr>
      </p:pic>
      <p:pic>
        <p:nvPicPr>
          <p:cNvPr id="45" name="图片 44"/>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4028" y="5357167"/>
            <a:ext cx="12192000" cy="1548368"/>
          </a:xfrm>
          <a:prstGeom prst="rect">
            <a:avLst/>
          </a:prstGeom>
        </p:spPr>
      </p:pic>
      <p:pic>
        <p:nvPicPr>
          <p:cNvPr id="47" name="图片 46"/>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8052" y="5276850"/>
            <a:ext cx="12192000" cy="1626225"/>
          </a:xfrm>
          <a:prstGeom prst="rect">
            <a:avLst/>
          </a:prstGeom>
        </p:spPr>
      </p:pic>
      <p:pic>
        <p:nvPicPr>
          <p:cNvPr id="55" name="图片 54"/>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rot="2776435" flipH="1">
            <a:off x="607043" y="231698"/>
            <a:ext cx="717325" cy="636625"/>
          </a:xfrm>
          <a:prstGeom prst="rect">
            <a:avLst/>
          </a:prstGeom>
        </p:spPr>
      </p:pic>
      <p:pic>
        <p:nvPicPr>
          <p:cNvPr id="56" name="图片 55"/>
          <p:cNvPicPr>
            <a:picLocks noChangeAspect="1"/>
          </p:cNvPicPr>
          <p:nvPr userDrawn="1"/>
        </p:nvPicPr>
        <p:blipFill>
          <a:blip r:embed="rId12" cstate="print">
            <a:extLst>
              <a:ext uri="{BEBA8EAE-BF5A-486C-A8C5-ECC9F3942E4B}">
                <a14:imgProps xmlns:a14="http://schemas.microsoft.com/office/drawing/2010/main">
                  <a14:imgLayer r:embed="rId13">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8971558" y="-10487"/>
            <a:ext cx="3222457" cy="1501993"/>
          </a:xfrm>
          <a:prstGeom prst="rect">
            <a:avLst/>
          </a:prstGeom>
        </p:spPr>
      </p:pic>
    </p:spTree>
  </p:cSld>
  <p:clrMap bg1="lt1" tx1="dk1" bg2="lt2" tx2="dk2" accent1="accent1" accent2="accent2" accent3="accent3" accent4="accent4" accent5="accent5" accent6="accent6" hlink="hlink" folHlink="folHlink"/>
  <p:sldLayoutIdLst>
    <p:sldLayoutId id="2147483650" r:id="rId1"/>
    <p:sldLayoutId id="2147483651" r:id="rId2"/>
    <p:sldLayoutId id="2147483658" r:id="rId3"/>
    <p:sldLayoutId id="2147483659" r:id="rId4"/>
    <p:sldLayoutId id="2147483660" r:id="rId5"/>
  </p:sldLayoutIdLst>
  <mc:AlternateContent xmlns:mc="http://schemas.openxmlformats.org/markup-compatibility/2006" xmlns:p14="http://schemas.microsoft.com/office/powerpoint/2010/main">
    <mc:Choice Requires="p14">
      <p:transition p14:dur="0" advTm="3000"/>
    </mc:Choice>
    <mc:Fallback xmlns="">
      <p:transition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fade">
                                      <p:cBhvr>
                                        <p:cTn id="7" dur="500"/>
                                        <p:tgtEl>
                                          <p:spTgt spid="55"/>
                                        </p:tgtEl>
                                      </p:cBhvr>
                                    </p:animEffect>
                                  </p:childTnLst>
                                </p:cTn>
                              </p:par>
                            </p:childTnLst>
                          </p:cTn>
                        </p:par>
                        <p:par>
                          <p:cTn id="8" fill="hold">
                            <p:stCondLst>
                              <p:cond delay="500"/>
                            </p:stCondLst>
                            <p:childTnLst>
                              <p:par>
                                <p:cTn id="9" presetID="47" presetClass="entr" presetSubtype="0" fill="hold" nodeType="afterEffect">
                                  <p:stCondLst>
                                    <p:cond delay="0"/>
                                  </p:stCondLst>
                                  <p:childTnLst>
                                    <p:set>
                                      <p:cBhvr>
                                        <p:cTn id="10" dur="1" fill="hold">
                                          <p:stCondLst>
                                            <p:cond delay="0"/>
                                          </p:stCondLst>
                                        </p:cTn>
                                        <p:tgtEl>
                                          <p:spTgt spid="56"/>
                                        </p:tgtEl>
                                        <p:attrNameLst>
                                          <p:attrName>style.visibility</p:attrName>
                                        </p:attrNameLst>
                                      </p:cBhvr>
                                      <p:to>
                                        <p:strVal val="visible"/>
                                      </p:to>
                                    </p:set>
                                    <p:animEffect transition="in" filter="fade">
                                      <p:cBhvr>
                                        <p:cTn id="11" dur="1000"/>
                                        <p:tgtEl>
                                          <p:spTgt spid="56"/>
                                        </p:tgtEl>
                                      </p:cBhvr>
                                    </p:animEffect>
                                    <p:anim calcmode="lin" valueType="num">
                                      <p:cBhvr>
                                        <p:cTn id="12" dur="1000" fill="hold"/>
                                        <p:tgtEl>
                                          <p:spTgt spid="56"/>
                                        </p:tgtEl>
                                        <p:attrNameLst>
                                          <p:attrName>ppt_x</p:attrName>
                                        </p:attrNameLst>
                                      </p:cBhvr>
                                      <p:tavLst>
                                        <p:tav tm="0">
                                          <p:val>
                                            <p:strVal val="#ppt_x"/>
                                          </p:val>
                                        </p:tav>
                                        <p:tav tm="100000">
                                          <p:val>
                                            <p:strVal val="#ppt_x"/>
                                          </p:val>
                                        </p:tav>
                                      </p:tavLst>
                                    </p:anim>
                                    <p:anim calcmode="lin" valueType="num">
                                      <p:cBhvr>
                                        <p:cTn id="13" dur="1000" fill="hold"/>
                                        <p:tgtEl>
                                          <p:spTgt spid="5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zh-CN"/>
      </a:defPPr>
      <a:lvl1pPr marL="0" algn="l" defTabSz="914377" rtl="0" eaLnBrk="1" latinLnBrk="0" hangingPunct="1">
        <a:defRPr sz="1900" kern="1200">
          <a:solidFill>
            <a:schemeClr val="tx1"/>
          </a:solidFill>
          <a:latin typeface="+mn-lt"/>
          <a:ea typeface="+mn-ea"/>
          <a:cs typeface="+mn-cs"/>
        </a:defRPr>
      </a:lvl1pPr>
      <a:lvl2pPr marL="457189" algn="l" defTabSz="914377" rtl="0" eaLnBrk="1" latinLnBrk="0" hangingPunct="1">
        <a:defRPr sz="1900" kern="1200">
          <a:solidFill>
            <a:schemeClr val="tx1"/>
          </a:solidFill>
          <a:latin typeface="+mn-lt"/>
          <a:ea typeface="+mn-ea"/>
          <a:cs typeface="+mn-cs"/>
        </a:defRPr>
      </a:lvl2pPr>
      <a:lvl3pPr marL="914377" algn="l" defTabSz="914377" rtl="0" eaLnBrk="1" latinLnBrk="0" hangingPunct="1">
        <a:defRPr sz="1900" kern="1200">
          <a:solidFill>
            <a:schemeClr val="tx1"/>
          </a:solidFill>
          <a:latin typeface="+mn-lt"/>
          <a:ea typeface="+mn-ea"/>
          <a:cs typeface="+mn-cs"/>
        </a:defRPr>
      </a:lvl3pPr>
      <a:lvl4pPr marL="1371566" algn="l" defTabSz="914377" rtl="0" eaLnBrk="1" latinLnBrk="0" hangingPunct="1">
        <a:defRPr sz="1900" kern="1200">
          <a:solidFill>
            <a:schemeClr val="tx1"/>
          </a:solidFill>
          <a:latin typeface="+mn-lt"/>
          <a:ea typeface="+mn-ea"/>
          <a:cs typeface="+mn-cs"/>
        </a:defRPr>
      </a:lvl4pPr>
      <a:lvl5pPr marL="1828754" algn="l" defTabSz="914377" rtl="0" eaLnBrk="1" latinLnBrk="0" hangingPunct="1">
        <a:defRPr sz="1900" kern="1200">
          <a:solidFill>
            <a:schemeClr val="tx1"/>
          </a:solidFill>
          <a:latin typeface="+mn-lt"/>
          <a:ea typeface="+mn-ea"/>
          <a:cs typeface="+mn-cs"/>
        </a:defRPr>
      </a:lvl5pPr>
      <a:lvl6pPr marL="2285943" algn="l" defTabSz="914377" rtl="0" eaLnBrk="1" latinLnBrk="0" hangingPunct="1">
        <a:defRPr sz="1900" kern="1200">
          <a:solidFill>
            <a:schemeClr val="tx1"/>
          </a:solidFill>
          <a:latin typeface="+mn-lt"/>
          <a:ea typeface="+mn-ea"/>
          <a:cs typeface="+mn-cs"/>
        </a:defRPr>
      </a:lvl6pPr>
      <a:lvl7pPr marL="2743131" algn="l" defTabSz="914377" rtl="0" eaLnBrk="1" latinLnBrk="0" hangingPunct="1">
        <a:defRPr sz="1900" kern="1200">
          <a:solidFill>
            <a:schemeClr val="tx1"/>
          </a:solidFill>
          <a:latin typeface="+mn-lt"/>
          <a:ea typeface="+mn-ea"/>
          <a:cs typeface="+mn-cs"/>
        </a:defRPr>
      </a:lvl7pPr>
      <a:lvl8pPr marL="3200320" algn="l" defTabSz="914377" rtl="0" eaLnBrk="1" latinLnBrk="0" hangingPunct="1">
        <a:defRPr sz="1900" kern="1200">
          <a:solidFill>
            <a:schemeClr val="tx1"/>
          </a:solidFill>
          <a:latin typeface="+mn-lt"/>
          <a:ea typeface="+mn-ea"/>
          <a:cs typeface="+mn-cs"/>
        </a:defRPr>
      </a:lvl8pPr>
      <a:lvl9pPr marL="3657509" algn="l" defTabSz="914377" rtl="0" eaLnBrk="1" latinLnBrk="0" hangingPunct="1">
        <a:defRPr sz="19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7" name="图片 36"/>
          <p:cNvPicPr>
            <a:picLocks noChangeAspect="1"/>
          </p:cNvPicPr>
          <p:nvPr userDrawn="1"/>
        </p:nvPicPr>
        <p:blipFill>
          <a:blip r:embed="rId6" cstate="print">
            <a:extLst>
              <a:ext uri="{BEBA8EAE-BF5A-486C-A8C5-ECC9F3942E4B}">
                <a14:imgProps xmlns:a14="http://schemas.microsoft.com/office/drawing/2010/main">
                  <a14:imgLayer r:embed="rId7">
                    <a14:imgEffect>
                      <a14:colorTemperature colorTemp="112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16103" y="-38498"/>
            <a:ext cx="12208104" cy="6891580"/>
          </a:xfrm>
          <a:prstGeom prst="rect">
            <a:avLst/>
          </a:prstGeom>
          <a:scene3d>
            <a:camera prst="orthographicFront"/>
            <a:lightRig rig="threePt" dir="t"/>
          </a:scene3d>
          <a:sp3d>
            <a:bevelT w="165100" prst="coolSlant"/>
          </a:sp3d>
        </p:spPr>
      </p:pic>
      <p:pic>
        <p:nvPicPr>
          <p:cNvPr id="45" name="图片 44"/>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4028" y="5357167"/>
            <a:ext cx="12192000" cy="1548368"/>
          </a:xfrm>
          <a:prstGeom prst="rect">
            <a:avLst/>
          </a:prstGeom>
        </p:spPr>
      </p:pic>
      <p:pic>
        <p:nvPicPr>
          <p:cNvPr id="47" name="图片 46"/>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8052" y="5276850"/>
            <a:ext cx="12192000" cy="1626225"/>
          </a:xfrm>
          <a:prstGeom prst="rect">
            <a:avLst/>
          </a:prstGeom>
        </p:spPr>
      </p:pic>
      <p:pic>
        <p:nvPicPr>
          <p:cNvPr id="55" name="图片 54"/>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rot="2776435" flipH="1">
            <a:off x="607043" y="231698"/>
            <a:ext cx="717325" cy="636625"/>
          </a:xfrm>
          <a:prstGeom prst="rect">
            <a:avLst/>
          </a:prstGeom>
        </p:spPr>
      </p:pic>
      <p:pic>
        <p:nvPicPr>
          <p:cNvPr id="56" name="图片 55"/>
          <p:cNvPicPr>
            <a:picLocks noChangeAspect="1"/>
          </p:cNvPicPr>
          <p:nvPr userDrawn="1"/>
        </p:nvPicPr>
        <p:blipFill>
          <a:blip r:embed="rId11" cstate="print">
            <a:extLst>
              <a:ext uri="{BEBA8EAE-BF5A-486C-A8C5-ECC9F3942E4B}">
                <a14:imgProps xmlns:a14="http://schemas.microsoft.com/office/drawing/2010/main">
                  <a14:imgLayer r:embed="rId12">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8971558" y="-10487"/>
            <a:ext cx="3222457" cy="1501993"/>
          </a:xfrm>
          <a:prstGeom prst="rect">
            <a:avLst/>
          </a:prstGeom>
        </p:spPr>
      </p:pic>
      <p:pic>
        <p:nvPicPr>
          <p:cNvPr id="7" name="图片 6"/>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6104" y="489195"/>
            <a:ext cx="12162893" cy="6137776"/>
          </a:xfrm>
          <a:prstGeom prst="rect">
            <a:avLst/>
          </a:prstGeom>
        </p:spPr>
      </p:pic>
    </p:spTree>
  </p:cSld>
  <p:clrMap bg1="lt1" tx1="dk1" bg2="lt2" tx2="dk2" accent1="accent1" accent2="accent2" accent3="accent3" accent4="accent4" accent5="accent5" accent6="accent6" hlink="hlink" folHlink="folHlink"/>
  <p:sldLayoutIdLst>
    <p:sldLayoutId id="2147483654" r:id="rId1"/>
    <p:sldLayoutId id="2147483655" r:id="rId2"/>
    <p:sldLayoutId id="2147483656" r:id="rId3"/>
    <p:sldLayoutId id="2147483657" r:id="rId4"/>
  </p:sldLayoutIdLst>
  <mc:AlternateContent xmlns:mc="http://schemas.openxmlformats.org/markup-compatibility/2006" xmlns:p14="http://schemas.microsoft.com/office/powerpoint/2010/main">
    <mc:Choice Requires="p14">
      <p:transition p14:dur="0" advTm="3000"/>
    </mc:Choice>
    <mc:Fallback xmlns="">
      <p:transition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fade">
                                      <p:cBhvr>
                                        <p:cTn id="7" dur="500"/>
                                        <p:tgtEl>
                                          <p:spTgt spid="55"/>
                                        </p:tgtEl>
                                      </p:cBhvr>
                                    </p:animEffect>
                                  </p:childTnLst>
                                </p:cTn>
                              </p:par>
                            </p:childTnLst>
                          </p:cTn>
                        </p:par>
                        <p:par>
                          <p:cTn id="8" fill="hold">
                            <p:stCondLst>
                              <p:cond delay="500"/>
                            </p:stCondLst>
                            <p:childTnLst>
                              <p:par>
                                <p:cTn id="9" presetID="47" presetClass="entr" presetSubtype="0" fill="hold" nodeType="afterEffect">
                                  <p:stCondLst>
                                    <p:cond delay="0"/>
                                  </p:stCondLst>
                                  <p:childTnLst>
                                    <p:set>
                                      <p:cBhvr>
                                        <p:cTn id="10" dur="1" fill="hold">
                                          <p:stCondLst>
                                            <p:cond delay="0"/>
                                          </p:stCondLst>
                                        </p:cTn>
                                        <p:tgtEl>
                                          <p:spTgt spid="56"/>
                                        </p:tgtEl>
                                        <p:attrNameLst>
                                          <p:attrName>style.visibility</p:attrName>
                                        </p:attrNameLst>
                                      </p:cBhvr>
                                      <p:to>
                                        <p:strVal val="visible"/>
                                      </p:to>
                                    </p:set>
                                    <p:animEffect transition="in" filter="fade">
                                      <p:cBhvr>
                                        <p:cTn id="11" dur="1000"/>
                                        <p:tgtEl>
                                          <p:spTgt spid="56"/>
                                        </p:tgtEl>
                                      </p:cBhvr>
                                    </p:animEffect>
                                    <p:anim calcmode="lin" valueType="num">
                                      <p:cBhvr>
                                        <p:cTn id="12" dur="1000" fill="hold"/>
                                        <p:tgtEl>
                                          <p:spTgt spid="56"/>
                                        </p:tgtEl>
                                        <p:attrNameLst>
                                          <p:attrName>ppt_x</p:attrName>
                                        </p:attrNameLst>
                                      </p:cBhvr>
                                      <p:tavLst>
                                        <p:tav tm="0">
                                          <p:val>
                                            <p:strVal val="#ppt_x"/>
                                          </p:val>
                                        </p:tav>
                                        <p:tav tm="100000">
                                          <p:val>
                                            <p:strVal val="#ppt_x"/>
                                          </p:val>
                                        </p:tav>
                                      </p:tavLst>
                                    </p:anim>
                                    <p:anim calcmode="lin" valueType="num">
                                      <p:cBhvr>
                                        <p:cTn id="13" dur="1000" fill="hold"/>
                                        <p:tgtEl>
                                          <p:spTgt spid="5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zh-CN"/>
      </a:defPPr>
      <a:lvl1pPr marL="0" algn="l" defTabSz="914377" rtl="0" eaLnBrk="1" latinLnBrk="0" hangingPunct="1">
        <a:defRPr sz="1900" kern="1200">
          <a:solidFill>
            <a:schemeClr val="tx1"/>
          </a:solidFill>
          <a:latin typeface="+mn-lt"/>
          <a:ea typeface="+mn-ea"/>
          <a:cs typeface="+mn-cs"/>
        </a:defRPr>
      </a:lvl1pPr>
      <a:lvl2pPr marL="457189" algn="l" defTabSz="914377" rtl="0" eaLnBrk="1" latinLnBrk="0" hangingPunct="1">
        <a:defRPr sz="1900" kern="1200">
          <a:solidFill>
            <a:schemeClr val="tx1"/>
          </a:solidFill>
          <a:latin typeface="+mn-lt"/>
          <a:ea typeface="+mn-ea"/>
          <a:cs typeface="+mn-cs"/>
        </a:defRPr>
      </a:lvl2pPr>
      <a:lvl3pPr marL="914377" algn="l" defTabSz="914377" rtl="0" eaLnBrk="1" latinLnBrk="0" hangingPunct="1">
        <a:defRPr sz="1900" kern="1200">
          <a:solidFill>
            <a:schemeClr val="tx1"/>
          </a:solidFill>
          <a:latin typeface="+mn-lt"/>
          <a:ea typeface="+mn-ea"/>
          <a:cs typeface="+mn-cs"/>
        </a:defRPr>
      </a:lvl3pPr>
      <a:lvl4pPr marL="1371566" algn="l" defTabSz="914377" rtl="0" eaLnBrk="1" latinLnBrk="0" hangingPunct="1">
        <a:defRPr sz="1900" kern="1200">
          <a:solidFill>
            <a:schemeClr val="tx1"/>
          </a:solidFill>
          <a:latin typeface="+mn-lt"/>
          <a:ea typeface="+mn-ea"/>
          <a:cs typeface="+mn-cs"/>
        </a:defRPr>
      </a:lvl4pPr>
      <a:lvl5pPr marL="1828754" algn="l" defTabSz="914377" rtl="0" eaLnBrk="1" latinLnBrk="0" hangingPunct="1">
        <a:defRPr sz="1900" kern="1200">
          <a:solidFill>
            <a:schemeClr val="tx1"/>
          </a:solidFill>
          <a:latin typeface="+mn-lt"/>
          <a:ea typeface="+mn-ea"/>
          <a:cs typeface="+mn-cs"/>
        </a:defRPr>
      </a:lvl5pPr>
      <a:lvl6pPr marL="2285943" algn="l" defTabSz="914377" rtl="0" eaLnBrk="1" latinLnBrk="0" hangingPunct="1">
        <a:defRPr sz="1900" kern="1200">
          <a:solidFill>
            <a:schemeClr val="tx1"/>
          </a:solidFill>
          <a:latin typeface="+mn-lt"/>
          <a:ea typeface="+mn-ea"/>
          <a:cs typeface="+mn-cs"/>
        </a:defRPr>
      </a:lvl6pPr>
      <a:lvl7pPr marL="2743131" algn="l" defTabSz="914377" rtl="0" eaLnBrk="1" latinLnBrk="0" hangingPunct="1">
        <a:defRPr sz="1900" kern="1200">
          <a:solidFill>
            <a:schemeClr val="tx1"/>
          </a:solidFill>
          <a:latin typeface="+mn-lt"/>
          <a:ea typeface="+mn-ea"/>
          <a:cs typeface="+mn-cs"/>
        </a:defRPr>
      </a:lvl7pPr>
      <a:lvl8pPr marL="3200320" algn="l" defTabSz="914377" rtl="0" eaLnBrk="1" latinLnBrk="0" hangingPunct="1">
        <a:defRPr sz="1900" kern="1200">
          <a:solidFill>
            <a:schemeClr val="tx1"/>
          </a:solidFill>
          <a:latin typeface="+mn-lt"/>
          <a:ea typeface="+mn-ea"/>
          <a:cs typeface="+mn-cs"/>
        </a:defRPr>
      </a:lvl8pPr>
      <a:lvl9pPr marL="3657509" algn="l" defTabSz="914377" rtl="0" eaLnBrk="1" latinLnBrk="0" hangingPunct="1">
        <a:defRPr sz="19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E99CE02-8616-40B2-85FF-B06E192752AB}"/>
              </a:ext>
            </a:extLst>
          </p:cNvPr>
          <p:cNvSpPr/>
          <p:nvPr userDrawn="1"/>
        </p:nvSpPr>
        <p:spPr>
          <a:xfrm>
            <a:off x="-9855" y="6678000"/>
            <a:ext cx="9405316" cy="144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en-US" dirty="0">
              <a:solidFill>
                <a:prstClr val="white"/>
              </a:solidFill>
            </a:endParaRPr>
          </a:p>
        </p:txBody>
      </p:sp>
      <p:sp>
        <p:nvSpPr>
          <p:cNvPr id="9" name="Rectangle 8">
            <a:extLst>
              <a:ext uri="{FF2B5EF4-FFF2-40B4-BE49-F238E27FC236}">
                <a16:creationId xmlns:a16="http://schemas.microsoft.com/office/drawing/2014/main" id="{FE3DF8E0-6324-45B7-8B0A-24383EF1B915}"/>
              </a:ext>
            </a:extLst>
          </p:cNvPr>
          <p:cNvSpPr/>
          <p:nvPr userDrawn="1"/>
        </p:nvSpPr>
        <p:spPr>
          <a:xfrm>
            <a:off x="7804353" y="6678000"/>
            <a:ext cx="3789833" cy="144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8" tIns="0" rIns="35999" bIns="0" rtlCol="0" anchor="b"/>
          <a:lstStyle/>
          <a:p>
            <a:pPr algn="r"/>
            <a:r>
              <a:rPr lang="en-US" sz="1100" noProof="1">
                <a:solidFill>
                  <a:prstClr val="white"/>
                </a:solidFill>
              </a:rPr>
              <a:t>Jens Martensson</a:t>
            </a:r>
          </a:p>
        </p:txBody>
      </p:sp>
      <p:sp>
        <p:nvSpPr>
          <p:cNvPr id="11" name="Rectangle 10">
            <a:extLst>
              <a:ext uri="{FF2B5EF4-FFF2-40B4-BE49-F238E27FC236}">
                <a16:creationId xmlns:a16="http://schemas.microsoft.com/office/drawing/2014/main" id="{1A9E718F-2F10-41F1-8E9F-18DD53EF065F}"/>
              </a:ext>
            </a:extLst>
          </p:cNvPr>
          <p:cNvSpPr/>
          <p:nvPr userDrawn="1"/>
        </p:nvSpPr>
        <p:spPr>
          <a:xfrm>
            <a:off x="-9856" y="6822000"/>
            <a:ext cx="12201856" cy="36000"/>
          </a:xfrm>
          <a:prstGeom prst="rect">
            <a:avLst/>
          </a:prstGeom>
          <a:gradFill>
            <a:gsLst>
              <a:gs pos="0">
                <a:schemeClr val="accent4"/>
              </a:gs>
              <a:gs pos="37000">
                <a:schemeClr val="bg1">
                  <a:lumMod val="85000"/>
                </a:schemeClr>
              </a:gs>
              <a:gs pos="100000">
                <a:schemeClr val="accent1"/>
              </a:gs>
              <a:gs pos="68000">
                <a:schemeClr val="tx1">
                  <a:lumMod val="85000"/>
                  <a:lumOff val="15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en-US" dirty="0">
              <a:solidFill>
                <a:prstClr val="white"/>
              </a:solidFill>
            </a:endParaRPr>
          </a:p>
        </p:txBody>
      </p:sp>
      <p:sp>
        <p:nvSpPr>
          <p:cNvPr id="2" name="Title Placeholder 1">
            <a:extLst>
              <a:ext uri="{FF2B5EF4-FFF2-40B4-BE49-F238E27FC236}">
                <a16:creationId xmlns:a16="http://schemas.microsoft.com/office/drawing/2014/main" id="{331581A5-A75E-41FB-A68A-70BA1AB54B28}"/>
              </a:ext>
            </a:extLst>
          </p:cNvPr>
          <p:cNvSpPr>
            <a:spLocks noGrp="1"/>
          </p:cNvSpPr>
          <p:nvPr>
            <p:ph type="title"/>
          </p:nvPr>
        </p:nvSpPr>
        <p:spPr>
          <a:xfrm>
            <a:off x="360000" y="360000"/>
            <a:ext cx="11473200" cy="540000"/>
          </a:xfrm>
          <a:prstGeom prst="rect">
            <a:avLst/>
          </a:prstGeom>
        </p:spPr>
        <p:txBody>
          <a:bodyPr vert="horz" lIns="0" tIns="0" rIns="0" bIns="0" rtlCol="0" anchor="t">
            <a:no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06BA9B02-6E3D-4037-BE18-E02B786633E9}"/>
              </a:ext>
            </a:extLst>
          </p:cNvPr>
          <p:cNvSpPr>
            <a:spLocks noGrp="1"/>
          </p:cNvSpPr>
          <p:nvPr>
            <p:ph type="body" idx="1"/>
          </p:nvPr>
        </p:nvSpPr>
        <p:spPr>
          <a:xfrm>
            <a:off x="360000" y="1260000"/>
            <a:ext cx="11473200" cy="4860000"/>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BA954C2B-6B0B-4286-BFA4-F6131386B0E3}"/>
              </a:ext>
            </a:extLst>
          </p:cNvPr>
          <p:cNvSpPr>
            <a:spLocks noGrp="1"/>
          </p:cNvSpPr>
          <p:nvPr>
            <p:ph type="ftr" sz="quarter" idx="3"/>
          </p:nvPr>
        </p:nvSpPr>
        <p:spPr>
          <a:xfrm>
            <a:off x="360001" y="6483330"/>
            <a:ext cx="2378439" cy="187367"/>
          </a:xfrm>
          <a:prstGeom prst="rect">
            <a:avLst/>
          </a:prstGeom>
          <a:gradFill>
            <a:gsLst>
              <a:gs pos="82000">
                <a:schemeClr val="bg1">
                  <a:lumMod val="95000"/>
                </a:schemeClr>
              </a:gs>
              <a:gs pos="100000">
                <a:schemeClr val="bg1">
                  <a:lumMod val="65000"/>
                </a:schemeClr>
              </a:gs>
            </a:gsLst>
            <a:lin ang="5400000" scaled="0"/>
          </a:gradFill>
        </p:spPr>
        <p:txBody>
          <a:bodyPr vert="horz" lIns="35999" tIns="0" rIns="0" bIns="0" rtlCol="0" anchor="ctr"/>
          <a:lstStyle>
            <a:lvl1pPr algn="l">
              <a:defRPr sz="1200">
                <a:solidFill>
                  <a:schemeClr val="tx1">
                    <a:lumMod val="75000"/>
                    <a:lumOff val="25000"/>
                  </a:schemeClr>
                </a:solidFill>
                <a:latin typeface="+mj-lt"/>
              </a:defRPr>
            </a:lvl1pPr>
          </a:lstStyle>
          <a:p>
            <a:r>
              <a:rPr lang="en-US">
                <a:solidFill>
                  <a:prstClr val="black">
                    <a:lumMod val="75000"/>
                    <a:lumOff val="25000"/>
                  </a:prstClr>
                </a:solidFill>
              </a:rPr>
              <a:t>Add a footer</a:t>
            </a:r>
            <a:endParaRPr lang="en-US" dirty="0">
              <a:solidFill>
                <a:prstClr val="black">
                  <a:lumMod val="75000"/>
                  <a:lumOff val="25000"/>
                </a:prstClr>
              </a:solidFill>
            </a:endParaRPr>
          </a:p>
        </p:txBody>
      </p:sp>
      <p:sp>
        <p:nvSpPr>
          <p:cNvPr id="6" name="Slide Number Placeholder 5">
            <a:extLst>
              <a:ext uri="{FF2B5EF4-FFF2-40B4-BE49-F238E27FC236}">
                <a16:creationId xmlns:a16="http://schemas.microsoft.com/office/drawing/2014/main" id="{D245D258-5720-4517-B8DE-EB5AA5C4FAE1}"/>
              </a:ext>
            </a:extLst>
          </p:cNvPr>
          <p:cNvSpPr>
            <a:spLocks noGrp="1"/>
          </p:cNvSpPr>
          <p:nvPr>
            <p:ph type="sldNum" sz="quarter" idx="4"/>
          </p:nvPr>
        </p:nvSpPr>
        <p:spPr>
          <a:xfrm>
            <a:off x="11594400" y="6678000"/>
            <a:ext cx="597600" cy="144000"/>
          </a:xfrm>
          <a:prstGeom prst="rect">
            <a:avLst/>
          </a:prstGeom>
          <a:gradFill>
            <a:gsLst>
              <a:gs pos="0">
                <a:schemeClr val="accent2">
                  <a:lumMod val="75000"/>
                  <a:shade val="30000"/>
                  <a:satMod val="115000"/>
                </a:schemeClr>
              </a:gs>
              <a:gs pos="47000">
                <a:schemeClr val="accent2">
                  <a:lumMod val="75000"/>
                  <a:shade val="67500"/>
                  <a:satMod val="115000"/>
                </a:schemeClr>
              </a:gs>
              <a:gs pos="100000">
                <a:schemeClr val="accent1"/>
              </a:gs>
            </a:gsLst>
            <a:lin ang="10800000" scaled="0"/>
          </a:gradFill>
        </p:spPr>
        <p:txBody>
          <a:bodyPr vert="horz" lIns="0" tIns="0" rIns="71998" bIns="0" rtlCol="0" anchor="ctr"/>
          <a:lstStyle>
            <a:lvl1pPr algn="r">
              <a:defRPr sz="1200">
                <a:solidFill>
                  <a:schemeClr val="bg1"/>
                </a:solidFill>
                <a:latin typeface="+mj-lt"/>
              </a:defRPr>
            </a:lvl1pPr>
          </a:lstStyle>
          <a:p>
            <a:fld id="{058DB212-BFA2-403F-85EF-DFD3FF6D973A}"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547381347"/>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711" r:id="rId13"/>
  </p:sldLayoutIdLst>
  <mc:AlternateContent xmlns:mc="http://schemas.openxmlformats.org/markup-compatibility/2006" xmlns:p14="http://schemas.microsoft.com/office/powerpoint/2010/main">
    <mc:Choice Requires="p14">
      <p:transition spd="slow" advClick="0" advTm="5000">
        <p14:prism/>
      </p:transition>
    </mc:Choice>
    <mc:Fallback xmlns="">
      <p:transition spd="slow" advClick="0" advTm="5000">
        <p:fade/>
      </p:transition>
    </mc:Fallback>
  </mc:AlternateContent>
  <p:hf hdr="0" ftr="0" dt="0"/>
  <p:txStyles>
    <p:titleStyle>
      <a:lvl1pPr algn="l" defTabSz="914377" rtl="0" eaLnBrk="1" latinLnBrk="0" hangingPunct="1">
        <a:lnSpc>
          <a:spcPct val="90000"/>
        </a:lnSpc>
        <a:spcBef>
          <a:spcPct val="0"/>
        </a:spcBef>
        <a:buNone/>
        <a:defRPr sz="3200" kern="1200">
          <a:solidFill>
            <a:schemeClr val="tx1">
              <a:lumMod val="75000"/>
              <a:lumOff val="25000"/>
            </a:schemeClr>
          </a:solidFill>
          <a:latin typeface="+mj-lt"/>
          <a:ea typeface="+mj-ea"/>
          <a:cs typeface="+mj-cs"/>
        </a:defRPr>
      </a:lvl1pPr>
    </p:titleStyle>
    <p:bodyStyle>
      <a:lvl1pPr marL="263519" indent="-263519" algn="l" defTabSz="914377" rtl="0" eaLnBrk="1" latinLnBrk="0" hangingPunct="1">
        <a:lnSpc>
          <a:spcPct val="90000"/>
        </a:lnSpc>
        <a:spcBef>
          <a:spcPts val="1000"/>
        </a:spcBef>
        <a:buFont typeface="Arial" panose="020B0604020202020204" pitchFamily="34" charset="0"/>
        <a:buChar char="•"/>
        <a:defRPr sz="1900" kern="1200">
          <a:solidFill>
            <a:schemeClr val="tx1">
              <a:lumMod val="75000"/>
              <a:lumOff val="25000"/>
            </a:schemeClr>
          </a:solidFill>
          <a:latin typeface="+mj-lt"/>
          <a:ea typeface="+mn-ea"/>
          <a:cs typeface="+mn-cs"/>
        </a:defRPr>
      </a:lvl1pPr>
      <a:lvl2pPr marL="536561" indent="-273044" algn="l" defTabSz="914377"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j-lt"/>
          <a:ea typeface="+mn-ea"/>
          <a:cs typeface="+mn-cs"/>
        </a:defRPr>
      </a:lvl2pPr>
      <a:lvl3pPr marL="811193" indent="-274632" algn="l" defTabSz="914377" rtl="0" eaLnBrk="1" latinLnBrk="0" hangingPunct="1">
        <a:lnSpc>
          <a:spcPct val="90000"/>
        </a:lnSpc>
        <a:spcBef>
          <a:spcPts val="500"/>
        </a:spcBef>
        <a:buFont typeface="Arial" panose="020B0604020202020204" pitchFamily="34" charset="0"/>
        <a:buChar char="•"/>
        <a:defRPr sz="1500" kern="1200">
          <a:solidFill>
            <a:schemeClr val="tx1">
              <a:lumMod val="75000"/>
              <a:lumOff val="25000"/>
            </a:schemeClr>
          </a:solidFill>
          <a:latin typeface="+mj-lt"/>
          <a:ea typeface="+mn-ea"/>
          <a:cs typeface="+mn-cs"/>
        </a:defRPr>
      </a:lvl3pPr>
      <a:lvl4pPr marL="1074712" indent="-263519" algn="l" defTabSz="914377" rtl="0" eaLnBrk="1" latinLnBrk="0" hangingPunct="1">
        <a:lnSpc>
          <a:spcPct val="90000"/>
        </a:lnSpc>
        <a:spcBef>
          <a:spcPts val="500"/>
        </a:spcBef>
        <a:buFont typeface="Arial" panose="020B0604020202020204" pitchFamily="34" charset="0"/>
        <a:buChar char="•"/>
        <a:defRPr sz="1500" kern="1200">
          <a:solidFill>
            <a:schemeClr val="tx1">
              <a:lumMod val="75000"/>
              <a:lumOff val="25000"/>
            </a:schemeClr>
          </a:solidFill>
          <a:latin typeface="+mj-lt"/>
          <a:ea typeface="+mn-ea"/>
          <a:cs typeface="+mn-cs"/>
        </a:defRPr>
      </a:lvl4pPr>
      <a:lvl5pPr marL="1347754" indent="-273044" algn="l" defTabSz="914377" rtl="0" eaLnBrk="1" latinLnBrk="0" hangingPunct="1">
        <a:lnSpc>
          <a:spcPct val="90000"/>
        </a:lnSpc>
        <a:spcBef>
          <a:spcPts val="500"/>
        </a:spcBef>
        <a:buFont typeface="Arial" panose="020B0604020202020204" pitchFamily="34" charset="0"/>
        <a:buChar char="•"/>
        <a:defRPr sz="1500" kern="1200">
          <a:solidFill>
            <a:schemeClr val="tx1">
              <a:lumMod val="75000"/>
              <a:lumOff val="25000"/>
            </a:schemeClr>
          </a:solidFill>
          <a:latin typeface="+mj-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en-US"/>
      </a:defPPr>
      <a:lvl1pPr marL="0" algn="l" defTabSz="914377" rtl="0" eaLnBrk="1" latinLnBrk="0" hangingPunct="1">
        <a:defRPr sz="1900" kern="1200">
          <a:solidFill>
            <a:schemeClr val="tx1"/>
          </a:solidFill>
          <a:latin typeface="+mn-lt"/>
          <a:ea typeface="+mn-ea"/>
          <a:cs typeface="+mn-cs"/>
        </a:defRPr>
      </a:lvl1pPr>
      <a:lvl2pPr marL="457189" algn="l" defTabSz="914377" rtl="0" eaLnBrk="1" latinLnBrk="0" hangingPunct="1">
        <a:defRPr sz="1900" kern="1200">
          <a:solidFill>
            <a:schemeClr val="tx1"/>
          </a:solidFill>
          <a:latin typeface="+mn-lt"/>
          <a:ea typeface="+mn-ea"/>
          <a:cs typeface="+mn-cs"/>
        </a:defRPr>
      </a:lvl2pPr>
      <a:lvl3pPr marL="914377" algn="l" defTabSz="914377" rtl="0" eaLnBrk="1" latinLnBrk="0" hangingPunct="1">
        <a:defRPr sz="1900" kern="1200">
          <a:solidFill>
            <a:schemeClr val="tx1"/>
          </a:solidFill>
          <a:latin typeface="+mn-lt"/>
          <a:ea typeface="+mn-ea"/>
          <a:cs typeface="+mn-cs"/>
        </a:defRPr>
      </a:lvl3pPr>
      <a:lvl4pPr marL="1371566" algn="l" defTabSz="914377" rtl="0" eaLnBrk="1" latinLnBrk="0" hangingPunct="1">
        <a:defRPr sz="1900" kern="1200">
          <a:solidFill>
            <a:schemeClr val="tx1"/>
          </a:solidFill>
          <a:latin typeface="+mn-lt"/>
          <a:ea typeface="+mn-ea"/>
          <a:cs typeface="+mn-cs"/>
        </a:defRPr>
      </a:lvl4pPr>
      <a:lvl5pPr marL="1828754" algn="l" defTabSz="914377" rtl="0" eaLnBrk="1" latinLnBrk="0" hangingPunct="1">
        <a:defRPr sz="1900" kern="1200">
          <a:solidFill>
            <a:schemeClr val="tx1"/>
          </a:solidFill>
          <a:latin typeface="+mn-lt"/>
          <a:ea typeface="+mn-ea"/>
          <a:cs typeface="+mn-cs"/>
        </a:defRPr>
      </a:lvl5pPr>
      <a:lvl6pPr marL="2285943" algn="l" defTabSz="914377" rtl="0" eaLnBrk="1" latinLnBrk="0" hangingPunct="1">
        <a:defRPr sz="1900" kern="1200">
          <a:solidFill>
            <a:schemeClr val="tx1"/>
          </a:solidFill>
          <a:latin typeface="+mn-lt"/>
          <a:ea typeface="+mn-ea"/>
          <a:cs typeface="+mn-cs"/>
        </a:defRPr>
      </a:lvl6pPr>
      <a:lvl7pPr marL="2743131" algn="l" defTabSz="914377" rtl="0" eaLnBrk="1" latinLnBrk="0" hangingPunct="1">
        <a:defRPr sz="1900" kern="1200">
          <a:solidFill>
            <a:schemeClr val="tx1"/>
          </a:solidFill>
          <a:latin typeface="+mn-lt"/>
          <a:ea typeface="+mn-ea"/>
          <a:cs typeface="+mn-cs"/>
        </a:defRPr>
      </a:lvl7pPr>
      <a:lvl8pPr marL="3200320" algn="l" defTabSz="914377" rtl="0" eaLnBrk="1" latinLnBrk="0" hangingPunct="1">
        <a:defRPr sz="1900" kern="1200">
          <a:solidFill>
            <a:schemeClr val="tx1"/>
          </a:solidFill>
          <a:latin typeface="+mn-lt"/>
          <a:ea typeface="+mn-ea"/>
          <a:cs typeface="+mn-cs"/>
        </a:defRPr>
      </a:lvl8pPr>
      <a:lvl9pPr marL="3657509" algn="l" defTabSz="914377" rtl="0" eaLnBrk="1" latinLnBrk="0" hangingPunct="1">
        <a:defRPr sz="19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914500" y="1212067"/>
            <a:ext cx="7034000" cy="854800"/>
          </a:xfrm>
          <a:prstGeom prst="rect">
            <a:avLst/>
          </a:prstGeom>
          <a:noFill/>
          <a:ln>
            <a:noFill/>
          </a:ln>
        </p:spPr>
        <p:txBody>
          <a:bodyPr spcFirstLastPara="1" wrap="square" lIns="121894" tIns="121894" rIns="121894" bIns="121894" anchor="b" anchorCtr="0">
            <a:noAutofit/>
          </a:bodyPr>
          <a:lstStyle>
            <a:lvl1pPr lvl="0">
              <a:spcBef>
                <a:spcPts val="0"/>
              </a:spcBef>
              <a:spcAft>
                <a:spcPts val="0"/>
              </a:spcAft>
              <a:buClr>
                <a:srgbClr val="617A86"/>
              </a:buClr>
              <a:buSzPts val="1800"/>
              <a:buFont typeface="Nixie One"/>
              <a:buNone/>
              <a:defRPr sz="1800">
                <a:solidFill>
                  <a:srgbClr val="617A86"/>
                </a:solidFill>
                <a:latin typeface="Nixie One"/>
                <a:ea typeface="Nixie One"/>
                <a:cs typeface="Nixie One"/>
                <a:sym typeface="Nixie One"/>
              </a:defRPr>
            </a:lvl1pPr>
            <a:lvl2pPr lvl="1">
              <a:spcBef>
                <a:spcPts val="0"/>
              </a:spcBef>
              <a:spcAft>
                <a:spcPts val="0"/>
              </a:spcAft>
              <a:buClr>
                <a:srgbClr val="617A86"/>
              </a:buClr>
              <a:buSzPts val="1800"/>
              <a:buFont typeface="Nixie One"/>
              <a:buNone/>
              <a:defRPr sz="1800">
                <a:solidFill>
                  <a:srgbClr val="617A86"/>
                </a:solidFill>
                <a:latin typeface="Nixie One"/>
                <a:ea typeface="Nixie One"/>
                <a:cs typeface="Nixie One"/>
                <a:sym typeface="Nixie One"/>
              </a:defRPr>
            </a:lvl2pPr>
            <a:lvl3pPr lvl="2">
              <a:spcBef>
                <a:spcPts val="0"/>
              </a:spcBef>
              <a:spcAft>
                <a:spcPts val="0"/>
              </a:spcAft>
              <a:buClr>
                <a:srgbClr val="617A86"/>
              </a:buClr>
              <a:buSzPts val="1800"/>
              <a:buFont typeface="Nixie One"/>
              <a:buNone/>
              <a:defRPr sz="1800">
                <a:solidFill>
                  <a:srgbClr val="617A86"/>
                </a:solidFill>
                <a:latin typeface="Nixie One"/>
                <a:ea typeface="Nixie One"/>
                <a:cs typeface="Nixie One"/>
                <a:sym typeface="Nixie One"/>
              </a:defRPr>
            </a:lvl3pPr>
            <a:lvl4pPr lvl="3">
              <a:spcBef>
                <a:spcPts val="0"/>
              </a:spcBef>
              <a:spcAft>
                <a:spcPts val="0"/>
              </a:spcAft>
              <a:buClr>
                <a:srgbClr val="617A86"/>
              </a:buClr>
              <a:buSzPts val="1800"/>
              <a:buFont typeface="Nixie One"/>
              <a:buNone/>
              <a:defRPr sz="1800">
                <a:solidFill>
                  <a:srgbClr val="617A86"/>
                </a:solidFill>
                <a:latin typeface="Nixie One"/>
                <a:ea typeface="Nixie One"/>
                <a:cs typeface="Nixie One"/>
                <a:sym typeface="Nixie One"/>
              </a:defRPr>
            </a:lvl4pPr>
            <a:lvl5pPr lvl="4">
              <a:spcBef>
                <a:spcPts val="0"/>
              </a:spcBef>
              <a:spcAft>
                <a:spcPts val="0"/>
              </a:spcAft>
              <a:buClr>
                <a:srgbClr val="617A86"/>
              </a:buClr>
              <a:buSzPts val="1800"/>
              <a:buFont typeface="Nixie One"/>
              <a:buNone/>
              <a:defRPr sz="1800">
                <a:solidFill>
                  <a:srgbClr val="617A86"/>
                </a:solidFill>
                <a:latin typeface="Nixie One"/>
                <a:ea typeface="Nixie One"/>
                <a:cs typeface="Nixie One"/>
                <a:sym typeface="Nixie One"/>
              </a:defRPr>
            </a:lvl5pPr>
            <a:lvl6pPr lvl="5">
              <a:spcBef>
                <a:spcPts val="0"/>
              </a:spcBef>
              <a:spcAft>
                <a:spcPts val="0"/>
              </a:spcAft>
              <a:buClr>
                <a:srgbClr val="617A86"/>
              </a:buClr>
              <a:buSzPts val="1800"/>
              <a:buFont typeface="Nixie One"/>
              <a:buNone/>
              <a:defRPr sz="1800">
                <a:solidFill>
                  <a:srgbClr val="617A86"/>
                </a:solidFill>
                <a:latin typeface="Nixie One"/>
                <a:ea typeface="Nixie One"/>
                <a:cs typeface="Nixie One"/>
                <a:sym typeface="Nixie One"/>
              </a:defRPr>
            </a:lvl6pPr>
            <a:lvl7pPr lvl="6">
              <a:spcBef>
                <a:spcPts val="0"/>
              </a:spcBef>
              <a:spcAft>
                <a:spcPts val="0"/>
              </a:spcAft>
              <a:buClr>
                <a:srgbClr val="617A86"/>
              </a:buClr>
              <a:buSzPts val="1800"/>
              <a:buFont typeface="Nixie One"/>
              <a:buNone/>
              <a:defRPr sz="1800">
                <a:solidFill>
                  <a:srgbClr val="617A86"/>
                </a:solidFill>
                <a:latin typeface="Nixie One"/>
                <a:ea typeface="Nixie One"/>
                <a:cs typeface="Nixie One"/>
                <a:sym typeface="Nixie One"/>
              </a:defRPr>
            </a:lvl7pPr>
            <a:lvl8pPr lvl="7">
              <a:spcBef>
                <a:spcPts val="0"/>
              </a:spcBef>
              <a:spcAft>
                <a:spcPts val="0"/>
              </a:spcAft>
              <a:buClr>
                <a:srgbClr val="617A86"/>
              </a:buClr>
              <a:buSzPts val="1800"/>
              <a:buFont typeface="Nixie One"/>
              <a:buNone/>
              <a:defRPr sz="1800">
                <a:solidFill>
                  <a:srgbClr val="617A86"/>
                </a:solidFill>
                <a:latin typeface="Nixie One"/>
                <a:ea typeface="Nixie One"/>
                <a:cs typeface="Nixie One"/>
                <a:sym typeface="Nixie One"/>
              </a:defRPr>
            </a:lvl8pPr>
            <a:lvl9pPr lvl="8">
              <a:spcBef>
                <a:spcPts val="0"/>
              </a:spcBef>
              <a:spcAft>
                <a:spcPts val="0"/>
              </a:spcAft>
              <a:buClr>
                <a:srgbClr val="617A86"/>
              </a:buClr>
              <a:buSzPts val="1800"/>
              <a:buFont typeface="Nixie One"/>
              <a:buNone/>
              <a:defRPr sz="1800">
                <a:solidFill>
                  <a:srgbClr val="617A86"/>
                </a:solidFill>
                <a:latin typeface="Nixie One"/>
                <a:ea typeface="Nixie One"/>
                <a:cs typeface="Nixie One"/>
                <a:sym typeface="Nixie One"/>
              </a:defRPr>
            </a:lvl9pPr>
          </a:lstStyle>
          <a:p>
            <a:endParaRPr/>
          </a:p>
        </p:txBody>
      </p:sp>
      <p:sp>
        <p:nvSpPr>
          <p:cNvPr id="7" name="Google Shape;7;p1"/>
          <p:cNvSpPr txBox="1">
            <a:spLocks noGrp="1"/>
          </p:cNvSpPr>
          <p:nvPr>
            <p:ph type="body" idx="1"/>
          </p:nvPr>
        </p:nvSpPr>
        <p:spPr>
          <a:xfrm>
            <a:off x="3914500" y="2034344"/>
            <a:ext cx="7034000" cy="3714800"/>
          </a:xfrm>
          <a:prstGeom prst="rect">
            <a:avLst/>
          </a:prstGeom>
          <a:noFill/>
          <a:ln>
            <a:noFill/>
          </a:ln>
        </p:spPr>
        <p:txBody>
          <a:bodyPr spcFirstLastPara="1" wrap="square" lIns="121894" tIns="121894" rIns="121894" bIns="121894" anchor="t" anchorCtr="0">
            <a:noAutofit/>
          </a:bodyPr>
          <a:lstStyle>
            <a:lvl1pPr marL="457200" lvl="0" indent="-381000">
              <a:spcBef>
                <a:spcPts val="600"/>
              </a:spcBef>
              <a:spcAft>
                <a:spcPts val="0"/>
              </a:spcAft>
              <a:buClr>
                <a:srgbClr val="A1BECC"/>
              </a:buClr>
              <a:buSzPts val="2400"/>
              <a:buFont typeface="Varela Round"/>
              <a:buChar char="◎"/>
              <a:defRPr sz="2400">
                <a:solidFill>
                  <a:srgbClr val="617A86"/>
                </a:solidFill>
                <a:latin typeface="Varela Round"/>
                <a:ea typeface="Varela Round"/>
                <a:cs typeface="Varela Round"/>
                <a:sym typeface="Varela Round"/>
              </a:defRPr>
            </a:lvl1pPr>
            <a:lvl2pPr marL="914400" lvl="1" indent="-381000">
              <a:spcBef>
                <a:spcPts val="0"/>
              </a:spcBef>
              <a:spcAft>
                <a:spcPts val="0"/>
              </a:spcAft>
              <a:buClr>
                <a:srgbClr val="A1BECC"/>
              </a:buClr>
              <a:buSzPts val="2400"/>
              <a:buFont typeface="Varela Round"/>
              <a:buChar char="◉"/>
              <a:defRPr sz="2400">
                <a:solidFill>
                  <a:srgbClr val="617A86"/>
                </a:solidFill>
                <a:latin typeface="Varela Round"/>
                <a:ea typeface="Varela Round"/>
                <a:cs typeface="Varela Round"/>
                <a:sym typeface="Varela Round"/>
              </a:defRPr>
            </a:lvl2pPr>
            <a:lvl3pPr marL="1371600" lvl="2" indent="-381000">
              <a:spcBef>
                <a:spcPts val="0"/>
              </a:spcBef>
              <a:spcAft>
                <a:spcPts val="0"/>
              </a:spcAft>
              <a:buClr>
                <a:srgbClr val="A1BECC"/>
              </a:buClr>
              <a:buSzPts val="2400"/>
              <a:buFont typeface="Varela Round"/>
              <a:buChar char="￮"/>
              <a:defRPr sz="2400">
                <a:solidFill>
                  <a:srgbClr val="617A86"/>
                </a:solidFill>
                <a:latin typeface="Varela Round"/>
                <a:ea typeface="Varela Round"/>
                <a:cs typeface="Varela Round"/>
                <a:sym typeface="Varela Round"/>
              </a:defRPr>
            </a:lvl3pPr>
            <a:lvl4pPr marL="1828800" lvl="3" indent="-381000">
              <a:spcBef>
                <a:spcPts val="0"/>
              </a:spcBef>
              <a:spcAft>
                <a:spcPts val="0"/>
              </a:spcAft>
              <a:buClr>
                <a:srgbClr val="A1BECC"/>
              </a:buClr>
              <a:buSzPts val="2400"/>
              <a:buFont typeface="Varela Round"/>
              <a:buChar char="●"/>
              <a:defRPr sz="2400">
                <a:solidFill>
                  <a:srgbClr val="617A86"/>
                </a:solidFill>
                <a:latin typeface="Varela Round"/>
                <a:ea typeface="Varela Round"/>
                <a:cs typeface="Varela Round"/>
                <a:sym typeface="Varela Round"/>
              </a:defRPr>
            </a:lvl4pPr>
            <a:lvl5pPr marL="2286000" lvl="4" indent="-381000">
              <a:spcBef>
                <a:spcPts val="0"/>
              </a:spcBef>
              <a:spcAft>
                <a:spcPts val="0"/>
              </a:spcAft>
              <a:buClr>
                <a:srgbClr val="A1BECC"/>
              </a:buClr>
              <a:buSzPts val="2400"/>
              <a:buFont typeface="Varela Round"/>
              <a:buChar char="○"/>
              <a:defRPr sz="2400">
                <a:solidFill>
                  <a:srgbClr val="617A86"/>
                </a:solidFill>
                <a:latin typeface="Varela Round"/>
                <a:ea typeface="Varela Round"/>
                <a:cs typeface="Varela Round"/>
                <a:sym typeface="Varela Round"/>
              </a:defRPr>
            </a:lvl5pPr>
            <a:lvl6pPr marL="2743200" lvl="5" indent="-381000">
              <a:spcBef>
                <a:spcPts val="0"/>
              </a:spcBef>
              <a:spcAft>
                <a:spcPts val="0"/>
              </a:spcAft>
              <a:buClr>
                <a:srgbClr val="A1BECC"/>
              </a:buClr>
              <a:buSzPts val="2400"/>
              <a:buFont typeface="Varela Round"/>
              <a:buChar char="■"/>
              <a:defRPr sz="2400">
                <a:solidFill>
                  <a:srgbClr val="617A86"/>
                </a:solidFill>
                <a:latin typeface="Varela Round"/>
                <a:ea typeface="Varela Round"/>
                <a:cs typeface="Varela Round"/>
                <a:sym typeface="Varela Round"/>
              </a:defRPr>
            </a:lvl6pPr>
            <a:lvl7pPr marL="3200400" lvl="6" indent="-381000">
              <a:spcBef>
                <a:spcPts val="0"/>
              </a:spcBef>
              <a:spcAft>
                <a:spcPts val="0"/>
              </a:spcAft>
              <a:buClr>
                <a:srgbClr val="A1BECC"/>
              </a:buClr>
              <a:buSzPts val="2400"/>
              <a:buFont typeface="Varela Round"/>
              <a:buChar char="●"/>
              <a:defRPr sz="2400">
                <a:solidFill>
                  <a:srgbClr val="617A86"/>
                </a:solidFill>
                <a:latin typeface="Varela Round"/>
                <a:ea typeface="Varela Round"/>
                <a:cs typeface="Varela Round"/>
                <a:sym typeface="Varela Round"/>
              </a:defRPr>
            </a:lvl7pPr>
            <a:lvl8pPr marL="3657600" lvl="7" indent="-381000">
              <a:spcBef>
                <a:spcPts val="0"/>
              </a:spcBef>
              <a:spcAft>
                <a:spcPts val="0"/>
              </a:spcAft>
              <a:buClr>
                <a:srgbClr val="A1BECC"/>
              </a:buClr>
              <a:buSzPts val="2400"/>
              <a:buFont typeface="Varela Round"/>
              <a:buChar char="○"/>
              <a:defRPr sz="2400">
                <a:solidFill>
                  <a:srgbClr val="617A86"/>
                </a:solidFill>
                <a:latin typeface="Varela Round"/>
                <a:ea typeface="Varela Round"/>
                <a:cs typeface="Varela Round"/>
                <a:sym typeface="Varela Round"/>
              </a:defRPr>
            </a:lvl8pPr>
            <a:lvl9pPr marL="4114800" lvl="8" indent="-381000">
              <a:spcBef>
                <a:spcPts val="0"/>
              </a:spcBef>
              <a:spcAft>
                <a:spcPts val="0"/>
              </a:spcAft>
              <a:buClr>
                <a:srgbClr val="A1BECC"/>
              </a:buClr>
              <a:buSzPts val="2400"/>
              <a:buFont typeface="Varela Round"/>
              <a:buChar char="■"/>
              <a:defRPr sz="2400">
                <a:solidFill>
                  <a:srgbClr val="617A86"/>
                </a:solidFill>
                <a:latin typeface="Varela Round"/>
                <a:ea typeface="Varela Round"/>
                <a:cs typeface="Varela Round"/>
                <a:sym typeface="Varela Round"/>
              </a:defRPr>
            </a:lvl9pPr>
          </a:lstStyle>
          <a:p>
            <a:endParaRPr/>
          </a:p>
        </p:txBody>
      </p:sp>
      <p:sp>
        <p:nvSpPr>
          <p:cNvPr id="8" name="Google Shape;8;p1"/>
          <p:cNvSpPr txBox="1">
            <a:spLocks noGrp="1"/>
          </p:cNvSpPr>
          <p:nvPr>
            <p:ph type="sldNum" idx="12"/>
          </p:nvPr>
        </p:nvSpPr>
        <p:spPr>
          <a:xfrm>
            <a:off x="11514167" y="6335500"/>
            <a:ext cx="626400" cy="522000"/>
          </a:xfrm>
          <a:prstGeom prst="rect">
            <a:avLst/>
          </a:prstGeom>
          <a:noFill/>
          <a:ln>
            <a:noFill/>
          </a:ln>
        </p:spPr>
        <p:txBody>
          <a:bodyPr spcFirstLastPara="1" wrap="square" lIns="121894" tIns="121894" rIns="121894" bIns="121894" anchor="t" anchorCtr="0">
            <a:noAutofit/>
          </a:bodyPr>
          <a:lstStyle>
            <a:lvl1pPr lvl="0" algn="r">
              <a:buNone/>
              <a:defRPr sz="1600">
                <a:solidFill>
                  <a:srgbClr val="A1BECC"/>
                </a:solidFill>
                <a:latin typeface="Nixie One"/>
                <a:ea typeface="Nixie One"/>
                <a:cs typeface="Nixie One"/>
                <a:sym typeface="Nixie One"/>
              </a:defRPr>
            </a:lvl1pPr>
            <a:lvl2pPr lvl="1" algn="r">
              <a:buNone/>
              <a:defRPr sz="1600">
                <a:solidFill>
                  <a:srgbClr val="A1BECC"/>
                </a:solidFill>
                <a:latin typeface="Nixie One"/>
                <a:ea typeface="Nixie One"/>
                <a:cs typeface="Nixie One"/>
                <a:sym typeface="Nixie One"/>
              </a:defRPr>
            </a:lvl2pPr>
            <a:lvl3pPr lvl="2" algn="r">
              <a:buNone/>
              <a:defRPr sz="1600">
                <a:solidFill>
                  <a:srgbClr val="A1BECC"/>
                </a:solidFill>
                <a:latin typeface="Nixie One"/>
                <a:ea typeface="Nixie One"/>
                <a:cs typeface="Nixie One"/>
                <a:sym typeface="Nixie One"/>
              </a:defRPr>
            </a:lvl3pPr>
            <a:lvl4pPr lvl="3" algn="r">
              <a:buNone/>
              <a:defRPr sz="1600">
                <a:solidFill>
                  <a:srgbClr val="A1BECC"/>
                </a:solidFill>
                <a:latin typeface="Nixie One"/>
                <a:ea typeface="Nixie One"/>
                <a:cs typeface="Nixie One"/>
                <a:sym typeface="Nixie One"/>
              </a:defRPr>
            </a:lvl4pPr>
            <a:lvl5pPr lvl="4" algn="r">
              <a:buNone/>
              <a:defRPr sz="1600">
                <a:solidFill>
                  <a:srgbClr val="A1BECC"/>
                </a:solidFill>
                <a:latin typeface="Nixie One"/>
                <a:ea typeface="Nixie One"/>
                <a:cs typeface="Nixie One"/>
                <a:sym typeface="Nixie One"/>
              </a:defRPr>
            </a:lvl5pPr>
            <a:lvl6pPr lvl="5" algn="r">
              <a:buNone/>
              <a:defRPr sz="1600">
                <a:solidFill>
                  <a:srgbClr val="A1BECC"/>
                </a:solidFill>
                <a:latin typeface="Nixie One"/>
                <a:ea typeface="Nixie One"/>
                <a:cs typeface="Nixie One"/>
                <a:sym typeface="Nixie One"/>
              </a:defRPr>
            </a:lvl6pPr>
            <a:lvl7pPr lvl="6" algn="r">
              <a:buNone/>
              <a:defRPr sz="1600">
                <a:solidFill>
                  <a:srgbClr val="A1BECC"/>
                </a:solidFill>
                <a:latin typeface="Nixie One"/>
                <a:ea typeface="Nixie One"/>
                <a:cs typeface="Nixie One"/>
                <a:sym typeface="Nixie One"/>
              </a:defRPr>
            </a:lvl7pPr>
            <a:lvl8pPr lvl="7" algn="r">
              <a:buNone/>
              <a:defRPr sz="1600">
                <a:solidFill>
                  <a:srgbClr val="A1BECC"/>
                </a:solidFill>
                <a:latin typeface="Nixie One"/>
                <a:ea typeface="Nixie One"/>
                <a:cs typeface="Nixie One"/>
                <a:sym typeface="Nixie One"/>
              </a:defRPr>
            </a:lvl8pPr>
            <a:lvl9pPr lvl="8" algn="r">
              <a:buNone/>
              <a:defRPr sz="1600">
                <a:solidFill>
                  <a:srgbClr val="A1BECC"/>
                </a:solidFill>
                <a:latin typeface="Nixie One"/>
                <a:ea typeface="Nixie One"/>
                <a:cs typeface="Nixie One"/>
                <a:sym typeface="Nixie One"/>
              </a:defRPr>
            </a:lvl9pPr>
          </a:lstStyle>
          <a:p>
            <a:pPr>
              <a:buClr>
                <a:srgbClr val="000000"/>
              </a:buClr>
              <a:buFont typeface="Arial"/>
              <a:buNone/>
            </a:pPr>
            <a:fld id="{00000000-1234-1234-1234-123412341234}" type="slidenum">
              <a:rPr lang="en" kern="0" smtClean="0"/>
              <a:pPr>
                <a:buClr>
                  <a:srgbClr val="000000"/>
                </a:buClr>
                <a:buFont typeface="Arial"/>
                <a:buNone/>
              </a:pPr>
              <a:t>‹#›</a:t>
            </a:fld>
            <a:endParaRPr lang="en" kern="0"/>
          </a:p>
        </p:txBody>
      </p:sp>
    </p:spTree>
    <p:extLst>
      <p:ext uri="{BB962C8B-B14F-4D97-AF65-F5344CB8AC3E}">
        <p14:creationId xmlns:p14="http://schemas.microsoft.com/office/powerpoint/2010/main" val="2653108165"/>
      </p:ext>
    </p:extLst>
  </p:cSld>
  <p:clrMap bg1="lt1" tx1="dk1" bg2="dk2" tx2="lt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914500" y="1212067"/>
            <a:ext cx="7034000" cy="854800"/>
          </a:xfrm>
          <a:prstGeom prst="rect">
            <a:avLst/>
          </a:prstGeom>
          <a:noFill/>
          <a:ln>
            <a:noFill/>
          </a:ln>
        </p:spPr>
        <p:txBody>
          <a:bodyPr spcFirstLastPara="1" wrap="square" lIns="121897" tIns="121897" rIns="121897" bIns="121897" anchor="b" anchorCtr="0">
            <a:noAutofit/>
          </a:bodyPr>
          <a:lstStyle>
            <a:lvl1pPr lvl="0">
              <a:spcBef>
                <a:spcPts val="0"/>
              </a:spcBef>
              <a:spcAft>
                <a:spcPts val="0"/>
              </a:spcAft>
              <a:buClr>
                <a:srgbClr val="617A86"/>
              </a:buClr>
              <a:buSzPts val="1800"/>
              <a:buFont typeface="Nixie One"/>
              <a:buNone/>
              <a:defRPr sz="1800">
                <a:solidFill>
                  <a:srgbClr val="617A86"/>
                </a:solidFill>
                <a:latin typeface="Nixie One"/>
                <a:ea typeface="Nixie One"/>
                <a:cs typeface="Nixie One"/>
                <a:sym typeface="Nixie One"/>
              </a:defRPr>
            </a:lvl1pPr>
            <a:lvl2pPr lvl="1">
              <a:spcBef>
                <a:spcPts val="0"/>
              </a:spcBef>
              <a:spcAft>
                <a:spcPts val="0"/>
              </a:spcAft>
              <a:buClr>
                <a:srgbClr val="617A86"/>
              </a:buClr>
              <a:buSzPts val="1800"/>
              <a:buFont typeface="Nixie One"/>
              <a:buNone/>
              <a:defRPr sz="1800">
                <a:solidFill>
                  <a:srgbClr val="617A86"/>
                </a:solidFill>
                <a:latin typeface="Nixie One"/>
                <a:ea typeface="Nixie One"/>
                <a:cs typeface="Nixie One"/>
                <a:sym typeface="Nixie One"/>
              </a:defRPr>
            </a:lvl2pPr>
            <a:lvl3pPr lvl="2">
              <a:spcBef>
                <a:spcPts val="0"/>
              </a:spcBef>
              <a:spcAft>
                <a:spcPts val="0"/>
              </a:spcAft>
              <a:buClr>
                <a:srgbClr val="617A86"/>
              </a:buClr>
              <a:buSzPts val="1800"/>
              <a:buFont typeface="Nixie One"/>
              <a:buNone/>
              <a:defRPr sz="1800">
                <a:solidFill>
                  <a:srgbClr val="617A86"/>
                </a:solidFill>
                <a:latin typeface="Nixie One"/>
                <a:ea typeface="Nixie One"/>
                <a:cs typeface="Nixie One"/>
                <a:sym typeface="Nixie One"/>
              </a:defRPr>
            </a:lvl3pPr>
            <a:lvl4pPr lvl="3">
              <a:spcBef>
                <a:spcPts val="0"/>
              </a:spcBef>
              <a:spcAft>
                <a:spcPts val="0"/>
              </a:spcAft>
              <a:buClr>
                <a:srgbClr val="617A86"/>
              </a:buClr>
              <a:buSzPts val="1800"/>
              <a:buFont typeface="Nixie One"/>
              <a:buNone/>
              <a:defRPr sz="1800">
                <a:solidFill>
                  <a:srgbClr val="617A86"/>
                </a:solidFill>
                <a:latin typeface="Nixie One"/>
                <a:ea typeface="Nixie One"/>
                <a:cs typeface="Nixie One"/>
                <a:sym typeface="Nixie One"/>
              </a:defRPr>
            </a:lvl4pPr>
            <a:lvl5pPr lvl="4">
              <a:spcBef>
                <a:spcPts val="0"/>
              </a:spcBef>
              <a:spcAft>
                <a:spcPts val="0"/>
              </a:spcAft>
              <a:buClr>
                <a:srgbClr val="617A86"/>
              </a:buClr>
              <a:buSzPts val="1800"/>
              <a:buFont typeface="Nixie One"/>
              <a:buNone/>
              <a:defRPr sz="1800">
                <a:solidFill>
                  <a:srgbClr val="617A86"/>
                </a:solidFill>
                <a:latin typeface="Nixie One"/>
                <a:ea typeface="Nixie One"/>
                <a:cs typeface="Nixie One"/>
                <a:sym typeface="Nixie One"/>
              </a:defRPr>
            </a:lvl5pPr>
            <a:lvl6pPr lvl="5">
              <a:spcBef>
                <a:spcPts val="0"/>
              </a:spcBef>
              <a:spcAft>
                <a:spcPts val="0"/>
              </a:spcAft>
              <a:buClr>
                <a:srgbClr val="617A86"/>
              </a:buClr>
              <a:buSzPts val="1800"/>
              <a:buFont typeface="Nixie One"/>
              <a:buNone/>
              <a:defRPr sz="1800">
                <a:solidFill>
                  <a:srgbClr val="617A86"/>
                </a:solidFill>
                <a:latin typeface="Nixie One"/>
                <a:ea typeface="Nixie One"/>
                <a:cs typeface="Nixie One"/>
                <a:sym typeface="Nixie One"/>
              </a:defRPr>
            </a:lvl6pPr>
            <a:lvl7pPr lvl="6">
              <a:spcBef>
                <a:spcPts val="0"/>
              </a:spcBef>
              <a:spcAft>
                <a:spcPts val="0"/>
              </a:spcAft>
              <a:buClr>
                <a:srgbClr val="617A86"/>
              </a:buClr>
              <a:buSzPts val="1800"/>
              <a:buFont typeface="Nixie One"/>
              <a:buNone/>
              <a:defRPr sz="1800">
                <a:solidFill>
                  <a:srgbClr val="617A86"/>
                </a:solidFill>
                <a:latin typeface="Nixie One"/>
                <a:ea typeface="Nixie One"/>
                <a:cs typeface="Nixie One"/>
                <a:sym typeface="Nixie One"/>
              </a:defRPr>
            </a:lvl7pPr>
            <a:lvl8pPr lvl="7">
              <a:spcBef>
                <a:spcPts val="0"/>
              </a:spcBef>
              <a:spcAft>
                <a:spcPts val="0"/>
              </a:spcAft>
              <a:buClr>
                <a:srgbClr val="617A86"/>
              </a:buClr>
              <a:buSzPts val="1800"/>
              <a:buFont typeface="Nixie One"/>
              <a:buNone/>
              <a:defRPr sz="1800">
                <a:solidFill>
                  <a:srgbClr val="617A86"/>
                </a:solidFill>
                <a:latin typeface="Nixie One"/>
                <a:ea typeface="Nixie One"/>
                <a:cs typeface="Nixie One"/>
                <a:sym typeface="Nixie One"/>
              </a:defRPr>
            </a:lvl8pPr>
            <a:lvl9pPr lvl="8">
              <a:spcBef>
                <a:spcPts val="0"/>
              </a:spcBef>
              <a:spcAft>
                <a:spcPts val="0"/>
              </a:spcAft>
              <a:buClr>
                <a:srgbClr val="617A86"/>
              </a:buClr>
              <a:buSzPts val="1800"/>
              <a:buFont typeface="Nixie One"/>
              <a:buNone/>
              <a:defRPr sz="1800">
                <a:solidFill>
                  <a:srgbClr val="617A86"/>
                </a:solidFill>
                <a:latin typeface="Nixie One"/>
                <a:ea typeface="Nixie One"/>
                <a:cs typeface="Nixie One"/>
                <a:sym typeface="Nixie One"/>
              </a:defRPr>
            </a:lvl9pPr>
          </a:lstStyle>
          <a:p>
            <a:endParaRPr/>
          </a:p>
        </p:txBody>
      </p:sp>
      <p:sp>
        <p:nvSpPr>
          <p:cNvPr id="7" name="Google Shape;7;p1"/>
          <p:cNvSpPr txBox="1">
            <a:spLocks noGrp="1"/>
          </p:cNvSpPr>
          <p:nvPr>
            <p:ph type="body" idx="1"/>
          </p:nvPr>
        </p:nvSpPr>
        <p:spPr>
          <a:xfrm>
            <a:off x="3914500" y="2034344"/>
            <a:ext cx="7034000" cy="3714800"/>
          </a:xfrm>
          <a:prstGeom prst="rect">
            <a:avLst/>
          </a:prstGeom>
          <a:noFill/>
          <a:ln>
            <a:noFill/>
          </a:ln>
        </p:spPr>
        <p:txBody>
          <a:bodyPr spcFirstLastPara="1" wrap="square" lIns="121897" tIns="121897" rIns="121897" bIns="121897" anchor="t" anchorCtr="0">
            <a:noAutofit/>
          </a:bodyPr>
          <a:lstStyle>
            <a:lvl1pPr marL="457200" lvl="0" indent="-381000">
              <a:spcBef>
                <a:spcPts val="600"/>
              </a:spcBef>
              <a:spcAft>
                <a:spcPts val="0"/>
              </a:spcAft>
              <a:buClr>
                <a:srgbClr val="A1BECC"/>
              </a:buClr>
              <a:buSzPts val="2400"/>
              <a:buFont typeface="Varela Round"/>
              <a:buChar char="◎"/>
              <a:defRPr sz="2400">
                <a:solidFill>
                  <a:srgbClr val="617A86"/>
                </a:solidFill>
                <a:latin typeface="Varela Round"/>
                <a:ea typeface="Varela Round"/>
                <a:cs typeface="Varela Round"/>
                <a:sym typeface="Varela Round"/>
              </a:defRPr>
            </a:lvl1pPr>
            <a:lvl2pPr marL="914400" lvl="1" indent="-381000">
              <a:spcBef>
                <a:spcPts val="0"/>
              </a:spcBef>
              <a:spcAft>
                <a:spcPts val="0"/>
              </a:spcAft>
              <a:buClr>
                <a:srgbClr val="A1BECC"/>
              </a:buClr>
              <a:buSzPts val="2400"/>
              <a:buFont typeface="Varela Round"/>
              <a:buChar char="◉"/>
              <a:defRPr sz="2400">
                <a:solidFill>
                  <a:srgbClr val="617A86"/>
                </a:solidFill>
                <a:latin typeface="Varela Round"/>
                <a:ea typeface="Varela Round"/>
                <a:cs typeface="Varela Round"/>
                <a:sym typeface="Varela Round"/>
              </a:defRPr>
            </a:lvl2pPr>
            <a:lvl3pPr marL="1371600" lvl="2" indent="-381000">
              <a:spcBef>
                <a:spcPts val="0"/>
              </a:spcBef>
              <a:spcAft>
                <a:spcPts val="0"/>
              </a:spcAft>
              <a:buClr>
                <a:srgbClr val="A1BECC"/>
              </a:buClr>
              <a:buSzPts val="2400"/>
              <a:buFont typeface="Varela Round"/>
              <a:buChar char="￮"/>
              <a:defRPr sz="2400">
                <a:solidFill>
                  <a:srgbClr val="617A86"/>
                </a:solidFill>
                <a:latin typeface="Varela Round"/>
                <a:ea typeface="Varela Round"/>
                <a:cs typeface="Varela Round"/>
                <a:sym typeface="Varela Round"/>
              </a:defRPr>
            </a:lvl3pPr>
            <a:lvl4pPr marL="1828800" lvl="3" indent="-381000">
              <a:spcBef>
                <a:spcPts val="0"/>
              </a:spcBef>
              <a:spcAft>
                <a:spcPts val="0"/>
              </a:spcAft>
              <a:buClr>
                <a:srgbClr val="A1BECC"/>
              </a:buClr>
              <a:buSzPts val="2400"/>
              <a:buFont typeface="Varela Round"/>
              <a:buChar char="●"/>
              <a:defRPr sz="2400">
                <a:solidFill>
                  <a:srgbClr val="617A86"/>
                </a:solidFill>
                <a:latin typeface="Varela Round"/>
                <a:ea typeface="Varela Round"/>
                <a:cs typeface="Varela Round"/>
                <a:sym typeface="Varela Round"/>
              </a:defRPr>
            </a:lvl4pPr>
            <a:lvl5pPr marL="2286000" lvl="4" indent="-381000">
              <a:spcBef>
                <a:spcPts val="0"/>
              </a:spcBef>
              <a:spcAft>
                <a:spcPts val="0"/>
              </a:spcAft>
              <a:buClr>
                <a:srgbClr val="A1BECC"/>
              </a:buClr>
              <a:buSzPts val="2400"/>
              <a:buFont typeface="Varela Round"/>
              <a:buChar char="○"/>
              <a:defRPr sz="2400">
                <a:solidFill>
                  <a:srgbClr val="617A86"/>
                </a:solidFill>
                <a:latin typeface="Varela Round"/>
                <a:ea typeface="Varela Round"/>
                <a:cs typeface="Varela Round"/>
                <a:sym typeface="Varela Round"/>
              </a:defRPr>
            </a:lvl5pPr>
            <a:lvl6pPr marL="2743200" lvl="5" indent="-381000">
              <a:spcBef>
                <a:spcPts val="0"/>
              </a:spcBef>
              <a:spcAft>
                <a:spcPts val="0"/>
              </a:spcAft>
              <a:buClr>
                <a:srgbClr val="A1BECC"/>
              </a:buClr>
              <a:buSzPts val="2400"/>
              <a:buFont typeface="Varela Round"/>
              <a:buChar char="■"/>
              <a:defRPr sz="2400">
                <a:solidFill>
                  <a:srgbClr val="617A86"/>
                </a:solidFill>
                <a:latin typeface="Varela Round"/>
                <a:ea typeface="Varela Round"/>
                <a:cs typeface="Varela Round"/>
                <a:sym typeface="Varela Round"/>
              </a:defRPr>
            </a:lvl6pPr>
            <a:lvl7pPr marL="3200400" lvl="6" indent="-381000">
              <a:spcBef>
                <a:spcPts val="0"/>
              </a:spcBef>
              <a:spcAft>
                <a:spcPts val="0"/>
              </a:spcAft>
              <a:buClr>
                <a:srgbClr val="A1BECC"/>
              </a:buClr>
              <a:buSzPts val="2400"/>
              <a:buFont typeface="Varela Round"/>
              <a:buChar char="●"/>
              <a:defRPr sz="2400">
                <a:solidFill>
                  <a:srgbClr val="617A86"/>
                </a:solidFill>
                <a:latin typeface="Varela Round"/>
                <a:ea typeface="Varela Round"/>
                <a:cs typeface="Varela Round"/>
                <a:sym typeface="Varela Round"/>
              </a:defRPr>
            </a:lvl7pPr>
            <a:lvl8pPr marL="3657600" lvl="7" indent="-381000">
              <a:spcBef>
                <a:spcPts val="0"/>
              </a:spcBef>
              <a:spcAft>
                <a:spcPts val="0"/>
              </a:spcAft>
              <a:buClr>
                <a:srgbClr val="A1BECC"/>
              </a:buClr>
              <a:buSzPts val="2400"/>
              <a:buFont typeface="Varela Round"/>
              <a:buChar char="○"/>
              <a:defRPr sz="2400">
                <a:solidFill>
                  <a:srgbClr val="617A86"/>
                </a:solidFill>
                <a:latin typeface="Varela Round"/>
                <a:ea typeface="Varela Round"/>
                <a:cs typeface="Varela Round"/>
                <a:sym typeface="Varela Round"/>
              </a:defRPr>
            </a:lvl8pPr>
            <a:lvl9pPr marL="4114800" lvl="8" indent="-381000">
              <a:spcBef>
                <a:spcPts val="0"/>
              </a:spcBef>
              <a:spcAft>
                <a:spcPts val="0"/>
              </a:spcAft>
              <a:buClr>
                <a:srgbClr val="A1BECC"/>
              </a:buClr>
              <a:buSzPts val="2400"/>
              <a:buFont typeface="Varela Round"/>
              <a:buChar char="■"/>
              <a:defRPr sz="2400">
                <a:solidFill>
                  <a:srgbClr val="617A86"/>
                </a:solidFill>
                <a:latin typeface="Varela Round"/>
                <a:ea typeface="Varela Round"/>
                <a:cs typeface="Varela Round"/>
                <a:sym typeface="Varela Round"/>
              </a:defRPr>
            </a:lvl9pPr>
          </a:lstStyle>
          <a:p>
            <a:endParaRPr/>
          </a:p>
        </p:txBody>
      </p:sp>
      <p:sp>
        <p:nvSpPr>
          <p:cNvPr id="8" name="Google Shape;8;p1"/>
          <p:cNvSpPr txBox="1">
            <a:spLocks noGrp="1"/>
          </p:cNvSpPr>
          <p:nvPr>
            <p:ph type="sldNum" idx="12"/>
          </p:nvPr>
        </p:nvSpPr>
        <p:spPr>
          <a:xfrm>
            <a:off x="11514167" y="6335500"/>
            <a:ext cx="626400" cy="522000"/>
          </a:xfrm>
          <a:prstGeom prst="rect">
            <a:avLst/>
          </a:prstGeom>
          <a:noFill/>
          <a:ln>
            <a:noFill/>
          </a:ln>
        </p:spPr>
        <p:txBody>
          <a:bodyPr spcFirstLastPara="1" wrap="square" lIns="121897" tIns="121897" rIns="121897" bIns="121897" anchor="t" anchorCtr="0">
            <a:noAutofit/>
          </a:bodyPr>
          <a:lstStyle>
            <a:lvl1pPr lvl="0" algn="r">
              <a:buNone/>
              <a:defRPr sz="1600">
                <a:solidFill>
                  <a:srgbClr val="A1BECC"/>
                </a:solidFill>
                <a:latin typeface="Nixie One"/>
                <a:ea typeface="Nixie One"/>
                <a:cs typeface="Nixie One"/>
                <a:sym typeface="Nixie One"/>
              </a:defRPr>
            </a:lvl1pPr>
            <a:lvl2pPr lvl="1" algn="r">
              <a:buNone/>
              <a:defRPr sz="1600">
                <a:solidFill>
                  <a:srgbClr val="A1BECC"/>
                </a:solidFill>
                <a:latin typeface="Nixie One"/>
                <a:ea typeface="Nixie One"/>
                <a:cs typeface="Nixie One"/>
                <a:sym typeface="Nixie One"/>
              </a:defRPr>
            </a:lvl2pPr>
            <a:lvl3pPr lvl="2" algn="r">
              <a:buNone/>
              <a:defRPr sz="1600">
                <a:solidFill>
                  <a:srgbClr val="A1BECC"/>
                </a:solidFill>
                <a:latin typeface="Nixie One"/>
                <a:ea typeface="Nixie One"/>
                <a:cs typeface="Nixie One"/>
                <a:sym typeface="Nixie One"/>
              </a:defRPr>
            </a:lvl3pPr>
            <a:lvl4pPr lvl="3" algn="r">
              <a:buNone/>
              <a:defRPr sz="1600">
                <a:solidFill>
                  <a:srgbClr val="A1BECC"/>
                </a:solidFill>
                <a:latin typeface="Nixie One"/>
                <a:ea typeface="Nixie One"/>
                <a:cs typeface="Nixie One"/>
                <a:sym typeface="Nixie One"/>
              </a:defRPr>
            </a:lvl4pPr>
            <a:lvl5pPr lvl="4" algn="r">
              <a:buNone/>
              <a:defRPr sz="1600">
                <a:solidFill>
                  <a:srgbClr val="A1BECC"/>
                </a:solidFill>
                <a:latin typeface="Nixie One"/>
                <a:ea typeface="Nixie One"/>
                <a:cs typeface="Nixie One"/>
                <a:sym typeface="Nixie One"/>
              </a:defRPr>
            </a:lvl5pPr>
            <a:lvl6pPr lvl="5" algn="r">
              <a:buNone/>
              <a:defRPr sz="1600">
                <a:solidFill>
                  <a:srgbClr val="A1BECC"/>
                </a:solidFill>
                <a:latin typeface="Nixie One"/>
                <a:ea typeface="Nixie One"/>
                <a:cs typeface="Nixie One"/>
                <a:sym typeface="Nixie One"/>
              </a:defRPr>
            </a:lvl6pPr>
            <a:lvl7pPr lvl="6" algn="r">
              <a:buNone/>
              <a:defRPr sz="1600">
                <a:solidFill>
                  <a:srgbClr val="A1BECC"/>
                </a:solidFill>
                <a:latin typeface="Nixie One"/>
                <a:ea typeface="Nixie One"/>
                <a:cs typeface="Nixie One"/>
                <a:sym typeface="Nixie One"/>
              </a:defRPr>
            </a:lvl7pPr>
            <a:lvl8pPr lvl="7" algn="r">
              <a:buNone/>
              <a:defRPr sz="1600">
                <a:solidFill>
                  <a:srgbClr val="A1BECC"/>
                </a:solidFill>
                <a:latin typeface="Nixie One"/>
                <a:ea typeface="Nixie One"/>
                <a:cs typeface="Nixie One"/>
                <a:sym typeface="Nixie One"/>
              </a:defRPr>
            </a:lvl8pPr>
            <a:lvl9pPr lvl="8" algn="r">
              <a:buNone/>
              <a:defRPr sz="1600">
                <a:solidFill>
                  <a:srgbClr val="A1BECC"/>
                </a:solidFill>
                <a:latin typeface="Nixie One"/>
                <a:ea typeface="Nixie One"/>
                <a:cs typeface="Nixie One"/>
                <a:sym typeface="Nixie One"/>
              </a:defRPr>
            </a:lvl9pPr>
          </a:lstStyle>
          <a:p>
            <a:pPr defTabSz="914400">
              <a:buClr>
                <a:srgbClr val="000000"/>
              </a:buClr>
              <a:buFont typeface="Arial"/>
              <a:buNone/>
            </a:pPr>
            <a:fld id="{00000000-1234-1234-1234-123412341234}" type="slidenum">
              <a:rPr lang="en" kern="0" smtClean="0"/>
              <a:pPr defTabSz="914400">
                <a:buClr>
                  <a:srgbClr val="000000"/>
                </a:buClr>
                <a:buFont typeface="Arial"/>
                <a:buNone/>
              </a:pPr>
              <a:t>‹#›</a:t>
            </a:fld>
            <a:endParaRPr lang="en" kern="0"/>
          </a:p>
        </p:txBody>
      </p:sp>
    </p:spTree>
    <p:extLst>
      <p:ext uri="{BB962C8B-B14F-4D97-AF65-F5344CB8AC3E}">
        <p14:creationId xmlns:p14="http://schemas.microsoft.com/office/powerpoint/2010/main" val="1109954599"/>
      </p:ext>
    </p:extLst>
  </p:cSld>
  <p:clrMap bg1="lt1" tx1="dk1" bg2="dk2" tx2="lt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image" Target="../media/image18.jpg"/><Relationship Id="rId7" Type="http://schemas.openxmlformats.org/officeDocument/2006/relationships/image" Target="../media/image22.png"/><Relationship Id="rId2" Type="http://schemas.openxmlformats.org/officeDocument/2006/relationships/image" Target="../media/image17.png"/><Relationship Id="rId1" Type="http://schemas.openxmlformats.org/officeDocument/2006/relationships/slideLayout" Target="../slideLayouts/slideLayout24.xml"/><Relationship Id="rId6" Type="http://schemas.openxmlformats.org/officeDocument/2006/relationships/image" Target="../media/image21.jpg"/><Relationship Id="rId5" Type="http://schemas.openxmlformats.org/officeDocument/2006/relationships/image" Target="../media/image20.jpg"/><Relationship Id="rId4" Type="http://schemas.openxmlformats.org/officeDocument/2006/relationships/image" Target="../media/image19.jpg"/></Relationships>
</file>

<file path=ppt/slides/_rels/slide11.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image" Target="../media/image18.jpg"/><Relationship Id="rId7" Type="http://schemas.openxmlformats.org/officeDocument/2006/relationships/image" Target="../media/image22.png"/><Relationship Id="rId2" Type="http://schemas.openxmlformats.org/officeDocument/2006/relationships/image" Target="../media/image17.png"/><Relationship Id="rId1" Type="http://schemas.openxmlformats.org/officeDocument/2006/relationships/slideLayout" Target="../slideLayouts/slideLayout24.xml"/><Relationship Id="rId6" Type="http://schemas.openxmlformats.org/officeDocument/2006/relationships/image" Target="../media/image21.jpg"/><Relationship Id="rId5" Type="http://schemas.openxmlformats.org/officeDocument/2006/relationships/image" Target="../media/image20.jpg"/><Relationship Id="rId4" Type="http://schemas.openxmlformats.org/officeDocument/2006/relationships/image" Target="../media/image19.jpg"/></Relationships>
</file>

<file path=ppt/slides/_rels/slide12.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slideLayout" Target="../slideLayouts/slideLayout3.xml"/><Relationship Id="rId7" Type="http://schemas.openxmlformats.org/officeDocument/2006/relationships/image" Target="../media/image26.jpe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notesSlide" Target="../notesSlides/notesSlide3.xml"/><Relationship Id="rId9" Type="http://schemas.openxmlformats.org/officeDocument/2006/relationships/image" Target="../media/image28.jpeg"/></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9.xml"/><Relationship Id="rId5" Type="http://schemas.openxmlformats.org/officeDocument/2006/relationships/image" Target="../media/image32.jpeg"/><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9.xml"/></Relationships>
</file>

<file path=ppt/slides/_rels/slide15.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9.xml"/></Relationships>
</file>

<file path=ppt/slides/_rels/slide16.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23.svg"/><Relationship Id="rId7" Type="http://schemas.openxmlformats.org/officeDocument/2006/relationships/diagramColors" Target="../diagrams/colors1.xml"/><Relationship Id="rId12" Type="http://schemas.openxmlformats.org/officeDocument/2006/relationships/image" Target="../media/image42.png"/><Relationship Id="rId2" Type="http://schemas.openxmlformats.org/officeDocument/2006/relationships/image" Target="../media/image22.png"/><Relationship Id="rId1" Type="http://schemas.openxmlformats.org/officeDocument/2006/relationships/slideLayout" Target="../slideLayouts/slideLayout12.xml"/><Relationship Id="rId6" Type="http://schemas.openxmlformats.org/officeDocument/2006/relationships/diagramQuickStyle" Target="../diagrams/quickStyle1.xml"/><Relationship Id="rId11" Type="http://schemas.openxmlformats.org/officeDocument/2006/relationships/image" Target="../media/image41.png"/><Relationship Id="rId5" Type="http://schemas.openxmlformats.org/officeDocument/2006/relationships/diagramLayout" Target="../diagrams/layout1.xml"/><Relationship Id="rId10" Type="http://schemas.openxmlformats.org/officeDocument/2006/relationships/image" Target="../media/image40.png"/><Relationship Id="rId4" Type="http://schemas.openxmlformats.org/officeDocument/2006/relationships/diagramData" Target="../diagrams/data1.xml"/><Relationship Id="rId9" Type="http://schemas.openxmlformats.org/officeDocument/2006/relationships/image" Target="../media/image3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2.xml"/></Relationships>
</file>

<file path=ppt/slides/_rels/slide2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2.xml"/><Relationship Id="rId4" Type="http://schemas.openxmlformats.org/officeDocument/2006/relationships/image" Target="../media/image46.png"/></Relationships>
</file>

<file path=ppt/slides/_rels/slide2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2.xml"/></Relationships>
</file>

<file path=ppt/slides/_rels/slide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5.tmp"/><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C8BDDA23-911C-4D89-B173-9D1E02436834}"/>
              </a:ext>
            </a:extLst>
          </p:cNvPr>
          <p:cNvSpPr>
            <a:spLocks noGrp="1"/>
          </p:cNvSpPr>
          <p:nvPr>
            <p:ph type="title"/>
          </p:nvPr>
        </p:nvSpPr>
        <p:spPr/>
        <p:txBody>
          <a:bodyPr/>
          <a:lstStyle/>
          <a:p>
            <a:r>
              <a:rPr lang="en-US" dirty="0" err="1"/>
              <a:t>bA</a:t>
            </a:r>
            <a:endParaRPr lang="en-US" dirty="0"/>
          </a:p>
        </p:txBody>
      </p:sp>
      <p:pic>
        <p:nvPicPr>
          <p:cNvPr id="3" name="Picture 2">
            <a:extLst>
              <a:ext uri="{FF2B5EF4-FFF2-40B4-BE49-F238E27FC236}">
                <a16:creationId xmlns:a16="http://schemas.microsoft.com/office/drawing/2014/main" id="{AF2D0BB2-4D7B-4905-9AFF-BB7A98F6FF02}"/>
              </a:ext>
            </a:extLst>
          </p:cNvPr>
          <p:cNvPicPr/>
          <p:nvPr/>
        </p:nvPicPr>
        <p:blipFill>
          <a:blip r:embed="rId2"/>
          <a:stretch>
            <a:fillRect/>
          </a:stretch>
        </p:blipFill>
        <p:spPr>
          <a:xfrm>
            <a:off x="283464" y="0"/>
            <a:ext cx="12192000" cy="6858000"/>
          </a:xfrm>
          <a:prstGeom prst="rect">
            <a:avLst/>
          </a:prstGeom>
          <a:solidFill>
            <a:srgbClr val="0000CC"/>
          </a:solidFill>
        </p:spPr>
      </p:pic>
      <p:sp>
        <p:nvSpPr>
          <p:cNvPr id="4" name="Rectangle 3"/>
          <p:cNvSpPr/>
          <p:nvPr/>
        </p:nvSpPr>
        <p:spPr>
          <a:xfrm>
            <a:off x="2321960" y="4750415"/>
            <a:ext cx="8445357" cy="923330"/>
          </a:xfrm>
          <a:prstGeom prst="rect">
            <a:avLst/>
          </a:prstGeom>
          <a:pattFill prst="pct5">
            <a:fgClr>
              <a:srgbClr val="0000CC"/>
            </a:fgClr>
            <a:bgClr>
              <a:schemeClr val="bg1"/>
            </a:bgClr>
          </a:pattFill>
        </p:spPr>
        <p:txBody>
          <a:bodyPr wrap="square" lIns="91440" tIns="45720" rIns="91440" bIns="45720">
            <a:spAutoFit/>
          </a:bodyPr>
          <a:lstStyle/>
          <a:p>
            <a:pPr algn="ctr"/>
            <a:r>
              <a:rPr lang="en-US" sz="5400" b="1" cap="none" spc="0" dirty="0">
                <a:ln w="22225">
                  <a:solidFill>
                    <a:schemeClr val="accent2"/>
                  </a:solidFill>
                  <a:prstDash val="solid"/>
                </a:ln>
                <a:solidFill>
                  <a:schemeClr val="accent2">
                    <a:lumMod val="40000"/>
                    <a:lumOff val="60000"/>
                  </a:schemeClr>
                </a:solidFill>
                <a:effectLst/>
              </a:rPr>
              <a:t>BÀI 5: ĐO CHIỀU DÀI</a:t>
            </a:r>
          </a:p>
        </p:txBody>
      </p:sp>
    </p:spTree>
    <p:extLst>
      <p:ext uri="{BB962C8B-B14F-4D97-AF65-F5344CB8AC3E}">
        <p14:creationId xmlns:p14="http://schemas.microsoft.com/office/powerpoint/2010/main" val="12943952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p:cNvSpPr/>
          <p:nvPr/>
        </p:nvSpPr>
        <p:spPr>
          <a:xfrm>
            <a:off x="9459638" y="5139564"/>
            <a:ext cx="1483135" cy="816332"/>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9626807" y="2495202"/>
            <a:ext cx="1438361" cy="816332"/>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2785855" y="5660925"/>
            <a:ext cx="1348447" cy="816332"/>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2893992" y="4098393"/>
            <a:ext cx="784519" cy="816332"/>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3960476" y="2316651"/>
            <a:ext cx="784519" cy="816332"/>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1145313" y="332512"/>
            <a:ext cx="9919855" cy="1272143"/>
          </a:xfrm>
          <a:prstGeom prst="rect">
            <a:avLst/>
          </a:prstGeom>
          <a:noFill/>
        </p:spPr>
        <p:txBody>
          <a:bodyPr wrap="square" lIns="121912" tIns="60956" rIns="121912" bIns="60956" rtlCol="0">
            <a:spAutoFit/>
          </a:bodyPr>
          <a:lstStyle/>
          <a:p>
            <a:pPr>
              <a:buClr>
                <a:srgbClr val="000000"/>
              </a:buClr>
              <a:buFont typeface="Arial"/>
              <a:buNone/>
            </a:pPr>
            <a:r>
              <a:rPr lang="en-US" sz="3700" kern="0" dirty="0" err="1">
                <a:solidFill>
                  <a:srgbClr val="00518E"/>
                </a:solidFill>
                <a:latin typeface="Times New Roman" panose="02020603050405020304" pitchFamily="18" charset="0"/>
                <a:cs typeface="Times New Roman" panose="02020603050405020304" pitchFamily="18" charset="0"/>
                <a:sym typeface="Arial"/>
              </a:rPr>
              <a:t>Trong</a:t>
            </a:r>
            <a:r>
              <a:rPr lang="en-US" sz="3700" kern="0" dirty="0">
                <a:solidFill>
                  <a:srgbClr val="00518E"/>
                </a:solidFill>
                <a:latin typeface="Times New Roman" panose="02020603050405020304" pitchFamily="18" charset="0"/>
                <a:cs typeface="Times New Roman" panose="02020603050405020304" pitchFamily="18" charset="0"/>
                <a:sym typeface="Arial"/>
              </a:rPr>
              <a:t> </a:t>
            </a:r>
            <a:r>
              <a:rPr lang="en-US" sz="3700" kern="0" dirty="0" err="1">
                <a:solidFill>
                  <a:srgbClr val="00518E"/>
                </a:solidFill>
                <a:latin typeface="Times New Roman" panose="02020603050405020304" pitchFamily="18" charset="0"/>
                <a:cs typeface="Times New Roman" panose="02020603050405020304" pitchFamily="18" charset="0"/>
                <a:sym typeface="Arial"/>
              </a:rPr>
              <a:t>thực</a:t>
            </a:r>
            <a:r>
              <a:rPr lang="en-US" sz="3700" kern="0" dirty="0">
                <a:solidFill>
                  <a:srgbClr val="00518E"/>
                </a:solidFill>
                <a:latin typeface="Times New Roman" panose="02020603050405020304" pitchFamily="18" charset="0"/>
                <a:cs typeface="Times New Roman" panose="02020603050405020304" pitchFamily="18" charset="0"/>
                <a:sym typeface="Arial"/>
              </a:rPr>
              <a:t> </a:t>
            </a:r>
            <a:r>
              <a:rPr lang="en-US" sz="3700" kern="0" dirty="0" err="1">
                <a:solidFill>
                  <a:srgbClr val="00518E"/>
                </a:solidFill>
                <a:latin typeface="Times New Roman" panose="02020603050405020304" pitchFamily="18" charset="0"/>
                <a:cs typeface="Times New Roman" panose="02020603050405020304" pitchFamily="18" charset="0"/>
                <a:sym typeface="Arial"/>
              </a:rPr>
              <a:t>tế</a:t>
            </a:r>
            <a:r>
              <a:rPr lang="en-US" sz="3700" kern="0" dirty="0">
                <a:solidFill>
                  <a:srgbClr val="00518E"/>
                </a:solidFill>
                <a:latin typeface="Times New Roman" panose="02020603050405020304" pitchFamily="18" charset="0"/>
                <a:cs typeface="Times New Roman" panose="02020603050405020304" pitchFamily="18" charset="0"/>
                <a:sym typeface="Arial"/>
              </a:rPr>
              <a:t>, </a:t>
            </a:r>
            <a:r>
              <a:rPr lang="en-US" sz="3700" kern="0" dirty="0" err="1">
                <a:solidFill>
                  <a:srgbClr val="00518E"/>
                </a:solidFill>
                <a:latin typeface="Times New Roman" panose="02020603050405020304" pitchFamily="18" charset="0"/>
                <a:cs typeface="Times New Roman" panose="02020603050405020304" pitchFamily="18" charset="0"/>
                <a:sym typeface="Arial"/>
              </a:rPr>
              <a:t>để</a:t>
            </a:r>
            <a:r>
              <a:rPr lang="en-US" sz="3700" kern="0" dirty="0">
                <a:solidFill>
                  <a:srgbClr val="00518E"/>
                </a:solidFill>
                <a:latin typeface="Times New Roman" panose="02020603050405020304" pitchFamily="18" charset="0"/>
                <a:cs typeface="Times New Roman" panose="02020603050405020304" pitchFamily="18" charset="0"/>
                <a:sym typeface="Arial"/>
              </a:rPr>
              <a:t> </a:t>
            </a:r>
            <a:r>
              <a:rPr lang="en-US" sz="3700" kern="0" dirty="0" err="1">
                <a:solidFill>
                  <a:srgbClr val="00518E"/>
                </a:solidFill>
                <a:latin typeface="Times New Roman" panose="02020603050405020304" pitchFamily="18" charset="0"/>
                <a:cs typeface="Times New Roman" panose="02020603050405020304" pitchFamily="18" charset="0"/>
                <a:sym typeface="Arial"/>
              </a:rPr>
              <a:t>đo</a:t>
            </a:r>
            <a:r>
              <a:rPr lang="en-US" sz="3700" kern="0" dirty="0">
                <a:solidFill>
                  <a:srgbClr val="00518E"/>
                </a:solidFill>
                <a:latin typeface="Times New Roman" panose="02020603050405020304" pitchFamily="18" charset="0"/>
                <a:cs typeface="Times New Roman" panose="02020603050405020304" pitchFamily="18" charset="0"/>
                <a:sym typeface="Arial"/>
              </a:rPr>
              <a:t> </a:t>
            </a:r>
            <a:r>
              <a:rPr lang="en-US" sz="3700" kern="0" dirty="0" err="1">
                <a:solidFill>
                  <a:srgbClr val="00518E"/>
                </a:solidFill>
                <a:latin typeface="Times New Roman" panose="02020603050405020304" pitchFamily="18" charset="0"/>
                <a:cs typeface="Times New Roman" panose="02020603050405020304" pitchFamily="18" charset="0"/>
                <a:sym typeface="Arial"/>
              </a:rPr>
              <a:t>các</a:t>
            </a:r>
            <a:r>
              <a:rPr lang="en-US" sz="3700" kern="0" dirty="0">
                <a:solidFill>
                  <a:srgbClr val="00518E"/>
                </a:solidFill>
                <a:latin typeface="Times New Roman" panose="02020603050405020304" pitchFamily="18" charset="0"/>
                <a:cs typeface="Times New Roman" panose="02020603050405020304" pitchFamily="18" charset="0"/>
                <a:sym typeface="Arial"/>
              </a:rPr>
              <a:t> </a:t>
            </a:r>
            <a:r>
              <a:rPr lang="en-US" sz="3700" kern="0" dirty="0" err="1">
                <a:solidFill>
                  <a:srgbClr val="00518E"/>
                </a:solidFill>
                <a:latin typeface="Times New Roman" panose="02020603050405020304" pitchFamily="18" charset="0"/>
                <a:cs typeface="Times New Roman" panose="02020603050405020304" pitchFamily="18" charset="0"/>
                <a:sym typeface="Arial"/>
              </a:rPr>
              <a:t>độ</a:t>
            </a:r>
            <a:r>
              <a:rPr lang="en-US" sz="3700" kern="0" dirty="0">
                <a:solidFill>
                  <a:srgbClr val="00518E"/>
                </a:solidFill>
                <a:latin typeface="Times New Roman" panose="02020603050405020304" pitchFamily="18" charset="0"/>
                <a:cs typeface="Times New Roman" panose="02020603050405020304" pitchFamily="18" charset="0"/>
                <a:sym typeface="Arial"/>
              </a:rPr>
              <a:t> </a:t>
            </a:r>
            <a:r>
              <a:rPr lang="en-US" sz="3700" kern="0" dirty="0" err="1">
                <a:solidFill>
                  <a:srgbClr val="00518E"/>
                </a:solidFill>
                <a:latin typeface="Times New Roman" panose="02020603050405020304" pitchFamily="18" charset="0"/>
                <a:cs typeface="Times New Roman" panose="02020603050405020304" pitchFamily="18" charset="0"/>
                <a:sym typeface="Arial"/>
              </a:rPr>
              <a:t>dài</a:t>
            </a:r>
            <a:r>
              <a:rPr lang="en-US" sz="3700" kern="0" dirty="0">
                <a:solidFill>
                  <a:srgbClr val="00518E"/>
                </a:solidFill>
                <a:latin typeface="Times New Roman" panose="02020603050405020304" pitchFamily="18" charset="0"/>
                <a:cs typeface="Times New Roman" panose="02020603050405020304" pitchFamily="18" charset="0"/>
                <a:sym typeface="Arial"/>
              </a:rPr>
              <a:t> </a:t>
            </a:r>
            <a:r>
              <a:rPr lang="en-US" sz="3700" kern="0" dirty="0" err="1">
                <a:solidFill>
                  <a:srgbClr val="00518E"/>
                </a:solidFill>
                <a:latin typeface="Times New Roman" panose="02020603050405020304" pitchFamily="18" charset="0"/>
                <a:cs typeface="Times New Roman" panose="02020603050405020304" pitchFamily="18" charset="0"/>
                <a:sym typeface="Arial"/>
              </a:rPr>
              <a:t>sau</a:t>
            </a:r>
            <a:r>
              <a:rPr lang="en-US" sz="3700" kern="0" dirty="0">
                <a:solidFill>
                  <a:srgbClr val="00518E"/>
                </a:solidFill>
                <a:latin typeface="Times New Roman" panose="02020603050405020304" pitchFamily="18" charset="0"/>
                <a:cs typeface="Times New Roman" panose="02020603050405020304" pitchFamily="18" charset="0"/>
                <a:sym typeface="Arial"/>
              </a:rPr>
              <a:t> </a:t>
            </a:r>
            <a:r>
              <a:rPr lang="en-US" sz="3700" kern="0" dirty="0" err="1">
                <a:solidFill>
                  <a:srgbClr val="00518E"/>
                </a:solidFill>
                <a:latin typeface="Times New Roman" panose="02020603050405020304" pitchFamily="18" charset="0"/>
                <a:cs typeface="Times New Roman" panose="02020603050405020304" pitchFamily="18" charset="0"/>
                <a:sym typeface="Arial"/>
              </a:rPr>
              <a:t>đây</a:t>
            </a:r>
            <a:r>
              <a:rPr lang="en-US" sz="3700" kern="0" dirty="0">
                <a:solidFill>
                  <a:srgbClr val="00518E"/>
                </a:solidFill>
                <a:latin typeface="Times New Roman" panose="02020603050405020304" pitchFamily="18" charset="0"/>
                <a:cs typeface="Times New Roman" panose="02020603050405020304" pitchFamily="18" charset="0"/>
                <a:sym typeface="Arial"/>
              </a:rPr>
              <a:t>, </a:t>
            </a:r>
            <a:r>
              <a:rPr lang="en-US" sz="3700" kern="0" dirty="0" err="1">
                <a:solidFill>
                  <a:srgbClr val="00518E"/>
                </a:solidFill>
                <a:latin typeface="Times New Roman" panose="02020603050405020304" pitchFamily="18" charset="0"/>
                <a:cs typeface="Times New Roman" panose="02020603050405020304" pitchFamily="18" charset="0"/>
                <a:sym typeface="Arial"/>
              </a:rPr>
              <a:t>người</a:t>
            </a:r>
            <a:r>
              <a:rPr lang="en-US" sz="3700" kern="0" dirty="0">
                <a:solidFill>
                  <a:srgbClr val="00518E"/>
                </a:solidFill>
                <a:latin typeface="Times New Roman" panose="02020603050405020304" pitchFamily="18" charset="0"/>
                <a:cs typeface="Times New Roman" panose="02020603050405020304" pitchFamily="18" charset="0"/>
                <a:sym typeface="Arial"/>
              </a:rPr>
              <a:t> ta </a:t>
            </a:r>
            <a:r>
              <a:rPr lang="en-US" sz="3700" kern="0" dirty="0" err="1">
                <a:solidFill>
                  <a:srgbClr val="00518E"/>
                </a:solidFill>
                <a:latin typeface="Times New Roman" panose="02020603050405020304" pitchFamily="18" charset="0"/>
                <a:cs typeface="Times New Roman" panose="02020603050405020304" pitchFamily="18" charset="0"/>
                <a:sym typeface="Arial"/>
              </a:rPr>
              <a:t>sử</a:t>
            </a:r>
            <a:r>
              <a:rPr lang="en-US" sz="3700" kern="0" dirty="0">
                <a:solidFill>
                  <a:srgbClr val="00518E"/>
                </a:solidFill>
                <a:latin typeface="Times New Roman" panose="02020603050405020304" pitchFamily="18" charset="0"/>
                <a:cs typeface="Times New Roman" panose="02020603050405020304" pitchFamily="18" charset="0"/>
                <a:sym typeface="Arial"/>
              </a:rPr>
              <a:t> </a:t>
            </a:r>
            <a:r>
              <a:rPr lang="en-US" sz="3700" kern="0" dirty="0" err="1">
                <a:solidFill>
                  <a:srgbClr val="00518E"/>
                </a:solidFill>
                <a:latin typeface="Times New Roman" panose="02020603050405020304" pitchFamily="18" charset="0"/>
                <a:cs typeface="Times New Roman" panose="02020603050405020304" pitchFamily="18" charset="0"/>
                <a:sym typeface="Arial"/>
              </a:rPr>
              <a:t>dụng</a:t>
            </a:r>
            <a:r>
              <a:rPr lang="en-US" sz="3700" kern="0" dirty="0">
                <a:solidFill>
                  <a:srgbClr val="00518E"/>
                </a:solidFill>
                <a:latin typeface="Times New Roman" panose="02020603050405020304" pitchFamily="18" charset="0"/>
                <a:cs typeface="Times New Roman" panose="02020603050405020304" pitchFamily="18" charset="0"/>
                <a:sym typeface="Arial"/>
              </a:rPr>
              <a:t> </a:t>
            </a:r>
            <a:r>
              <a:rPr lang="en-US" sz="3700" kern="0" dirty="0" err="1">
                <a:solidFill>
                  <a:srgbClr val="00518E"/>
                </a:solidFill>
                <a:latin typeface="Times New Roman" panose="02020603050405020304" pitchFamily="18" charset="0"/>
                <a:cs typeface="Times New Roman" panose="02020603050405020304" pitchFamily="18" charset="0"/>
                <a:sym typeface="Arial"/>
              </a:rPr>
              <a:t>đơn</a:t>
            </a:r>
            <a:r>
              <a:rPr lang="en-US" sz="3700" kern="0" dirty="0">
                <a:solidFill>
                  <a:srgbClr val="00518E"/>
                </a:solidFill>
                <a:latin typeface="Times New Roman" panose="02020603050405020304" pitchFamily="18" charset="0"/>
                <a:cs typeface="Times New Roman" panose="02020603050405020304" pitchFamily="18" charset="0"/>
                <a:sym typeface="Arial"/>
              </a:rPr>
              <a:t> </a:t>
            </a:r>
            <a:r>
              <a:rPr lang="en-US" sz="3700" kern="0" dirty="0" err="1">
                <a:solidFill>
                  <a:srgbClr val="00518E"/>
                </a:solidFill>
                <a:latin typeface="Times New Roman" panose="02020603050405020304" pitchFamily="18" charset="0"/>
                <a:cs typeface="Times New Roman" panose="02020603050405020304" pitchFamily="18" charset="0"/>
                <a:sym typeface="Arial"/>
              </a:rPr>
              <a:t>vị</a:t>
            </a:r>
            <a:r>
              <a:rPr lang="en-US" sz="3700" kern="0" dirty="0">
                <a:solidFill>
                  <a:srgbClr val="00518E"/>
                </a:solidFill>
                <a:latin typeface="Times New Roman" panose="02020603050405020304" pitchFamily="18" charset="0"/>
                <a:cs typeface="Times New Roman" panose="02020603050405020304" pitchFamily="18" charset="0"/>
                <a:sym typeface="Arial"/>
              </a:rPr>
              <a:t> </a:t>
            </a:r>
            <a:r>
              <a:rPr lang="en-US" sz="3700" kern="0" dirty="0" err="1">
                <a:solidFill>
                  <a:srgbClr val="00518E"/>
                </a:solidFill>
                <a:latin typeface="Times New Roman" panose="02020603050405020304" pitchFamily="18" charset="0"/>
                <a:cs typeface="Times New Roman" panose="02020603050405020304" pitchFamily="18" charset="0"/>
                <a:sym typeface="Arial"/>
              </a:rPr>
              <a:t>nào</a:t>
            </a:r>
            <a:r>
              <a:rPr lang="en-US" sz="3700" kern="0" dirty="0">
                <a:solidFill>
                  <a:srgbClr val="00518E"/>
                </a:solidFill>
                <a:latin typeface="Times New Roman" panose="02020603050405020304" pitchFamily="18" charset="0"/>
                <a:cs typeface="Times New Roman" panose="02020603050405020304" pitchFamily="18" charset="0"/>
                <a:sym typeface="Arial"/>
              </a:rPr>
              <a:t>? </a:t>
            </a:r>
          </a:p>
        </p:txBody>
      </p:sp>
      <p:sp>
        <p:nvSpPr>
          <p:cNvPr id="3" name="Oval 2"/>
          <p:cNvSpPr/>
          <p:nvPr/>
        </p:nvSpPr>
        <p:spPr>
          <a:xfrm>
            <a:off x="518427" y="1561404"/>
            <a:ext cx="1668659" cy="1867596"/>
          </a:xfrm>
          <a:prstGeom prst="ellipse">
            <a:avLst/>
          </a:prstGeom>
          <a:blipFill>
            <a:blip r:embed="rId2"/>
            <a:srcRect/>
            <a:stretch>
              <a:fillRect l="-2207" r="-2207"/>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121912" tIns="60956" rIns="121912" bIns="60956" rtlCol="0" anchor="ctr"/>
          <a:lstStyle/>
          <a:p>
            <a:pPr algn="ctr">
              <a:buClr>
                <a:srgbClr val="000000"/>
              </a:buClr>
              <a:buFont typeface="Arial"/>
              <a:buNone/>
            </a:pPr>
            <a:endParaRPr lang="en-US" kern="0">
              <a:solidFill>
                <a:srgbClr val="FFFFFF"/>
              </a:solidFill>
              <a:sym typeface="Arial"/>
            </a:endParaRPr>
          </a:p>
        </p:txBody>
      </p:sp>
      <p:sp>
        <p:nvSpPr>
          <p:cNvPr id="4" name="Oval 3"/>
          <p:cNvSpPr/>
          <p:nvPr/>
        </p:nvSpPr>
        <p:spPr>
          <a:xfrm>
            <a:off x="470638" y="3479879"/>
            <a:ext cx="1642696" cy="1534343"/>
          </a:xfrm>
          <a:prstGeom prst="ellipse">
            <a:avLst/>
          </a:prstGeom>
          <a:blipFill>
            <a:blip r:embed="rId3"/>
            <a:srcRect/>
            <a:stretch>
              <a:fillRect l="-2553" t="-3445" r="-68705" b="-7579"/>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121912" tIns="60956" rIns="121912" bIns="60956" rtlCol="0" anchor="ctr"/>
          <a:lstStyle/>
          <a:p>
            <a:pPr algn="ctr">
              <a:buClr>
                <a:srgbClr val="000000"/>
              </a:buClr>
              <a:buFont typeface="Arial"/>
              <a:buNone/>
            </a:pPr>
            <a:endParaRPr lang="en-US" kern="0">
              <a:solidFill>
                <a:srgbClr val="FFFFFF"/>
              </a:solidFill>
              <a:sym typeface="Arial"/>
            </a:endParaRPr>
          </a:p>
        </p:txBody>
      </p:sp>
      <p:sp>
        <p:nvSpPr>
          <p:cNvPr id="5" name="Oval 4"/>
          <p:cNvSpPr/>
          <p:nvPr/>
        </p:nvSpPr>
        <p:spPr>
          <a:xfrm>
            <a:off x="727788" y="5083122"/>
            <a:ext cx="1385546" cy="1394135"/>
          </a:xfrm>
          <a:prstGeom prst="ellipse">
            <a:avLst/>
          </a:prstGeom>
          <a:blipFill>
            <a:blip r:embed="rId4"/>
            <a:srcRect/>
            <a:stretch>
              <a:fillRect l="-35712" t="-5512" r="-7338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121912" tIns="60956" rIns="121912" bIns="60956" rtlCol="0" anchor="ctr"/>
          <a:lstStyle/>
          <a:p>
            <a:pPr algn="ctr">
              <a:buClr>
                <a:srgbClr val="000000"/>
              </a:buClr>
              <a:buFont typeface="Arial"/>
              <a:buNone/>
            </a:pPr>
            <a:endParaRPr lang="en-US" kern="0">
              <a:solidFill>
                <a:srgbClr val="FFFFFF"/>
              </a:solidFill>
              <a:sym typeface="Arial"/>
            </a:endParaRPr>
          </a:p>
        </p:txBody>
      </p:sp>
      <p:sp>
        <p:nvSpPr>
          <p:cNvPr id="6" name="Oval 5"/>
          <p:cNvSpPr/>
          <p:nvPr/>
        </p:nvSpPr>
        <p:spPr>
          <a:xfrm>
            <a:off x="6897254" y="1561404"/>
            <a:ext cx="1833918" cy="1799474"/>
          </a:xfrm>
          <a:prstGeom prst="ellipse">
            <a:avLst/>
          </a:prstGeom>
          <a:blipFill>
            <a:blip r:embed="rId5"/>
            <a:srcRect/>
            <a:stretch>
              <a:fillRect l="-62050" t="-1378" r="-396" b="-2756"/>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121912" tIns="60956" rIns="121912" bIns="60956" rtlCol="0" anchor="ctr"/>
          <a:lstStyle/>
          <a:p>
            <a:pPr algn="ctr">
              <a:buClr>
                <a:srgbClr val="000000"/>
              </a:buClr>
              <a:buFont typeface="Arial"/>
              <a:buNone/>
            </a:pPr>
            <a:endParaRPr lang="en-US" kern="0">
              <a:solidFill>
                <a:srgbClr val="FFFFFF"/>
              </a:solidFill>
              <a:sym typeface="Arial"/>
            </a:endParaRPr>
          </a:p>
        </p:txBody>
      </p:sp>
      <p:sp>
        <p:nvSpPr>
          <p:cNvPr id="7" name="Oval 6"/>
          <p:cNvSpPr/>
          <p:nvPr/>
        </p:nvSpPr>
        <p:spPr>
          <a:xfrm>
            <a:off x="6897254" y="4128620"/>
            <a:ext cx="1746294" cy="1646917"/>
          </a:xfrm>
          <a:prstGeom prst="ellipse">
            <a:avLst/>
          </a:prstGeom>
          <a:blipFill>
            <a:blip r:embed="rId6"/>
            <a:srcRect/>
            <a:stretch>
              <a:fillRect l="-15958" t="1378" r="-35431" b="-1378"/>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121912" tIns="60956" rIns="121912" bIns="60956" rtlCol="0" anchor="ctr"/>
          <a:lstStyle/>
          <a:p>
            <a:pPr algn="ctr">
              <a:buClr>
                <a:srgbClr val="000000"/>
              </a:buClr>
              <a:buFont typeface="Arial"/>
              <a:buNone/>
            </a:pPr>
            <a:endParaRPr lang="en-US" kern="0">
              <a:solidFill>
                <a:srgbClr val="FFFFFF"/>
              </a:solidFill>
              <a:sym typeface="Arial"/>
            </a:endParaRPr>
          </a:p>
        </p:txBody>
      </p:sp>
      <p:pic>
        <p:nvPicPr>
          <p:cNvPr id="9" name="Graphic 27" descr="Microscope">
            <a:extLst>
              <a:ext uri="{FF2B5EF4-FFF2-40B4-BE49-F238E27FC236}">
                <a16:creationId xmlns:a16="http://schemas.microsoft.com/office/drawing/2014/main" id="{4B63E6F1-1B82-4DA5-9EFF-1B20F1E7F8D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38357" y="437248"/>
            <a:ext cx="914400" cy="914400"/>
          </a:xfrm>
          <a:prstGeom prst="rect">
            <a:avLst/>
          </a:prstGeom>
        </p:spPr>
      </p:pic>
      <p:sp>
        <p:nvSpPr>
          <p:cNvPr id="10" name="Rectangle 9"/>
          <p:cNvSpPr/>
          <p:nvPr/>
        </p:nvSpPr>
        <p:spPr>
          <a:xfrm>
            <a:off x="2268815" y="1873267"/>
            <a:ext cx="4080949" cy="830997"/>
          </a:xfrm>
          <a:prstGeom prst="rect">
            <a:avLst/>
          </a:prstGeom>
        </p:spPr>
        <p:txBody>
          <a:bodyPr wrap="square">
            <a:spAutoFit/>
          </a:bodyPr>
          <a:lstStyle/>
          <a:p>
            <a:pPr algn="just"/>
            <a:r>
              <a:rPr lang="en-US" sz="2400" dirty="0">
                <a:latin typeface="Arial" pitchFamily="34" charset="0"/>
                <a:cs typeface="Arial" pitchFamily="34" charset="0"/>
              </a:rPr>
              <a:t>a) </a:t>
            </a:r>
            <a:r>
              <a:rPr lang="en-US" sz="2400" dirty="0" err="1">
                <a:latin typeface="Arial" pitchFamily="34" charset="0"/>
                <a:cs typeface="Arial" pitchFamily="34" charset="0"/>
              </a:rPr>
              <a:t>Độ</a:t>
            </a:r>
            <a:r>
              <a:rPr lang="en-US" sz="2400" dirty="0">
                <a:latin typeface="Arial" pitchFamily="34" charset="0"/>
                <a:cs typeface="Arial" pitchFamily="34" charset="0"/>
              </a:rPr>
              <a:t> </a:t>
            </a:r>
            <a:r>
              <a:rPr lang="en-US" sz="2400" dirty="0" err="1">
                <a:latin typeface="Arial" pitchFamily="34" charset="0"/>
                <a:cs typeface="Arial" pitchFamily="34" charset="0"/>
              </a:rPr>
              <a:t>cao</a:t>
            </a:r>
            <a:r>
              <a:rPr lang="en-US" sz="2400" dirty="0">
                <a:latin typeface="Arial" pitchFamily="34" charset="0"/>
                <a:cs typeface="Arial" pitchFamily="34" charset="0"/>
              </a:rPr>
              <a:t> </a:t>
            </a:r>
            <a:r>
              <a:rPr lang="en-US" sz="2400" dirty="0" err="1">
                <a:latin typeface="Arial" pitchFamily="34" charset="0"/>
                <a:cs typeface="Arial" pitchFamily="34" charset="0"/>
              </a:rPr>
              <a:t>của</a:t>
            </a:r>
            <a:r>
              <a:rPr lang="en-US" sz="2400" dirty="0">
                <a:latin typeface="Arial" pitchFamily="34" charset="0"/>
                <a:cs typeface="Arial" pitchFamily="34" charset="0"/>
              </a:rPr>
              <a:t> </a:t>
            </a:r>
            <a:r>
              <a:rPr lang="en-US" sz="2400" dirty="0" err="1">
                <a:latin typeface="Arial" pitchFamily="34" charset="0"/>
                <a:cs typeface="Arial" pitchFamily="34" charset="0"/>
              </a:rPr>
              <a:t>sổ</a:t>
            </a:r>
            <a:r>
              <a:rPr lang="en-US" sz="2400" dirty="0">
                <a:latin typeface="Arial" pitchFamily="34" charset="0"/>
                <a:cs typeface="Arial" pitchFamily="34" charset="0"/>
              </a:rPr>
              <a:t> </a:t>
            </a:r>
            <a:r>
              <a:rPr lang="en-US" sz="2400" dirty="0" err="1">
                <a:latin typeface="Arial" pitchFamily="34" charset="0"/>
                <a:cs typeface="Arial" pitchFamily="34" charset="0"/>
              </a:rPr>
              <a:t>trong</a:t>
            </a:r>
            <a:r>
              <a:rPr lang="en-US" sz="2400" dirty="0">
                <a:latin typeface="Arial" pitchFamily="34" charset="0"/>
                <a:cs typeface="Arial" pitchFamily="34" charset="0"/>
              </a:rPr>
              <a:t> </a:t>
            </a:r>
            <a:r>
              <a:rPr lang="en-US" sz="2400" dirty="0" err="1">
                <a:latin typeface="Arial" pitchFamily="34" charset="0"/>
                <a:cs typeface="Arial" pitchFamily="34" charset="0"/>
              </a:rPr>
              <a:t>phòng</a:t>
            </a:r>
            <a:r>
              <a:rPr lang="en-US" sz="2400" dirty="0">
                <a:latin typeface="Arial" pitchFamily="34" charset="0"/>
                <a:cs typeface="Arial" pitchFamily="34" charset="0"/>
              </a:rPr>
              <a:t> </a:t>
            </a:r>
            <a:r>
              <a:rPr lang="en-US" sz="2400" dirty="0" err="1">
                <a:latin typeface="Arial" pitchFamily="34" charset="0"/>
                <a:cs typeface="Arial" pitchFamily="34" charset="0"/>
              </a:rPr>
              <a:t>học</a:t>
            </a:r>
            <a:r>
              <a:rPr lang="en-US" sz="2400" dirty="0">
                <a:latin typeface="Arial" pitchFamily="34" charset="0"/>
                <a:cs typeface="Arial" pitchFamily="34" charset="0"/>
              </a:rPr>
              <a:t>.</a:t>
            </a:r>
          </a:p>
        </p:txBody>
      </p:sp>
      <p:sp>
        <p:nvSpPr>
          <p:cNvPr id="11" name="Rectangle 10"/>
          <p:cNvSpPr/>
          <p:nvPr/>
        </p:nvSpPr>
        <p:spPr>
          <a:xfrm>
            <a:off x="2040258" y="3660702"/>
            <a:ext cx="3740126" cy="461665"/>
          </a:xfrm>
          <a:prstGeom prst="rect">
            <a:avLst/>
          </a:prstGeom>
        </p:spPr>
        <p:txBody>
          <a:bodyPr wrap="none">
            <a:spAutoFit/>
          </a:bodyPr>
          <a:lstStyle/>
          <a:p>
            <a:pPr algn="just"/>
            <a:r>
              <a:rPr lang="en-US" sz="2400" dirty="0">
                <a:latin typeface="Arial" pitchFamily="34" charset="0"/>
                <a:cs typeface="Arial" pitchFamily="34" charset="0"/>
              </a:rPr>
              <a:t>b) </a:t>
            </a:r>
            <a:r>
              <a:rPr lang="en-US" sz="2400" dirty="0" err="1">
                <a:latin typeface="Arial" pitchFamily="34" charset="0"/>
                <a:cs typeface="Arial" pitchFamily="34" charset="0"/>
              </a:rPr>
              <a:t>Độ</a:t>
            </a:r>
            <a:r>
              <a:rPr lang="en-US" sz="2400" dirty="0">
                <a:latin typeface="Arial" pitchFamily="34" charset="0"/>
                <a:cs typeface="Arial" pitchFamily="34" charset="0"/>
              </a:rPr>
              <a:t> </a:t>
            </a:r>
            <a:r>
              <a:rPr lang="en-US" sz="2400" dirty="0" err="1">
                <a:latin typeface="Arial" pitchFamily="34" charset="0"/>
                <a:cs typeface="Arial" pitchFamily="34" charset="0"/>
              </a:rPr>
              <a:t>sâu</a:t>
            </a:r>
            <a:r>
              <a:rPr lang="en-US" sz="2400" dirty="0">
                <a:latin typeface="Arial" pitchFamily="34" charset="0"/>
                <a:cs typeface="Arial" pitchFamily="34" charset="0"/>
              </a:rPr>
              <a:t> </a:t>
            </a:r>
            <a:r>
              <a:rPr lang="en-US" sz="2400" dirty="0" err="1">
                <a:latin typeface="Arial" pitchFamily="34" charset="0"/>
                <a:cs typeface="Arial" pitchFamily="34" charset="0"/>
              </a:rPr>
              <a:t>của</a:t>
            </a:r>
            <a:r>
              <a:rPr lang="en-US" sz="2400" dirty="0">
                <a:latin typeface="Arial" pitchFamily="34" charset="0"/>
                <a:cs typeface="Arial" pitchFamily="34" charset="0"/>
              </a:rPr>
              <a:t> </a:t>
            </a:r>
            <a:r>
              <a:rPr lang="en-US" sz="2400" dirty="0" err="1">
                <a:latin typeface="Arial" pitchFamily="34" charset="0"/>
                <a:cs typeface="Arial" pitchFamily="34" charset="0"/>
              </a:rPr>
              <a:t>một</a:t>
            </a:r>
            <a:r>
              <a:rPr lang="en-US" sz="2400" dirty="0">
                <a:latin typeface="Arial" pitchFamily="34" charset="0"/>
                <a:cs typeface="Arial" pitchFamily="34" charset="0"/>
              </a:rPr>
              <a:t> </a:t>
            </a:r>
            <a:r>
              <a:rPr lang="en-US" sz="2400" dirty="0" err="1">
                <a:latin typeface="Arial" pitchFamily="34" charset="0"/>
                <a:cs typeface="Arial" pitchFamily="34" charset="0"/>
              </a:rPr>
              <a:t>hồ</a:t>
            </a:r>
            <a:r>
              <a:rPr lang="en-US" sz="2400" dirty="0">
                <a:latin typeface="Arial" pitchFamily="34" charset="0"/>
                <a:cs typeface="Arial" pitchFamily="34" charset="0"/>
              </a:rPr>
              <a:t> </a:t>
            </a:r>
            <a:r>
              <a:rPr lang="en-US" sz="2400" dirty="0" err="1">
                <a:latin typeface="Arial" pitchFamily="34" charset="0"/>
                <a:cs typeface="Arial" pitchFamily="34" charset="0"/>
              </a:rPr>
              <a:t>bơi</a:t>
            </a:r>
            <a:r>
              <a:rPr lang="en-US" sz="2400" dirty="0">
                <a:latin typeface="Arial" pitchFamily="34" charset="0"/>
                <a:cs typeface="Arial" pitchFamily="34" charset="0"/>
              </a:rPr>
              <a:t>.</a:t>
            </a:r>
          </a:p>
        </p:txBody>
      </p:sp>
      <p:sp>
        <p:nvSpPr>
          <p:cNvPr id="12" name="Rectangle 11"/>
          <p:cNvSpPr/>
          <p:nvPr/>
        </p:nvSpPr>
        <p:spPr>
          <a:xfrm>
            <a:off x="2113334" y="5184059"/>
            <a:ext cx="3332964" cy="461665"/>
          </a:xfrm>
          <a:prstGeom prst="rect">
            <a:avLst/>
          </a:prstGeom>
        </p:spPr>
        <p:txBody>
          <a:bodyPr wrap="none">
            <a:spAutoFit/>
          </a:bodyPr>
          <a:lstStyle/>
          <a:p>
            <a:pPr algn="just"/>
            <a:r>
              <a:rPr lang="en-US" sz="2400" dirty="0">
                <a:latin typeface="Arial" pitchFamily="34" charset="0"/>
                <a:cs typeface="Arial" pitchFamily="34" charset="0"/>
              </a:rPr>
              <a:t>c) Chu vi </a:t>
            </a:r>
            <a:r>
              <a:rPr lang="en-US" sz="2400" dirty="0" err="1">
                <a:latin typeface="Arial" pitchFamily="34" charset="0"/>
                <a:cs typeface="Arial" pitchFamily="34" charset="0"/>
              </a:rPr>
              <a:t>của</a:t>
            </a:r>
            <a:r>
              <a:rPr lang="en-US" sz="2400" dirty="0">
                <a:latin typeface="Arial" pitchFamily="34" charset="0"/>
                <a:cs typeface="Arial" pitchFamily="34" charset="0"/>
              </a:rPr>
              <a:t> </a:t>
            </a:r>
            <a:r>
              <a:rPr lang="en-US" sz="2400" dirty="0" err="1">
                <a:latin typeface="Arial" pitchFamily="34" charset="0"/>
                <a:cs typeface="Arial" pitchFamily="34" charset="0"/>
              </a:rPr>
              <a:t>quả</a:t>
            </a:r>
            <a:r>
              <a:rPr lang="en-US" sz="2400" dirty="0">
                <a:latin typeface="Arial" pitchFamily="34" charset="0"/>
                <a:cs typeface="Arial" pitchFamily="34" charset="0"/>
              </a:rPr>
              <a:t> cam.</a:t>
            </a:r>
          </a:p>
        </p:txBody>
      </p:sp>
      <p:sp>
        <p:nvSpPr>
          <p:cNvPr id="13" name="Rectangle 12"/>
          <p:cNvSpPr/>
          <p:nvPr/>
        </p:nvSpPr>
        <p:spPr>
          <a:xfrm>
            <a:off x="8694101" y="1885179"/>
            <a:ext cx="3676006" cy="461665"/>
          </a:xfrm>
          <a:prstGeom prst="rect">
            <a:avLst/>
          </a:prstGeom>
        </p:spPr>
        <p:txBody>
          <a:bodyPr wrap="none">
            <a:spAutoFit/>
          </a:bodyPr>
          <a:lstStyle/>
          <a:p>
            <a:pPr algn="just"/>
            <a:r>
              <a:rPr lang="en-US" sz="2400" dirty="0">
                <a:latin typeface="Arial" pitchFamily="34" charset="0"/>
                <a:cs typeface="Arial" pitchFamily="34" charset="0"/>
              </a:rPr>
              <a:t>d) </a:t>
            </a:r>
            <a:r>
              <a:rPr lang="en-US" sz="2400" dirty="0" err="1">
                <a:latin typeface="Arial" pitchFamily="34" charset="0"/>
                <a:cs typeface="Arial" pitchFamily="34" charset="0"/>
              </a:rPr>
              <a:t>Độ</a:t>
            </a:r>
            <a:r>
              <a:rPr lang="en-US" sz="2400" dirty="0">
                <a:latin typeface="Arial" pitchFamily="34" charset="0"/>
                <a:cs typeface="Arial" pitchFamily="34" charset="0"/>
              </a:rPr>
              <a:t> </a:t>
            </a:r>
            <a:r>
              <a:rPr lang="en-US" sz="2400" dirty="0" err="1">
                <a:latin typeface="Arial" pitchFamily="34" charset="0"/>
                <a:cs typeface="Arial" pitchFamily="34" charset="0"/>
              </a:rPr>
              <a:t>dày</a:t>
            </a:r>
            <a:r>
              <a:rPr lang="en-US" sz="2400" dirty="0">
                <a:latin typeface="Arial" pitchFamily="34" charset="0"/>
                <a:cs typeface="Arial" pitchFamily="34" charset="0"/>
              </a:rPr>
              <a:t> </a:t>
            </a:r>
            <a:r>
              <a:rPr lang="en-US" sz="2400" dirty="0" err="1">
                <a:latin typeface="Arial" pitchFamily="34" charset="0"/>
                <a:cs typeface="Arial" pitchFamily="34" charset="0"/>
              </a:rPr>
              <a:t>của</a:t>
            </a:r>
            <a:r>
              <a:rPr lang="en-US" sz="2400" dirty="0">
                <a:latin typeface="Arial" pitchFamily="34" charset="0"/>
                <a:cs typeface="Arial" pitchFamily="34" charset="0"/>
              </a:rPr>
              <a:t> </a:t>
            </a:r>
            <a:r>
              <a:rPr lang="en-US" sz="2400" dirty="0" err="1">
                <a:latin typeface="Arial" pitchFamily="34" charset="0"/>
                <a:cs typeface="Arial" pitchFamily="34" charset="0"/>
              </a:rPr>
              <a:t>cuốn</a:t>
            </a:r>
            <a:r>
              <a:rPr lang="en-US" sz="2400" dirty="0">
                <a:latin typeface="Arial" pitchFamily="34" charset="0"/>
                <a:cs typeface="Arial" pitchFamily="34" charset="0"/>
              </a:rPr>
              <a:t> </a:t>
            </a:r>
            <a:r>
              <a:rPr lang="en-US" sz="2400" dirty="0" err="1">
                <a:latin typeface="Arial" pitchFamily="34" charset="0"/>
                <a:cs typeface="Arial" pitchFamily="34" charset="0"/>
              </a:rPr>
              <a:t>sách</a:t>
            </a:r>
            <a:r>
              <a:rPr lang="en-US" sz="2400" dirty="0">
                <a:latin typeface="Arial" pitchFamily="34" charset="0"/>
                <a:cs typeface="Arial" pitchFamily="34" charset="0"/>
              </a:rPr>
              <a:t>.</a:t>
            </a:r>
          </a:p>
        </p:txBody>
      </p:sp>
      <p:sp>
        <p:nvSpPr>
          <p:cNvPr id="14" name="Rectangle 13"/>
          <p:cNvSpPr/>
          <p:nvPr/>
        </p:nvSpPr>
        <p:spPr>
          <a:xfrm>
            <a:off x="8694101" y="4260825"/>
            <a:ext cx="3548453" cy="830997"/>
          </a:xfrm>
          <a:prstGeom prst="rect">
            <a:avLst/>
          </a:prstGeom>
        </p:spPr>
        <p:txBody>
          <a:bodyPr wrap="square">
            <a:spAutoFit/>
          </a:bodyPr>
          <a:lstStyle/>
          <a:p>
            <a:pPr algn="just"/>
            <a:r>
              <a:rPr lang="en-US" sz="2400" dirty="0">
                <a:latin typeface="Arial" pitchFamily="34" charset="0"/>
                <a:cs typeface="Arial" pitchFamily="34" charset="0"/>
              </a:rPr>
              <a:t>e) </a:t>
            </a:r>
            <a:r>
              <a:rPr lang="en-US" sz="2400" dirty="0" err="1">
                <a:latin typeface="Arial" pitchFamily="34" charset="0"/>
                <a:cs typeface="Arial" pitchFamily="34" charset="0"/>
              </a:rPr>
              <a:t>Khoảng</a:t>
            </a:r>
            <a:r>
              <a:rPr lang="en-US" sz="2400" dirty="0">
                <a:latin typeface="Arial" pitchFamily="34" charset="0"/>
                <a:cs typeface="Arial" pitchFamily="34" charset="0"/>
              </a:rPr>
              <a:t> </a:t>
            </a:r>
            <a:r>
              <a:rPr lang="en-US" sz="2400" dirty="0" err="1">
                <a:latin typeface="Arial" pitchFamily="34" charset="0"/>
                <a:cs typeface="Arial" pitchFamily="34" charset="0"/>
              </a:rPr>
              <a:t>cách</a:t>
            </a:r>
            <a:r>
              <a:rPr lang="en-US" sz="2400" dirty="0">
                <a:latin typeface="Arial" pitchFamily="34" charset="0"/>
                <a:cs typeface="Arial" pitchFamily="34" charset="0"/>
              </a:rPr>
              <a:t> </a:t>
            </a:r>
            <a:r>
              <a:rPr lang="en-US" sz="2400" dirty="0" err="1">
                <a:latin typeface="Arial" pitchFamily="34" charset="0"/>
                <a:cs typeface="Arial" pitchFamily="34" charset="0"/>
              </a:rPr>
              <a:t>giữa</a:t>
            </a:r>
            <a:r>
              <a:rPr lang="en-US" sz="2400" dirty="0">
                <a:latin typeface="Arial" pitchFamily="34" charset="0"/>
                <a:cs typeface="Arial" pitchFamily="34" charset="0"/>
              </a:rPr>
              <a:t> </a:t>
            </a:r>
          </a:p>
          <a:p>
            <a:pPr algn="just"/>
            <a:r>
              <a:rPr lang="en-US" sz="2400" dirty="0">
                <a:latin typeface="Arial" pitchFamily="34" charset="0"/>
                <a:cs typeface="Arial" pitchFamily="34" charset="0"/>
              </a:rPr>
              <a:t> </a:t>
            </a:r>
            <a:r>
              <a:rPr lang="en-US" sz="2400" dirty="0" err="1">
                <a:latin typeface="Arial" pitchFamily="34" charset="0"/>
                <a:cs typeface="Arial" pitchFamily="34" charset="0"/>
              </a:rPr>
              <a:t>Hà</a:t>
            </a:r>
            <a:r>
              <a:rPr lang="en-US" sz="2400" dirty="0">
                <a:latin typeface="Arial" pitchFamily="34" charset="0"/>
                <a:cs typeface="Arial" pitchFamily="34" charset="0"/>
              </a:rPr>
              <a:t> </a:t>
            </a:r>
            <a:r>
              <a:rPr lang="en-US" sz="2400" dirty="0" err="1">
                <a:latin typeface="Arial" pitchFamily="34" charset="0"/>
                <a:cs typeface="Arial" pitchFamily="34" charset="0"/>
              </a:rPr>
              <a:t>Nội</a:t>
            </a:r>
            <a:r>
              <a:rPr lang="en-US" sz="2400" dirty="0">
                <a:latin typeface="Arial" pitchFamily="34" charset="0"/>
                <a:cs typeface="Arial" pitchFamily="34" charset="0"/>
              </a:rPr>
              <a:t> </a:t>
            </a:r>
            <a:r>
              <a:rPr lang="en-US" sz="2400" dirty="0" err="1">
                <a:latin typeface="Arial" pitchFamily="34" charset="0"/>
                <a:cs typeface="Arial" pitchFamily="34" charset="0"/>
              </a:rPr>
              <a:t>và</a:t>
            </a:r>
            <a:r>
              <a:rPr lang="en-US" sz="2400" dirty="0">
                <a:latin typeface="Arial" pitchFamily="34" charset="0"/>
                <a:cs typeface="Arial" pitchFamily="34" charset="0"/>
              </a:rPr>
              <a:t> </a:t>
            </a:r>
            <a:r>
              <a:rPr lang="en-US" sz="2400" dirty="0" err="1">
                <a:latin typeface="Arial" pitchFamily="34" charset="0"/>
                <a:cs typeface="Arial" pitchFamily="34" charset="0"/>
              </a:rPr>
              <a:t>Huế</a:t>
            </a:r>
            <a:r>
              <a:rPr lang="en-US" sz="2400" dirty="0">
                <a:latin typeface="Arial" pitchFamily="34" charset="0"/>
                <a:cs typeface="Arial" pitchFamily="34" charset="0"/>
              </a:rPr>
              <a:t>.</a:t>
            </a:r>
          </a:p>
        </p:txBody>
      </p:sp>
    </p:spTree>
    <p:extLst>
      <p:ext uri="{BB962C8B-B14F-4D97-AF65-F5344CB8AC3E}">
        <p14:creationId xmlns:p14="http://schemas.microsoft.com/office/powerpoint/2010/main" val="417454054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8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p:cNvSpPr/>
          <p:nvPr/>
        </p:nvSpPr>
        <p:spPr>
          <a:xfrm>
            <a:off x="9459638" y="5139564"/>
            <a:ext cx="1483135" cy="816332"/>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9626807" y="2495202"/>
            <a:ext cx="1438361" cy="816332"/>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2785855" y="5660925"/>
            <a:ext cx="1348447" cy="816332"/>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2893992" y="4098393"/>
            <a:ext cx="784519" cy="816332"/>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3960476" y="2316651"/>
            <a:ext cx="784519" cy="816332"/>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1145313" y="332512"/>
            <a:ext cx="9919855" cy="1272143"/>
          </a:xfrm>
          <a:prstGeom prst="rect">
            <a:avLst/>
          </a:prstGeom>
          <a:noFill/>
        </p:spPr>
        <p:txBody>
          <a:bodyPr wrap="square" lIns="121912" tIns="60956" rIns="121912" bIns="60956" rtlCol="0">
            <a:spAutoFit/>
          </a:bodyPr>
          <a:lstStyle/>
          <a:p>
            <a:pPr>
              <a:buClr>
                <a:srgbClr val="000000"/>
              </a:buClr>
              <a:buFont typeface="Arial"/>
              <a:buNone/>
            </a:pPr>
            <a:r>
              <a:rPr lang="en-US" sz="3700" kern="0" dirty="0" err="1">
                <a:solidFill>
                  <a:srgbClr val="00518E"/>
                </a:solidFill>
                <a:latin typeface="Times New Roman" panose="02020603050405020304" pitchFamily="18" charset="0"/>
                <a:cs typeface="Times New Roman" panose="02020603050405020304" pitchFamily="18" charset="0"/>
                <a:sym typeface="Arial"/>
              </a:rPr>
              <a:t>Trong</a:t>
            </a:r>
            <a:r>
              <a:rPr lang="en-US" sz="3700" kern="0" dirty="0">
                <a:solidFill>
                  <a:srgbClr val="00518E"/>
                </a:solidFill>
                <a:latin typeface="Times New Roman" panose="02020603050405020304" pitchFamily="18" charset="0"/>
                <a:cs typeface="Times New Roman" panose="02020603050405020304" pitchFamily="18" charset="0"/>
                <a:sym typeface="Arial"/>
              </a:rPr>
              <a:t> </a:t>
            </a:r>
            <a:r>
              <a:rPr lang="en-US" sz="3700" kern="0" dirty="0" err="1">
                <a:solidFill>
                  <a:srgbClr val="00518E"/>
                </a:solidFill>
                <a:latin typeface="Times New Roman" panose="02020603050405020304" pitchFamily="18" charset="0"/>
                <a:cs typeface="Times New Roman" panose="02020603050405020304" pitchFamily="18" charset="0"/>
                <a:sym typeface="Arial"/>
              </a:rPr>
              <a:t>thực</a:t>
            </a:r>
            <a:r>
              <a:rPr lang="en-US" sz="3700" kern="0" dirty="0">
                <a:solidFill>
                  <a:srgbClr val="00518E"/>
                </a:solidFill>
                <a:latin typeface="Times New Roman" panose="02020603050405020304" pitchFamily="18" charset="0"/>
                <a:cs typeface="Times New Roman" panose="02020603050405020304" pitchFamily="18" charset="0"/>
                <a:sym typeface="Arial"/>
              </a:rPr>
              <a:t> </a:t>
            </a:r>
            <a:r>
              <a:rPr lang="en-US" sz="3700" kern="0" dirty="0" err="1">
                <a:solidFill>
                  <a:srgbClr val="00518E"/>
                </a:solidFill>
                <a:latin typeface="Times New Roman" panose="02020603050405020304" pitchFamily="18" charset="0"/>
                <a:cs typeface="Times New Roman" panose="02020603050405020304" pitchFamily="18" charset="0"/>
                <a:sym typeface="Arial"/>
              </a:rPr>
              <a:t>tế</a:t>
            </a:r>
            <a:r>
              <a:rPr lang="en-US" sz="3700" kern="0" dirty="0">
                <a:solidFill>
                  <a:srgbClr val="00518E"/>
                </a:solidFill>
                <a:latin typeface="Times New Roman" panose="02020603050405020304" pitchFamily="18" charset="0"/>
                <a:cs typeface="Times New Roman" panose="02020603050405020304" pitchFamily="18" charset="0"/>
                <a:sym typeface="Arial"/>
              </a:rPr>
              <a:t>, </a:t>
            </a:r>
            <a:r>
              <a:rPr lang="en-US" sz="3700" kern="0" dirty="0" err="1">
                <a:solidFill>
                  <a:srgbClr val="00518E"/>
                </a:solidFill>
                <a:latin typeface="Times New Roman" panose="02020603050405020304" pitchFamily="18" charset="0"/>
                <a:cs typeface="Times New Roman" panose="02020603050405020304" pitchFamily="18" charset="0"/>
                <a:sym typeface="Arial"/>
              </a:rPr>
              <a:t>để</a:t>
            </a:r>
            <a:r>
              <a:rPr lang="en-US" sz="3700" kern="0" dirty="0">
                <a:solidFill>
                  <a:srgbClr val="00518E"/>
                </a:solidFill>
                <a:latin typeface="Times New Roman" panose="02020603050405020304" pitchFamily="18" charset="0"/>
                <a:cs typeface="Times New Roman" panose="02020603050405020304" pitchFamily="18" charset="0"/>
                <a:sym typeface="Arial"/>
              </a:rPr>
              <a:t> </a:t>
            </a:r>
            <a:r>
              <a:rPr lang="en-US" sz="3700" kern="0" dirty="0" err="1">
                <a:solidFill>
                  <a:srgbClr val="00518E"/>
                </a:solidFill>
                <a:latin typeface="Times New Roman" panose="02020603050405020304" pitchFamily="18" charset="0"/>
                <a:cs typeface="Times New Roman" panose="02020603050405020304" pitchFamily="18" charset="0"/>
                <a:sym typeface="Arial"/>
              </a:rPr>
              <a:t>đo</a:t>
            </a:r>
            <a:r>
              <a:rPr lang="en-US" sz="3700" kern="0" dirty="0">
                <a:solidFill>
                  <a:srgbClr val="00518E"/>
                </a:solidFill>
                <a:latin typeface="Times New Roman" panose="02020603050405020304" pitchFamily="18" charset="0"/>
                <a:cs typeface="Times New Roman" panose="02020603050405020304" pitchFamily="18" charset="0"/>
                <a:sym typeface="Arial"/>
              </a:rPr>
              <a:t> </a:t>
            </a:r>
            <a:r>
              <a:rPr lang="en-US" sz="3700" kern="0" dirty="0" err="1">
                <a:solidFill>
                  <a:srgbClr val="00518E"/>
                </a:solidFill>
                <a:latin typeface="Times New Roman" panose="02020603050405020304" pitchFamily="18" charset="0"/>
                <a:cs typeface="Times New Roman" panose="02020603050405020304" pitchFamily="18" charset="0"/>
                <a:sym typeface="Arial"/>
              </a:rPr>
              <a:t>các</a:t>
            </a:r>
            <a:r>
              <a:rPr lang="en-US" sz="3700" kern="0" dirty="0">
                <a:solidFill>
                  <a:srgbClr val="00518E"/>
                </a:solidFill>
                <a:latin typeface="Times New Roman" panose="02020603050405020304" pitchFamily="18" charset="0"/>
                <a:cs typeface="Times New Roman" panose="02020603050405020304" pitchFamily="18" charset="0"/>
                <a:sym typeface="Arial"/>
              </a:rPr>
              <a:t> </a:t>
            </a:r>
            <a:r>
              <a:rPr lang="en-US" sz="3700" kern="0" dirty="0" err="1">
                <a:solidFill>
                  <a:srgbClr val="00518E"/>
                </a:solidFill>
                <a:latin typeface="Times New Roman" panose="02020603050405020304" pitchFamily="18" charset="0"/>
                <a:cs typeface="Times New Roman" panose="02020603050405020304" pitchFamily="18" charset="0"/>
                <a:sym typeface="Arial"/>
              </a:rPr>
              <a:t>độ</a:t>
            </a:r>
            <a:r>
              <a:rPr lang="en-US" sz="3700" kern="0" dirty="0">
                <a:solidFill>
                  <a:srgbClr val="00518E"/>
                </a:solidFill>
                <a:latin typeface="Times New Roman" panose="02020603050405020304" pitchFamily="18" charset="0"/>
                <a:cs typeface="Times New Roman" panose="02020603050405020304" pitchFamily="18" charset="0"/>
                <a:sym typeface="Arial"/>
              </a:rPr>
              <a:t> </a:t>
            </a:r>
            <a:r>
              <a:rPr lang="en-US" sz="3700" kern="0" dirty="0" err="1">
                <a:solidFill>
                  <a:srgbClr val="00518E"/>
                </a:solidFill>
                <a:latin typeface="Times New Roman" panose="02020603050405020304" pitchFamily="18" charset="0"/>
                <a:cs typeface="Times New Roman" panose="02020603050405020304" pitchFamily="18" charset="0"/>
                <a:sym typeface="Arial"/>
              </a:rPr>
              <a:t>dài</a:t>
            </a:r>
            <a:r>
              <a:rPr lang="en-US" sz="3700" kern="0" dirty="0">
                <a:solidFill>
                  <a:srgbClr val="00518E"/>
                </a:solidFill>
                <a:latin typeface="Times New Roman" panose="02020603050405020304" pitchFamily="18" charset="0"/>
                <a:cs typeface="Times New Roman" panose="02020603050405020304" pitchFamily="18" charset="0"/>
                <a:sym typeface="Arial"/>
              </a:rPr>
              <a:t> </a:t>
            </a:r>
            <a:r>
              <a:rPr lang="en-US" sz="3700" kern="0" dirty="0" err="1">
                <a:solidFill>
                  <a:srgbClr val="00518E"/>
                </a:solidFill>
                <a:latin typeface="Times New Roman" panose="02020603050405020304" pitchFamily="18" charset="0"/>
                <a:cs typeface="Times New Roman" panose="02020603050405020304" pitchFamily="18" charset="0"/>
                <a:sym typeface="Arial"/>
              </a:rPr>
              <a:t>sau</a:t>
            </a:r>
            <a:r>
              <a:rPr lang="en-US" sz="3700" kern="0" dirty="0">
                <a:solidFill>
                  <a:srgbClr val="00518E"/>
                </a:solidFill>
                <a:latin typeface="Times New Roman" panose="02020603050405020304" pitchFamily="18" charset="0"/>
                <a:cs typeface="Times New Roman" panose="02020603050405020304" pitchFamily="18" charset="0"/>
                <a:sym typeface="Arial"/>
              </a:rPr>
              <a:t> </a:t>
            </a:r>
            <a:r>
              <a:rPr lang="en-US" sz="3700" kern="0" dirty="0" err="1">
                <a:solidFill>
                  <a:srgbClr val="00518E"/>
                </a:solidFill>
                <a:latin typeface="Times New Roman" panose="02020603050405020304" pitchFamily="18" charset="0"/>
                <a:cs typeface="Times New Roman" panose="02020603050405020304" pitchFamily="18" charset="0"/>
                <a:sym typeface="Arial"/>
              </a:rPr>
              <a:t>đây</a:t>
            </a:r>
            <a:r>
              <a:rPr lang="en-US" sz="3700" kern="0" dirty="0">
                <a:solidFill>
                  <a:srgbClr val="00518E"/>
                </a:solidFill>
                <a:latin typeface="Times New Roman" panose="02020603050405020304" pitchFamily="18" charset="0"/>
                <a:cs typeface="Times New Roman" panose="02020603050405020304" pitchFamily="18" charset="0"/>
                <a:sym typeface="Arial"/>
              </a:rPr>
              <a:t>, </a:t>
            </a:r>
            <a:r>
              <a:rPr lang="en-US" sz="3700" kern="0" dirty="0" err="1">
                <a:solidFill>
                  <a:srgbClr val="00518E"/>
                </a:solidFill>
                <a:latin typeface="Times New Roman" panose="02020603050405020304" pitchFamily="18" charset="0"/>
                <a:cs typeface="Times New Roman" panose="02020603050405020304" pitchFamily="18" charset="0"/>
                <a:sym typeface="Arial"/>
              </a:rPr>
              <a:t>người</a:t>
            </a:r>
            <a:r>
              <a:rPr lang="en-US" sz="3700" kern="0" dirty="0">
                <a:solidFill>
                  <a:srgbClr val="00518E"/>
                </a:solidFill>
                <a:latin typeface="Times New Roman" panose="02020603050405020304" pitchFamily="18" charset="0"/>
                <a:cs typeface="Times New Roman" panose="02020603050405020304" pitchFamily="18" charset="0"/>
                <a:sym typeface="Arial"/>
              </a:rPr>
              <a:t> ta </a:t>
            </a:r>
            <a:r>
              <a:rPr lang="en-US" sz="3700" kern="0" dirty="0" err="1">
                <a:solidFill>
                  <a:srgbClr val="00518E"/>
                </a:solidFill>
                <a:latin typeface="Times New Roman" panose="02020603050405020304" pitchFamily="18" charset="0"/>
                <a:cs typeface="Times New Roman" panose="02020603050405020304" pitchFamily="18" charset="0"/>
                <a:sym typeface="Arial"/>
              </a:rPr>
              <a:t>sử</a:t>
            </a:r>
            <a:r>
              <a:rPr lang="en-US" sz="3700" kern="0" dirty="0">
                <a:solidFill>
                  <a:srgbClr val="00518E"/>
                </a:solidFill>
                <a:latin typeface="Times New Roman" panose="02020603050405020304" pitchFamily="18" charset="0"/>
                <a:cs typeface="Times New Roman" panose="02020603050405020304" pitchFamily="18" charset="0"/>
                <a:sym typeface="Arial"/>
              </a:rPr>
              <a:t> </a:t>
            </a:r>
            <a:r>
              <a:rPr lang="en-US" sz="3700" kern="0" dirty="0" err="1">
                <a:solidFill>
                  <a:srgbClr val="00518E"/>
                </a:solidFill>
                <a:latin typeface="Times New Roman" panose="02020603050405020304" pitchFamily="18" charset="0"/>
                <a:cs typeface="Times New Roman" panose="02020603050405020304" pitchFamily="18" charset="0"/>
                <a:sym typeface="Arial"/>
              </a:rPr>
              <a:t>dụng</a:t>
            </a:r>
            <a:r>
              <a:rPr lang="en-US" sz="3700" kern="0" dirty="0">
                <a:solidFill>
                  <a:srgbClr val="00518E"/>
                </a:solidFill>
                <a:latin typeface="Times New Roman" panose="02020603050405020304" pitchFamily="18" charset="0"/>
                <a:cs typeface="Times New Roman" panose="02020603050405020304" pitchFamily="18" charset="0"/>
                <a:sym typeface="Arial"/>
              </a:rPr>
              <a:t> </a:t>
            </a:r>
            <a:r>
              <a:rPr lang="en-US" sz="3700" kern="0" dirty="0" err="1">
                <a:solidFill>
                  <a:srgbClr val="00518E"/>
                </a:solidFill>
                <a:latin typeface="Times New Roman" panose="02020603050405020304" pitchFamily="18" charset="0"/>
                <a:cs typeface="Times New Roman" panose="02020603050405020304" pitchFamily="18" charset="0"/>
                <a:sym typeface="Arial"/>
              </a:rPr>
              <a:t>đơn</a:t>
            </a:r>
            <a:r>
              <a:rPr lang="en-US" sz="3700" kern="0" dirty="0">
                <a:solidFill>
                  <a:srgbClr val="00518E"/>
                </a:solidFill>
                <a:latin typeface="Times New Roman" panose="02020603050405020304" pitchFamily="18" charset="0"/>
                <a:cs typeface="Times New Roman" panose="02020603050405020304" pitchFamily="18" charset="0"/>
                <a:sym typeface="Arial"/>
              </a:rPr>
              <a:t> </a:t>
            </a:r>
            <a:r>
              <a:rPr lang="en-US" sz="3700" kern="0" dirty="0" err="1">
                <a:solidFill>
                  <a:srgbClr val="00518E"/>
                </a:solidFill>
                <a:latin typeface="Times New Roman" panose="02020603050405020304" pitchFamily="18" charset="0"/>
                <a:cs typeface="Times New Roman" panose="02020603050405020304" pitchFamily="18" charset="0"/>
                <a:sym typeface="Arial"/>
              </a:rPr>
              <a:t>vị</a:t>
            </a:r>
            <a:r>
              <a:rPr lang="en-US" sz="3700" kern="0" dirty="0">
                <a:solidFill>
                  <a:srgbClr val="00518E"/>
                </a:solidFill>
                <a:latin typeface="Times New Roman" panose="02020603050405020304" pitchFamily="18" charset="0"/>
                <a:cs typeface="Times New Roman" panose="02020603050405020304" pitchFamily="18" charset="0"/>
                <a:sym typeface="Arial"/>
              </a:rPr>
              <a:t> </a:t>
            </a:r>
            <a:r>
              <a:rPr lang="en-US" sz="3700" kern="0" dirty="0" err="1">
                <a:solidFill>
                  <a:srgbClr val="00518E"/>
                </a:solidFill>
                <a:latin typeface="Times New Roman" panose="02020603050405020304" pitchFamily="18" charset="0"/>
                <a:cs typeface="Times New Roman" panose="02020603050405020304" pitchFamily="18" charset="0"/>
                <a:sym typeface="Arial"/>
              </a:rPr>
              <a:t>nào</a:t>
            </a:r>
            <a:r>
              <a:rPr lang="en-US" sz="3700" kern="0" dirty="0">
                <a:solidFill>
                  <a:srgbClr val="00518E"/>
                </a:solidFill>
                <a:latin typeface="Times New Roman" panose="02020603050405020304" pitchFamily="18" charset="0"/>
                <a:cs typeface="Times New Roman" panose="02020603050405020304" pitchFamily="18" charset="0"/>
                <a:sym typeface="Arial"/>
              </a:rPr>
              <a:t>? </a:t>
            </a:r>
          </a:p>
        </p:txBody>
      </p:sp>
      <p:sp>
        <p:nvSpPr>
          <p:cNvPr id="3" name="Oval 2"/>
          <p:cNvSpPr/>
          <p:nvPr/>
        </p:nvSpPr>
        <p:spPr>
          <a:xfrm>
            <a:off x="518427" y="1561404"/>
            <a:ext cx="1668659" cy="1867596"/>
          </a:xfrm>
          <a:prstGeom prst="ellipse">
            <a:avLst/>
          </a:prstGeom>
          <a:blipFill>
            <a:blip r:embed="rId2"/>
            <a:srcRect/>
            <a:stretch>
              <a:fillRect l="-2207" r="-2207"/>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121912" tIns="60956" rIns="121912" bIns="60956" rtlCol="0" anchor="ctr"/>
          <a:lstStyle/>
          <a:p>
            <a:pPr algn="ctr">
              <a:buClr>
                <a:srgbClr val="000000"/>
              </a:buClr>
              <a:buFont typeface="Arial"/>
              <a:buNone/>
            </a:pPr>
            <a:endParaRPr lang="en-US" kern="0">
              <a:solidFill>
                <a:srgbClr val="FFFFFF"/>
              </a:solidFill>
              <a:sym typeface="Arial"/>
            </a:endParaRPr>
          </a:p>
        </p:txBody>
      </p:sp>
      <p:sp>
        <p:nvSpPr>
          <p:cNvPr id="4" name="Oval 3"/>
          <p:cNvSpPr/>
          <p:nvPr/>
        </p:nvSpPr>
        <p:spPr>
          <a:xfrm>
            <a:off x="470638" y="3479879"/>
            <a:ext cx="1642696" cy="1534343"/>
          </a:xfrm>
          <a:prstGeom prst="ellipse">
            <a:avLst/>
          </a:prstGeom>
          <a:blipFill>
            <a:blip r:embed="rId3"/>
            <a:srcRect/>
            <a:stretch>
              <a:fillRect l="-2553" t="-3445" r="-68705" b="-7579"/>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121912" tIns="60956" rIns="121912" bIns="60956" rtlCol="0" anchor="ctr"/>
          <a:lstStyle/>
          <a:p>
            <a:pPr algn="ctr">
              <a:buClr>
                <a:srgbClr val="000000"/>
              </a:buClr>
              <a:buFont typeface="Arial"/>
              <a:buNone/>
            </a:pPr>
            <a:endParaRPr lang="en-US" kern="0">
              <a:solidFill>
                <a:srgbClr val="FFFFFF"/>
              </a:solidFill>
              <a:sym typeface="Arial"/>
            </a:endParaRPr>
          </a:p>
        </p:txBody>
      </p:sp>
      <p:sp>
        <p:nvSpPr>
          <p:cNvPr id="5" name="Oval 4"/>
          <p:cNvSpPr/>
          <p:nvPr/>
        </p:nvSpPr>
        <p:spPr>
          <a:xfrm>
            <a:off x="437184" y="5083122"/>
            <a:ext cx="1676150" cy="1774878"/>
          </a:xfrm>
          <a:prstGeom prst="ellipse">
            <a:avLst/>
          </a:prstGeom>
          <a:blipFill>
            <a:blip r:embed="rId4"/>
            <a:srcRect/>
            <a:stretch>
              <a:fillRect l="-35712" t="-5512" r="-7338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121912" tIns="60956" rIns="121912" bIns="60956" rtlCol="0" anchor="ctr"/>
          <a:lstStyle/>
          <a:p>
            <a:pPr algn="ctr">
              <a:buClr>
                <a:srgbClr val="000000"/>
              </a:buClr>
              <a:buFont typeface="Arial"/>
              <a:buNone/>
            </a:pPr>
            <a:endParaRPr lang="en-US" kern="0">
              <a:solidFill>
                <a:srgbClr val="FFFFFF"/>
              </a:solidFill>
              <a:sym typeface="Arial"/>
            </a:endParaRPr>
          </a:p>
        </p:txBody>
      </p:sp>
      <p:sp>
        <p:nvSpPr>
          <p:cNvPr id="6" name="Oval 5"/>
          <p:cNvSpPr/>
          <p:nvPr/>
        </p:nvSpPr>
        <p:spPr>
          <a:xfrm>
            <a:off x="6897254" y="1561404"/>
            <a:ext cx="1833918" cy="1799474"/>
          </a:xfrm>
          <a:prstGeom prst="ellipse">
            <a:avLst/>
          </a:prstGeom>
          <a:blipFill>
            <a:blip r:embed="rId5"/>
            <a:srcRect/>
            <a:stretch>
              <a:fillRect l="-62050" t="-1378" r="-396" b="-2756"/>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121912" tIns="60956" rIns="121912" bIns="60956" rtlCol="0" anchor="ctr"/>
          <a:lstStyle/>
          <a:p>
            <a:pPr algn="ctr">
              <a:buClr>
                <a:srgbClr val="000000"/>
              </a:buClr>
              <a:buFont typeface="Arial"/>
              <a:buNone/>
            </a:pPr>
            <a:endParaRPr lang="en-US" kern="0">
              <a:solidFill>
                <a:srgbClr val="FFFFFF"/>
              </a:solidFill>
              <a:sym typeface="Arial"/>
            </a:endParaRPr>
          </a:p>
        </p:txBody>
      </p:sp>
      <p:sp>
        <p:nvSpPr>
          <p:cNvPr id="7" name="Oval 6"/>
          <p:cNvSpPr/>
          <p:nvPr/>
        </p:nvSpPr>
        <p:spPr>
          <a:xfrm>
            <a:off x="6897254" y="4128620"/>
            <a:ext cx="1746294" cy="1646917"/>
          </a:xfrm>
          <a:prstGeom prst="ellipse">
            <a:avLst/>
          </a:prstGeom>
          <a:blipFill>
            <a:blip r:embed="rId6"/>
            <a:srcRect/>
            <a:stretch>
              <a:fillRect l="-15958" t="1378" r="-35431" b="-1378"/>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121912" tIns="60956" rIns="121912" bIns="60956" rtlCol="0" anchor="ctr"/>
          <a:lstStyle/>
          <a:p>
            <a:pPr algn="ctr">
              <a:buClr>
                <a:srgbClr val="000000"/>
              </a:buClr>
              <a:buFont typeface="Arial"/>
              <a:buNone/>
            </a:pPr>
            <a:endParaRPr lang="en-US" kern="0">
              <a:solidFill>
                <a:srgbClr val="FFFFFF"/>
              </a:solidFill>
              <a:sym typeface="Arial"/>
            </a:endParaRPr>
          </a:p>
        </p:txBody>
      </p:sp>
      <p:pic>
        <p:nvPicPr>
          <p:cNvPr id="9" name="Graphic 27" descr="Microscope">
            <a:extLst>
              <a:ext uri="{FF2B5EF4-FFF2-40B4-BE49-F238E27FC236}">
                <a16:creationId xmlns:a16="http://schemas.microsoft.com/office/drawing/2014/main" id="{4B63E6F1-1B82-4DA5-9EFF-1B20F1E7F8D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38357" y="437248"/>
            <a:ext cx="914400" cy="914400"/>
          </a:xfrm>
          <a:prstGeom prst="rect">
            <a:avLst/>
          </a:prstGeom>
        </p:spPr>
      </p:pic>
      <p:sp>
        <p:nvSpPr>
          <p:cNvPr id="10" name="Rectangle 9"/>
          <p:cNvSpPr/>
          <p:nvPr/>
        </p:nvSpPr>
        <p:spPr>
          <a:xfrm>
            <a:off x="2268815" y="1873267"/>
            <a:ext cx="4080949" cy="830997"/>
          </a:xfrm>
          <a:prstGeom prst="rect">
            <a:avLst/>
          </a:prstGeom>
        </p:spPr>
        <p:txBody>
          <a:bodyPr wrap="square">
            <a:spAutoFit/>
          </a:bodyPr>
          <a:lstStyle/>
          <a:p>
            <a:pPr algn="just"/>
            <a:r>
              <a:rPr lang="en-US" sz="2400" dirty="0">
                <a:latin typeface="Arial" pitchFamily="34" charset="0"/>
                <a:cs typeface="Arial" pitchFamily="34" charset="0"/>
              </a:rPr>
              <a:t>a) </a:t>
            </a:r>
            <a:r>
              <a:rPr lang="en-US" sz="2400" dirty="0" err="1">
                <a:latin typeface="Arial" pitchFamily="34" charset="0"/>
                <a:cs typeface="Arial" pitchFamily="34" charset="0"/>
              </a:rPr>
              <a:t>Độ</a:t>
            </a:r>
            <a:r>
              <a:rPr lang="en-US" sz="2400" dirty="0">
                <a:latin typeface="Arial" pitchFamily="34" charset="0"/>
                <a:cs typeface="Arial" pitchFamily="34" charset="0"/>
              </a:rPr>
              <a:t> </a:t>
            </a:r>
            <a:r>
              <a:rPr lang="en-US" sz="2400" dirty="0" err="1">
                <a:latin typeface="Arial" pitchFamily="34" charset="0"/>
                <a:cs typeface="Arial" pitchFamily="34" charset="0"/>
              </a:rPr>
              <a:t>cao</a:t>
            </a:r>
            <a:r>
              <a:rPr lang="en-US" sz="2400" dirty="0">
                <a:latin typeface="Arial" pitchFamily="34" charset="0"/>
                <a:cs typeface="Arial" pitchFamily="34" charset="0"/>
              </a:rPr>
              <a:t> </a:t>
            </a:r>
            <a:r>
              <a:rPr lang="en-US" sz="2400" dirty="0" err="1">
                <a:latin typeface="Arial" pitchFamily="34" charset="0"/>
                <a:cs typeface="Arial" pitchFamily="34" charset="0"/>
              </a:rPr>
              <a:t>của</a:t>
            </a:r>
            <a:r>
              <a:rPr lang="en-US" sz="2400" dirty="0">
                <a:latin typeface="Arial" pitchFamily="34" charset="0"/>
                <a:cs typeface="Arial" pitchFamily="34" charset="0"/>
              </a:rPr>
              <a:t> </a:t>
            </a:r>
            <a:r>
              <a:rPr lang="en-US" sz="2400" dirty="0" err="1">
                <a:latin typeface="Arial" pitchFamily="34" charset="0"/>
                <a:cs typeface="Arial" pitchFamily="34" charset="0"/>
              </a:rPr>
              <a:t>sổ</a:t>
            </a:r>
            <a:r>
              <a:rPr lang="en-US" sz="2400" dirty="0">
                <a:latin typeface="Arial" pitchFamily="34" charset="0"/>
                <a:cs typeface="Arial" pitchFamily="34" charset="0"/>
              </a:rPr>
              <a:t> </a:t>
            </a:r>
            <a:r>
              <a:rPr lang="en-US" sz="2400" dirty="0" err="1">
                <a:latin typeface="Arial" pitchFamily="34" charset="0"/>
                <a:cs typeface="Arial" pitchFamily="34" charset="0"/>
              </a:rPr>
              <a:t>trong</a:t>
            </a:r>
            <a:r>
              <a:rPr lang="en-US" sz="2400" dirty="0">
                <a:latin typeface="Arial" pitchFamily="34" charset="0"/>
                <a:cs typeface="Arial" pitchFamily="34" charset="0"/>
              </a:rPr>
              <a:t> </a:t>
            </a:r>
            <a:r>
              <a:rPr lang="en-US" sz="2400" dirty="0" err="1">
                <a:latin typeface="Arial" pitchFamily="34" charset="0"/>
                <a:cs typeface="Arial" pitchFamily="34" charset="0"/>
              </a:rPr>
              <a:t>phòng</a:t>
            </a:r>
            <a:r>
              <a:rPr lang="en-US" sz="2400" dirty="0">
                <a:latin typeface="Arial" pitchFamily="34" charset="0"/>
                <a:cs typeface="Arial" pitchFamily="34" charset="0"/>
              </a:rPr>
              <a:t> </a:t>
            </a:r>
            <a:r>
              <a:rPr lang="en-US" sz="2400" dirty="0" err="1">
                <a:latin typeface="Arial" pitchFamily="34" charset="0"/>
                <a:cs typeface="Arial" pitchFamily="34" charset="0"/>
              </a:rPr>
              <a:t>học</a:t>
            </a:r>
            <a:r>
              <a:rPr lang="en-US" sz="2400" dirty="0">
                <a:latin typeface="Arial" pitchFamily="34" charset="0"/>
                <a:cs typeface="Arial" pitchFamily="34" charset="0"/>
              </a:rPr>
              <a:t>.</a:t>
            </a:r>
          </a:p>
        </p:txBody>
      </p:sp>
      <p:sp>
        <p:nvSpPr>
          <p:cNvPr id="11" name="Rectangle 10"/>
          <p:cNvSpPr/>
          <p:nvPr/>
        </p:nvSpPr>
        <p:spPr>
          <a:xfrm>
            <a:off x="2040258" y="3660702"/>
            <a:ext cx="3740126" cy="461665"/>
          </a:xfrm>
          <a:prstGeom prst="rect">
            <a:avLst/>
          </a:prstGeom>
        </p:spPr>
        <p:txBody>
          <a:bodyPr wrap="none">
            <a:spAutoFit/>
          </a:bodyPr>
          <a:lstStyle/>
          <a:p>
            <a:pPr algn="just"/>
            <a:r>
              <a:rPr lang="en-US" sz="2400" dirty="0">
                <a:latin typeface="Arial" pitchFamily="34" charset="0"/>
                <a:cs typeface="Arial" pitchFamily="34" charset="0"/>
              </a:rPr>
              <a:t>b) </a:t>
            </a:r>
            <a:r>
              <a:rPr lang="en-US" sz="2400" dirty="0" err="1">
                <a:latin typeface="Arial" pitchFamily="34" charset="0"/>
                <a:cs typeface="Arial" pitchFamily="34" charset="0"/>
              </a:rPr>
              <a:t>Độ</a:t>
            </a:r>
            <a:r>
              <a:rPr lang="en-US" sz="2400" dirty="0">
                <a:latin typeface="Arial" pitchFamily="34" charset="0"/>
                <a:cs typeface="Arial" pitchFamily="34" charset="0"/>
              </a:rPr>
              <a:t> </a:t>
            </a:r>
            <a:r>
              <a:rPr lang="en-US" sz="2400" dirty="0" err="1">
                <a:latin typeface="Arial" pitchFamily="34" charset="0"/>
                <a:cs typeface="Arial" pitchFamily="34" charset="0"/>
              </a:rPr>
              <a:t>sâu</a:t>
            </a:r>
            <a:r>
              <a:rPr lang="en-US" sz="2400" dirty="0">
                <a:latin typeface="Arial" pitchFamily="34" charset="0"/>
                <a:cs typeface="Arial" pitchFamily="34" charset="0"/>
              </a:rPr>
              <a:t> </a:t>
            </a:r>
            <a:r>
              <a:rPr lang="en-US" sz="2400" dirty="0" err="1">
                <a:latin typeface="Arial" pitchFamily="34" charset="0"/>
                <a:cs typeface="Arial" pitchFamily="34" charset="0"/>
              </a:rPr>
              <a:t>của</a:t>
            </a:r>
            <a:r>
              <a:rPr lang="en-US" sz="2400" dirty="0">
                <a:latin typeface="Arial" pitchFamily="34" charset="0"/>
                <a:cs typeface="Arial" pitchFamily="34" charset="0"/>
              </a:rPr>
              <a:t> </a:t>
            </a:r>
            <a:r>
              <a:rPr lang="en-US" sz="2400" dirty="0" err="1">
                <a:latin typeface="Arial" pitchFamily="34" charset="0"/>
                <a:cs typeface="Arial" pitchFamily="34" charset="0"/>
              </a:rPr>
              <a:t>một</a:t>
            </a:r>
            <a:r>
              <a:rPr lang="en-US" sz="2400" dirty="0">
                <a:latin typeface="Arial" pitchFamily="34" charset="0"/>
                <a:cs typeface="Arial" pitchFamily="34" charset="0"/>
              </a:rPr>
              <a:t> </a:t>
            </a:r>
            <a:r>
              <a:rPr lang="en-US" sz="2400" dirty="0" err="1">
                <a:latin typeface="Arial" pitchFamily="34" charset="0"/>
                <a:cs typeface="Arial" pitchFamily="34" charset="0"/>
              </a:rPr>
              <a:t>hồ</a:t>
            </a:r>
            <a:r>
              <a:rPr lang="en-US" sz="2400" dirty="0">
                <a:latin typeface="Arial" pitchFamily="34" charset="0"/>
                <a:cs typeface="Arial" pitchFamily="34" charset="0"/>
              </a:rPr>
              <a:t> </a:t>
            </a:r>
            <a:r>
              <a:rPr lang="en-US" sz="2400" dirty="0" err="1">
                <a:latin typeface="Arial" pitchFamily="34" charset="0"/>
                <a:cs typeface="Arial" pitchFamily="34" charset="0"/>
              </a:rPr>
              <a:t>bơi</a:t>
            </a:r>
            <a:r>
              <a:rPr lang="en-US" sz="2400" dirty="0">
                <a:latin typeface="Arial" pitchFamily="34" charset="0"/>
                <a:cs typeface="Arial" pitchFamily="34" charset="0"/>
              </a:rPr>
              <a:t>.</a:t>
            </a:r>
          </a:p>
        </p:txBody>
      </p:sp>
      <p:sp>
        <p:nvSpPr>
          <p:cNvPr id="12" name="Rectangle 11"/>
          <p:cNvSpPr/>
          <p:nvPr/>
        </p:nvSpPr>
        <p:spPr>
          <a:xfrm>
            <a:off x="2113334" y="5184059"/>
            <a:ext cx="3332964" cy="461665"/>
          </a:xfrm>
          <a:prstGeom prst="rect">
            <a:avLst/>
          </a:prstGeom>
        </p:spPr>
        <p:txBody>
          <a:bodyPr wrap="none">
            <a:spAutoFit/>
          </a:bodyPr>
          <a:lstStyle/>
          <a:p>
            <a:pPr algn="just"/>
            <a:r>
              <a:rPr lang="en-US" sz="2400" dirty="0">
                <a:latin typeface="Arial" pitchFamily="34" charset="0"/>
                <a:cs typeface="Arial" pitchFamily="34" charset="0"/>
              </a:rPr>
              <a:t>c) Chu vi </a:t>
            </a:r>
            <a:r>
              <a:rPr lang="en-US" sz="2400" dirty="0" err="1">
                <a:latin typeface="Arial" pitchFamily="34" charset="0"/>
                <a:cs typeface="Arial" pitchFamily="34" charset="0"/>
              </a:rPr>
              <a:t>của</a:t>
            </a:r>
            <a:r>
              <a:rPr lang="en-US" sz="2400" dirty="0">
                <a:latin typeface="Arial" pitchFamily="34" charset="0"/>
                <a:cs typeface="Arial" pitchFamily="34" charset="0"/>
              </a:rPr>
              <a:t> </a:t>
            </a:r>
            <a:r>
              <a:rPr lang="en-US" sz="2400" dirty="0" err="1">
                <a:latin typeface="Arial" pitchFamily="34" charset="0"/>
                <a:cs typeface="Arial" pitchFamily="34" charset="0"/>
              </a:rPr>
              <a:t>quả</a:t>
            </a:r>
            <a:r>
              <a:rPr lang="en-US" sz="2400" dirty="0">
                <a:latin typeface="Arial" pitchFamily="34" charset="0"/>
                <a:cs typeface="Arial" pitchFamily="34" charset="0"/>
              </a:rPr>
              <a:t> cam.</a:t>
            </a:r>
          </a:p>
        </p:txBody>
      </p:sp>
      <p:sp>
        <p:nvSpPr>
          <p:cNvPr id="13" name="Rectangle 12"/>
          <p:cNvSpPr/>
          <p:nvPr/>
        </p:nvSpPr>
        <p:spPr>
          <a:xfrm>
            <a:off x="8694101" y="1885179"/>
            <a:ext cx="3676006" cy="461665"/>
          </a:xfrm>
          <a:prstGeom prst="rect">
            <a:avLst/>
          </a:prstGeom>
        </p:spPr>
        <p:txBody>
          <a:bodyPr wrap="none">
            <a:spAutoFit/>
          </a:bodyPr>
          <a:lstStyle/>
          <a:p>
            <a:pPr algn="just"/>
            <a:r>
              <a:rPr lang="en-US" sz="2400" dirty="0">
                <a:latin typeface="Arial" pitchFamily="34" charset="0"/>
                <a:cs typeface="Arial" pitchFamily="34" charset="0"/>
              </a:rPr>
              <a:t>d) </a:t>
            </a:r>
            <a:r>
              <a:rPr lang="en-US" sz="2400" dirty="0" err="1">
                <a:latin typeface="Arial" pitchFamily="34" charset="0"/>
                <a:cs typeface="Arial" pitchFamily="34" charset="0"/>
              </a:rPr>
              <a:t>Độ</a:t>
            </a:r>
            <a:r>
              <a:rPr lang="en-US" sz="2400" dirty="0">
                <a:latin typeface="Arial" pitchFamily="34" charset="0"/>
                <a:cs typeface="Arial" pitchFamily="34" charset="0"/>
              </a:rPr>
              <a:t> </a:t>
            </a:r>
            <a:r>
              <a:rPr lang="en-US" sz="2400" dirty="0" err="1">
                <a:latin typeface="Arial" pitchFamily="34" charset="0"/>
                <a:cs typeface="Arial" pitchFamily="34" charset="0"/>
              </a:rPr>
              <a:t>dày</a:t>
            </a:r>
            <a:r>
              <a:rPr lang="en-US" sz="2400" dirty="0">
                <a:latin typeface="Arial" pitchFamily="34" charset="0"/>
                <a:cs typeface="Arial" pitchFamily="34" charset="0"/>
              </a:rPr>
              <a:t> </a:t>
            </a:r>
            <a:r>
              <a:rPr lang="en-US" sz="2400" dirty="0" err="1">
                <a:latin typeface="Arial" pitchFamily="34" charset="0"/>
                <a:cs typeface="Arial" pitchFamily="34" charset="0"/>
              </a:rPr>
              <a:t>của</a:t>
            </a:r>
            <a:r>
              <a:rPr lang="en-US" sz="2400" dirty="0">
                <a:latin typeface="Arial" pitchFamily="34" charset="0"/>
                <a:cs typeface="Arial" pitchFamily="34" charset="0"/>
              </a:rPr>
              <a:t> </a:t>
            </a:r>
            <a:r>
              <a:rPr lang="en-US" sz="2400" dirty="0" err="1">
                <a:latin typeface="Arial" pitchFamily="34" charset="0"/>
                <a:cs typeface="Arial" pitchFamily="34" charset="0"/>
              </a:rPr>
              <a:t>cuốn</a:t>
            </a:r>
            <a:r>
              <a:rPr lang="en-US" sz="2400" dirty="0">
                <a:latin typeface="Arial" pitchFamily="34" charset="0"/>
                <a:cs typeface="Arial" pitchFamily="34" charset="0"/>
              </a:rPr>
              <a:t> </a:t>
            </a:r>
            <a:r>
              <a:rPr lang="en-US" sz="2400" dirty="0" err="1">
                <a:latin typeface="Arial" pitchFamily="34" charset="0"/>
                <a:cs typeface="Arial" pitchFamily="34" charset="0"/>
              </a:rPr>
              <a:t>sách</a:t>
            </a:r>
            <a:r>
              <a:rPr lang="en-US" sz="2400" dirty="0">
                <a:latin typeface="Arial" pitchFamily="34" charset="0"/>
                <a:cs typeface="Arial" pitchFamily="34" charset="0"/>
              </a:rPr>
              <a:t>.</a:t>
            </a:r>
          </a:p>
        </p:txBody>
      </p:sp>
      <p:sp>
        <p:nvSpPr>
          <p:cNvPr id="14" name="Rectangle 13"/>
          <p:cNvSpPr/>
          <p:nvPr/>
        </p:nvSpPr>
        <p:spPr>
          <a:xfrm>
            <a:off x="8694101" y="4260825"/>
            <a:ext cx="3548453" cy="830997"/>
          </a:xfrm>
          <a:prstGeom prst="rect">
            <a:avLst/>
          </a:prstGeom>
        </p:spPr>
        <p:txBody>
          <a:bodyPr wrap="square">
            <a:spAutoFit/>
          </a:bodyPr>
          <a:lstStyle/>
          <a:p>
            <a:pPr algn="just"/>
            <a:r>
              <a:rPr lang="en-US" sz="2400" dirty="0">
                <a:latin typeface="Arial" pitchFamily="34" charset="0"/>
                <a:cs typeface="Arial" pitchFamily="34" charset="0"/>
              </a:rPr>
              <a:t>e) </a:t>
            </a:r>
            <a:r>
              <a:rPr lang="en-US" sz="2400" dirty="0" err="1">
                <a:latin typeface="Arial" pitchFamily="34" charset="0"/>
                <a:cs typeface="Arial" pitchFamily="34" charset="0"/>
              </a:rPr>
              <a:t>Khoảng</a:t>
            </a:r>
            <a:r>
              <a:rPr lang="en-US" sz="2400" dirty="0">
                <a:latin typeface="Arial" pitchFamily="34" charset="0"/>
                <a:cs typeface="Arial" pitchFamily="34" charset="0"/>
              </a:rPr>
              <a:t> </a:t>
            </a:r>
            <a:r>
              <a:rPr lang="en-US" sz="2400" dirty="0" err="1">
                <a:latin typeface="Arial" pitchFamily="34" charset="0"/>
                <a:cs typeface="Arial" pitchFamily="34" charset="0"/>
              </a:rPr>
              <a:t>cách</a:t>
            </a:r>
            <a:r>
              <a:rPr lang="en-US" sz="2400" dirty="0">
                <a:latin typeface="Arial" pitchFamily="34" charset="0"/>
                <a:cs typeface="Arial" pitchFamily="34" charset="0"/>
              </a:rPr>
              <a:t> </a:t>
            </a:r>
            <a:r>
              <a:rPr lang="en-US" sz="2400" dirty="0" err="1">
                <a:latin typeface="Arial" pitchFamily="34" charset="0"/>
                <a:cs typeface="Arial" pitchFamily="34" charset="0"/>
              </a:rPr>
              <a:t>giữa</a:t>
            </a:r>
            <a:r>
              <a:rPr lang="en-US" sz="2400" dirty="0">
                <a:latin typeface="Arial" pitchFamily="34" charset="0"/>
                <a:cs typeface="Arial" pitchFamily="34" charset="0"/>
              </a:rPr>
              <a:t> </a:t>
            </a:r>
          </a:p>
          <a:p>
            <a:pPr algn="just"/>
            <a:r>
              <a:rPr lang="en-US" sz="2400" dirty="0">
                <a:latin typeface="Arial" pitchFamily="34" charset="0"/>
                <a:cs typeface="Arial" pitchFamily="34" charset="0"/>
              </a:rPr>
              <a:t> </a:t>
            </a:r>
            <a:r>
              <a:rPr lang="en-US" sz="2400" dirty="0" err="1">
                <a:latin typeface="Arial" pitchFamily="34" charset="0"/>
                <a:cs typeface="Arial" pitchFamily="34" charset="0"/>
              </a:rPr>
              <a:t>Hà</a:t>
            </a:r>
            <a:r>
              <a:rPr lang="en-US" sz="2400" dirty="0">
                <a:latin typeface="Arial" pitchFamily="34" charset="0"/>
                <a:cs typeface="Arial" pitchFamily="34" charset="0"/>
              </a:rPr>
              <a:t> </a:t>
            </a:r>
            <a:r>
              <a:rPr lang="en-US" sz="2400" dirty="0" err="1">
                <a:latin typeface="Arial" pitchFamily="34" charset="0"/>
                <a:cs typeface="Arial" pitchFamily="34" charset="0"/>
              </a:rPr>
              <a:t>Nội</a:t>
            </a:r>
            <a:r>
              <a:rPr lang="en-US" sz="2400" dirty="0">
                <a:latin typeface="Arial" pitchFamily="34" charset="0"/>
                <a:cs typeface="Arial" pitchFamily="34" charset="0"/>
              </a:rPr>
              <a:t> </a:t>
            </a:r>
            <a:r>
              <a:rPr lang="en-US" sz="2400" dirty="0" err="1">
                <a:latin typeface="Arial" pitchFamily="34" charset="0"/>
                <a:cs typeface="Arial" pitchFamily="34" charset="0"/>
              </a:rPr>
              <a:t>và</a:t>
            </a:r>
            <a:r>
              <a:rPr lang="en-US" sz="2400" dirty="0">
                <a:latin typeface="Arial" pitchFamily="34" charset="0"/>
                <a:cs typeface="Arial" pitchFamily="34" charset="0"/>
              </a:rPr>
              <a:t> </a:t>
            </a:r>
            <a:r>
              <a:rPr lang="en-US" sz="2400" dirty="0" err="1">
                <a:latin typeface="Arial" pitchFamily="34" charset="0"/>
                <a:cs typeface="Arial" pitchFamily="34" charset="0"/>
              </a:rPr>
              <a:t>Huế</a:t>
            </a:r>
            <a:r>
              <a:rPr lang="en-US" sz="2400" dirty="0">
                <a:latin typeface="Arial" pitchFamily="34" charset="0"/>
                <a:cs typeface="Arial" pitchFamily="34" charset="0"/>
              </a:rPr>
              <a:t>.</a:t>
            </a:r>
          </a:p>
        </p:txBody>
      </p:sp>
      <p:sp>
        <p:nvSpPr>
          <p:cNvPr id="15" name="TextBox 14"/>
          <p:cNvSpPr txBox="1"/>
          <p:nvPr/>
        </p:nvSpPr>
        <p:spPr>
          <a:xfrm>
            <a:off x="3960476" y="2301986"/>
            <a:ext cx="697628" cy="830997"/>
          </a:xfrm>
          <a:prstGeom prst="rect">
            <a:avLst/>
          </a:prstGeom>
          <a:noFill/>
        </p:spPr>
        <p:txBody>
          <a:bodyPr wrap="none" rtlCol="0">
            <a:spAutoFit/>
          </a:bodyPr>
          <a:lstStyle/>
          <a:p>
            <a:pPr algn="ctr"/>
            <a:r>
              <a:rPr lang="en-US" sz="2400" dirty="0" err="1">
                <a:solidFill>
                  <a:srgbClr val="FF0000"/>
                </a:solidFill>
              </a:rPr>
              <a:t>Mét</a:t>
            </a:r>
            <a:endParaRPr lang="en-US" sz="2400" dirty="0">
              <a:solidFill>
                <a:srgbClr val="FF0000"/>
              </a:solidFill>
            </a:endParaRPr>
          </a:p>
          <a:p>
            <a:pPr algn="ctr"/>
            <a:r>
              <a:rPr lang="en-US" sz="2400" dirty="0">
                <a:solidFill>
                  <a:srgbClr val="FF0000"/>
                </a:solidFill>
              </a:rPr>
              <a:t>m</a:t>
            </a:r>
          </a:p>
        </p:txBody>
      </p:sp>
      <p:sp>
        <p:nvSpPr>
          <p:cNvPr id="16" name="TextBox 15"/>
          <p:cNvSpPr txBox="1"/>
          <p:nvPr/>
        </p:nvSpPr>
        <p:spPr>
          <a:xfrm>
            <a:off x="2937436" y="4121081"/>
            <a:ext cx="697628" cy="830997"/>
          </a:xfrm>
          <a:prstGeom prst="rect">
            <a:avLst/>
          </a:prstGeom>
          <a:noFill/>
        </p:spPr>
        <p:txBody>
          <a:bodyPr wrap="none" rtlCol="0">
            <a:spAutoFit/>
          </a:bodyPr>
          <a:lstStyle/>
          <a:p>
            <a:pPr algn="ctr"/>
            <a:r>
              <a:rPr lang="en-US" sz="2400" dirty="0" err="1">
                <a:solidFill>
                  <a:srgbClr val="FF0000"/>
                </a:solidFill>
              </a:rPr>
              <a:t>Mét</a:t>
            </a:r>
            <a:endParaRPr lang="en-US" sz="2400" dirty="0">
              <a:solidFill>
                <a:srgbClr val="FF0000"/>
              </a:solidFill>
            </a:endParaRPr>
          </a:p>
          <a:p>
            <a:pPr algn="ctr"/>
            <a:r>
              <a:rPr lang="en-US" sz="2400" dirty="0">
                <a:solidFill>
                  <a:srgbClr val="FF0000"/>
                </a:solidFill>
              </a:rPr>
              <a:t>m</a:t>
            </a:r>
          </a:p>
        </p:txBody>
      </p:sp>
      <p:sp>
        <p:nvSpPr>
          <p:cNvPr id="17" name="TextBox 16"/>
          <p:cNvSpPr txBox="1"/>
          <p:nvPr/>
        </p:nvSpPr>
        <p:spPr>
          <a:xfrm>
            <a:off x="2785855" y="5660925"/>
            <a:ext cx="1348447" cy="830997"/>
          </a:xfrm>
          <a:prstGeom prst="rect">
            <a:avLst/>
          </a:prstGeom>
          <a:noFill/>
        </p:spPr>
        <p:txBody>
          <a:bodyPr wrap="none" rtlCol="0">
            <a:spAutoFit/>
          </a:bodyPr>
          <a:lstStyle/>
          <a:p>
            <a:pPr algn="ctr"/>
            <a:r>
              <a:rPr lang="en-US" sz="2400" dirty="0" err="1">
                <a:solidFill>
                  <a:srgbClr val="FF0000"/>
                </a:solidFill>
              </a:rPr>
              <a:t>xentimét</a:t>
            </a:r>
            <a:endParaRPr lang="en-US" sz="2400" dirty="0">
              <a:solidFill>
                <a:srgbClr val="FF0000"/>
              </a:solidFill>
            </a:endParaRPr>
          </a:p>
          <a:p>
            <a:pPr algn="ctr"/>
            <a:r>
              <a:rPr lang="en-US" sz="2400" dirty="0">
                <a:solidFill>
                  <a:srgbClr val="FF0000"/>
                </a:solidFill>
              </a:rPr>
              <a:t>cm</a:t>
            </a:r>
          </a:p>
        </p:txBody>
      </p:sp>
      <p:sp>
        <p:nvSpPr>
          <p:cNvPr id="18" name="TextBox 17"/>
          <p:cNvSpPr txBox="1"/>
          <p:nvPr/>
        </p:nvSpPr>
        <p:spPr>
          <a:xfrm>
            <a:off x="9732450" y="2461141"/>
            <a:ext cx="1160895" cy="830997"/>
          </a:xfrm>
          <a:prstGeom prst="rect">
            <a:avLst/>
          </a:prstGeom>
          <a:noFill/>
        </p:spPr>
        <p:txBody>
          <a:bodyPr wrap="none" rtlCol="0">
            <a:spAutoFit/>
          </a:bodyPr>
          <a:lstStyle/>
          <a:p>
            <a:pPr algn="ctr"/>
            <a:r>
              <a:rPr lang="en-US" sz="2400" dirty="0" err="1">
                <a:solidFill>
                  <a:srgbClr val="FF0000"/>
                </a:solidFill>
              </a:rPr>
              <a:t>Milimét</a:t>
            </a:r>
            <a:endParaRPr lang="en-US" sz="2400" dirty="0">
              <a:solidFill>
                <a:srgbClr val="FF0000"/>
              </a:solidFill>
            </a:endParaRPr>
          </a:p>
          <a:p>
            <a:pPr algn="ctr"/>
            <a:r>
              <a:rPr lang="en-US" sz="2400" dirty="0">
                <a:solidFill>
                  <a:srgbClr val="FF0000"/>
                </a:solidFill>
              </a:rPr>
              <a:t>mm</a:t>
            </a:r>
          </a:p>
        </p:txBody>
      </p:sp>
      <p:sp>
        <p:nvSpPr>
          <p:cNvPr id="19" name="TextBox 18"/>
          <p:cNvSpPr txBox="1"/>
          <p:nvPr/>
        </p:nvSpPr>
        <p:spPr>
          <a:xfrm>
            <a:off x="9626807" y="5139564"/>
            <a:ext cx="1212191" cy="830997"/>
          </a:xfrm>
          <a:prstGeom prst="rect">
            <a:avLst/>
          </a:prstGeom>
          <a:noFill/>
        </p:spPr>
        <p:txBody>
          <a:bodyPr wrap="none" rtlCol="0">
            <a:spAutoFit/>
          </a:bodyPr>
          <a:lstStyle/>
          <a:p>
            <a:pPr algn="ctr"/>
            <a:r>
              <a:rPr lang="en-US" sz="2400" dirty="0" err="1">
                <a:solidFill>
                  <a:srgbClr val="FF0000"/>
                </a:solidFill>
              </a:rPr>
              <a:t>Kilomét</a:t>
            </a:r>
            <a:endParaRPr lang="en-US" sz="2400" dirty="0">
              <a:solidFill>
                <a:srgbClr val="FF0000"/>
              </a:solidFill>
            </a:endParaRPr>
          </a:p>
          <a:p>
            <a:pPr algn="ctr"/>
            <a:r>
              <a:rPr lang="en-US" sz="2400" dirty="0">
                <a:solidFill>
                  <a:srgbClr val="FF0000"/>
                </a:solidFill>
              </a:rPr>
              <a:t>km</a:t>
            </a:r>
          </a:p>
        </p:txBody>
      </p:sp>
    </p:spTree>
    <p:extLst>
      <p:ext uri="{BB962C8B-B14F-4D97-AF65-F5344CB8AC3E}">
        <p14:creationId xmlns:p14="http://schemas.microsoft.com/office/powerpoint/2010/main" val="55221920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8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5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fade">
                                      <p:cBhvr>
                                        <p:cTn id="3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P spid="18" grpId="0"/>
      <p:bldP spid="1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9" name="Tiết-kiệm-năng-lượng-bạn-ơi-_Nhạc-và-lời-Đoàn-Đức-Yên-Khang_.mp3">
            <a:hlinkClick r:id="" action="ppaction://media"/>
          </p:cNvPr>
          <p:cNvPicPr>
            <a:picLocks noGrp="1" noChangeAspect="1"/>
          </p:cNvPicPr>
          <p:nvPr>
            <p:ph idx="1"/>
            <a:audioFile r:link="rId2"/>
            <p:extLst>
              <p:ext uri="{DAA4B4D4-6D71-4841-9C94-3DE7FCFB9230}">
                <p14:media xmlns:p14="http://schemas.microsoft.com/office/powerpoint/2010/main" r:embed="rId1"/>
              </p:ext>
            </p:extLst>
          </p:nvPr>
        </p:nvPicPr>
        <p:blipFill>
          <a:blip r:embed="rId5" cstate="print"/>
          <a:stretch>
            <a:fillRect/>
          </a:stretch>
        </p:blipFill>
        <p:spPr>
          <a:xfrm>
            <a:off x="5809131" y="3680012"/>
            <a:ext cx="573741" cy="573741"/>
          </a:xfrm>
        </p:spPr>
      </p:pic>
      <p:pic>
        <p:nvPicPr>
          <p:cNvPr id="102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1914" y="182883"/>
            <a:ext cx="11608173" cy="63860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222406" y="3793596"/>
            <a:ext cx="5082919" cy="2726368"/>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lIns="91438" tIns="45719" rIns="91438" bIns="45719" rtlCol="0" anchor="ctr"/>
          <a:lstStyle/>
          <a:p>
            <a:pPr algn="ctr" defTabSz="860576"/>
            <a:endParaRPr lang="en-US" sz="1700">
              <a:solidFill>
                <a:prstClr val="black"/>
              </a:solidFill>
              <a:latin typeface="等线"/>
            </a:endParaRPr>
          </a:p>
        </p:txBody>
      </p:sp>
      <p:pic>
        <p:nvPicPr>
          <p:cNvPr id="3" name="Picture 2" descr="Vẻ đẹp của cầu vượt biển dài nhất thế giới ở Trung Quốc - VnExpress">
            <a:extLst>
              <a:ext uri="{FF2B5EF4-FFF2-40B4-BE49-F238E27FC236}">
                <a16:creationId xmlns:a16="http://schemas.microsoft.com/office/drawing/2014/main" id="{25227B83-7B7B-4F92-B454-79BEFCF0EF2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2405" y="182881"/>
            <a:ext cx="4024475" cy="3969272"/>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7">
            <a:extLst>
              <a:ext uri="{FF2B5EF4-FFF2-40B4-BE49-F238E27FC236}">
                <a16:creationId xmlns:a16="http://schemas.microsoft.com/office/drawing/2014/main" id="{02E995FD-E737-496D-82B8-D2049F1EF63B}"/>
              </a:ext>
            </a:extLst>
          </p:cNvPr>
          <p:cNvGrpSpPr/>
          <p:nvPr/>
        </p:nvGrpSpPr>
        <p:grpSpPr>
          <a:xfrm>
            <a:off x="8485697" y="99284"/>
            <a:ext cx="3429747" cy="4575935"/>
            <a:chOff x="8485696" y="99283"/>
            <a:chExt cx="3429747" cy="4575934"/>
          </a:xfrm>
        </p:grpSpPr>
        <p:pic>
          <p:nvPicPr>
            <p:cNvPr id="1030" name="Picture 6" descr="Vạn Lý Trường Thành - The Great Wall | Yeudulich">
              <a:extLst>
                <a:ext uri="{FF2B5EF4-FFF2-40B4-BE49-F238E27FC236}">
                  <a16:creationId xmlns:a16="http://schemas.microsoft.com/office/drawing/2014/main" id="{D83E38B2-0C53-44F1-AB65-41E8B516798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485696" y="99283"/>
              <a:ext cx="3371912" cy="3967621"/>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4448191D-4539-46AC-9A84-5FF8B9EB63A0}"/>
                </a:ext>
              </a:extLst>
            </p:cNvPr>
            <p:cNvSpPr txBox="1"/>
            <p:nvPr/>
          </p:nvSpPr>
          <p:spPr>
            <a:xfrm>
              <a:off x="8727440" y="4213552"/>
              <a:ext cx="3188003" cy="461665"/>
            </a:xfrm>
            <a:prstGeom prst="rect">
              <a:avLst/>
            </a:prstGeom>
            <a:noFill/>
          </p:spPr>
          <p:txBody>
            <a:bodyPr wrap="square" rtlCol="0">
              <a:spAutoFit/>
            </a:bodyPr>
            <a:lstStyle/>
            <a:p>
              <a:r>
                <a:rPr lang="vi-VN" sz="2400" dirty="0">
                  <a:latin typeface="Times New Roman" pitchFamily="18" charset="0"/>
                  <a:cs typeface="Times New Roman" pitchFamily="18" charset="0"/>
                </a:rPr>
                <a:t>Vạn lí trường thành</a:t>
              </a:r>
            </a:p>
          </p:txBody>
        </p:sp>
      </p:grpSp>
      <p:grpSp>
        <p:nvGrpSpPr>
          <p:cNvPr id="7" name="Group 6">
            <a:extLst>
              <a:ext uri="{FF2B5EF4-FFF2-40B4-BE49-F238E27FC236}">
                <a16:creationId xmlns:a16="http://schemas.microsoft.com/office/drawing/2014/main" id="{CFBCFB3A-8B01-41F3-846B-76161E7D8B4B}"/>
              </a:ext>
            </a:extLst>
          </p:cNvPr>
          <p:cNvGrpSpPr/>
          <p:nvPr/>
        </p:nvGrpSpPr>
        <p:grpSpPr>
          <a:xfrm>
            <a:off x="4267391" y="81281"/>
            <a:ext cx="4218304" cy="4737686"/>
            <a:chOff x="4267391" y="81281"/>
            <a:chExt cx="4218304" cy="4737685"/>
          </a:xfrm>
        </p:grpSpPr>
        <p:pic>
          <p:nvPicPr>
            <p:cNvPr id="1028" name="Picture 4">
              <a:extLst>
                <a:ext uri="{FF2B5EF4-FFF2-40B4-BE49-F238E27FC236}">
                  <a16:creationId xmlns:a16="http://schemas.microsoft.com/office/drawing/2014/main" id="{69586558-A9BC-40EA-BAA9-BABB055E6E2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267391" y="81281"/>
              <a:ext cx="4218304" cy="4070872"/>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A3BF4184-67E4-4C28-B8C8-BA0E7116FA20}"/>
                </a:ext>
              </a:extLst>
            </p:cNvPr>
            <p:cNvSpPr txBox="1"/>
            <p:nvPr/>
          </p:nvSpPr>
          <p:spPr>
            <a:xfrm>
              <a:off x="4820371" y="4357301"/>
              <a:ext cx="2794000" cy="461665"/>
            </a:xfrm>
            <a:prstGeom prst="rect">
              <a:avLst/>
            </a:prstGeom>
            <a:noFill/>
          </p:spPr>
          <p:txBody>
            <a:bodyPr wrap="square" rtlCol="0">
              <a:spAutoFit/>
            </a:bodyPr>
            <a:lstStyle/>
            <a:p>
              <a:r>
                <a:rPr lang="vi-VN" sz="2400" dirty="0">
                  <a:latin typeface="Times New Roman" pitchFamily="18" charset="0"/>
                  <a:cs typeface="Times New Roman" pitchFamily="18" charset="0"/>
                </a:rPr>
                <a:t>Xa lộ Liên Mỹ</a:t>
              </a:r>
            </a:p>
          </p:txBody>
        </p:sp>
      </p:grpSp>
      <p:grpSp>
        <p:nvGrpSpPr>
          <p:cNvPr id="8" name="Group 5">
            <a:extLst>
              <a:ext uri="{FF2B5EF4-FFF2-40B4-BE49-F238E27FC236}">
                <a16:creationId xmlns:a16="http://schemas.microsoft.com/office/drawing/2014/main" id="{64F455C7-6547-488A-9156-459986C4F14C}"/>
              </a:ext>
            </a:extLst>
          </p:cNvPr>
          <p:cNvGrpSpPr/>
          <p:nvPr/>
        </p:nvGrpSpPr>
        <p:grpSpPr>
          <a:xfrm>
            <a:off x="58058" y="81282"/>
            <a:ext cx="4412343" cy="4738859"/>
            <a:chOff x="58056" y="81281"/>
            <a:chExt cx="4412343" cy="4738858"/>
          </a:xfrm>
        </p:grpSpPr>
        <p:sp>
          <p:nvSpPr>
            <p:cNvPr id="5" name="TextBox 4">
              <a:extLst>
                <a:ext uri="{FF2B5EF4-FFF2-40B4-BE49-F238E27FC236}">
                  <a16:creationId xmlns:a16="http://schemas.microsoft.com/office/drawing/2014/main" id="{209BF026-D8E9-4F4D-A8AF-6464411CBEFA}"/>
                </a:ext>
              </a:extLst>
            </p:cNvPr>
            <p:cNvSpPr txBox="1"/>
            <p:nvPr/>
          </p:nvSpPr>
          <p:spPr>
            <a:xfrm>
              <a:off x="58056" y="4358474"/>
              <a:ext cx="4412343" cy="461665"/>
            </a:xfrm>
            <a:prstGeom prst="rect">
              <a:avLst/>
            </a:prstGeom>
            <a:noFill/>
          </p:spPr>
          <p:txBody>
            <a:bodyPr wrap="square" rtlCol="0">
              <a:spAutoFit/>
            </a:bodyPr>
            <a:lstStyle/>
            <a:p>
              <a:r>
                <a:rPr lang="vi-VN" sz="2400" dirty="0">
                  <a:latin typeface="Times New Roman" pitchFamily="18" charset="0"/>
                  <a:cs typeface="Times New Roman" pitchFamily="18" charset="0"/>
                </a:rPr>
                <a:t>Cầu vượt biển Trung Quốc </a:t>
              </a:r>
            </a:p>
          </p:txBody>
        </p:sp>
        <p:pic>
          <p:nvPicPr>
            <p:cNvPr id="12" name="Picture 11" descr="Vẻ đẹp của cầu vượt biển dài nhất thế giới ở Trung Quốc - VnExpress">
              <a:extLst>
                <a:ext uri="{FF2B5EF4-FFF2-40B4-BE49-F238E27FC236}">
                  <a16:creationId xmlns:a16="http://schemas.microsoft.com/office/drawing/2014/main" id="{1C996FB2-F403-47B9-8E2B-6D094E739DB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2406" y="81281"/>
              <a:ext cx="4024474" cy="4043679"/>
            </a:xfrm>
            <a:prstGeom prst="rect">
              <a:avLst/>
            </a:prstGeom>
            <a:noFill/>
            <a:extLst>
              <a:ext uri="{909E8E84-426E-40DD-AFC4-6F175D3DCCD1}">
                <a14:hiddenFill xmlns:a14="http://schemas.microsoft.com/office/drawing/2010/main">
                  <a:solidFill>
                    <a:srgbClr val="FFFFFF"/>
                  </a:solidFill>
                </a14:hiddenFill>
              </a:ext>
            </a:extLst>
          </p:spPr>
        </p:pic>
      </p:grpSp>
      <p:sp>
        <p:nvSpPr>
          <p:cNvPr id="13" name="TextBox 12"/>
          <p:cNvSpPr txBox="1"/>
          <p:nvPr/>
        </p:nvSpPr>
        <p:spPr>
          <a:xfrm>
            <a:off x="291913" y="4876809"/>
            <a:ext cx="11725915" cy="1543499"/>
          </a:xfrm>
          <a:prstGeom prst="rect">
            <a:avLst/>
          </a:prstGeom>
          <a:noFill/>
        </p:spPr>
        <p:txBody>
          <a:bodyPr wrap="square" lIns="91438" tIns="45719" rIns="91438" bIns="45719" rtlCol="0">
            <a:spAutoFit/>
          </a:bodyPr>
          <a:lstStyle/>
          <a:p>
            <a:pPr algn="just">
              <a:lnSpc>
                <a:spcPct val="115000"/>
              </a:lnSpc>
            </a:pPr>
            <a:r>
              <a:rPr lang="en-US" sz="2800" b="1" i="1">
                <a:solidFill>
                  <a:srgbClr val="FF0000"/>
                </a:solidFill>
                <a:latin typeface="Times New Roman" panose="02020603050405020304" pitchFamily="18" charset="0"/>
                <a:ea typeface="Calibri" panose="020F0502020204030204" pitchFamily="34" charset="0"/>
                <a:cs typeface="Times New Roman" pitchFamily="18" charset="0"/>
              </a:rPr>
              <a:t>Em có biết</a:t>
            </a:r>
            <a:r>
              <a:rPr lang="en-US" sz="2800">
                <a:latin typeface="Times New Roman" panose="02020603050405020304" pitchFamily="18" charset="0"/>
                <a:ea typeface="Calibri" panose="020F0502020204030204" pitchFamily="34" charset="0"/>
                <a:cs typeface="Times New Roman" pitchFamily="18" charset="0"/>
              </a:rPr>
              <a:t>: </a:t>
            </a:r>
            <a:r>
              <a:rPr lang="vi-VN" sz="2700">
                <a:latin typeface="Times New Roman" panose="02020603050405020304" pitchFamily="18" charset="0"/>
                <a:ea typeface="Calibri" panose="020F0502020204030204" pitchFamily="34" charset="0"/>
                <a:cs typeface="Times New Roman" pitchFamily="18" charset="0"/>
              </a:rPr>
              <a:t>Cây cầu vượt biển dài nhất thế giới Trung Quốc nối Hồng Kông – Chu Hải – Ma Cao: hơn 55 km.</a:t>
            </a:r>
            <a:r>
              <a:rPr lang="en-US" sz="2700">
                <a:latin typeface="Times New Roman" panose="02020603050405020304" pitchFamily="18" charset="0"/>
                <a:ea typeface="Calibri" panose="020F0502020204030204" pitchFamily="34" charset="0"/>
                <a:cs typeface="Times New Roman" pitchFamily="18" charset="0"/>
              </a:rPr>
              <a:t> </a:t>
            </a:r>
            <a:r>
              <a:rPr lang="vi-VN" sz="2700">
                <a:latin typeface="Times New Roman" panose="02020603050405020304" pitchFamily="18" charset="0"/>
                <a:ea typeface="Calibri" panose="020F0502020204030204" pitchFamily="34" charset="0"/>
                <a:cs typeface="Times New Roman" pitchFamily="18" charset="0"/>
              </a:rPr>
              <a:t> Xa lộ dài nhất thế giới (con đường ô tô) Liên Mỹ kết hợp 17 quốc gia với chiều dài 48000 km.  Vạn lí trường thành dài 21196km. </a:t>
            </a:r>
            <a:endParaRPr lang="en-US" sz="2700">
              <a:latin typeface="Times New Roman" pitchFamily="18" charset="0"/>
              <a:cs typeface="Times New Roman" pitchFamily="18" charset="0"/>
            </a:endParaRPr>
          </a:p>
        </p:txBody>
      </p:sp>
    </p:spTree>
    <p:extLst>
      <p:ext uri="{BB962C8B-B14F-4D97-AF65-F5344CB8AC3E}">
        <p14:creationId xmlns:p14="http://schemas.microsoft.com/office/powerpoint/2010/main" val="1444962027"/>
      </p:ext>
    </p:extLst>
  </p:cSld>
  <p:clrMapOvr>
    <a:masterClrMapping/>
  </p:clrMapOvr>
  <p:transition spd="slow">
    <p:fade/>
  </p:transition>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9"/>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280B18E-281B-4D7A-9D21-A0556D14B0AC}"/>
              </a:ext>
            </a:extLst>
          </p:cNvPr>
          <p:cNvSpPr>
            <a:spLocks noChangeArrowheads="1"/>
          </p:cNvSpPr>
          <p:nvPr/>
        </p:nvSpPr>
        <p:spPr bwMode="auto">
          <a:xfrm>
            <a:off x="394383" y="1062779"/>
            <a:ext cx="8024408" cy="7116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35846" tIns="67924" rIns="135846" bIns="67924" anchor="ctr">
            <a:spAutoFit/>
          </a:bodyPr>
          <a:lstStyle>
            <a:lvl1pPr>
              <a:spcBef>
                <a:spcPct val="20000"/>
              </a:spcBef>
              <a:buChar char="•"/>
              <a:defRPr sz="48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42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36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3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3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3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3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3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3000">
                <a:solidFill>
                  <a:schemeClr val="tx1"/>
                </a:solidFill>
                <a:latin typeface="Arial" panose="020B0604020202020204" pitchFamily="34" charset="0"/>
                <a:cs typeface="Arial" panose="020B0604020202020204" pitchFamily="34" charset="0"/>
              </a:defRPr>
            </a:lvl9pPr>
          </a:lstStyle>
          <a:p>
            <a:pPr defTabSz="1219170">
              <a:spcBef>
                <a:spcPct val="0"/>
              </a:spcBef>
              <a:buNone/>
            </a:pPr>
            <a:r>
              <a:rPr lang="en-US" altLang="vi-VN" sz="3700" b="1" dirty="0">
                <a:solidFill>
                  <a:srgbClr val="00518E"/>
                </a:solidFill>
                <a:latin typeface="Times New Roman" panose="02020603050405020304" pitchFamily="18" charset="0"/>
                <a:cs typeface="Times New Roman" panose="02020603050405020304" pitchFamily="18" charset="0"/>
                <a:sym typeface="Arial"/>
              </a:rPr>
              <a:t>   </a:t>
            </a:r>
            <a:r>
              <a:rPr lang="en-US" altLang="vi-VN" sz="3700" b="1" dirty="0" err="1">
                <a:solidFill>
                  <a:srgbClr val="00518E"/>
                </a:solidFill>
                <a:latin typeface="Times New Roman" panose="02020603050405020304" pitchFamily="18" charset="0"/>
                <a:cs typeface="Times New Roman" panose="02020603050405020304" pitchFamily="18" charset="0"/>
                <a:sym typeface="Arial"/>
              </a:rPr>
              <a:t>Kể</a:t>
            </a:r>
            <a:r>
              <a:rPr lang="en-US" altLang="vi-VN" sz="3700" b="1" dirty="0">
                <a:solidFill>
                  <a:srgbClr val="00518E"/>
                </a:solidFill>
                <a:latin typeface="Times New Roman" panose="02020603050405020304" pitchFamily="18" charset="0"/>
                <a:cs typeface="Times New Roman" panose="02020603050405020304" pitchFamily="18" charset="0"/>
                <a:sym typeface="Arial"/>
              </a:rPr>
              <a:t> </a:t>
            </a:r>
            <a:r>
              <a:rPr lang="en-US" altLang="vi-VN" sz="3700" b="1" dirty="0" err="1">
                <a:solidFill>
                  <a:srgbClr val="00518E"/>
                </a:solidFill>
                <a:latin typeface="Times New Roman" panose="02020603050405020304" pitchFamily="18" charset="0"/>
                <a:cs typeface="Times New Roman" panose="02020603050405020304" pitchFamily="18" charset="0"/>
                <a:sym typeface="Arial"/>
              </a:rPr>
              <a:t>tên</a:t>
            </a:r>
            <a:r>
              <a:rPr lang="en-US" altLang="vi-VN" sz="3700" b="1" dirty="0">
                <a:solidFill>
                  <a:srgbClr val="00518E"/>
                </a:solidFill>
                <a:latin typeface="Times New Roman" panose="02020603050405020304" pitchFamily="18" charset="0"/>
                <a:cs typeface="Times New Roman" panose="02020603050405020304" pitchFamily="18" charset="0"/>
                <a:sym typeface="Arial"/>
              </a:rPr>
              <a:t> </a:t>
            </a:r>
            <a:r>
              <a:rPr lang="en-US" altLang="vi-VN" sz="3700" b="1" dirty="0" err="1">
                <a:solidFill>
                  <a:srgbClr val="00518E"/>
                </a:solidFill>
                <a:latin typeface="Times New Roman" panose="02020603050405020304" pitchFamily="18" charset="0"/>
                <a:cs typeface="Times New Roman" panose="02020603050405020304" pitchFamily="18" charset="0"/>
                <a:sym typeface="Arial"/>
              </a:rPr>
              <a:t>các</a:t>
            </a:r>
            <a:r>
              <a:rPr lang="en-US" altLang="vi-VN" sz="3700" b="1" dirty="0">
                <a:solidFill>
                  <a:srgbClr val="00518E"/>
                </a:solidFill>
                <a:latin typeface="Times New Roman" panose="02020603050405020304" pitchFamily="18" charset="0"/>
                <a:cs typeface="Times New Roman" panose="02020603050405020304" pitchFamily="18" charset="0"/>
                <a:sym typeface="Arial"/>
              </a:rPr>
              <a:t> </a:t>
            </a:r>
            <a:r>
              <a:rPr lang="en-US" altLang="vi-VN" sz="3700" b="1" dirty="0" err="1">
                <a:solidFill>
                  <a:srgbClr val="00518E"/>
                </a:solidFill>
                <a:latin typeface="Times New Roman" panose="02020603050405020304" pitchFamily="18" charset="0"/>
                <a:cs typeface="Times New Roman" panose="02020603050405020304" pitchFamily="18" charset="0"/>
                <a:sym typeface="Arial"/>
              </a:rPr>
              <a:t>loại</a:t>
            </a:r>
            <a:r>
              <a:rPr lang="en-US" altLang="vi-VN" sz="3700" b="1" dirty="0">
                <a:solidFill>
                  <a:srgbClr val="00518E"/>
                </a:solidFill>
                <a:latin typeface="Times New Roman" panose="02020603050405020304" pitchFamily="18" charset="0"/>
                <a:cs typeface="Times New Roman" panose="02020603050405020304" pitchFamily="18" charset="0"/>
                <a:sym typeface="Arial"/>
              </a:rPr>
              <a:t> </a:t>
            </a:r>
            <a:r>
              <a:rPr lang="en-US" altLang="vi-VN" sz="3700" b="1" dirty="0" err="1">
                <a:solidFill>
                  <a:srgbClr val="00518E"/>
                </a:solidFill>
                <a:latin typeface="Times New Roman" panose="02020603050405020304" pitchFamily="18" charset="0"/>
                <a:cs typeface="Times New Roman" panose="02020603050405020304" pitchFamily="18" charset="0"/>
                <a:sym typeface="Arial"/>
              </a:rPr>
              <a:t>th</a:t>
            </a:r>
            <a:r>
              <a:rPr lang="vi-VN" altLang="vi-VN" sz="3700" b="1" dirty="0">
                <a:solidFill>
                  <a:srgbClr val="00518E"/>
                </a:solidFill>
                <a:latin typeface="Times New Roman" panose="02020603050405020304" pitchFamily="18" charset="0"/>
                <a:cs typeface="Times New Roman" panose="02020603050405020304" pitchFamily="18" charset="0"/>
                <a:sym typeface="Arial"/>
              </a:rPr>
              <a:t>ư</a:t>
            </a:r>
            <a:r>
              <a:rPr lang="en-US" altLang="vi-VN" sz="3700" b="1" dirty="0" err="1">
                <a:solidFill>
                  <a:srgbClr val="00518E"/>
                </a:solidFill>
                <a:latin typeface="Times New Roman" panose="02020603050405020304" pitchFamily="18" charset="0"/>
                <a:cs typeface="Times New Roman" panose="02020603050405020304" pitchFamily="18" charset="0"/>
                <a:sym typeface="Arial"/>
              </a:rPr>
              <a:t>ớc</a:t>
            </a:r>
            <a:r>
              <a:rPr lang="en-US" altLang="vi-VN" sz="3700" b="1" dirty="0">
                <a:solidFill>
                  <a:srgbClr val="00518E"/>
                </a:solidFill>
                <a:latin typeface="Times New Roman" panose="02020603050405020304" pitchFamily="18" charset="0"/>
                <a:cs typeface="Times New Roman" panose="02020603050405020304" pitchFamily="18" charset="0"/>
                <a:sym typeface="Arial"/>
              </a:rPr>
              <a:t> </a:t>
            </a:r>
            <a:r>
              <a:rPr lang="en-US" altLang="vi-VN" sz="3700" b="1" dirty="0" err="1">
                <a:solidFill>
                  <a:srgbClr val="00518E"/>
                </a:solidFill>
                <a:latin typeface="Times New Roman" panose="02020603050405020304" pitchFamily="18" charset="0"/>
                <a:cs typeface="Times New Roman" panose="02020603050405020304" pitchFamily="18" charset="0"/>
                <a:sym typeface="Arial"/>
              </a:rPr>
              <a:t>sau</a:t>
            </a:r>
            <a:r>
              <a:rPr lang="en-US" altLang="vi-VN" sz="3700" b="1" dirty="0">
                <a:solidFill>
                  <a:srgbClr val="00518E"/>
                </a:solidFill>
                <a:latin typeface="Times New Roman" panose="02020603050405020304" pitchFamily="18" charset="0"/>
                <a:cs typeface="Times New Roman" panose="02020603050405020304" pitchFamily="18" charset="0"/>
                <a:sym typeface="Arial"/>
              </a:rPr>
              <a:t>:</a:t>
            </a:r>
            <a:endParaRPr lang="en-US" altLang="vi-VN" sz="3700" b="1" i="1" dirty="0">
              <a:solidFill>
                <a:srgbClr val="00518E"/>
              </a:solidFill>
              <a:latin typeface="Times New Roman" panose="02020603050405020304" pitchFamily="18" charset="0"/>
              <a:cs typeface="Times New Roman" panose="02020603050405020304" pitchFamily="18" charset="0"/>
              <a:sym typeface="Arial"/>
            </a:endParaRPr>
          </a:p>
        </p:txBody>
      </p:sp>
      <p:pic>
        <p:nvPicPr>
          <p:cNvPr id="7" name="Picture 15">
            <a:extLst>
              <a:ext uri="{FF2B5EF4-FFF2-40B4-BE49-F238E27FC236}">
                <a16:creationId xmlns:a16="http://schemas.microsoft.com/office/drawing/2014/main" id="{F5DD3B1F-79B1-4C0F-BA27-7B87D682ED3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84042" y="2530288"/>
            <a:ext cx="4137063" cy="7922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p:nvSpPr>
        <p:spPr>
          <a:xfrm>
            <a:off x="1393646" y="3402744"/>
            <a:ext cx="712343" cy="697627"/>
          </a:xfrm>
          <a:prstGeom prst="rect">
            <a:avLst/>
          </a:prstGeom>
          <a:noFill/>
        </p:spPr>
        <p:txBody>
          <a:bodyPr wrap="square" lIns="121914" tIns="60957" rIns="121914" bIns="60957" rtlCol="0">
            <a:spAutoFit/>
          </a:bodyPr>
          <a:lstStyle/>
          <a:p>
            <a:pPr defTabSz="1219170">
              <a:buClr>
                <a:srgbClr val="000000"/>
              </a:buClr>
            </a:pPr>
            <a:r>
              <a:rPr lang="en-US" sz="3700" b="1" kern="0" dirty="0">
                <a:solidFill>
                  <a:srgbClr val="00518E"/>
                </a:solidFill>
                <a:latin typeface="Times New Roman" panose="02020603050405020304" pitchFamily="18" charset="0"/>
                <a:cs typeface="Times New Roman" panose="02020603050405020304" pitchFamily="18" charset="0"/>
                <a:sym typeface="Arial"/>
              </a:rPr>
              <a:t>a)</a:t>
            </a:r>
          </a:p>
        </p:txBody>
      </p:sp>
      <p:sp>
        <p:nvSpPr>
          <p:cNvPr id="9" name="TextBox 8"/>
          <p:cNvSpPr txBox="1"/>
          <p:nvPr/>
        </p:nvSpPr>
        <p:spPr>
          <a:xfrm>
            <a:off x="7445341" y="5622456"/>
            <a:ext cx="712343" cy="697627"/>
          </a:xfrm>
          <a:prstGeom prst="rect">
            <a:avLst/>
          </a:prstGeom>
          <a:noFill/>
        </p:spPr>
        <p:txBody>
          <a:bodyPr wrap="square" lIns="121914" tIns="60957" rIns="121914" bIns="60957" rtlCol="0">
            <a:spAutoFit/>
          </a:bodyPr>
          <a:lstStyle/>
          <a:p>
            <a:pPr defTabSz="1219170">
              <a:buClr>
                <a:srgbClr val="000000"/>
              </a:buClr>
            </a:pPr>
            <a:r>
              <a:rPr lang="en-US" sz="3700" b="1" kern="0" dirty="0">
                <a:solidFill>
                  <a:srgbClr val="00518E"/>
                </a:solidFill>
                <a:latin typeface="Times New Roman" panose="02020603050405020304" pitchFamily="18" charset="0"/>
                <a:cs typeface="Times New Roman" panose="02020603050405020304" pitchFamily="18" charset="0"/>
                <a:sym typeface="Arial"/>
              </a:rPr>
              <a:t>d)</a:t>
            </a:r>
          </a:p>
        </p:txBody>
      </p:sp>
      <p:sp>
        <p:nvSpPr>
          <p:cNvPr id="10" name="TextBox 9"/>
          <p:cNvSpPr txBox="1"/>
          <p:nvPr/>
        </p:nvSpPr>
        <p:spPr>
          <a:xfrm>
            <a:off x="1355546" y="5837585"/>
            <a:ext cx="712343" cy="697627"/>
          </a:xfrm>
          <a:prstGeom prst="rect">
            <a:avLst/>
          </a:prstGeom>
          <a:noFill/>
        </p:spPr>
        <p:txBody>
          <a:bodyPr wrap="square" lIns="121914" tIns="60957" rIns="121914" bIns="60957" rtlCol="0">
            <a:spAutoFit/>
          </a:bodyPr>
          <a:lstStyle/>
          <a:p>
            <a:pPr defTabSz="1219170">
              <a:buClr>
                <a:srgbClr val="000000"/>
              </a:buClr>
            </a:pPr>
            <a:r>
              <a:rPr lang="en-US" sz="3700" b="1" kern="0" dirty="0">
                <a:solidFill>
                  <a:srgbClr val="00518E"/>
                </a:solidFill>
                <a:latin typeface="Times New Roman" panose="02020603050405020304" pitchFamily="18" charset="0"/>
                <a:cs typeface="Times New Roman" panose="02020603050405020304" pitchFamily="18" charset="0"/>
                <a:sym typeface="Arial"/>
              </a:rPr>
              <a:t>c)</a:t>
            </a:r>
          </a:p>
        </p:txBody>
      </p:sp>
      <p:sp>
        <p:nvSpPr>
          <p:cNvPr id="11" name="TextBox 10"/>
          <p:cNvSpPr txBox="1"/>
          <p:nvPr/>
        </p:nvSpPr>
        <p:spPr>
          <a:xfrm>
            <a:off x="7445341" y="3217024"/>
            <a:ext cx="712343" cy="697627"/>
          </a:xfrm>
          <a:prstGeom prst="rect">
            <a:avLst/>
          </a:prstGeom>
          <a:noFill/>
        </p:spPr>
        <p:txBody>
          <a:bodyPr wrap="square" lIns="121914" tIns="60957" rIns="121914" bIns="60957" rtlCol="0">
            <a:spAutoFit/>
          </a:bodyPr>
          <a:lstStyle/>
          <a:p>
            <a:pPr defTabSz="1219170">
              <a:buClr>
                <a:srgbClr val="000000"/>
              </a:buClr>
            </a:pPr>
            <a:r>
              <a:rPr lang="en-US" sz="3700" b="1" kern="0" dirty="0">
                <a:solidFill>
                  <a:srgbClr val="00518E"/>
                </a:solidFill>
                <a:latin typeface="Times New Roman" panose="02020603050405020304" pitchFamily="18" charset="0"/>
                <a:cs typeface="Times New Roman" panose="02020603050405020304" pitchFamily="18" charset="0"/>
                <a:sym typeface="Arial"/>
              </a:rPr>
              <a:t>b)</a:t>
            </a:r>
          </a:p>
        </p:txBody>
      </p:sp>
      <p:pic>
        <p:nvPicPr>
          <p:cNvPr id="12" name="Picture 16">
            <a:extLst>
              <a:ext uri="{FF2B5EF4-FFF2-40B4-BE49-F238E27FC236}">
                <a16:creationId xmlns:a16="http://schemas.microsoft.com/office/drawing/2014/main" id="{811796B8-AA55-496A-926B-6993B51643F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88412" y="4191668"/>
            <a:ext cx="3528321" cy="1736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8">
            <a:extLst>
              <a:ext uri="{FF2B5EF4-FFF2-40B4-BE49-F238E27FC236}">
                <a16:creationId xmlns:a16="http://schemas.microsoft.com/office/drawing/2014/main" id="{CC80EE38-FB41-46C5-8617-9CDAF51BB16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57487" y="4191667"/>
            <a:ext cx="3980277" cy="134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Box 14"/>
          <p:cNvSpPr txBox="1"/>
          <p:nvPr/>
        </p:nvSpPr>
        <p:spPr>
          <a:xfrm>
            <a:off x="2067887" y="3380765"/>
            <a:ext cx="3010744" cy="697627"/>
          </a:xfrm>
          <a:prstGeom prst="rect">
            <a:avLst/>
          </a:prstGeom>
          <a:noFill/>
        </p:spPr>
        <p:txBody>
          <a:bodyPr wrap="square" lIns="121914" tIns="60957" rIns="121914" bIns="60957" rtlCol="0">
            <a:spAutoFit/>
          </a:bodyPr>
          <a:lstStyle/>
          <a:p>
            <a:pPr defTabSz="1219170">
              <a:buClr>
                <a:srgbClr val="000000"/>
              </a:buClr>
            </a:pPr>
            <a:r>
              <a:rPr lang="en-US" sz="3700" b="1" kern="0" dirty="0" err="1">
                <a:solidFill>
                  <a:srgbClr val="00518E"/>
                </a:solidFill>
                <a:latin typeface="Times New Roman" panose="02020603050405020304" pitchFamily="18" charset="0"/>
                <a:cs typeface="Times New Roman" panose="02020603050405020304" pitchFamily="18" charset="0"/>
                <a:sym typeface="Arial"/>
              </a:rPr>
              <a:t>Thước</a:t>
            </a:r>
            <a:r>
              <a:rPr lang="en-US" sz="3700" b="1" kern="0" dirty="0">
                <a:solidFill>
                  <a:srgbClr val="00518E"/>
                </a:solidFill>
                <a:latin typeface="Times New Roman" panose="02020603050405020304" pitchFamily="18" charset="0"/>
                <a:cs typeface="Times New Roman" panose="02020603050405020304" pitchFamily="18" charset="0"/>
                <a:sym typeface="Arial"/>
              </a:rPr>
              <a:t> </a:t>
            </a:r>
            <a:r>
              <a:rPr lang="en-US" sz="3700" b="1" kern="0" dirty="0" err="1">
                <a:solidFill>
                  <a:srgbClr val="00518E"/>
                </a:solidFill>
                <a:latin typeface="Times New Roman" panose="02020603050405020304" pitchFamily="18" charset="0"/>
                <a:cs typeface="Times New Roman" panose="02020603050405020304" pitchFamily="18" charset="0"/>
                <a:sym typeface="Arial"/>
              </a:rPr>
              <a:t>kẻ</a:t>
            </a:r>
            <a:endParaRPr lang="en-US" sz="3700" b="1" kern="0" dirty="0">
              <a:solidFill>
                <a:srgbClr val="00518E"/>
              </a:solidFill>
              <a:latin typeface="Times New Roman" panose="02020603050405020304" pitchFamily="18" charset="0"/>
              <a:cs typeface="Times New Roman" panose="02020603050405020304" pitchFamily="18" charset="0"/>
              <a:sym typeface="Arial"/>
            </a:endParaRPr>
          </a:p>
        </p:txBody>
      </p:sp>
      <p:sp>
        <p:nvSpPr>
          <p:cNvPr id="17" name="TextBox 16"/>
          <p:cNvSpPr txBox="1"/>
          <p:nvPr/>
        </p:nvSpPr>
        <p:spPr>
          <a:xfrm>
            <a:off x="8038313" y="3217024"/>
            <a:ext cx="3010744" cy="697627"/>
          </a:xfrm>
          <a:prstGeom prst="rect">
            <a:avLst/>
          </a:prstGeom>
          <a:noFill/>
        </p:spPr>
        <p:txBody>
          <a:bodyPr wrap="square" lIns="121914" tIns="60957" rIns="121914" bIns="60957" rtlCol="0">
            <a:spAutoFit/>
          </a:bodyPr>
          <a:lstStyle/>
          <a:p>
            <a:pPr defTabSz="1219170">
              <a:buClr>
                <a:srgbClr val="000000"/>
              </a:buClr>
            </a:pPr>
            <a:r>
              <a:rPr lang="en-US" sz="3700" b="1" kern="0" dirty="0" err="1">
                <a:solidFill>
                  <a:srgbClr val="00518E"/>
                </a:solidFill>
                <a:latin typeface="Times New Roman" panose="02020603050405020304" pitchFamily="18" charset="0"/>
                <a:cs typeface="Times New Roman" panose="02020603050405020304" pitchFamily="18" charset="0"/>
                <a:sym typeface="Arial"/>
              </a:rPr>
              <a:t>Thước</a:t>
            </a:r>
            <a:r>
              <a:rPr lang="en-US" sz="3700" b="1" kern="0" dirty="0">
                <a:solidFill>
                  <a:srgbClr val="00518E"/>
                </a:solidFill>
                <a:latin typeface="Times New Roman" panose="02020603050405020304" pitchFamily="18" charset="0"/>
                <a:cs typeface="Times New Roman" panose="02020603050405020304" pitchFamily="18" charset="0"/>
                <a:sym typeface="Arial"/>
              </a:rPr>
              <a:t> </a:t>
            </a:r>
            <a:r>
              <a:rPr lang="en-US" sz="3700" b="1" kern="0" dirty="0" err="1">
                <a:solidFill>
                  <a:srgbClr val="00518E"/>
                </a:solidFill>
                <a:latin typeface="Times New Roman" panose="02020603050405020304" pitchFamily="18" charset="0"/>
                <a:cs typeface="Times New Roman" panose="02020603050405020304" pitchFamily="18" charset="0"/>
                <a:sym typeface="Arial"/>
              </a:rPr>
              <a:t>dây</a:t>
            </a:r>
            <a:endParaRPr lang="en-US" sz="3700" b="1" kern="0" dirty="0">
              <a:solidFill>
                <a:srgbClr val="00518E"/>
              </a:solidFill>
              <a:latin typeface="Times New Roman" panose="02020603050405020304" pitchFamily="18" charset="0"/>
              <a:cs typeface="Times New Roman" panose="02020603050405020304" pitchFamily="18" charset="0"/>
              <a:sym typeface="Arial"/>
            </a:endParaRPr>
          </a:p>
        </p:txBody>
      </p:sp>
      <p:sp>
        <p:nvSpPr>
          <p:cNvPr id="18" name="TextBox 17"/>
          <p:cNvSpPr txBox="1"/>
          <p:nvPr/>
        </p:nvSpPr>
        <p:spPr>
          <a:xfrm>
            <a:off x="2151568" y="5859564"/>
            <a:ext cx="3010744" cy="697627"/>
          </a:xfrm>
          <a:prstGeom prst="rect">
            <a:avLst/>
          </a:prstGeom>
          <a:noFill/>
        </p:spPr>
        <p:txBody>
          <a:bodyPr wrap="square" lIns="121914" tIns="60957" rIns="121914" bIns="60957" rtlCol="0">
            <a:spAutoFit/>
          </a:bodyPr>
          <a:lstStyle/>
          <a:p>
            <a:pPr defTabSz="1219170">
              <a:buClr>
                <a:srgbClr val="000000"/>
              </a:buClr>
            </a:pPr>
            <a:r>
              <a:rPr lang="en-US" sz="3700" b="1" kern="0" dirty="0" err="1">
                <a:solidFill>
                  <a:srgbClr val="00518E"/>
                </a:solidFill>
                <a:latin typeface="Times New Roman" panose="02020603050405020304" pitchFamily="18" charset="0"/>
                <a:cs typeface="Times New Roman" panose="02020603050405020304" pitchFamily="18" charset="0"/>
                <a:sym typeface="Arial"/>
              </a:rPr>
              <a:t>Thước</a:t>
            </a:r>
            <a:r>
              <a:rPr lang="en-US" sz="3700" b="1" kern="0" dirty="0">
                <a:solidFill>
                  <a:srgbClr val="00518E"/>
                </a:solidFill>
                <a:latin typeface="Times New Roman" panose="02020603050405020304" pitchFamily="18" charset="0"/>
                <a:cs typeface="Times New Roman" panose="02020603050405020304" pitchFamily="18" charset="0"/>
                <a:sym typeface="Arial"/>
              </a:rPr>
              <a:t> </a:t>
            </a:r>
            <a:r>
              <a:rPr lang="en-US" sz="3700" b="1" kern="0" dirty="0" err="1">
                <a:solidFill>
                  <a:srgbClr val="00518E"/>
                </a:solidFill>
                <a:latin typeface="Times New Roman" panose="02020603050405020304" pitchFamily="18" charset="0"/>
                <a:cs typeface="Times New Roman" panose="02020603050405020304" pitchFamily="18" charset="0"/>
                <a:sym typeface="Arial"/>
              </a:rPr>
              <a:t>cuộn</a:t>
            </a:r>
            <a:endParaRPr lang="en-US" sz="3700" b="1" kern="0" dirty="0">
              <a:solidFill>
                <a:srgbClr val="00518E"/>
              </a:solidFill>
              <a:latin typeface="Times New Roman" panose="02020603050405020304" pitchFamily="18" charset="0"/>
              <a:cs typeface="Times New Roman" panose="02020603050405020304" pitchFamily="18" charset="0"/>
              <a:sym typeface="Arial"/>
            </a:endParaRPr>
          </a:p>
        </p:txBody>
      </p:sp>
      <p:sp>
        <p:nvSpPr>
          <p:cNvPr id="19" name="TextBox 18"/>
          <p:cNvSpPr txBox="1"/>
          <p:nvPr/>
        </p:nvSpPr>
        <p:spPr>
          <a:xfrm>
            <a:off x="8038313" y="5622456"/>
            <a:ext cx="3010744" cy="697627"/>
          </a:xfrm>
          <a:prstGeom prst="rect">
            <a:avLst/>
          </a:prstGeom>
          <a:noFill/>
        </p:spPr>
        <p:txBody>
          <a:bodyPr wrap="square" lIns="121914" tIns="60957" rIns="121914" bIns="60957" rtlCol="0">
            <a:spAutoFit/>
          </a:bodyPr>
          <a:lstStyle/>
          <a:p>
            <a:pPr defTabSz="1219170">
              <a:buClr>
                <a:srgbClr val="000000"/>
              </a:buClr>
            </a:pPr>
            <a:r>
              <a:rPr lang="en-US" sz="3700" b="1" kern="0" dirty="0" err="1">
                <a:solidFill>
                  <a:srgbClr val="00518E"/>
                </a:solidFill>
                <a:latin typeface="Times New Roman" panose="02020603050405020304" pitchFamily="18" charset="0"/>
                <a:cs typeface="Times New Roman" panose="02020603050405020304" pitchFamily="18" charset="0"/>
                <a:sym typeface="Arial"/>
              </a:rPr>
              <a:t>Thước</a:t>
            </a:r>
            <a:r>
              <a:rPr lang="en-US" sz="3700" b="1" kern="0" dirty="0">
                <a:solidFill>
                  <a:srgbClr val="00518E"/>
                </a:solidFill>
                <a:latin typeface="Times New Roman" panose="02020603050405020304" pitchFamily="18" charset="0"/>
                <a:cs typeface="Times New Roman" panose="02020603050405020304" pitchFamily="18" charset="0"/>
                <a:sym typeface="Arial"/>
              </a:rPr>
              <a:t> </a:t>
            </a:r>
            <a:r>
              <a:rPr lang="en-US" sz="3700" b="1" kern="0" dirty="0" err="1">
                <a:solidFill>
                  <a:srgbClr val="00518E"/>
                </a:solidFill>
                <a:latin typeface="Times New Roman" panose="02020603050405020304" pitchFamily="18" charset="0"/>
                <a:cs typeface="Times New Roman" panose="02020603050405020304" pitchFamily="18" charset="0"/>
                <a:sym typeface="Arial"/>
              </a:rPr>
              <a:t>kẹp</a:t>
            </a:r>
            <a:endParaRPr lang="en-US" sz="3700" b="1" kern="0" dirty="0">
              <a:solidFill>
                <a:srgbClr val="00518E"/>
              </a:solidFill>
              <a:latin typeface="Times New Roman" panose="02020603050405020304" pitchFamily="18" charset="0"/>
              <a:cs typeface="Times New Roman" panose="02020603050405020304" pitchFamily="18" charset="0"/>
              <a:sym typeface="Arial"/>
            </a:endParaRPr>
          </a:p>
        </p:txBody>
      </p:sp>
      <p:pic>
        <p:nvPicPr>
          <p:cNvPr id="20" name="Picture 19" descr="D:\ADMINI~1\AppData\Local\Temp\FineReader11.00\media\image63.jpeg"/>
          <p:cNvPicPr/>
          <p:nvPr/>
        </p:nvPicPr>
        <p:blipFill>
          <a:blip r:embed="rId5">
            <a:extLst>
              <a:ext uri="{28A0092B-C50C-407E-A947-70E740481C1C}">
                <a14:useLocalDpi xmlns:a14="http://schemas.microsoft.com/office/drawing/2010/main" val="0"/>
              </a:ext>
            </a:extLst>
          </a:blip>
          <a:srcRect/>
          <a:stretch>
            <a:fillRect/>
          </a:stretch>
        </p:blipFill>
        <p:spPr bwMode="auto">
          <a:xfrm>
            <a:off x="7445339" y="1990538"/>
            <a:ext cx="3352800" cy="1079500"/>
          </a:xfrm>
          <a:prstGeom prst="rect">
            <a:avLst/>
          </a:prstGeom>
          <a:noFill/>
          <a:ln>
            <a:noFill/>
          </a:ln>
        </p:spPr>
      </p:pic>
      <p:sp>
        <p:nvSpPr>
          <p:cNvPr id="16" name="Title 1">
            <a:extLst>
              <a:ext uri="{FF2B5EF4-FFF2-40B4-BE49-F238E27FC236}">
                <a16:creationId xmlns:a16="http://schemas.microsoft.com/office/drawing/2014/main" id="{11C823E2-AAAF-4599-BA59-6DB4A14963B3}"/>
              </a:ext>
            </a:extLst>
          </p:cNvPr>
          <p:cNvSpPr txBox="1">
            <a:spLocks/>
          </p:cNvSpPr>
          <p:nvPr/>
        </p:nvSpPr>
        <p:spPr>
          <a:xfrm>
            <a:off x="1507958" y="472294"/>
            <a:ext cx="6530355" cy="602527"/>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a:lstStyle>
          <a:p>
            <a:r>
              <a:rPr lang="en-US" sz="4000" b="1" dirty="0" err="1">
                <a:solidFill>
                  <a:srgbClr val="A12669"/>
                </a:solidFill>
                <a:latin typeface="+mj-lt"/>
                <a:ea typeface="#9Slide02 Noi dung rat dai" panose="02000000000000000000" pitchFamily="2" charset="0"/>
                <a:cs typeface="Segoe UI" panose="020B0502040204020203" pitchFamily="34" charset="0"/>
              </a:rPr>
              <a:t>Dụng</a:t>
            </a:r>
            <a:r>
              <a:rPr lang="en-US" sz="4000" b="1" dirty="0">
                <a:solidFill>
                  <a:srgbClr val="A12669"/>
                </a:solidFill>
                <a:latin typeface="+mj-lt"/>
                <a:ea typeface="#9Slide02 Noi dung rat dai" panose="02000000000000000000" pitchFamily="2" charset="0"/>
                <a:cs typeface="Segoe UI" panose="020B0502040204020203" pitchFamily="34" charset="0"/>
              </a:rPr>
              <a:t> </a:t>
            </a:r>
            <a:r>
              <a:rPr lang="en-US" sz="4000" b="1" dirty="0" err="1">
                <a:solidFill>
                  <a:srgbClr val="A12669"/>
                </a:solidFill>
                <a:latin typeface="+mj-lt"/>
                <a:ea typeface="#9Slide02 Noi dung rat dai" panose="02000000000000000000" pitchFamily="2" charset="0"/>
                <a:cs typeface="Segoe UI" panose="020B0502040204020203" pitchFamily="34" charset="0"/>
              </a:rPr>
              <a:t>cụ</a:t>
            </a:r>
            <a:r>
              <a:rPr lang="en-US" sz="4000" b="1" dirty="0">
                <a:solidFill>
                  <a:srgbClr val="A12669"/>
                </a:solidFill>
                <a:latin typeface="+mj-lt"/>
                <a:ea typeface="#9Slide02 Noi dung rat dai" panose="02000000000000000000" pitchFamily="2" charset="0"/>
                <a:cs typeface="Segoe UI" panose="020B0502040204020203" pitchFamily="34" charset="0"/>
              </a:rPr>
              <a:t> </a:t>
            </a:r>
            <a:r>
              <a:rPr lang="en-US" sz="4000" b="1" dirty="0" err="1">
                <a:solidFill>
                  <a:srgbClr val="A12669"/>
                </a:solidFill>
                <a:latin typeface="+mj-lt"/>
                <a:ea typeface="#9Slide02 Noi dung rat dai" panose="02000000000000000000" pitchFamily="2" charset="0"/>
                <a:cs typeface="Segoe UI" panose="020B0502040204020203" pitchFamily="34" charset="0"/>
              </a:rPr>
              <a:t>đo</a:t>
            </a:r>
            <a:r>
              <a:rPr lang="en-US" sz="4000" b="1" dirty="0">
                <a:solidFill>
                  <a:srgbClr val="A12669"/>
                </a:solidFill>
                <a:latin typeface="+mj-lt"/>
                <a:ea typeface="#9Slide02 Noi dung rat dai" panose="02000000000000000000" pitchFamily="2" charset="0"/>
                <a:cs typeface="Segoe UI" panose="020B0502040204020203" pitchFamily="34" charset="0"/>
              </a:rPr>
              <a:t> </a:t>
            </a:r>
            <a:r>
              <a:rPr lang="en-US" sz="4000" b="1" dirty="0" err="1">
                <a:solidFill>
                  <a:srgbClr val="A12669"/>
                </a:solidFill>
                <a:latin typeface="+mj-lt"/>
                <a:ea typeface="#9Slide02 Noi dung rat dai" panose="02000000000000000000" pitchFamily="2" charset="0"/>
                <a:cs typeface="Segoe UI" panose="020B0502040204020203" pitchFamily="34" charset="0"/>
              </a:rPr>
              <a:t>chiều</a:t>
            </a:r>
            <a:r>
              <a:rPr lang="en-US" sz="4000" b="1" dirty="0">
                <a:solidFill>
                  <a:srgbClr val="A12669"/>
                </a:solidFill>
                <a:latin typeface="+mj-lt"/>
                <a:ea typeface="#9Slide02 Noi dung rat dai" panose="02000000000000000000" pitchFamily="2" charset="0"/>
                <a:cs typeface="Segoe UI" panose="020B0502040204020203" pitchFamily="34" charset="0"/>
              </a:rPr>
              <a:t> </a:t>
            </a:r>
            <a:r>
              <a:rPr lang="en-US" sz="4000" b="1" dirty="0" err="1">
                <a:solidFill>
                  <a:srgbClr val="A12669"/>
                </a:solidFill>
                <a:latin typeface="+mj-lt"/>
                <a:ea typeface="#9Slide02 Noi dung rat dai" panose="02000000000000000000" pitchFamily="2" charset="0"/>
                <a:cs typeface="Segoe UI" panose="020B0502040204020203" pitchFamily="34" charset="0"/>
              </a:rPr>
              <a:t>dài</a:t>
            </a:r>
            <a:endParaRPr lang="en-US" sz="4000" b="1" dirty="0">
              <a:solidFill>
                <a:srgbClr val="A12669"/>
              </a:solidFill>
              <a:latin typeface="+mj-lt"/>
              <a:ea typeface="#9Slide02 Noi dung rat dai" panose="02000000000000000000" pitchFamily="2" charset="0"/>
              <a:cs typeface="Segoe UI" panose="020B0502040204020203" pitchFamily="34" charset="0"/>
            </a:endParaRPr>
          </a:p>
        </p:txBody>
      </p:sp>
      <p:grpSp>
        <p:nvGrpSpPr>
          <p:cNvPr id="22" name="Group 21">
            <a:extLst>
              <a:ext uri="{FF2B5EF4-FFF2-40B4-BE49-F238E27FC236}">
                <a16:creationId xmlns:a16="http://schemas.microsoft.com/office/drawing/2014/main" id="{597C0DFD-E443-44C0-BEEA-28EC4EAC1060}"/>
              </a:ext>
            </a:extLst>
          </p:cNvPr>
          <p:cNvGrpSpPr/>
          <p:nvPr/>
        </p:nvGrpSpPr>
        <p:grpSpPr>
          <a:xfrm>
            <a:off x="360001" y="245891"/>
            <a:ext cx="984220" cy="984220"/>
            <a:chOff x="8948250" y="635780"/>
            <a:chExt cx="984220" cy="984220"/>
          </a:xfrm>
        </p:grpSpPr>
        <p:sp>
          <p:nvSpPr>
            <p:cNvPr id="23" name="Oval 22">
              <a:extLst>
                <a:ext uri="{FF2B5EF4-FFF2-40B4-BE49-F238E27FC236}">
                  <a16:creationId xmlns:a16="http://schemas.microsoft.com/office/drawing/2014/main" id="{AF94C3DB-95DD-43C2-A882-741D1D4A50FF}"/>
                </a:ext>
              </a:extLst>
            </p:cNvPr>
            <p:cNvSpPr/>
            <p:nvPr/>
          </p:nvSpPr>
          <p:spPr>
            <a:xfrm>
              <a:off x="8948250" y="635780"/>
              <a:ext cx="984220" cy="984220"/>
            </a:xfrm>
            <a:prstGeom prst="ellipse">
              <a:avLst/>
            </a:prstGeom>
            <a:solidFill>
              <a:srgbClr val="AC1F8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4" name="Oval 23">
              <a:extLst>
                <a:ext uri="{FF2B5EF4-FFF2-40B4-BE49-F238E27FC236}">
                  <a16:creationId xmlns:a16="http://schemas.microsoft.com/office/drawing/2014/main" id="{1F38F58E-186F-4D32-8EAC-03C0BEF15AB0}"/>
                </a:ext>
              </a:extLst>
            </p:cNvPr>
            <p:cNvSpPr/>
            <p:nvPr/>
          </p:nvSpPr>
          <p:spPr>
            <a:xfrm>
              <a:off x="9066907" y="754437"/>
              <a:ext cx="746905" cy="746905"/>
            </a:xfrm>
            <a:prstGeom prst="ellipse">
              <a:avLst/>
            </a:prstGeom>
            <a:solidFill>
              <a:schemeClr val="bg1"/>
            </a:solidFill>
            <a:ln w="76200">
              <a:solidFill>
                <a:srgbClr val="C872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ln w="38100">
                    <a:solidFill>
                      <a:srgbClr val="AB1F8E"/>
                    </a:solidFill>
                  </a:ln>
                  <a:solidFill>
                    <a:prstClr val="black"/>
                  </a:solidFill>
                  <a:latin typeface="Agency FB" panose="020B0503020202020204" pitchFamily="34" charset="0"/>
                </a:rPr>
                <a:t>II</a:t>
              </a:r>
            </a:p>
          </p:txBody>
        </p:sp>
      </p:grpSp>
    </p:spTree>
    <p:extLst>
      <p:ext uri="{BB962C8B-B14F-4D97-AF65-F5344CB8AC3E}">
        <p14:creationId xmlns:p14="http://schemas.microsoft.com/office/powerpoint/2010/main" val="142321565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circle(i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circle(in)">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circle(in)">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circle(in)">
                                      <p:cBhvr>
                                        <p:cTn id="2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p:bldP spid="18" grpId="0"/>
      <p:bldP spid="1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7"/>
          <p:cNvSpPr txBox="1">
            <a:spLocks noChangeArrowheads="1"/>
          </p:cNvSpPr>
          <p:nvPr/>
        </p:nvSpPr>
        <p:spPr bwMode="auto">
          <a:xfrm>
            <a:off x="967809" y="1876267"/>
            <a:ext cx="9957119" cy="12721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914" tIns="60957" rIns="121914" bIns="60957">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defTabSz="1219170">
              <a:spcBef>
                <a:spcPct val="50000"/>
              </a:spcBef>
              <a:buClr>
                <a:srgbClr val="000000"/>
              </a:buClr>
            </a:pPr>
            <a:r>
              <a:rPr lang="en-US" sz="3700" b="1" kern="0" dirty="0">
                <a:solidFill>
                  <a:srgbClr val="004376"/>
                </a:solidFill>
                <a:latin typeface="Times New Roman" panose="02020603050405020304" pitchFamily="18" charset="0"/>
                <a:cs typeface="Times New Roman" panose="02020603050405020304" pitchFamily="18" charset="0"/>
                <a:sym typeface="Arial"/>
              </a:rPr>
              <a:t>* GHĐ </a:t>
            </a:r>
            <a:r>
              <a:rPr lang="en-US" sz="3700" b="1" kern="0" dirty="0" err="1">
                <a:solidFill>
                  <a:srgbClr val="004376"/>
                </a:solidFill>
                <a:latin typeface="Times New Roman" panose="02020603050405020304" pitchFamily="18" charset="0"/>
                <a:cs typeface="Times New Roman" panose="02020603050405020304" pitchFamily="18" charset="0"/>
                <a:sym typeface="Arial"/>
              </a:rPr>
              <a:t>của</a:t>
            </a:r>
            <a:r>
              <a:rPr lang="en-US" sz="3700" b="1" kern="0" dirty="0">
                <a:solidFill>
                  <a:srgbClr val="004376"/>
                </a:solidFill>
                <a:latin typeface="Times New Roman" panose="02020603050405020304" pitchFamily="18" charset="0"/>
                <a:cs typeface="Times New Roman" panose="02020603050405020304" pitchFamily="18" charset="0"/>
                <a:sym typeface="Arial"/>
              </a:rPr>
              <a:t> </a:t>
            </a:r>
            <a:r>
              <a:rPr lang="en-US" sz="3700" b="1" kern="0" dirty="0" err="1">
                <a:solidFill>
                  <a:srgbClr val="004376"/>
                </a:solidFill>
                <a:latin typeface="Times New Roman" panose="02020603050405020304" pitchFamily="18" charset="0"/>
                <a:cs typeface="Times New Roman" panose="02020603050405020304" pitchFamily="18" charset="0"/>
                <a:sym typeface="Arial"/>
              </a:rPr>
              <a:t>thước</a:t>
            </a:r>
            <a:r>
              <a:rPr lang="en-US" sz="3700" b="1" kern="0" dirty="0">
                <a:solidFill>
                  <a:srgbClr val="004376"/>
                </a:solidFill>
                <a:latin typeface="Times New Roman" panose="02020603050405020304" pitchFamily="18" charset="0"/>
                <a:cs typeface="Times New Roman" panose="02020603050405020304" pitchFamily="18" charset="0"/>
                <a:sym typeface="Arial"/>
              </a:rPr>
              <a:t> </a:t>
            </a:r>
            <a:r>
              <a:rPr lang="en-US" sz="3700" b="1" kern="0" dirty="0" err="1">
                <a:solidFill>
                  <a:srgbClr val="004376"/>
                </a:solidFill>
                <a:latin typeface="Times New Roman" panose="02020603050405020304" pitchFamily="18" charset="0"/>
                <a:cs typeface="Times New Roman" panose="02020603050405020304" pitchFamily="18" charset="0"/>
                <a:sym typeface="Arial"/>
              </a:rPr>
              <a:t>là</a:t>
            </a:r>
            <a:r>
              <a:rPr lang="en-US" sz="3700" b="1" kern="0" dirty="0">
                <a:solidFill>
                  <a:srgbClr val="004376"/>
                </a:solidFill>
                <a:latin typeface="Times New Roman" panose="02020603050405020304" pitchFamily="18" charset="0"/>
                <a:cs typeface="Times New Roman" panose="02020603050405020304" pitchFamily="18" charset="0"/>
                <a:sym typeface="Arial"/>
              </a:rPr>
              <a:t> </a:t>
            </a:r>
            <a:r>
              <a:rPr lang="en-US" sz="3700" b="1" kern="0" dirty="0" err="1">
                <a:solidFill>
                  <a:srgbClr val="004376"/>
                </a:solidFill>
                <a:latin typeface="Times New Roman" panose="02020603050405020304" pitchFamily="18" charset="0"/>
                <a:cs typeface="Times New Roman" panose="02020603050405020304" pitchFamily="18" charset="0"/>
                <a:sym typeface="Arial"/>
              </a:rPr>
              <a:t>độ</a:t>
            </a:r>
            <a:r>
              <a:rPr lang="en-US" sz="3700" b="1" kern="0" dirty="0">
                <a:solidFill>
                  <a:srgbClr val="004376"/>
                </a:solidFill>
                <a:latin typeface="Times New Roman" panose="02020603050405020304" pitchFamily="18" charset="0"/>
                <a:cs typeface="Times New Roman" panose="02020603050405020304" pitchFamily="18" charset="0"/>
                <a:sym typeface="Arial"/>
              </a:rPr>
              <a:t> </a:t>
            </a:r>
            <a:r>
              <a:rPr lang="en-US" sz="3700" b="1" kern="0" dirty="0" err="1">
                <a:solidFill>
                  <a:srgbClr val="004376"/>
                </a:solidFill>
                <a:latin typeface="Times New Roman" panose="02020603050405020304" pitchFamily="18" charset="0"/>
                <a:cs typeface="Times New Roman" panose="02020603050405020304" pitchFamily="18" charset="0"/>
                <a:sym typeface="Arial"/>
              </a:rPr>
              <a:t>dài</a:t>
            </a:r>
            <a:r>
              <a:rPr lang="en-US" sz="3700" b="1" kern="0" dirty="0">
                <a:solidFill>
                  <a:srgbClr val="004376"/>
                </a:solidFill>
                <a:latin typeface="Times New Roman" panose="02020603050405020304" pitchFamily="18" charset="0"/>
                <a:cs typeface="Times New Roman" panose="02020603050405020304" pitchFamily="18" charset="0"/>
                <a:sym typeface="Arial"/>
              </a:rPr>
              <a:t> </a:t>
            </a:r>
            <a:r>
              <a:rPr lang="en-US" sz="3700" b="1" kern="0" dirty="0" err="1">
                <a:solidFill>
                  <a:srgbClr val="004376"/>
                </a:solidFill>
                <a:latin typeface="Times New Roman" panose="02020603050405020304" pitchFamily="18" charset="0"/>
                <a:cs typeface="Times New Roman" panose="02020603050405020304" pitchFamily="18" charset="0"/>
                <a:sym typeface="Arial"/>
              </a:rPr>
              <a:t>lớn</a:t>
            </a:r>
            <a:r>
              <a:rPr lang="en-US" sz="3700" b="1" kern="0" dirty="0">
                <a:solidFill>
                  <a:srgbClr val="004376"/>
                </a:solidFill>
                <a:latin typeface="Times New Roman" panose="02020603050405020304" pitchFamily="18" charset="0"/>
                <a:cs typeface="Times New Roman" panose="02020603050405020304" pitchFamily="18" charset="0"/>
                <a:sym typeface="Arial"/>
              </a:rPr>
              <a:t> </a:t>
            </a:r>
            <a:r>
              <a:rPr lang="en-US" sz="3700" b="1" kern="0" dirty="0" err="1">
                <a:solidFill>
                  <a:srgbClr val="004376"/>
                </a:solidFill>
                <a:latin typeface="Times New Roman" panose="02020603050405020304" pitchFamily="18" charset="0"/>
                <a:cs typeface="Times New Roman" panose="02020603050405020304" pitchFamily="18" charset="0"/>
                <a:sym typeface="Arial"/>
              </a:rPr>
              <a:t>nhất</a:t>
            </a:r>
            <a:r>
              <a:rPr lang="en-US" sz="3700" b="1" kern="0" dirty="0">
                <a:solidFill>
                  <a:srgbClr val="004376"/>
                </a:solidFill>
                <a:latin typeface="Times New Roman" panose="02020603050405020304" pitchFamily="18" charset="0"/>
                <a:cs typeface="Times New Roman" panose="02020603050405020304" pitchFamily="18" charset="0"/>
                <a:sym typeface="Arial"/>
              </a:rPr>
              <a:t> </a:t>
            </a:r>
            <a:r>
              <a:rPr lang="en-US" sz="3700" b="1" kern="0" dirty="0" err="1">
                <a:solidFill>
                  <a:srgbClr val="004376"/>
                </a:solidFill>
                <a:latin typeface="Times New Roman" panose="02020603050405020304" pitchFamily="18" charset="0"/>
                <a:cs typeface="Times New Roman" panose="02020603050405020304" pitchFamily="18" charset="0"/>
                <a:sym typeface="Arial"/>
              </a:rPr>
              <a:t>ghi</a:t>
            </a:r>
            <a:r>
              <a:rPr lang="en-US" sz="3700" b="1" kern="0" dirty="0">
                <a:solidFill>
                  <a:srgbClr val="004376"/>
                </a:solidFill>
                <a:latin typeface="Times New Roman" panose="02020603050405020304" pitchFamily="18" charset="0"/>
                <a:cs typeface="Times New Roman" panose="02020603050405020304" pitchFamily="18" charset="0"/>
                <a:sym typeface="Arial"/>
              </a:rPr>
              <a:t> </a:t>
            </a:r>
            <a:r>
              <a:rPr lang="en-US" sz="3700" b="1" kern="0" dirty="0" err="1">
                <a:solidFill>
                  <a:srgbClr val="004376"/>
                </a:solidFill>
                <a:latin typeface="Times New Roman" panose="02020603050405020304" pitchFamily="18" charset="0"/>
                <a:cs typeface="Times New Roman" panose="02020603050405020304" pitchFamily="18" charset="0"/>
                <a:sym typeface="Arial"/>
              </a:rPr>
              <a:t>trên</a:t>
            </a:r>
            <a:r>
              <a:rPr lang="en-US" sz="3700" b="1" kern="0" dirty="0">
                <a:solidFill>
                  <a:srgbClr val="004376"/>
                </a:solidFill>
                <a:latin typeface="Times New Roman" panose="02020603050405020304" pitchFamily="18" charset="0"/>
                <a:cs typeface="Times New Roman" panose="02020603050405020304" pitchFamily="18" charset="0"/>
                <a:sym typeface="Arial"/>
              </a:rPr>
              <a:t> </a:t>
            </a:r>
            <a:r>
              <a:rPr lang="en-US" sz="3700" b="1" kern="0" dirty="0" err="1">
                <a:solidFill>
                  <a:srgbClr val="004376"/>
                </a:solidFill>
                <a:latin typeface="Times New Roman" panose="02020603050405020304" pitchFamily="18" charset="0"/>
                <a:cs typeface="Times New Roman" panose="02020603050405020304" pitchFamily="18" charset="0"/>
                <a:sym typeface="Arial"/>
              </a:rPr>
              <a:t>thước</a:t>
            </a:r>
            <a:r>
              <a:rPr lang="en-US" sz="3700" b="1" kern="0" dirty="0">
                <a:solidFill>
                  <a:srgbClr val="004376"/>
                </a:solidFill>
                <a:latin typeface="Times New Roman" panose="02020603050405020304" pitchFamily="18" charset="0"/>
                <a:cs typeface="Times New Roman" panose="02020603050405020304" pitchFamily="18" charset="0"/>
                <a:sym typeface="Arial"/>
              </a:rPr>
              <a:t>.</a:t>
            </a:r>
          </a:p>
        </p:txBody>
      </p:sp>
      <p:sp>
        <p:nvSpPr>
          <p:cNvPr id="4" name="Text Box 8"/>
          <p:cNvSpPr txBox="1">
            <a:spLocks noChangeArrowheads="1"/>
          </p:cNvSpPr>
          <p:nvPr/>
        </p:nvSpPr>
        <p:spPr bwMode="auto">
          <a:xfrm>
            <a:off x="967808" y="2987832"/>
            <a:ext cx="9957117" cy="12721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914" tIns="60957" rIns="121914" bIns="60957">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defTabSz="1219170">
              <a:spcBef>
                <a:spcPct val="50000"/>
              </a:spcBef>
              <a:buClr>
                <a:srgbClr val="000000"/>
              </a:buClr>
            </a:pPr>
            <a:r>
              <a:rPr lang="en-US" sz="3700" b="1" kern="0" dirty="0">
                <a:solidFill>
                  <a:srgbClr val="004376"/>
                </a:solidFill>
                <a:latin typeface="Times New Roman" panose="02020603050405020304" pitchFamily="18" charset="0"/>
                <a:cs typeface="Times New Roman" panose="02020603050405020304" pitchFamily="18" charset="0"/>
                <a:sym typeface="Arial"/>
              </a:rPr>
              <a:t>* ĐCNN </a:t>
            </a:r>
            <a:r>
              <a:rPr lang="en-US" sz="3700" b="1" kern="0" dirty="0" err="1">
                <a:solidFill>
                  <a:srgbClr val="004376"/>
                </a:solidFill>
                <a:latin typeface="Times New Roman" panose="02020603050405020304" pitchFamily="18" charset="0"/>
                <a:cs typeface="Times New Roman" panose="02020603050405020304" pitchFamily="18" charset="0"/>
                <a:sym typeface="Arial"/>
              </a:rPr>
              <a:t>của</a:t>
            </a:r>
            <a:r>
              <a:rPr lang="en-US" sz="3700" b="1" kern="0" dirty="0">
                <a:solidFill>
                  <a:srgbClr val="004376"/>
                </a:solidFill>
                <a:latin typeface="Times New Roman" panose="02020603050405020304" pitchFamily="18" charset="0"/>
                <a:cs typeface="Times New Roman" panose="02020603050405020304" pitchFamily="18" charset="0"/>
                <a:sym typeface="Arial"/>
              </a:rPr>
              <a:t> </a:t>
            </a:r>
            <a:r>
              <a:rPr lang="en-US" sz="3700" b="1" kern="0" dirty="0" err="1">
                <a:solidFill>
                  <a:srgbClr val="004376"/>
                </a:solidFill>
                <a:latin typeface="Times New Roman" panose="02020603050405020304" pitchFamily="18" charset="0"/>
                <a:cs typeface="Times New Roman" panose="02020603050405020304" pitchFamily="18" charset="0"/>
                <a:sym typeface="Arial"/>
              </a:rPr>
              <a:t>thước</a:t>
            </a:r>
            <a:r>
              <a:rPr lang="en-US" sz="3700" b="1" kern="0" dirty="0">
                <a:solidFill>
                  <a:srgbClr val="004376"/>
                </a:solidFill>
                <a:latin typeface="Times New Roman" panose="02020603050405020304" pitchFamily="18" charset="0"/>
                <a:cs typeface="Times New Roman" panose="02020603050405020304" pitchFamily="18" charset="0"/>
                <a:sym typeface="Arial"/>
              </a:rPr>
              <a:t> </a:t>
            </a:r>
            <a:r>
              <a:rPr lang="en-US" sz="3700" b="1" kern="0" dirty="0" err="1">
                <a:solidFill>
                  <a:srgbClr val="004376"/>
                </a:solidFill>
                <a:latin typeface="Times New Roman" panose="02020603050405020304" pitchFamily="18" charset="0"/>
                <a:cs typeface="Times New Roman" panose="02020603050405020304" pitchFamily="18" charset="0"/>
                <a:sym typeface="Arial"/>
              </a:rPr>
              <a:t>là</a:t>
            </a:r>
            <a:r>
              <a:rPr lang="en-US" sz="3700" b="1" kern="0" dirty="0">
                <a:solidFill>
                  <a:srgbClr val="004376"/>
                </a:solidFill>
                <a:latin typeface="Times New Roman" panose="02020603050405020304" pitchFamily="18" charset="0"/>
                <a:cs typeface="Times New Roman" panose="02020603050405020304" pitchFamily="18" charset="0"/>
                <a:sym typeface="Arial"/>
              </a:rPr>
              <a:t> </a:t>
            </a:r>
            <a:r>
              <a:rPr lang="en-US" sz="3700" b="1" kern="0" dirty="0" err="1">
                <a:solidFill>
                  <a:srgbClr val="004376"/>
                </a:solidFill>
                <a:latin typeface="Times New Roman" panose="02020603050405020304" pitchFamily="18" charset="0"/>
                <a:cs typeface="Times New Roman" panose="02020603050405020304" pitchFamily="18" charset="0"/>
                <a:sym typeface="Arial"/>
              </a:rPr>
              <a:t>độ</a:t>
            </a:r>
            <a:r>
              <a:rPr lang="en-US" sz="3700" b="1" kern="0" dirty="0">
                <a:solidFill>
                  <a:srgbClr val="004376"/>
                </a:solidFill>
                <a:latin typeface="Times New Roman" panose="02020603050405020304" pitchFamily="18" charset="0"/>
                <a:cs typeface="Times New Roman" panose="02020603050405020304" pitchFamily="18" charset="0"/>
                <a:sym typeface="Arial"/>
              </a:rPr>
              <a:t> </a:t>
            </a:r>
            <a:r>
              <a:rPr lang="en-US" sz="3700" b="1" kern="0" dirty="0" err="1">
                <a:solidFill>
                  <a:srgbClr val="004376"/>
                </a:solidFill>
                <a:latin typeface="Times New Roman" panose="02020603050405020304" pitchFamily="18" charset="0"/>
                <a:cs typeface="Times New Roman" panose="02020603050405020304" pitchFamily="18" charset="0"/>
                <a:sym typeface="Arial"/>
              </a:rPr>
              <a:t>dài</a:t>
            </a:r>
            <a:r>
              <a:rPr lang="en-US" sz="3700" b="1" kern="0" dirty="0">
                <a:solidFill>
                  <a:srgbClr val="004376"/>
                </a:solidFill>
                <a:latin typeface="Times New Roman" panose="02020603050405020304" pitchFamily="18" charset="0"/>
                <a:cs typeface="Times New Roman" panose="02020603050405020304" pitchFamily="18" charset="0"/>
                <a:sym typeface="Arial"/>
              </a:rPr>
              <a:t> </a:t>
            </a:r>
            <a:r>
              <a:rPr lang="en-US" sz="3700" b="1" kern="0" dirty="0" err="1">
                <a:solidFill>
                  <a:srgbClr val="004376"/>
                </a:solidFill>
                <a:latin typeface="Times New Roman" panose="02020603050405020304" pitchFamily="18" charset="0"/>
                <a:cs typeface="Times New Roman" panose="02020603050405020304" pitchFamily="18" charset="0"/>
                <a:sym typeface="Arial"/>
              </a:rPr>
              <a:t>giữa</a:t>
            </a:r>
            <a:r>
              <a:rPr lang="en-US" sz="3700" b="1" kern="0" dirty="0">
                <a:solidFill>
                  <a:srgbClr val="004376"/>
                </a:solidFill>
                <a:latin typeface="Times New Roman" panose="02020603050405020304" pitchFamily="18" charset="0"/>
                <a:cs typeface="Times New Roman" panose="02020603050405020304" pitchFamily="18" charset="0"/>
                <a:sym typeface="Arial"/>
              </a:rPr>
              <a:t> </a:t>
            </a:r>
            <a:r>
              <a:rPr lang="en-US" sz="3700" b="1" kern="0" dirty="0" err="1">
                <a:solidFill>
                  <a:srgbClr val="004376"/>
                </a:solidFill>
                <a:latin typeface="Times New Roman" panose="02020603050405020304" pitchFamily="18" charset="0"/>
                <a:cs typeface="Times New Roman" panose="02020603050405020304" pitchFamily="18" charset="0"/>
                <a:sym typeface="Arial"/>
              </a:rPr>
              <a:t>hai</a:t>
            </a:r>
            <a:r>
              <a:rPr lang="en-US" sz="3700" b="1" kern="0" dirty="0">
                <a:solidFill>
                  <a:srgbClr val="004376"/>
                </a:solidFill>
                <a:latin typeface="Times New Roman" panose="02020603050405020304" pitchFamily="18" charset="0"/>
                <a:cs typeface="Times New Roman" panose="02020603050405020304" pitchFamily="18" charset="0"/>
                <a:sym typeface="Arial"/>
              </a:rPr>
              <a:t> </a:t>
            </a:r>
            <a:r>
              <a:rPr lang="en-US" sz="3700" b="1" kern="0" dirty="0" err="1">
                <a:solidFill>
                  <a:srgbClr val="004376"/>
                </a:solidFill>
                <a:latin typeface="Times New Roman" panose="02020603050405020304" pitchFamily="18" charset="0"/>
                <a:cs typeface="Times New Roman" panose="02020603050405020304" pitchFamily="18" charset="0"/>
                <a:sym typeface="Arial"/>
              </a:rPr>
              <a:t>vạch</a:t>
            </a:r>
            <a:r>
              <a:rPr lang="en-US" sz="3700" b="1" kern="0" dirty="0">
                <a:solidFill>
                  <a:srgbClr val="004376"/>
                </a:solidFill>
                <a:latin typeface="Times New Roman" panose="02020603050405020304" pitchFamily="18" charset="0"/>
                <a:cs typeface="Times New Roman" panose="02020603050405020304" pitchFamily="18" charset="0"/>
                <a:sym typeface="Arial"/>
              </a:rPr>
              <a:t> chia </a:t>
            </a:r>
            <a:r>
              <a:rPr lang="en-US" sz="3700" b="1" kern="0" dirty="0" err="1">
                <a:solidFill>
                  <a:srgbClr val="004376"/>
                </a:solidFill>
                <a:latin typeface="Times New Roman" panose="02020603050405020304" pitchFamily="18" charset="0"/>
                <a:cs typeface="Times New Roman" panose="02020603050405020304" pitchFamily="18" charset="0"/>
                <a:sym typeface="Arial"/>
              </a:rPr>
              <a:t>liên</a:t>
            </a:r>
            <a:r>
              <a:rPr lang="en-US" sz="3700" b="1" kern="0" dirty="0">
                <a:solidFill>
                  <a:srgbClr val="004376"/>
                </a:solidFill>
                <a:latin typeface="Times New Roman" panose="02020603050405020304" pitchFamily="18" charset="0"/>
                <a:cs typeface="Times New Roman" panose="02020603050405020304" pitchFamily="18" charset="0"/>
                <a:sym typeface="Arial"/>
              </a:rPr>
              <a:t> </a:t>
            </a:r>
            <a:r>
              <a:rPr lang="en-US" sz="3700" b="1" kern="0" dirty="0" err="1">
                <a:solidFill>
                  <a:srgbClr val="004376"/>
                </a:solidFill>
                <a:latin typeface="Times New Roman" panose="02020603050405020304" pitchFamily="18" charset="0"/>
                <a:cs typeface="Times New Roman" panose="02020603050405020304" pitchFamily="18" charset="0"/>
                <a:sym typeface="Arial"/>
              </a:rPr>
              <a:t>tiếp</a:t>
            </a:r>
            <a:r>
              <a:rPr lang="en-US" sz="3700" b="1" kern="0" dirty="0">
                <a:solidFill>
                  <a:srgbClr val="004376"/>
                </a:solidFill>
                <a:latin typeface="Times New Roman" panose="02020603050405020304" pitchFamily="18" charset="0"/>
                <a:cs typeface="Times New Roman" panose="02020603050405020304" pitchFamily="18" charset="0"/>
                <a:sym typeface="Arial"/>
              </a:rPr>
              <a:t> </a:t>
            </a:r>
            <a:r>
              <a:rPr lang="en-US" sz="3700" b="1" kern="0" dirty="0" err="1">
                <a:solidFill>
                  <a:srgbClr val="004376"/>
                </a:solidFill>
                <a:latin typeface="Times New Roman" panose="02020603050405020304" pitchFamily="18" charset="0"/>
                <a:cs typeface="Times New Roman" panose="02020603050405020304" pitchFamily="18" charset="0"/>
                <a:sym typeface="Arial"/>
              </a:rPr>
              <a:t>trên</a:t>
            </a:r>
            <a:r>
              <a:rPr lang="en-US" sz="3700" b="1" kern="0" dirty="0">
                <a:solidFill>
                  <a:srgbClr val="004376"/>
                </a:solidFill>
                <a:latin typeface="Times New Roman" panose="02020603050405020304" pitchFamily="18" charset="0"/>
                <a:cs typeface="Times New Roman" panose="02020603050405020304" pitchFamily="18" charset="0"/>
                <a:sym typeface="Arial"/>
              </a:rPr>
              <a:t> </a:t>
            </a:r>
            <a:r>
              <a:rPr lang="en-US" sz="3700" b="1" kern="0" dirty="0" err="1">
                <a:solidFill>
                  <a:srgbClr val="004376"/>
                </a:solidFill>
                <a:latin typeface="Times New Roman" panose="02020603050405020304" pitchFamily="18" charset="0"/>
                <a:cs typeface="Times New Roman" panose="02020603050405020304" pitchFamily="18" charset="0"/>
                <a:sym typeface="Arial"/>
              </a:rPr>
              <a:t>thước</a:t>
            </a:r>
            <a:r>
              <a:rPr lang="en-US" sz="3700" b="1" kern="0" dirty="0">
                <a:solidFill>
                  <a:srgbClr val="004376"/>
                </a:solidFill>
                <a:latin typeface="Times New Roman" panose="02020603050405020304" pitchFamily="18" charset="0"/>
                <a:cs typeface="Times New Roman" panose="02020603050405020304" pitchFamily="18" charset="0"/>
                <a:sym typeface="Arial"/>
              </a:rPr>
              <a:t>.</a:t>
            </a:r>
          </a:p>
        </p:txBody>
      </p:sp>
      <p:pic>
        <p:nvPicPr>
          <p:cNvPr id="5" name="Picture 5" descr="ruler_0_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4323" y="4548028"/>
            <a:ext cx="9436271" cy="1543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1084323" y="337831"/>
            <a:ext cx="9724092" cy="1272143"/>
          </a:xfrm>
          <a:prstGeom prst="rect">
            <a:avLst/>
          </a:prstGeom>
        </p:spPr>
        <p:txBody>
          <a:bodyPr wrap="square" lIns="121914" tIns="60957" rIns="121914" bIns="60957">
            <a:spAutoFit/>
          </a:bodyPr>
          <a:lstStyle/>
          <a:p>
            <a:pPr algn="just" defTabSz="1219170">
              <a:buClr>
                <a:srgbClr val="000000"/>
              </a:buClr>
            </a:pPr>
            <a:r>
              <a:rPr lang="en-US" altLang="en-US" sz="3700" b="1" kern="0" dirty="0" err="1">
                <a:solidFill>
                  <a:srgbClr val="004376"/>
                </a:solidFill>
                <a:latin typeface="Times New Roman" panose="02020603050405020304" pitchFamily="18" charset="0"/>
                <a:cs typeface="Times New Roman" panose="02020603050405020304" pitchFamily="18" charset="0"/>
                <a:sym typeface="Arial"/>
              </a:rPr>
              <a:t>Khi</a:t>
            </a:r>
            <a:r>
              <a:rPr lang="en-US" altLang="en-US" sz="3700" b="1" kern="0" dirty="0">
                <a:solidFill>
                  <a:srgbClr val="004376"/>
                </a:solidFill>
                <a:latin typeface="Times New Roman" panose="02020603050405020304" pitchFamily="18" charset="0"/>
                <a:cs typeface="Times New Roman" panose="02020603050405020304" pitchFamily="18" charset="0"/>
                <a:sym typeface="Arial"/>
              </a:rPr>
              <a:t> d</a:t>
            </a:r>
            <a:r>
              <a:rPr lang="en-SG" altLang="en-US" sz="3700" b="1" kern="0" dirty="0" err="1">
                <a:solidFill>
                  <a:srgbClr val="004376"/>
                </a:solidFill>
                <a:latin typeface="Times New Roman" panose="02020603050405020304" pitchFamily="18" charset="0"/>
                <a:cs typeface="Times New Roman" panose="02020603050405020304" pitchFamily="18" charset="0"/>
                <a:sym typeface="Arial"/>
              </a:rPr>
              <a:t>ùng</a:t>
            </a:r>
            <a:r>
              <a:rPr lang="en-SG" altLang="en-US" sz="3700" b="1" kern="0" dirty="0">
                <a:solidFill>
                  <a:srgbClr val="004376"/>
                </a:solidFill>
                <a:latin typeface="Times New Roman" panose="02020603050405020304" pitchFamily="18" charset="0"/>
                <a:cs typeface="Times New Roman" panose="02020603050405020304" pitchFamily="18" charset="0"/>
                <a:sym typeface="Arial"/>
              </a:rPr>
              <a:t> </a:t>
            </a:r>
            <a:r>
              <a:rPr lang="en-SG" altLang="en-US" sz="3700" b="1" kern="0" dirty="0" err="1">
                <a:solidFill>
                  <a:srgbClr val="004376"/>
                </a:solidFill>
                <a:latin typeface="Times New Roman" panose="02020603050405020304" pitchFamily="18" charset="0"/>
                <a:cs typeface="Times New Roman" panose="02020603050405020304" pitchFamily="18" charset="0"/>
                <a:sym typeface="Arial"/>
              </a:rPr>
              <a:t>thước</a:t>
            </a:r>
            <a:r>
              <a:rPr lang="en-SG" altLang="en-US" sz="3700" b="1" kern="0" dirty="0">
                <a:solidFill>
                  <a:srgbClr val="004376"/>
                </a:solidFill>
                <a:latin typeface="Times New Roman" panose="02020603050405020304" pitchFamily="18" charset="0"/>
                <a:cs typeface="Times New Roman" panose="02020603050405020304" pitchFamily="18" charset="0"/>
                <a:sym typeface="Arial"/>
              </a:rPr>
              <a:t> </a:t>
            </a:r>
            <a:r>
              <a:rPr lang="en-SG" altLang="en-US" sz="3700" b="1" kern="0" dirty="0" err="1">
                <a:solidFill>
                  <a:srgbClr val="004376"/>
                </a:solidFill>
                <a:latin typeface="Times New Roman" panose="02020603050405020304" pitchFamily="18" charset="0"/>
                <a:cs typeface="Times New Roman" panose="02020603050405020304" pitchFamily="18" charset="0"/>
                <a:sym typeface="Arial"/>
              </a:rPr>
              <a:t>cần</a:t>
            </a:r>
            <a:r>
              <a:rPr lang="en-SG" altLang="en-US" sz="3700" b="1" kern="0" dirty="0">
                <a:solidFill>
                  <a:srgbClr val="004376"/>
                </a:solidFill>
                <a:latin typeface="Times New Roman" panose="02020603050405020304" pitchFamily="18" charset="0"/>
                <a:cs typeface="Times New Roman" panose="02020603050405020304" pitchFamily="18" charset="0"/>
                <a:sym typeface="Arial"/>
              </a:rPr>
              <a:t> </a:t>
            </a:r>
            <a:r>
              <a:rPr lang="en-SG" altLang="en-US" sz="3700" b="1" kern="0" dirty="0" err="1">
                <a:solidFill>
                  <a:srgbClr val="004376"/>
                </a:solidFill>
                <a:latin typeface="Times New Roman" panose="02020603050405020304" pitchFamily="18" charset="0"/>
                <a:cs typeface="Times New Roman" panose="02020603050405020304" pitchFamily="18" charset="0"/>
                <a:sym typeface="Arial"/>
              </a:rPr>
              <a:t>biết</a:t>
            </a:r>
            <a:r>
              <a:rPr lang="en-SG" altLang="en-US" sz="3700" b="1" kern="0" dirty="0">
                <a:solidFill>
                  <a:srgbClr val="004376"/>
                </a:solidFill>
                <a:latin typeface="Times New Roman" panose="02020603050405020304" pitchFamily="18" charset="0"/>
                <a:cs typeface="Times New Roman" panose="02020603050405020304" pitchFamily="18" charset="0"/>
                <a:sym typeface="Arial"/>
              </a:rPr>
              <a:t> </a:t>
            </a:r>
            <a:r>
              <a:rPr lang="en-SG" altLang="en-US" sz="3700" b="1" kern="0" dirty="0" err="1">
                <a:solidFill>
                  <a:srgbClr val="004376"/>
                </a:solidFill>
                <a:latin typeface="Times New Roman" panose="02020603050405020304" pitchFamily="18" charset="0"/>
                <a:cs typeface="Times New Roman" panose="02020603050405020304" pitchFamily="18" charset="0"/>
                <a:sym typeface="Arial"/>
              </a:rPr>
              <a:t>giới</a:t>
            </a:r>
            <a:r>
              <a:rPr lang="en-SG" altLang="en-US" sz="3700" b="1" kern="0" dirty="0">
                <a:solidFill>
                  <a:srgbClr val="004376"/>
                </a:solidFill>
                <a:latin typeface="Times New Roman" panose="02020603050405020304" pitchFamily="18" charset="0"/>
                <a:cs typeface="Times New Roman" panose="02020603050405020304" pitchFamily="18" charset="0"/>
                <a:sym typeface="Arial"/>
              </a:rPr>
              <a:t> </a:t>
            </a:r>
            <a:r>
              <a:rPr lang="en-SG" altLang="en-US" sz="3700" b="1" kern="0" dirty="0" err="1">
                <a:solidFill>
                  <a:srgbClr val="004376"/>
                </a:solidFill>
                <a:latin typeface="Times New Roman" panose="02020603050405020304" pitchFamily="18" charset="0"/>
                <a:cs typeface="Times New Roman" panose="02020603050405020304" pitchFamily="18" charset="0"/>
                <a:sym typeface="Arial"/>
              </a:rPr>
              <a:t>hạn</a:t>
            </a:r>
            <a:r>
              <a:rPr lang="en-SG" altLang="en-US" sz="3700" b="1" kern="0" dirty="0">
                <a:solidFill>
                  <a:srgbClr val="004376"/>
                </a:solidFill>
                <a:latin typeface="Times New Roman" panose="02020603050405020304" pitchFamily="18" charset="0"/>
                <a:cs typeface="Times New Roman" panose="02020603050405020304" pitchFamily="18" charset="0"/>
                <a:sym typeface="Arial"/>
              </a:rPr>
              <a:t> </a:t>
            </a:r>
            <a:r>
              <a:rPr lang="en-SG" altLang="en-US" sz="3700" b="1" kern="0" dirty="0" err="1">
                <a:solidFill>
                  <a:srgbClr val="004376"/>
                </a:solidFill>
                <a:latin typeface="Times New Roman" panose="02020603050405020304" pitchFamily="18" charset="0"/>
                <a:cs typeface="Times New Roman" panose="02020603050405020304" pitchFamily="18" charset="0"/>
                <a:sym typeface="Arial"/>
              </a:rPr>
              <a:t>đo</a:t>
            </a:r>
            <a:r>
              <a:rPr lang="en-US" altLang="en-US" sz="3700" b="1" kern="0" dirty="0">
                <a:solidFill>
                  <a:srgbClr val="004376"/>
                </a:solidFill>
                <a:latin typeface="Times New Roman" panose="02020603050405020304" pitchFamily="18" charset="0"/>
                <a:cs typeface="Times New Roman" panose="02020603050405020304" pitchFamily="18" charset="0"/>
                <a:sym typeface="Arial"/>
              </a:rPr>
              <a:t> (GH</a:t>
            </a:r>
            <a:r>
              <a:rPr lang="en-SG" altLang="en-US" sz="3700" b="1" kern="0" dirty="0">
                <a:solidFill>
                  <a:srgbClr val="004376"/>
                </a:solidFill>
                <a:latin typeface="Times New Roman" panose="02020603050405020304" pitchFamily="18" charset="0"/>
                <a:cs typeface="Times New Roman" panose="02020603050405020304" pitchFamily="18" charset="0"/>
                <a:sym typeface="Arial"/>
              </a:rPr>
              <a:t>Đ</a:t>
            </a:r>
            <a:r>
              <a:rPr lang="en-US" altLang="en-US" sz="3700" b="1" kern="0" dirty="0">
                <a:solidFill>
                  <a:srgbClr val="004376"/>
                </a:solidFill>
                <a:latin typeface="Times New Roman" panose="02020603050405020304" pitchFamily="18" charset="0"/>
                <a:cs typeface="Times New Roman" panose="02020603050405020304" pitchFamily="18" charset="0"/>
                <a:sym typeface="Arial"/>
              </a:rPr>
              <a:t>) </a:t>
            </a:r>
            <a:r>
              <a:rPr lang="en-SG" altLang="en-US" sz="3700" b="1" kern="0" dirty="0" err="1">
                <a:solidFill>
                  <a:srgbClr val="004376"/>
                </a:solidFill>
                <a:latin typeface="Times New Roman" panose="02020603050405020304" pitchFamily="18" charset="0"/>
                <a:cs typeface="Times New Roman" panose="02020603050405020304" pitchFamily="18" charset="0"/>
                <a:sym typeface="Arial"/>
              </a:rPr>
              <a:t>và</a:t>
            </a:r>
            <a:r>
              <a:rPr lang="en-SG" altLang="en-US" sz="3700" b="1" kern="0" dirty="0">
                <a:solidFill>
                  <a:srgbClr val="004376"/>
                </a:solidFill>
                <a:latin typeface="Times New Roman" panose="02020603050405020304" pitchFamily="18" charset="0"/>
                <a:cs typeface="Times New Roman" panose="02020603050405020304" pitchFamily="18" charset="0"/>
                <a:sym typeface="Arial"/>
              </a:rPr>
              <a:t> </a:t>
            </a:r>
            <a:r>
              <a:rPr lang="en-SG" altLang="en-US" sz="3700" b="1" kern="0" dirty="0" err="1">
                <a:solidFill>
                  <a:srgbClr val="004376"/>
                </a:solidFill>
                <a:latin typeface="Times New Roman" panose="02020603050405020304" pitchFamily="18" charset="0"/>
                <a:cs typeface="Times New Roman" panose="02020603050405020304" pitchFamily="18" charset="0"/>
                <a:sym typeface="Arial"/>
              </a:rPr>
              <a:t>độ</a:t>
            </a:r>
            <a:r>
              <a:rPr lang="en-SG" altLang="en-US" sz="3700" b="1" kern="0" dirty="0">
                <a:solidFill>
                  <a:srgbClr val="004376"/>
                </a:solidFill>
                <a:latin typeface="Times New Roman" panose="02020603050405020304" pitchFamily="18" charset="0"/>
                <a:cs typeface="Times New Roman" panose="02020603050405020304" pitchFamily="18" charset="0"/>
                <a:sym typeface="Arial"/>
              </a:rPr>
              <a:t> chia </a:t>
            </a:r>
            <a:r>
              <a:rPr lang="en-SG" altLang="en-US" sz="3700" b="1" kern="0" dirty="0" err="1">
                <a:solidFill>
                  <a:srgbClr val="004376"/>
                </a:solidFill>
                <a:latin typeface="Times New Roman" panose="02020603050405020304" pitchFamily="18" charset="0"/>
                <a:cs typeface="Times New Roman" panose="02020603050405020304" pitchFamily="18" charset="0"/>
                <a:sym typeface="Arial"/>
              </a:rPr>
              <a:t>nhỏ</a:t>
            </a:r>
            <a:r>
              <a:rPr lang="en-SG" altLang="en-US" sz="3700" b="1" kern="0" dirty="0">
                <a:solidFill>
                  <a:srgbClr val="004376"/>
                </a:solidFill>
                <a:latin typeface="Times New Roman" panose="02020603050405020304" pitchFamily="18" charset="0"/>
                <a:cs typeface="Times New Roman" panose="02020603050405020304" pitchFamily="18" charset="0"/>
                <a:sym typeface="Arial"/>
              </a:rPr>
              <a:t> </a:t>
            </a:r>
            <a:r>
              <a:rPr lang="en-SG" altLang="en-US" sz="3700" b="1" kern="0" dirty="0" err="1">
                <a:solidFill>
                  <a:srgbClr val="004376"/>
                </a:solidFill>
                <a:latin typeface="Times New Roman" panose="02020603050405020304" pitchFamily="18" charset="0"/>
                <a:cs typeface="Times New Roman" panose="02020603050405020304" pitchFamily="18" charset="0"/>
                <a:sym typeface="Arial"/>
              </a:rPr>
              <a:t>nhất</a:t>
            </a:r>
            <a:r>
              <a:rPr lang="en-US" altLang="en-US" sz="3700" b="1" kern="0" dirty="0">
                <a:solidFill>
                  <a:srgbClr val="004376"/>
                </a:solidFill>
                <a:latin typeface="Times New Roman" panose="02020603050405020304" pitchFamily="18" charset="0"/>
                <a:cs typeface="Times New Roman" panose="02020603050405020304" pitchFamily="18" charset="0"/>
                <a:sym typeface="Arial"/>
              </a:rPr>
              <a:t> (</a:t>
            </a:r>
            <a:r>
              <a:rPr lang="en-SG" altLang="en-US" sz="3700" b="1" kern="0" dirty="0">
                <a:solidFill>
                  <a:srgbClr val="004376"/>
                </a:solidFill>
                <a:latin typeface="Times New Roman" panose="02020603050405020304" pitchFamily="18" charset="0"/>
                <a:cs typeface="Times New Roman" panose="02020603050405020304" pitchFamily="18" charset="0"/>
                <a:sym typeface="Arial"/>
              </a:rPr>
              <a:t>Đ</a:t>
            </a:r>
            <a:r>
              <a:rPr lang="en-US" altLang="en-US" sz="3700" b="1" kern="0" dirty="0">
                <a:solidFill>
                  <a:srgbClr val="004376"/>
                </a:solidFill>
                <a:latin typeface="Times New Roman" panose="02020603050405020304" pitchFamily="18" charset="0"/>
                <a:cs typeface="Times New Roman" panose="02020603050405020304" pitchFamily="18" charset="0"/>
                <a:sym typeface="Arial"/>
              </a:rPr>
              <a:t>CNN) </a:t>
            </a:r>
            <a:r>
              <a:rPr lang="en-SG" altLang="en-US" sz="3700" b="1" kern="0" dirty="0" err="1">
                <a:solidFill>
                  <a:srgbClr val="004376"/>
                </a:solidFill>
                <a:latin typeface="Times New Roman" panose="02020603050405020304" pitchFamily="18" charset="0"/>
                <a:cs typeface="Times New Roman" panose="02020603050405020304" pitchFamily="18" charset="0"/>
                <a:sym typeface="Arial"/>
              </a:rPr>
              <a:t>của</a:t>
            </a:r>
            <a:r>
              <a:rPr lang="en-SG" altLang="en-US" sz="3700" b="1" kern="0" dirty="0">
                <a:solidFill>
                  <a:srgbClr val="004376"/>
                </a:solidFill>
                <a:latin typeface="Times New Roman" panose="02020603050405020304" pitchFamily="18" charset="0"/>
                <a:cs typeface="Times New Roman" panose="02020603050405020304" pitchFamily="18" charset="0"/>
                <a:sym typeface="Arial"/>
              </a:rPr>
              <a:t> </a:t>
            </a:r>
            <a:r>
              <a:rPr lang="en-SG" altLang="en-US" sz="3700" b="1" kern="0" dirty="0" err="1">
                <a:solidFill>
                  <a:srgbClr val="004376"/>
                </a:solidFill>
                <a:latin typeface="Times New Roman" panose="02020603050405020304" pitchFamily="18" charset="0"/>
                <a:cs typeface="Times New Roman" panose="02020603050405020304" pitchFamily="18" charset="0"/>
                <a:sym typeface="Arial"/>
              </a:rPr>
              <a:t>thước</a:t>
            </a:r>
            <a:r>
              <a:rPr lang="en-US" altLang="en-US" sz="3700" b="1" kern="0" dirty="0">
                <a:solidFill>
                  <a:srgbClr val="004376"/>
                </a:solidFill>
                <a:latin typeface="Times New Roman" panose="02020603050405020304" pitchFamily="18" charset="0"/>
                <a:cs typeface="Times New Roman" panose="02020603050405020304" pitchFamily="18" charset="0"/>
                <a:sym typeface="Arial"/>
              </a:rPr>
              <a:t>.</a:t>
            </a:r>
          </a:p>
        </p:txBody>
      </p:sp>
    </p:spTree>
    <p:extLst>
      <p:ext uri="{BB962C8B-B14F-4D97-AF65-F5344CB8AC3E}">
        <p14:creationId xmlns:p14="http://schemas.microsoft.com/office/powerpoint/2010/main" val="3466469050"/>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5BD4A16-6048-4223-ACD7-E3108532ADA6}"/>
              </a:ext>
            </a:extLst>
          </p:cNvPr>
          <p:cNvSpPr>
            <a:spLocks noChangeArrowheads="1"/>
          </p:cNvSpPr>
          <p:nvPr/>
        </p:nvSpPr>
        <p:spPr bwMode="auto">
          <a:xfrm>
            <a:off x="602652" y="237877"/>
            <a:ext cx="10192065" cy="7179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42060" tIns="71030" rIns="142060" bIns="71030" anchor="ctr">
            <a:spAutoFit/>
          </a:bodyPr>
          <a:lstStyle>
            <a:lvl1pPr>
              <a:spcBef>
                <a:spcPct val="20000"/>
              </a:spcBef>
              <a:buChar char="•"/>
              <a:defRPr sz="48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42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36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3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3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3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3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3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3000">
                <a:solidFill>
                  <a:schemeClr val="tx1"/>
                </a:solidFill>
                <a:latin typeface="Arial" panose="020B0604020202020204" pitchFamily="34" charset="0"/>
                <a:cs typeface="Arial" panose="020B0604020202020204" pitchFamily="34" charset="0"/>
              </a:defRPr>
            </a:lvl9pPr>
          </a:lstStyle>
          <a:p>
            <a:pPr algn="ctr" defTabSz="956171" fontAlgn="base">
              <a:spcBef>
                <a:spcPct val="0"/>
              </a:spcBef>
              <a:spcAft>
                <a:spcPct val="0"/>
              </a:spcAft>
              <a:buClr>
                <a:srgbClr val="000000"/>
              </a:buClr>
              <a:buNone/>
            </a:pPr>
            <a:r>
              <a:rPr lang="en-US" altLang="vi-VN" sz="3700" b="1" kern="0" dirty="0" err="1">
                <a:solidFill>
                  <a:srgbClr val="C00000"/>
                </a:solidFill>
                <a:latin typeface="Times New Roman" panose="02020603050405020304" pitchFamily="18" charset="0"/>
                <a:cs typeface="Times New Roman" panose="02020603050405020304" pitchFamily="18" charset="0"/>
                <a:sym typeface="Arial"/>
              </a:rPr>
              <a:t>Xác</a:t>
            </a:r>
            <a:r>
              <a:rPr lang="en-US" altLang="vi-VN" sz="3700" b="1" kern="0" dirty="0">
                <a:solidFill>
                  <a:srgbClr val="C00000"/>
                </a:solidFill>
                <a:latin typeface="Times New Roman" panose="02020603050405020304" pitchFamily="18" charset="0"/>
                <a:cs typeface="Times New Roman" panose="02020603050405020304" pitchFamily="18" charset="0"/>
                <a:sym typeface="Arial"/>
              </a:rPr>
              <a:t> </a:t>
            </a:r>
            <a:r>
              <a:rPr lang="en-US" altLang="vi-VN" sz="3700" b="1" kern="0" dirty="0" err="1">
                <a:solidFill>
                  <a:srgbClr val="C00000"/>
                </a:solidFill>
                <a:latin typeface="Times New Roman" panose="02020603050405020304" pitchFamily="18" charset="0"/>
                <a:cs typeface="Times New Roman" panose="02020603050405020304" pitchFamily="18" charset="0"/>
                <a:sym typeface="Arial"/>
              </a:rPr>
              <a:t>định</a:t>
            </a:r>
            <a:r>
              <a:rPr lang="en-US" altLang="vi-VN" sz="3700" b="1" kern="0" dirty="0">
                <a:solidFill>
                  <a:srgbClr val="C00000"/>
                </a:solidFill>
                <a:latin typeface="Times New Roman" panose="02020603050405020304" pitchFamily="18" charset="0"/>
                <a:cs typeface="Times New Roman" panose="02020603050405020304" pitchFamily="18" charset="0"/>
                <a:sym typeface="Arial"/>
              </a:rPr>
              <a:t> GHĐ </a:t>
            </a:r>
            <a:r>
              <a:rPr lang="en-US" altLang="vi-VN" sz="3700" b="1" kern="0" dirty="0" err="1">
                <a:solidFill>
                  <a:srgbClr val="C00000"/>
                </a:solidFill>
                <a:latin typeface="Times New Roman" panose="02020603050405020304" pitchFamily="18" charset="0"/>
                <a:cs typeface="Times New Roman" panose="02020603050405020304" pitchFamily="18" charset="0"/>
                <a:sym typeface="Arial"/>
              </a:rPr>
              <a:t>và</a:t>
            </a:r>
            <a:r>
              <a:rPr lang="en-US" altLang="vi-VN" sz="3700" b="1" kern="0" dirty="0">
                <a:solidFill>
                  <a:srgbClr val="C00000"/>
                </a:solidFill>
                <a:latin typeface="Times New Roman" panose="02020603050405020304" pitchFamily="18" charset="0"/>
                <a:cs typeface="Times New Roman" panose="02020603050405020304" pitchFamily="18" charset="0"/>
                <a:sym typeface="Arial"/>
              </a:rPr>
              <a:t> ĐCNN </a:t>
            </a:r>
            <a:r>
              <a:rPr lang="en-US" altLang="vi-VN" sz="3700" b="1" kern="0" dirty="0" err="1">
                <a:solidFill>
                  <a:srgbClr val="C00000"/>
                </a:solidFill>
                <a:latin typeface="Times New Roman" panose="02020603050405020304" pitchFamily="18" charset="0"/>
                <a:cs typeface="Times New Roman" panose="02020603050405020304" pitchFamily="18" charset="0"/>
                <a:sym typeface="Arial"/>
              </a:rPr>
              <a:t>của</a:t>
            </a:r>
            <a:r>
              <a:rPr lang="en-US" altLang="vi-VN" sz="3700" b="1" kern="0" dirty="0">
                <a:solidFill>
                  <a:srgbClr val="C00000"/>
                </a:solidFill>
                <a:latin typeface="Times New Roman" panose="02020603050405020304" pitchFamily="18" charset="0"/>
                <a:cs typeface="Times New Roman" panose="02020603050405020304" pitchFamily="18" charset="0"/>
                <a:sym typeface="Arial"/>
              </a:rPr>
              <a:t> </a:t>
            </a:r>
            <a:r>
              <a:rPr lang="en-US" altLang="vi-VN" sz="3700" b="1" kern="0" dirty="0" err="1">
                <a:solidFill>
                  <a:srgbClr val="C00000"/>
                </a:solidFill>
                <a:latin typeface="Times New Roman" panose="02020603050405020304" pitchFamily="18" charset="0"/>
                <a:cs typeface="Times New Roman" panose="02020603050405020304" pitchFamily="18" charset="0"/>
                <a:sym typeface="Arial"/>
              </a:rPr>
              <a:t>các</a:t>
            </a:r>
            <a:r>
              <a:rPr lang="en-US" altLang="vi-VN" sz="3700" b="1" kern="0" dirty="0">
                <a:solidFill>
                  <a:srgbClr val="C00000"/>
                </a:solidFill>
                <a:latin typeface="Times New Roman" panose="02020603050405020304" pitchFamily="18" charset="0"/>
                <a:cs typeface="Times New Roman" panose="02020603050405020304" pitchFamily="18" charset="0"/>
                <a:sym typeface="Arial"/>
              </a:rPr>
              <a:t> </a:t>
            </a:r>
            <a:r>
              <a:rPr lang="en-US" altLang="vi-VN" sz="3700" b="1" kern="0" dirty="0" err="1">
                <a:solidFill>
                  <a:srgbClr val="C00000"/>
                </a:solidFill>
                <a:latin typeface="Times New Roman" panose="02020603050405020304" pitchFamily="18" charset="0"/>
                <a:cs typeface="Times New Roman" panose="02020603050405020304" pitchFamily="18" charset="0"/>
                <a:sym typeface="Arial"/>
              </a:rPr>
              <a:t>th</a:t>
            </a:r>
            <a:r>
              <a:rPr lang="vi-VN" altLang="vi-VN" sz="3700" b="1" kern="0" dirty="0">
                <a:solidFill>
                  <a:srgbClr val="C00000"/>
                </a:solidFill>
                <a:latin typeface="Times New Roman" panose="02020603050405020304" pitchFamily="18" charset="0"/>
                <a:cs typeface="Times New Roman" panose="02020603050405020304" pitchFamily="18" charset="0"/>
                <a:sym typeface="Arial"/>
              </a:rPr>
              <a:t>ư</a:t>
            </a:r>
            <a:r>
              <a:rPr lang="en-US" altLang="vi-VN" sz="3700" b="1" kern="0" dirty="0" err="1">
                <a:solidFill>
                  <a:srgbClr val="C00000"/>
                </a:solidFill>
                <a:latin typeface="Times New Roman" panose="02020603050405020304" pitchFamily="18" charset="0"/>
                <a:cs typeface="Times New Roman" panose="02020603050405020304" pitchFamily="18" charset="0"/>
                <a:sym typeface="Arial"/>
              </a:rPr>
              <a:t>ớc</a:t>
            </a:r>
            <a:r>
              <a:rPr lang="en-US" altLang="vi-VN" sz="3700" b="1" kern="0" dirty="0">
                <a:solidFill>
                  <a:srgbClr val="C00000"/>
                </a:solidFill>
                <a:latin typeface="Times New Roman" panose="02020603050405020304" pitchFamily="18" charset="0"/>
                <a:cs typeface="Times New Roman" panose="02020603050405020304" pitchFamily="18" charset="0"/>
                <a:sym typeface="Arial"/>
              </a:rPr>
              <a:t> </a:t>
            </a:r>
            <a:r>
              <a:rPr lang="en-US" altLang="vi-VN" sz="3700" b="1" kern="0" dirty="0" err="1">
                <a:solidFill>
                  <a:srgbClr val="C00000"/>
                </a:solidFill>
                <a:latin typeface="Times New Roman" panose="02020603050405020304" pitchFamily="18" charset="0"/>
                <a:cs typeface="Times New Roman" panose="02020603050405020304" pitchFamily="18" charset="0"/>
                <a:sym typeface="Arial"/>
              </a:rPr>
              <a:t>sau</a:t>
            </a:r>
            <a:r>
              <a:rPr lang="en-US" altLang="vi-VN" sz="3700" b="1" kern="0" dirty="0">
                <a:solidFill>
                  <a:srgbClr val="C00000"/>
                </a:solidFill>
                <a:latin typeface="Times New Roman" panose="02020603050405020304" pitchFamily="18" charset="0"/>
                <a:cs typeface="Times New Roman" panose="02020603050405020304" pitchFamily="18" charset="0"/>
                <a:sym typeface="Arial"/>
              </a:rPr>
              <a:t>:</a:t>
            </a:r>
            <a:endParaRPr lang="en-US" altLang="vi-VN" sz="3700" b="1" i="1" kern="0" dirty="0">
              <a:solidFill>
                <a:srgbClr val="C00000"/>
              </a:solidFill>
              <a:latin typeface="Times New Roman" panose="02020603050405020304" pitchFamily="18" charset="0"/>
              <a:cs typeface="Times New Roman" panose="02020603050405020304" pitchFamily="18" charset="0"/>
              <a:sym typeface="Arial"/>
            </a:endParaRPr>
          </a:p>
        </p:txBody>
      </p:sp>
      <p:grpSp>
        <p:nvGrpSpPr>
          <p:cNvPr id="6" name="Group 5"/>
          <p:cNvGrpSpPr/>
          <p:nvPr/>
        </p:nvGrpSpPr>
        <p:grpSpPr>
          <a:xfrm>
            <a:off x="602652" y="955848"/>
            <a:ext cx="7060019" cy="3799367"/>
            <a:chOff x="659219" y="871870"/>
            <a:chExt cx="5295014" cy="2849525"/>
          </a:xfrm>
        </p:grpSpPr>
        <p:sp>
          <p:nvSpPr>
            <p:cNvPr id="4" name="Rounded Rectangle 3"/>
            <p:cNvSpPr/>
            <p:nvPr/>
          </p:nvSpPr>
          <p:spPr>
            <a:xfrm>
              <a:off x="733646" y="925032"/>
              <a:ext cx="5092995" cy="2743200"/>
            </a:xfrm>
            <a:prstGeom prst="roundRect">
              <a:avLst/>
            </a:prstGeom>
            <a:blipFill>
              <a:blip r:embed="rId2"/>
              <a:stretch>
                <a:fillRect l="-625" t="3488" r="-1253" b="-3488"/>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b="1" kern="0">
                <a:solidFill>
                  <a:srgbClr val="FFFFFF"/>
                </a:solidFill>
                <a:sym typeface="Arial"/>
              </a:endParaRPr>
            </a:p>
          </p:txBody>
        </p:sp>
        <p:sp>
          <p:nvSpPr>
            <p:cNvPr id="5" name="Rounded Rectangle 4"/>
            <p:cNvSpPr/>
            <p:nvPr/>
          </p:nvSpPr>
          <p:spPr>
            <a:xfrm>
              <a:off x="659219" y="871870"/>
              <a:ext cx="5295014" cy="2849525"/>
            </a:xfrm>
            <a:prstGeom prst="roundRect">
              <a:avLst/>
            </a:prstGeom>
            <a:noFill/>
            <a:ln>
              <a:solidFill>
                <a:srgbClr val="22B7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b="1" kern="0">
                <a:solidFill>
                  <a:srgbClr val="FFFFFF"/>
                </a:solidFill>
                <a:sym typeface="Arial"/>
              </a:endParaRPr>
            </a:p>
          </p:txBody>
        </p:sp>
      </p:grpSp>
      <p:sp>
        <p:nvSpPr>
          <p:cNvPr id="7" name="Rectangle 6">
            <a:extLst>
              <a:ext uri="{FF2B5EF4-FFF2-40B4-BE49-F238E27FC236}">
                <a16:creationId xmlns:a16="http://schemas.microsoft.com/office/drawing/2014/main" id="{25BD4A16-6048-4223-ACD7-E3108532ADA6}"/>
              </a:ext>
            </a:extLst>
          </p:cNvPr>
          <p:cNvSpPr>
            <a:spLocks noChangeArrowheads="1"/>
          </p:cNvSpPr>
          <p:nvPr/>
        </p:nvSpPr>
        <p:spPr bwMode="auto">
          <a:xfrm>
            <a:off x="7900433" y="1134142"/>
            <a:ext cx="3667791" cy="1292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42060" tIns="71030" rIns="142060" bIns="71030" anchor="ctr">
            <a:spAutoFit/>
          </a:bodyPr>
          <a:lstStyle>
            <a:lvl1pPr>
              <a:spcBef>
                <a:spcPct val="20000"/>
              </a:spcBef>
              <a:buChar char="•"/>
              <a:defRPr sz="48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42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36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3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3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3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3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3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3000">
                <a:solidFill>
                  <a:schemeClr val="tx1"/>
                </a:solidFill>
                <a:latin typeface="Arial" panose="020B0604020202020204" pitchFamily="34" charset="0"/>
                <a:cs typeface="Arial" panose="020B0604020202020204" pitchFamily="34" charset="0"/>
              </a:defRPr>
            </a:lvl9pPr>
          </a:lstStyle>
          <a:p>
            <a:pPr defTabSz="956171" fontAlgn="base">
              <a:spcBef>
                <a:spcPct val="0"/>
              </a:spcBef>
              <a:spcAft>
                <a:spcPct val="0"/>
              </a:spcAft>
              <a:buClr>
                <a:srgbClr val="000000"/>
              </a:buClr>
              <a:buNone/>
            </a:pPr>
            <a:r>
              <a:rPr lang="en-US" altLang="vi-VN" sz="3700" b="1" kern="0" dirty="0">
                <a:solidFill>
                  <a:srgbClr val="004376"/>
                </a:solidFill>
                <a:latin typeface="Times New Roman" panose="02020603050405020304" pitchFamily="18" charset="0"/>
                <a:cs typeface="Times New Roman" panose="02020603050405020304" pitchFamily="18" charset="0"/>
                <a:sym typeface="Arial"/>
              </a:rPr>
              <a:t>a) GHĐ: 100cm </a:t>
            </a:r>
          </a:p>
          <a:p>
            <a:pPr defTabSz="956171" fontAlgn="base">
              <a:spcBef>
                <a:spcPct val="0"/>
              </a:spcBef>
              <a:spcAft>
                <a:spcPct val="0"/>
              </a:spcAft>
              <a:buClr>
                <a:srgbClr val="000000"/>
              </a:buClr>
              <a:buNone/>
            </a:pPr>
            <a:r>
              <a:rPr lang="en-US" altLang="vi-VN" sz="3700" b="1" kern="0" dirty="0">
                <a:solidFill>
                  <a:srgbClr val="004376"/>
                </a:solidFill>
                <a:latin typeface="Times New Roman" panose="02020603050405020304" pitchFamily="18" charset="0"/>
                <a:cs typeface="Times New Roman" panose="02020603050405020304" pitchFamily="18" charset="0"/>
                <a:sym typeface="Arial"/>
              </a:rPr>
              <a:t>    ĐCNN: 0,5cm</a:t>
            </a:r>
            <a:endParaRPr lang="en-US" altLang="vi-VN" sz="3700" b="1" i="1" kern="0" dirty="0">
              <a:solidFill>
                <a:srgbClr val="004376"/>
              </a:solidFill>
              <a:latin typeface="Times New Roman" panose="02020603050405020304" pitchFamily="18" charset="0"/>
              <a:cs typeface="Times New Roman" panose="02020603050405020304" pitchFamily="18" charset="0"/>
              <a:sym typeface="Arial"/>
            </a:endParaRPr>
          </a:p>
        </p:txBody>
      </p:sp>
      <p:sp>
        <p:nvSpPr>
          <p:cNvPr id="8" name="Rectangle 7">
            <a:extLst>
              <a:ext uri="{FF2B5EF4-FFF2-40B4-BE49-F238E27FC236}">
                <a16:creationId xmlns:a16="http://schemas.microsoft.com/office/drawing/2014/main" id="{25BD4A16-6048-4223-ACD7-E3108532ADA6}"/>
              </a:ext>
            </a:extLst>
          </p:cNvPr>
          <p:cNvSpPr>
            <a:spLocks noChangeArrowheads="1"/>
          </p:cNvSpPr>
          <p:nvPr/>
        </p:nvSpPr>
        <p:spPr bwMode="auto">
          <a:xfrm>
            <a:off x="7900433" y="2426629"/>
            <a:ext cx="3667791" cy="1292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42060" tIns="71030" rIns="142060" bIns="71030" anchor="ctr">
            <a:spAutoFit/>
          </a:bodyPr>
          <a:lstStyle>
            <a:lvl1pPr>
              <a:spcBef>
                <a:spcPct val="20000"/>
              </a:spcBef>
              <a:buChar char="•"/>
              <a:defRPr sz="48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42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36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3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3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3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3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3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3000">
                <a:solidFill>
                  <a:schemeClr val="tx1"/>
                </a:solidFill>
                <a:latin typeface="Arial" panose="020B0604020202020204" pitchFamily="34" charset="0"/>
                <a:cs typeface="Arial" panose="020B0604020202020204" pitchFamily="34" charset="0"/>
              </a:defRPr>
            </a:lvl9pPr>
          </a:lstStyle>
          <a:p>
            <a:pPr defTabSz="956171" fontAlgn="base">
              <a:spcBef>
                <a:spcPct val="0"/>
              </a:spcBef>
              <a:spcAft>
                <a:spcPct val="0"/>
              </a:spcAft>
              <a:buClr>
                <a:srgbClr val="000000"/>
              </a:buClr>
              <a:buNone/>
            </a:pPr>
            <a:r>
              <a:rPr lang="en-US" altLang="vi-VN" sz="3700" b="1" kern="0" dirty="0">
                <a:solidFill>
                  <a:srgbClr val="004376"/>
                </a:solidFill>
                <a:latin typeface="Times New Roman" panose="02020603050405020304" pitchFamily="18" charset="0"/>
                <a:cs typeface="Times New Roman" panose="02020603050405020304" pitchFamily="18" charset="0"/>
                <a:sym typeface="Arial"/>
              </a:rPr>
              <a:t>b) GHĐ: 10cm </a:t>
            </a:r>
          </a:p>
          <a:p>
            <a:pPr defTabSz="956171" fontAlgn="base">
              <a:spcBef>
                <a:spcPct val="0"/>
              </a:spcBef>
              <a:spcAft>
                <a:spcPct val="0"/>
              </a:spcAft>
              <a:buClr>
                <a:srgbClr val="000000"/>
              </a:buClr>
              <a:buNone/>
            </a:pPr>
            <a:r>
              <a:rPr lang="en-US" altLang="vi-VN" sz="3700" b="1" kern="0" dirty="0">
                <a:solidFill>
                  <a:srgbClr val="004376"/>
                </a:solidFill>
                <a:latin typeface="Times New Roman" panose="02020603050405020304" pitchFamily="18" charset="0"/>
                <a:cs typeface="Times New Roman" panose="02020603050405020304" pitchFamily="18" charset="0"/>
                <a:sym typeface="Arial"/>
              </a:rPr>
              <a:t>    ĐCNN: 0,5cm</a:t>
            </a:r>
            <a:endParaRPr lang="en-US" altLang="vi-VN" sz="3700" b="1" i="1" kern="0" dirty="0">
              <a:solidFill>
                <a:srgbClr val="004376"/>
              </a:solidFill>
              <a:latin typeface="Times New Roman" panose="02020603050405020304" pitchFamily="18" charset="0"/>
              <a:cs typeface="Times New Roman" panose="02020603050405020304" pitchFamily="18" charset="0"/>
              <a:sym typeface="Arial"/>
            </a:endParaRPr>
          </a:p>
        </p:txBody>
      </p:sp>
      <p:sp>
        <p:nvSpPr>
          <p:cNvPr id="9" name="Rectangle 8">
            <a:extLst>
              <a:ext uri="{FF2B5EF4-FFF2-40B4-BE49-F238E27FC236}">
                <a16:creationId xmlns:a16="http://schemas.microsoft.com/office/drawing/2014/main" id="{25BD4A16-6048-4223-ACD7-E3108532ADA6}"/>
              </a:ext>
            </a:extLst>
          </p:cNvPr>
          <p:cNvSpPr>
            <a:spLocks noChangeArrowheads="1"/>
          </p:cNvSpPr>
          <p:nvPr/>
        </p:nvSpPr>
        <p:spPr bwMode="auto">
          <a:xfrm>
            <a:off x="7900433" y="3715513"/>
            <a:ext cx="3667791" cy="1292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42060" tIns="71030" rIns="142060" bIns="71030" anchor="ctr">
            <a:spAutoFit/>
          </a:bodyPr>
          <a:lstStyle>
            <a:lvl1pPr>
              <a:spcBef>
                <a:spcPct val="20000"/>
              </a:spcBef>
              <a:buChar char="•"/>
              <a:defRPr sz="48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42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36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3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3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3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3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3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3000">
                <a:solidFill>
                  <a:schemeClr val="tx1"/>
                </a:solidFill>
                <a:latin typeface="Arial" panose="020B0604020202020204" pitchFamily="34" charset="0"/>
                <a:cs typeface="Arial" panose="020B0604020202020204" pitchFamily="34" charset="0"/>
              </a:defRPr>
            </a:lvl9pPr>
          </a:lstStyle>
          <a:p>
            <a:pPr defTabSz="956171" fontAlgn="base">
              <a:spcBef>
                <a:spcPct val="0"/>
              </a:spcBef>
              <a:spcAft>
                <a:spcPct val="0"/>
              </a:spcAft>
              <a:buClr>
                <a:srgbClr val="000000"/>
              </a:buClr>
              <a:buNone/>
            </a:pPr>
            <a:r>
              <a:rPr lang="en-US" altLang="vi-VN" sz="3700" b="1" kern="0" dirty="0">
                <a:solidFill>
                  <a:srgbClr val="004376"/>
                </a:solidFill>
                <a:latin typeface="Times New Roman" panose="02020603050405020304" pitchFamily="18" charset="0"/>
                <a:cs typeface="Times New Roman" panose="02020603050405020304" pitchFamily="18" charset="0"/>
                <a:sym typeface="Arial"/>
              </a:rPr>
              <a:t>c) GHĐ: 10cm </a:t>
            </a:r>
          </a:p>
          <a:p>
            <a:pPr defTabSz="956171" fontAlgn="base">
              <a:spcBef>
                <a:spcPct val="0"/>
              </a:spcBef>
              <a:spcAft>
                <a:spcPct val="0"/>
              </a:spcAft>
              <a:buClr>
                <a:srgbClr val="000000"/>
              </a:buClr>
              <a:buNone/>
            </a:pPr>
            <a:r>
              <a:rPr lang="en-US" altLang="vi-VN" sz="3700" b="1" kern="0" dirty="0">
                <a:solidFill>
                  <a:srgbClr val="004376"/>
                </a:solidFill>
                <a:latin typeface="Times New Roman" panose="02020603050405020304" pitchFamily="18" charset="0"/>
                <a:cs typeface="Times New Roman" panose="02020603050405020304" pitchFamily="18" charset="0"/>
                <a:sym typeface="Arial"/>
              </a:rPr>
              <a:t>    ĐCNN: 0,1cm</a:t>
            </a:r>
            <a:endParaRPr lang="en-US" altLang="vi-VN" sz="3700" b="1" i="1" kern="0" dirty="0">
              <a:solidFill>
                <a:srgbClr val="004376"/>
              </a:solidFill>
              <a:latin typeface="Times New Roman" panose="02020603050405020304" pitchFamily="18" charset="0"/>
              <a:cs typeface="Times New Roman" panose="02020603050405020304" pitchFamily="18" charset="0"/>
              <a:sym typeface="Arial"/>
            </a:endParaRPr>
          </a:p>
        </p:txBody>
      </p:sp>
      <p:sp>
        <p:nvSpPr>
          <p:cNvPr id="10" name="Rectangle 9">
            <a:extLst>
              <a:ext uri="{FF2B5EF4-FFF2-40B4-BE49-F238E27FC236}">
                <a16:creationId xmlns:a16="http://schemas.microsoft.com/office/drawing/2014/main" id="{25BD4A16-6048-4223-ACD7-E3108532ADA6}"/>
              </a:ext>
            </a:extLst>
          </p:cNvPr>
          <p:cNvSpPr>
            <a:spLocks noChangeArrowheads="1"/>
          </p:cNvSpPr>
          <p:nvPr/>
        </p:nvSpPr>
        <p:spPr bwMode="auto">
          <a:xfrm>
            <a:off x="701887" y="5218964"/>
            <a:ext cx="10170191" cy="7179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42060" tIns="71030" rIns="142060" bIns="71030" anchor="ctr">
            <a:spAutoFit/>
          </a:bodyPr>
          <a:lstStyle>
            <a:lvl1pPr>
              <a:spcBef>
                <a:spcPct val="20000"/>
              </a:spcBef>
              <a:buChar char="•"/>
              <a:defRPr sz="48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42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36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3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3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3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3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3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3000">
                <a:solidFill>
                  <a:schemeClr val="tx1"/>
                </a:solidFill>
                <a:latin typeface="Arial" panose="020B0604020202020204" pitchFamily="34" charset="0"/>
                <a:cs typeface="Arial" panose="020B0604020202020204" pitchFamily="34" charset="0"/>
              </a:defRPr>
            </a:lvl9pPr>
          </a:lstStyle>
          <a:p>
            <a:pPr defTabSz="956171" fontAlgn="base">
              <a:spcBef>
                <a:spcPct val="0"/>
              </a:spcBef>
              <a:spcAft>
                <a:spcPct val="0"/>
              </a:spcAft>
              <a:buClr>
                <a:srgbClr val="000000"/>
              </a:buClr>
              <a:buNone/>
            </a:pPr>
            <a:r>
              <a:rPr lang="en-US" altLang="vi-VN" sz="3700" b="1" kern="0" dirty="0" err="1">
                <a:solidFill>
                  <a:srgbClr val="C00000"/>
                </a:solidFill>
                <a:latin typeface="Times New Roman" panose="02020603050405020304" pitchFamily="18" charset="0"/>
                <a:cs typeface="Times New Roman" panose="02020603050405020304" pitchFamily="18" charset="0"/>
                <a:sym typeface="Arial"/>
              </a:rPr>
              <a:t>Thước</a:t>
            </a:r>
            <a:r>
              <a:rPr lang="en-US" altLang="vi-VN" sz="3700" b="1" kern="0" dirty="0">
                <a:solidFill>
                  <a:srgbClr val="C00000"/>
                </a:solidFill>
                <a:latin typeface="Times New Roman" panose="02020603050405020304" pitchFamily="18" charset="0"/>
                <a:cs typeface="Times New Roman" panose="02020603050405020304" pitchFamily="18" charset="0"/>
                <a:sym typeface="Arial"/>
              </a:rPr>
              <a:t> </a:t>
            </a:r>
            <a:r>
              <a:rPr lang="en-US" altLang="vi-VN" sz="3700" b="1" kern="0" dirty="0" err="1">
                <a:solidFill>
                  <a:srgbClr val="C00000"/>
                </a:solidFill>
                <a:latin typeface="Times New Roman" panose="02020603050405020304" pitchFamily="18" charset="0"/>
                <a:cs typeface="Times New Roman" panose="02020603050405020304" pitchFamily="18" charset="0"/>
                <a:sym typeface="Arial"/>
              </a:rPr>
              <a:t>nào</a:t>
            </a:r>
            <a:r>
              <a:rPr lang="en-US" altLang="vi-VN" sz="3700" b="1" kern="0" dirty="0">
                <a:solidFill>
                  <a:srgbClr val="C00000"/>
                </a:solidFill>
                <a:latin typeface="Times New Roman" panose="02020603050405020304" pitchFamily="18" charset="0"/>
                <a:cs typeface="Times New Roman" panose="02020603050405020304" pitchFamily="18" charset="0"/>
                <a:sym typeface="Arial"/>
              </a:rPr>
              <a:t> </a:t>
            </a:r>
            <a:r>
              <a:rPr lang="en-US" altLang="vi-VN" sz="3700" b="1" kern="0" dirty="0" err="1">
                <a:solidFill>
                  <a:srgbClr val="C00000"/>
                </a:solidFill>
                <a:latin typeface="Times New Roman" panose="02020603050405020304" pitchFamily="18" charset="0"/>
                <a:cs typeface="Times New Roman" panose="02020603050405020304" pitchFamily="18" charset="0"/>
                <a:sym typeface="Arial"/>
              </a:rPr>
              <a:t>cho</a:t>
            </a:r>
            <a:r>
              <a:rPr lang="en-US" altLang="vi-VN" sz="3700" b="1" kern="0" dirty="0">
                <a:solidFill>
                  <a:srgbClr val="C00000"/>
                </a:solidFill>
                <a:latin typeface="Times New Roman" panose="02020603050405020304" pitchFamily="18" charset="0"/>
                <a:cs typeface="Times New Roman" panose="02020603050405020304" pitchFamily="18" charset="0"/>
                <a:sym typeface="Arial"/>
              </a:rPr>
              <a:t> </a:t>
            </a:r>
            <a:r>
              <a:rPr lang="en-US" altLang="vi-VN" sz="3700" b="1" kern="0" dirty="0" err="1">
                <a:solidFill>
                  <a:srgbClr val="C00000"/>
                </a:solidFill>
                <a:latin typeface="Times New Roman" panose="02020603050405020304" pitchFamily="18" charset="0"/>
                <a:cs typeface="Times New Roman" panose="02020603050405020304" pitchFamily="18" charset="0"/>
                <a:sym typeface="Arial"/>
              </a:rPr>
              <a:t>kết</a:t>
            </a:r>
            <a:r>
              <a:rPr lang="en-US" altLang="vi-VN" sz="3700" b="1" kern="0" dirty="0">
                <a:solidFill>
                  <a:srgbClr val="C00000"/>
                </a:solidFill>
                <a:latin typeface="Times New Roman" panose="02020603050405020304" pitchFamily="18" charset="0"/>
                <a:cs typeface="Times New Roman" panose="02020603050405020304" pitchFamily="18" charset="0"/>
                <a:sym typeface="Arial"/>
              </a:rPr>
              <a:t> </a:t>
            </a:r>
            <a:r>
              <a:rPr lang="en-US" altLang="vi-VN" sz="3700" b="1" kern="0" dirty="0" err="1">
                <a:solidFill>
                  <a:srgbClr val="C00000"/>
                </a:solidFill>
                <a:latin typeface="Times New Roman" panose="02020603050405020304" pitchFamily="18" charset="0"/>
                <a:cs typeface="Times New Roman" panose="02020603050405020304" pitchFamily="18" charset="0"/>
                <a:sym typeface="Arial"/>
              </a:rPr>
              <a:t>quả</a:t>
            </a:r>
            <a:r>
              <a:rPr lang="en-US" altLang="vi-VN" sz="3700" b="1" kern="0" dirty="0">
                <a:solidFill>
                  <a:srgbClr val="C00000"/>
                </a:solidFill>
                <a:latin typeface="Times New Roman" panose="02020603050405020304" pitchFamily="18" charset="0"/>
                <a:cs typeface="Times New Roman" panose="02020603050405020304" pitchFamily="18" charset="0"/>
                <a:sym typeface="Arial"/>
              </a:rPr>
              <a:t> </a:t>
            </a:r>
            <a:r>
              <a:rPr lang="en-US" altLang="vi-VN" sz="3700" b="1" kern="0" dirty="0" err="1">
                <a:solidFill>
                  <a:srgbClr val="C00000"/>
                </a:solidFill>
                <a:latin typeface="Times New Roman" panose="02020603050405020304" pitchFamily="18" charset="0"/>
                <a:cs typeface="Times New Roman" panose="02020603050405020304" pitchFamily="18" charset="0"/>
                <a:sym typeface="Arial"/>
              </a:rPr>
              <a:t>chính</a:t>
            </a:r>
            <a:r>
              <a:rPr lang="en-US" altLang="vi-VN" sz="3700" b="1" kern="0" dirty="0">
                <a:solidFill>
                  <a:srgbClr val="C00000"/>
                </a:solidFill>
                <a:latin typeface="Times New Roman" panose="02020603050405020304" pitchFamily="18" charset="0"/>
                <a:cs typeface="Times New Roman" panose="02020603050405020304" pitchFamily="18" charset="0"/>
                <a:sym typeface="Arial"/>
              </a:rPr>
              <a:t> </a:t>
            </a:r>
            <a:r>
              <a:rPr lang="en-US" altLang="vi-VN" sz="3700" b="1" kern="0" dirty="0" err="1">
                <a:solidFill>
                  <a:srgbClr val="C00000"/>
                </a:solidFill>
                <a:latin typeface="Times New Roman" panose="02020603050405020304" pitchFamily="18" charset="0"/>
                <a:cs typeface="Times New Roman" panose="02020603050405020304" pitchFamily="18" charset="0"/>
                <a:sym typeface="Arial"/>
              </a:rPr>
              <a:t>xác</a:t>
            </a:r>
            <a:r>
              <a:rPr lang="en-US" altLang="vi-VN" sz="3700" b="1" kern="0" dirty="0">
                <a:solidFill>
                  <a:srgbClr val="C00000"/>
                </a:solidFill>
                <a:latin typeface="Times New Roman" panose="02020603050405020304" pitchFamily="18" charset="0"/>
                <a:cs typeface="Times New Roman" panose="02020603050405020304" pitchFamily="18" charset="0"/>
                <a:sym typeface="Arial"/>
              </a:rPr>
              <a:t> </a:t>
            </a:r>
            <a:r>
              <a:rPr lang="en-US" altLang="vi-VN" sz="3700" b="1" kern="0" dirty="0" err="1">
                <a:solidFill>
                  <a:srgbClr val="C00000"/>
                </a:solidFill>
                <a:latin typeface="Times New Roman" panose="02020603050405020304" pitchFamily="18" charset="0"/>
                <a:cs typeface="Times New Roman" panose="02020603050405020304" pitchFamily="18" charset="0"/>
                <a:sym typeface="Arial"/>
              </a:rPr>
              <a:t>hơn</a:t>
            </a:r>
            <a:r>
              <a:rPr lang="en-US" altLang="vi-VN" sz="3700" b="1" kern="0" dirty="0">
                <a:solidFill>
                  <a:srgbClr val="C00000"/>
                </a:solidFill>
                <a:latin typeface="Times New Roman" panose="02020603050405020304" pitchFamily="18" charset="0"/>
                <a:cs typeface="Times New Roman" panose="02020603050405020304" pitchFamily="18" charset="0"/>
                <a:sym typeface="Arial"/>
              </a:rPr>
              <a:t>?</a:t>
            </a:r>
            <a:endParaRPr lang="en-US" altLang="vi-VN" sz="3700" b="1" i="1" kern="0" dirty="0">
              <a:solidFill>
                <a:srgbClr val="C00000"/>
              </a:solidFill>
              <a:latin typeface="Times New Roman" panose="020206030504050203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125357181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1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circle(in)">
                                      <p:cBhvr>
                                        <p:cTn id="12" dur="1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circle(in)">
                                      <p:cBhvr>
                                        <p:cTn id="17" dur="1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circle(in)">
                                      <p:cBhvr>
                                        <p:cTn id="22" dur="1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9A01BD-5BB8-4AFB-B1BF-E958E6AFB940}"/>
              </a:ext>
            </a:extLst>
          </p:cNvPr>
          <p:cNvSpPr>
            <a:spLocks noGrp="1"/>
          </p:cNvSpPr>
          <p:nvPr>
            <p:ph type="title"/>
          </p:nvPr>
        </p:nvSpPr>
        <p:spPr>
          <a:xfrm>
            <a:off x="360001" y="488336"/>
            <a:ext cx="6993300" cy="540000"/>
          </a:xfrm>
        </p:spPr>
        <p:txBody>
          <a:bodyPr/>
          <a:lstStyle/>
          <a:p>
            <a:r>
              <a:rPr lang="en-US" sz="4000" b="1" dirty="0">
                <a:solidFill>
                  <a:srgbClr val="A12669"/>
                </a:solidFill>
                <a:latin typeface="Arial" pitchFamily="34" charset="0"/>
                <a:cs typeface="Arial" pitchFamily="34" charset="0"/>
              </a:rPr>
              <a:t>	</a:t>
            </a:r>
            <a:r>
              <a:rPr lang="en-US" sz="4000" b="1" dirty="0" err="1">
                <a:solidFill>
                  <a:srgbClr val="A12669"/>
                </a:solidFill>
                <a:latin typeface="Arial" pitchFamily="34" charset="0"/>
                <a:ea typeface="#9Slide02 Noi dung rat dai" panose="02000000000000000000" pitchFamily="2" charset="0"/>
                <a:cs typeface="Arial" pitchFamily="34" charset="0"/>
              </a:rPr>
              <a:t>Phiếu</a:t>
            </a:r>
            <a:r>
              <a:rPr lang="en-US" sz="4000" b="1" dirty="0">
                <a:solidFill>
                  <a:srgbClr val="A12669"/>
                </a:solidFill>
                <a:latin typeface="Arial" pitchFamily="34" charset="0"/>
                <a:ea typeface="#9Slide02 Noi dung rat dai" panose="02000000000000000000" pitchFamily="2" charset="0"/>
                <a:cs typeface="Arial" pitchFamily="34" charset="0"/>
              </a:rPr>
              <a:t> </a:t>
            </a:r>
            <a:r>
              <a:rPr lang="en-US" sz="4000" b="1" dirty="0" err="1">
                <a:solidFill>
                  <a:srgbClr val="A12669"/>
                </a:solidFill>
                <a:latin typeface="Arial" pitchFamily="34" charset="0"/>
                <a:ea typeface="#9Slide02 Noi dung rat dai" panose="02000000000000000000" pitchFamily="2" charset="0"/>
                <a:cs typeface="Arial" pitchFamily="34" charset="0"/>
              </a:rPr>
              <a:t>bài</a:t>
            </a:r>
            <a:r>
              <a:rPr lang="en-US" sz="4000" b="1" dirty="0">
                <a:solidFill>
                  <a:srgbClr val="A12669"/>
                </a:solidFill>
                <a:latin typeface="Arial" pitchFamily="34" charset="0"/>
                <a:ea typeface="#9Slide02 Noi dung rat dai" panose="02000000000000000000" pitchFamily="2" charset="0"/>
                <a:cs typeface="Arial" pitchFamily="34" charset="0"/>
              </a:rPr>
              <a:t> </a:t>
            </a:r>
            <a:r>
              <a:rPr lang="en-US" sz="4000" b="1" dirty="0" err="1">
                <a:solidFill>
                  <a:srgbClr val="A12669"/>
                </a:solidFill>
                <a:latin typeface="Arial" pitchFamily="34" charset="0"/>
                <a:ea typeface="#9Slide02 Noi dung rat dai" panose="02000000000000000000" pitchFamily="2" charset="0"/>
                <a:cs typeface="Arial" pitchFamily="34" charset="0"/>
              </a:rPr>
              <a:t>tập</a:t>
            </a:r>
            <a:r>
              <a:rPr lang="en-US" sz="4000" b="1" dirty="0">
                <a:solidFill>
                  <a:srgbClr val="A12669"/>
                </a:solidFill>
                <a:latin typeface="Arial" pitchFamily="34" charset="0"/>
                <a:ea typeface="#9Slide02 Noi dung rat dai" panose="02000000000000000000" pitchFamily="2" charset="0"/>
                <a:cs typeface="Arial" pitchFamily="34" charset="0"/>
              </a:rPr>
              <a:t> 2</a:t>
            </a:r>
            <a:endParaRPr lang="en-US" sz="4000" dirty="0">
              <a:latin typeface="Arial" pitchFamily="34" charset="0"/>
              <a:ea typeface="#9Slide02 Noi dung rat dai" panose="02000000000000000000" pitchFamily="2" charset="0"/>
              <a:cs typeface="Arial" pitchFamily="34" charset="0"/>
            </a:endParaRPr>
          </a:p>
        </p:txBody>
      </p:sp>
      <p:sp>
        <p:nvSpPr>
          <p:cNvPr id="3" name="Text Placeholder 2">
            <a:extLst>
              <a:ext uri="{FF2B5EF4-FFF2-40B4-BE49-F238E27FC236}">
                <a16:creationId xmlns:a16="http://schemas.microsoft.com/office/drawing/2014/main" id="{22E7C2B3-762C-4E62-AE64-21BF24659C93}"/>
              </a:ext>
            </a:extLst>
          </p:cNvPr>
          <p:cNvSpPr>
            <a:spLocks noGrp="1"/>
          </p:cNvSpPr>
          <p:nvPr>
            <p:ph type="body" sz="quarter" idx="12"/>
          </p:nvPr>
        </p:nvSpPr>
        <p:spPr>
          <a:xfrm>
            <a:off x="705854" y="1402736"/>
            <a:ext cx="10887119" cy="5214631"/>
          </a:xfrm>
        </p:spPr>
        <p:txBody>
          <a:bodyPr/>
          <a:lstStyle/>
          <a:p>
            <a:r>
              <a:rPr lang="en-US" sz="2800" b="1" dirty="0" err="1">
                <a:solidFill>
                  <a:schemeClr val="tx1"/>
                </a:solidFill>
                <a:latin typeface="Arial" pitchFamily="34" charset="0"/>
                <a:cs typeface="Arial" pitchFamily="34" charset="0"/>
              </a:rPr>
              <a:t>Dùng</a:t>
            </a:r>
            <a:r>
              <a:rPr lang="en-US" sz="2800" b="1" dirty="0">
                <a:solidFill>
                  <a:schemeClr val="tx1"/>
                </a:solidFill>
                <a:latin typeface="Arial" pitchFamily="34" charset="0"/>
                <a:cs typeface="Arial" pitchFamily="34" charset="0"/>
              </a:rPr>
              <a:t> </a:t>
            </a:r>
            <a:r>
              <a:rPr lang="en-US" sz="2800" b="1" dirty="0" err="1">
                <a:solidFill>
                  <a:schemeClr val="tx1"/>
                </a:solidFill>
                <a:latin typeface="Arial" pitchFamily="34" charset="0"/>
                <a:cs typeface="Arial" pitchFamily="34" charset="0"/>
              </a:rPr>
              <a:t>loại</a:t>
            </a:r>
            <a:r>
              <a:rPr lang="en-US" sz="2800" b="1" dirty="0">
                <a:solidFill>
                  <a:schemeClr val="tx1"/>
                </a:solidFill>
                <a:latin typeface="Arial" pitchFamily="34" charset="0"/>
                <a:cs typeface="Arial" pitchFamily="34" charset="0"/>
              </a:rPr>
              <a:t> </a:t>
            </a:r>
            <a:r>
              <a:rPr lang="en-US" sz="2800" b="1" dirty="0" err="1">
                <a:solidFill>
                  <a:schemeClr val="tx1"/>
                </a:solidFill>
                <a:latin typeface="Arial" pitchFamily="34" charset="0"/>
                <a:cs typeface="Arial" pitchFamily="34" charset="0"/>
              </a:rPr>
              <a:t>thước</a:t>
            </a:r>
            <a:r>
              <a:rPr lang="en-US" sz="2800" b="1" dirty="0">
                <a:solidFill>
                  <a:schemeClr val="tx1"/>
                </a:solidFill>
                <a:latin typeface="Arial" pitchFamily="34" charset="0"/>
                <a:cs typeface="Arial" pitchFamily="34" charset="0"/>
              </a:rPr>
              <a:t> </a:t>
            </a:r>
            <a:r>
              <a:rPr lang="en-US" sz="2800" b="1" dirty="0" err="1">
                <a:solidFill>
                  <a:schemeClr val="tx1"/>
                </a:solidFill>
                <a:latin typeface="Arial" pitchFamily="34" charset="0"/>
                <a:cs typeface="Arial" pitchFamily="34" charset="0"/>
              </a:rPr>
              <a:t>đo</a:t>
            </a:r>
            <a:r>
              <a:rPr lang="en-US" sz="2800" b="1" dirty="0">
                <a:solidFill>
                  <a:schemeClr val="tx1"/>
                </a:solidFill>
                <a:latin typeface="Arial" pitchFamily="34" charset="0"/>
                <a:cs typeface="Arial" pitchFamily="34" charset="0"/>
              </a:rPr>
              <a:t> </a:t>
            </a:r>
            <a:r>
              <a:rPr lang="en-US" sz="2800" b="1" dirty="0" err="1">
                <a:solidFill>
                  <a:schemeClr val="tx1"/>
                </a:solidFill>
                <a:latin typeface="Arial" pitchFamily="34" charset="0"/>
                <a:cs typeface="Arial" pitchFamily="34" charset="0"/>
              </a:rPr>
              <a:t>thích</a:t>
            </a:r>
            <a:r>
              <a:rPr lang="en-US" sz="2800" b="1" dirty="0">
                <a:solidFill>
                  <a:schemeClr val="tx1"/>
                </a:solidFill>
                <a:latin typeface="Arial" pitchFamily="34" charset="0"/>
                <a:cs typeface="Arial" pitchFamily="34" charset="0"/>
              </a:rPr>
              <a:t> </a:t>
            </a:r>
            <a:r>
              <a:rPr lang="en-US" sz="2800" b="1" dirty="0" err="1">
                <a:solidFill>
                  <a:schemeClr val="tx1"/>
                </a:solidFill>
                <a:latin typeface="Arial" pitchFamily="34" charset="0"/>
                <a:cs typeface="Arial" pitchFamily="34" charset="0"/>
              </a:rPr>
              <a:t>hợp</a:t>
            </a:r>
            <a:r>
              <a:rPr lang="en-US" sz="2800" b="1" dirty="0">
                <a:solidFill>
                  <a:schemeClr val="tx1"/>
                </a:solidFill>
                <a:latin typeface="Arial" pitchFamily="34" charset="0"/>
                <a:cs typeface="Arial" pitchFamily="34" charset="0"/>
              </a:rPr>
              <a:t> </a:t>
            </a:r>
            <a:r>
              <a:rPr lang="en-US" sz="2800" b="1" dirty="0" err="1">
                <a:solidFill>
                  <a:schemeClr val="tx1"/>
                </a:solidFill>
                <a:latin typeface="Arial" pitchFamily="34" charset="0"/>
                <a:cs typeface="Arial" pitchFamily="34" charset="0"/>
              </a:rPr>
              <a:t>nào</a:t>
            </a:r>
            <a:r>
              <a:rPr lang="en-US" sz="2800" b="1" dirty="0">
                <a:solidFill>
                  <a:schemeClr val="tx1"/>
                </a:solidFill>
                <a:latin typeface="Arial" pitchFamily="34" charset="0"/>
                <a:cs typeface="Arial" pitchFamily="34" charset="0"/>
              </a:rPr>
              <a:t> </a:t>
            </a:r>
            <a:r>
              <a:rPr lang="en-US" sz="2800" b="1" dirty="0" err="1">
                <a:solidFill>
                  <a:schemeClr val="tx1"/>
                </a:solidFill>
                <a:latin typeface="Arial" pitchFamily="34" charset="0"/>
                <a:cs typeface="Arial" pitchFamily="34" charset="0"/>
              </a:rPr>
              <a:t>trong</a:t>
            </a:r>
            <a:r>
              <a:rPr lang="en-US" sz="2800" b="1" dirty="0">
                <a:solidFill>
                  <a:schemeClr val="tx1"/>
                </a:solidFill>
                <a:latin typeface="Arial" pitchFamily="34" charset="0"/>
                <a:cs typeface="Arial" pitchFamily="34" charset="0"/>
              </a:rPr>
              <a:t> </a:t>
            </a:r>
            <a:r>
              <a:rPr lang="en-US" sz="2800" b="1" dirty="0" err="1">
                <a:solidFill>
                  <a:schemeClr val="tx1"/>
                </a:solidFill>
                <a:latin typeface="Arial" pitchFamily="34" charset="0"/>
                <a:cs typeface="Arial" pitchFamily="34" charset="0"/>
              </a:rPr>
              <a:t>Hình</a:t>
            </a:r>
            <a:r>
              <a:rPr lang="en-US" sz="2800" b="1" dirty="0">
                <a:solidFill>
                  <a:schemeClr val="tx1"/>
                </a:solidFill>
                <a:latin typeface="Arial" pitchFamily="34" charset="0"/>
                <a:cs typeface="Arial" pitchFamily="34" charset="0"/>
              </a:rPr>
              <a:t> 5.1 </a:t>
            </a:r>
            <a:r>
              <a:rPr lang="en-US" sz="2800" b="1" dirty="0" err="1">
                <a:solidFill>
                  <a:schemeClr val="tx1"/>
                </a:solidFill>
                <a:latin typeface="Arial" pitchFamily="34" charset="0"/>
                <a:cs typeface="Arial" pitchFamily="34" charset="0"/>
              </a:rPr>
              <a:t>để</a:t>
            </a:r>
            <a:r>
              <a:rPr lang="en-US" sz="2800" b="1" dirty="0">
                <a:solidFill>
                  <a:schemeClr val="tx1"/>
                </a:solidFill>
                <a:latin typeface="Arial" pitchFamily="34" charset="0"/>
                <a:cs typeface="Arial" pitchFamily="34" charset="0"/>
              </a:rPr>
              <a:t> </a:t>
            </a:r>
            <a:r>
              <a:rPr lang="en-US" sz="2800" b="1" dirty="0" err="1">
                <a:solidFill>
                  <a:schemeClr val="tx1"/>
                </a:solidFill>
                <a:latin typeface="Arial" pitchFamily="34" charset="0"/>
                <a:cs typeface="Arial" pitchFamily="34" charset="0"/>
              </a:rPr>
              <a:t>đo</a:t>
            </a:r>
            <a:r>
              <a:rPr lang="en-US" sz="2800" b="1" dirty="0">
                <a:solidFill>
                  <a:schemeClr val="tx1"/>
                </a:solidFill>
                <a:latin typeface="Arial" pitchFamily="34" charset="0"/>
                <a:cs typeface="Arial" pitchFamily="34" charset="0"/>
              </a:rPr>
              <a:t> </a:t>
            </a:r>
            <a:r>
              <a:rPr lang="en-US" sz="2800" b="1" dirty="0" err="1">
                <a:solidFill>
                  <a:schemeClr val="tx1"/>
                </a:solidFill>
                <a:latin typeface="Arial" pitchFamily="34" charset="0"/>
                <a:cs typeface="Arial" pitchFamily="34" charset="0"/>
              </a:rPr>
              <a:t>các</a:t>
            </a:r>
            <a:r>
              <a:rPr lang="en-US" sz="2800" b="1" dirty="0">
                <a:solidFill>
                  <a:schemeClr val="tx1"/>
                </a:solidFill>
                <a:latin typeface="Arial" pitchFamily="34" charset="0"/>
                <a:cs typeface="Arial" pitchFamily="34" charset="0"/>
              </a:rPr>
              <a:t> </a:t>
            </a:r>
            <a:r>
              <a:rPr lang="en-US" sz="2800" b="1" dirty="0" err="1">
                <a:solidFill>
                  <a:schemeClr val="tx1"/>
                </a:solidFill>
                <a:latin typeface="Arial" pitchFamily="34" charset="0"/>
                <a:cs typeface="Arial" pitchFamily="34" charset="0"/>
              </a:rPr>
              <a:t>độ</a:t>
            </a:r>
            <a:r>
              <a:rPr lang="en-US" sz="2800" b="1" dirty="0">
                <a:solidFill>
                  <a:schemeClr val="tx1"/>
                </a:solidFill>
                <a:latin typeface="Arial" pitchFamily="34" charset="0"/>
                <a:cs typeface="Arial" pitchFamily="34" charset="0"/>
              </a:rPr>
              <a:t> </a:t>
            </a:r>
            <a:r>
              <a:rPr lang="en-US" sz="2800" b="1" dirty="0" err="1">
                <a:solidFill>
                  <a:schemeClr val="tx1"/>
                </a:solidFill>
                <a:latin typeface="Arial" pitchFamily="34" charset="0"/>
                <a:cs typeface="Arial" pitchFamily="34" charset="0"/>
              </a:rPr>
              <a:t>dài</a:t>
            </a:r>
            <a:r>
              <a:rPr lang="en-US" sz="2800" b="1" dirty="0">
                <a:solidFill>
                  <a:schemeClr val="tx1"/>
                </a:solidFill>
                <a:latin typeface="Arial" pitchFamily="34" charset="0"/>
                <a:cs typeface="Arial" pitchFamily="34" charset="0"/>
              </a:rPr>
              <a:t> </a:t>
            </a:r>
            <a:r>
              <a:rPr lang="en-US" sz="2800" b="1" dirty="0" err="1">
                <a:solidFill>
                  <a:schemeClr val="tx1"/>
                </a:solidFill>
                <a:latin typeface="Arial" pitchFamily="34" charset="0"/>
                <a:cs typeface="Arial" pitchFamily="34" charset="0"/>
              </a:rPr>
              <a:t>sau</a:t>
            </a:r>
            <a:r>
              <a:rPr lang="en-US" sz="2800" b="1" dirty="0">
                <a:solidFill>
                  <a:schemeClr val="tx1"/>
                </a:solidFill>
                <a:latin typeface="Arial" pitchFamily="34" charset="0"/>
                <a:cs typeface="Arial" pitchFamily="34" charset="0"/>
              </a:rPr>
              <a:t> </a:t>
            </a:r>
            <a:r>
              <a:rPr lang="en-US" sz="2800" b="1" dirty="0" err="1">
                <a:solidFill>
                  <a:schemeClr val="tx1"/>
                </a:solidFill>
                <a:latin typeface="Arial" pitchFamily="34" charset="0"/>
                <a:cs typeface="Arial" pitchFamily="34" charset="0"/>
              </a:rPr>
              <a:t>đây</a:t>
            </a:r>
            <a:r>
              <a:rPr lang="en-US" sz="2800" b="1" dirty="0">
                <a:solidFill>
                  <a:schemeClr val="tx1"/>
                </a:solidFill>
                <a:latin typeface="Arial" pitchFamily="34" charset="0"/>
                <a:cs typeface="Arial" pitchFamily="34" charset="0"/>
              </a:rPr>
              <a:t>?</a:t>
            </a:r>
          </a:p>
        </p:txBody>
      </p:sp>
      <p:sp>
        <p:nvSpPr>
          <p:cNvPr id="6" name="Slide Number Placeholder 5">
            <a:extLst>
              <a:ext uri="{FF2B5EF4-FFF2-40B4-BE49-F238E27FC236}">
                <a16:creationId xmlns:a16="http://schemas.microsoft.com/office/drawing/2014/main" id="{F88A86A0-A0C2-47FD-BB90-CA7DB6F505B2}"/>
              </a:ext>
            </a:extLst>
          </p:cNvPr>
          <p:cNvSpPr>
            <a:spLocks noGrp="1"/>
          </p:cNvSpPr>
          <p:nvPr>
            <p:ph type="sldNum" sz="quarter" idx="15"/>
          </p:nvPr>
        </p:nvSpPr>
        <p:spPr/>
        <p:txBody>
          <a:bodyPr/>
          <a:lstStyle/>
          <a:p>
            <a:fld id="{058DB212-BFA2-403F-85EF-DFD3FF6D973A}" type="slidenum">
              <a:rPr lang="en-US" smtClean="0">
                <a:solidFill>
                  <a:prstClr val="white"/>
                </a:solidFill>
              </a:rPr>
              <a:pPr/>
              <a:t>16</a:t>
            </a:fld>
            <a:endParaRPr lang="en-US">
              <a:solidFill>
                <a:prstClr val="white"/>
              </a:solidFill>
            </a:endParaRPr>
          </a:p>
        </p:txBody>
      </p:sp>
      <p:sp>
        <p:nvSpPr>
          <p:cNvPr id="7" name="Rectangle 6">
            <a:extLst>
              <a:ext uri="{FF2B5EF4-FFF2-40B4-BE49-F238E27FC236}">
                <a16:creationId xmlns:a16="http://schemas.microsoft.com/office/drawing/2014/main" id="{EDFB658A-D191-4AB1-9335-FCB5C24BD344}"/>
              </a:ext>
            </a:extLst>
          </p:cNvPr>
          <p:cNvSpPr/>
          <p:nvPr/>
        </p:nvSpPr>
        <p:spPr>
          <a:xfrm>
            <a:off x="7801097" y="6677645"/>
            <a:ext cx="3791875" cy="14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en-US">
              <a:solidFill>
                <a:prstClr val="white"/>
              </a:solidFill>
            </a:endParaRPr>
          </a:p>
        </p:txBody>
      </p:sp>
      <p:pic>
        <p:nvPicPr>
          <p:cNvPr id="8" name="Graphic 7" descr="Microscope">
            <a:extLst>
              <a:ext uri="{FF2B5EF4-FFF2-40B4-BE49-F238E27FC236}">
                <a16:creationId xmlns:a16="http://schemas.microsoft.com/office/drawing/2014/main" id="{C126E7BF-92A2-43E2-9C53-7EE904B4F6E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76987" y="172800"/>
            <a:ext cx="914400" cy="914400"/>
          </a:xfrm>
          <a:prstGeom prst="rect">
            <a:avLst/>
          </a:prstGeom>
        </p:spPr>
      </p:pic>
      <p:graphicFrame>
        <p:nvGraphicFramePr>
          <p:cNvPr id="42" name="Diagram 41">
            <a:extLst>
              <a:ext uri="{FF2B5EF4-FFF2-40B4-BE49-F238E27FC236}">
                <a16:creationId xmlns:a16="http://schemas.microsoft.com/office/drawing/2014/main" id="{69E1C5B4-D18F-4AC6-B078-BCD5B081049C}"/>
              </a:ext>
            </a:extLst>
          </p:cNvPr>
          <p:cNvGraphicFramePr/>
          <p:nvPr>
            <p:extLst>
              <p:ext uri="{D42A27DB-BD31-4B8C-83A1-F6EECF244321}">
                <p14:modId xmlns:p14="http://schemas.microsoft.com/office/powerpoint/2010/main" val="2021362148"/>
              </p:ext>
            </p:extLst>
          </p:nvPr>
        </p:nvGraphicFramePr>
        <p:xfrm>
          <a:off x="1" y="2307739"/>
          <a:ext cx="6915548" cy="441959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53" name="Picture Placeholder 24">
            <a:extLst>
              <a:ext uri="{FF2B5EF4-FFF2-40B4-BE49-F238E27FC236}">
                <a16:creationId xmlns:a16="http://schemas.microsoft.com/office/drawing/2014/main" id="{CD4A525C-5122-4E7A-9F22-D441722D80EA}"/>
              </a:ext>
            </a:extLst>
          </p:cNvPr>
          <p:cNvPicPr>
            <a:picLocks noChangeAspect="1"/>
          </p:cNvPicPr>
          <p:nvPr/>
        </p:nvPicPr>
        <p:blipFill>
          <a:blip r:embed="rId9"/>
          <a:srcRect/>
          <a:stretch/>
        </p:blipFill>
        <p:spPr>
          <a:xfrm rot="16200000">
            <a:off x="7813615" y="2236439"/>
            <a:ext cx="1883420" cy="1883420"/>
          </a:xfrm>
          <a:prstGeom prst="rect">
            <a:avLst/>
          </a:prstGeom>
          <a:ln>
            <a:solidFill>
              <a:srgbClr val="AC1F8F"/>
            </a:solidFill>
          </a:ln>
        </p:spPr>
      </p:pic>
      <p:sp>
        <p:nvSpPr>
          <p:cNvPr id="66" name="Rectangle 65">
            <a:extLst>
              <a:ext uri="{FF2B5EF4-FFF2-40B4-BE49-F238E27FC236}">
                <a16:creationId xmlns:a16="http://schemas.microsoft.com/office/drawing/2014/main" id="{3F4EDF29-6FF6-45A1-B21E-0FC3D6181C14}"/>
              </a:ext>
            </a:extLst>
          </p:cNvPr>
          <p:cNvSpPr/>
          <p:nvPr/>
        </p:nvSpPr>
        <p:spPr>
          <a:xfrm>
            <a:off x="9342398" y="3862536"/>
            <a:ext cx="330311" cy="24392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dirty="0">
                <a:solidFill>
                  <a:prstClr val="white"/>
                </a:solidFill>
              </a:rPr>
              <a:t>1</a:t>
            </a:r>
          </a:p>
        </p:txBody>
      </p:sp>
      <p:pic>
        <p:nvPicPr>
          <p:cNvPr id="67" name="Picture Placeholder 24">
            <a:extLst>
              <a:ext uri="{FF2B5EF4-FFF2-40B4-BE49-F238E27FC236}">
                <a16:creationId xmlns:a16="http://schemas.microsoft.com/office/drawing/2014/main" id="{A8422A9A-1D12-40F0-85C9-75324C679FF7}"/>
              </a:ext>
            </a:extLst>
          </p:cNvPr>
          <p:cNvPicPr>
            <a:picLocks noChangeAspect="1"/>
          </p:cNvPicPr>
          <p:nvPr/>
        </p:nvPicPr>
        <p:blipFill>
          <a:blip r:embed="rId10"/>
          <a:srcRect/>
          <a:stretch/>
        </p:blipFill>
        <p:spPr>
          <a:xfrm>
            <a:off x="9926107" y="4926133"/>
            <a:ext cx="1883420" cy="1691235"/>
          </a:xfrm>
          <a:prstGeom prst="rect">
            <a:avLst/>
          </a:prstGeom>
          <a:ln>
            <a:solidFill>
              <a:srgbClr val="AC1F8F"/>
            </a:solidFill>
          </a:ln>
        </p:spPr>
      </p:pic>
      <p:pic>
        <p:nvPicPr>
          <p:cNvPr id="68" name="Picture Placeholder 24">
            <a:extLst>
              <a:ext uri="{FF2B5EF4-FFF2-40B4-BE49-F238E27FC236}">
                <a16:creationId xmlns:a16="http://schemas.microsoft.com/office/drawing/2014/main" id="{2BB5C841-34A5-4DF6-9CFB-D047731FED65}"/>
              </a:ext>
            </a:extLst>
          </p:cNvPr>
          <p:cNvPicPr>
            <a:picLocks noChangeAspect="1"/>
          </p:cNvPicPr>
          <p:nvPr/>
        </p:nvPicPr>
        <p:blipFill>
          <a:blip r:embed="rId11"/>
          <a:srcRect/>
          <a:stretch/>
        </p:blipFill>
        <p:spPr>
          <a:xfrm rot="16200000">
            <a:off x="9926107" y="2223039"/>
            <a:ext cx="1883420" cy="1883420"/>
          </a:xfrm>
          <a:prstGeom prst="rect">
            <a:avLst/>
          </a:prstGeom>
          <a:ln>
            <a:solidFill>
              <a:srgbClr val="AC1F8F"/>
            </a:solidFill>
          </a:ln>
        </p:spPr>
      </p:pic>
      <p:pic>
        <p:nvPicPr>
          <p:cNvPr id="69" name="Picture Placeholder 24">
            <a:extLst>
              <a:ext uri="{FF2B5EF4-FFF2-40B4-BE49-F238E27FC236}">
                <a16:creationId xmlns:a16="http://schemas.microsoft.com/office/drawing/2014/main" id="{7CF65C55-2A2E-4C4B-9DCF-A24B13A54E72}"/>
              </a:ext>
            </a:extLst>
          </p:cNvPr>
          <p:cNvPicPr>
            <a:picLocks noChangeAspect="1"/>
          </p:cNvPicPr>
          <p:nvPr/>
        </p:nvPicPr>
        <p:blipFill>
          <a:blip r:embed="rId12"/>
          <a:srcRect/>
          <a:stretch/>
        </p:blipFill>
        <p:spPr>
          <a:xfrm>
            <a:off x="7801098" y="4932797"/>
            <a:ext cx="1883420" cy="1684747"/>
          </a:xfrm>
          <a:prstGeom prst="rect">
            <a:avLst/>
          </a:prstGeom>
          <a:ln>
            <a:solidFill>
              <a:srgbClr val="AC1F8F"/>
            </a:solidFill>
          </a:ln>
        </p:spPr>
      </p:pic>
      <p:sp>
        <p:nvSpPr>
          <p:cNvPr id="55" name="Rectangle 54">
            <a:extLst>
              <a:ext uri="{FF2B5EF4-FFF2-40B4-BE49-F238E27FC236}">
                <a16:creationId xmlns:a16="http://schemas.microsoft.com/office/drawing/2014/main" id="{DED82D74-C108-470F-8211-B0CB7063E211}"/>
              </a:ext>
            </a:extLst>
          </p:cNvPr>
          <p:cNvSpPr/>
          <p:nvPr/>
        </p:nvSpPr>
        <p:spPr>
          <a:xfrm>
            <a:off x="11466874" y="3832383"/>
            <a:ext cx="330311" cy="24392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dirty="0">
                <a:solidFill>
                  <a:prstClr val="white"/>
                </a:solidFill>
              </a:rPr>
              <a:t>2</a:t>
            </a:r>
          </a:p>
        </p:txBody>
      </p:sp>
      <p:sp>
        <p:nvSpPr>
          <p:cNvPr id="65" name="Rectangle 64">
            <a:extLst>
              <a:ext uri="{FF2B5EF4-FFF2-40B4-BE49-F238E27FC236}">
                <a16:creationId xmlns:a16="http://schemas.microsoft.com/office/drawing/2014/main" id="{7409168F-FDC9-4041-A38B-09FE7B4E5B9C}"/>
              </a:ext>
            </a:extLst>
          </p:cNvPr>
          <p:cNvSpPr/>
          <p:nvPr/>
        </p:nvSpPr>
        <p:spPr>
          <a:xfrm>
            <a:off x="9338166" y="6352812"/>
            <a:ext cx="330311" cy="24392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dirty="0">
                <a:solidFill>
                  <a:prstClr val="white"/>
                </a:solidFill>
              </a:rPr>
              <a:t>3</a:t>
            </a:r>
          </a:p>
        </p:txBody>
      </p:sp>
      <p:sp>
        <p:nvSpPr>
          <p:cNvPr id="70" name="Rectangle 69">
            <a:extLst>
              <a:ext uri="{FF2B5EF4-FFF2-40B4-BE49-F238E27FC236}">
                <a16:creationId xmlns:a16="http://schemas.microsoft.com/office/drawing/2014/main" id="{CF4CD16C-385F-4FD5-8B57-B73605B5CE75}"/>
              </a:ext>
            </a:extLst>
          </p:cNvPr>
          <p:cNvSpPr/>
          <p:nvPr/>
        </p:nvSpPr>
        <p:spPr>
          <a:xfrm>
            <a:off x="11466874" y="6329411"/>
            <a:ext cx="330311" cy="24392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dirty="0">
                <a:solidFill>
                  <a:prstClr val="white"/>
                </a:solidFill>
              </a:rPr>
              <a:t>4</a:t>
            </a:r>
          </a:p>
        </p:txBody>
      </p:sp>
      <p:sp>
        <p:nvSpPr>
          <p:cNvPr id="4" name="TextBox 3">
            <a:extLst>
              <a:ext uri="{FF2B5EF4-FFF2-40B4-BE49-F238E27FC236}">
                <a16:creationId xmlns:a16="http://schemas.microsoft.com/office/drawing/2014/main" id="{593B6F00-A73C-08B1-9F4D-1E3C584EF705}"/>
              </a:ext>
            </a:extLst>
          </p:cNvPr>
          <p:cNvSpPr txBox="1"/>
          <p:nvPr/>
        </p:nvSpPr>
        <p:spPr>
          <a:xfrm>
            <a:off x="7813615" y="3741838"/>
            <a:ext cx="1708282" cy="384721"/>
          </a:xfrm>
          <a:prstGeom prst="rect">
            <a:avLst/>
          </a:prstGeom>
          <a:noFill/>
        </p:spPr>
        <p:txBody>
          <a:bodyPr wrap="square" rtlCol="0">
            <a:spAutoFit/>
          </a:bodyPr>
          <a:lstStyle/>
          <a:p>
            <a:r>
              <a:rPr lang="en-US" dirty="0" err="1">
                <a:solidFill>
                  <a:srgbClr val="FF0000"/>
                </a:solidFill>
                <a:latin typeface="Times New Roman" panose="02020603050405020304" pitchFamily="18" charset="0"/>
                <a:cs typeface="Times New Roman" panose="02020603050405020304" pitchFamily="18" charset="0"/>
              </a:rPr>
              <a:t>Thước</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thẳng</a:t>
            </a:r>
            <a:endParaRPr lang="en-US" dirty="0">
              <a:solidFill>
                <a:srgbClr val="FF0000"/>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C64C5598-3786-92B2-A990-3D562427AD2E}"/>
              </a:ext>
            </a:extLst>
          </p:cNvPr>
          <p:cNvSpPr txBox="1"/>
          <p:nvPr/>
        </p:nvSpPr>
        <p:spPr>
          <a:xfrm>
            <a:off x="9901781" y="3776723"/>
            <a:ext cx="1708282" cy="384721"/>
          </a:xfrm>
          <a:prstGeom prst="rect">
            <a:avLst/>
          </a:prstGeom>
          <a:noFill/>
        </p:spPr>
        <p:txBody>
          <a:bodyPr wrap="square" rtlCol="0">
            <a:spAutoFit/>
          </a:bodyPr>
          <a:lstStyle/>
          <a:p>
            <a:r>
              <a:rPr lang="en-US" dirty="0" err="1">
                <a:solidFill>
                  <a:srgbClr val="FF0000"/>
                </a:solidFill>
                <a:latin typeface="Times New Roman" panose="02020603050405020304" pitchFamily="18" charset="0"/>
                <a:cs typeface="Times New Roman" panose="02020603050405020304" pitchFamily="18" charset="0"/>
              </a:rPr>
              <a:t>Thước</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dây</a:t>
            </a:r>
            <a:endParaRPr lang="en-US" dirty="0">
              <a:solidFill>
                <a:srgbClr val="FF0000"/>
              </a:solidFill>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015184CF-857B-F100-5516-842DD565E17F}"/>
              </a:ext>
            </a:extLst>
          </p:cNvPr>
          <p:cNvSpPr txBox="1"/>
          <p:nvPr/>
        </p:nvSpPr>
        <p:spPr>
          <a:xfrm>
            <a:off x="7784008" y="6259011"/>
            <a:ext cx="1708282" cy="384721"/>
          </a:xfrm>
          <a:prstGeom prst="rect">
            <a:avLst/>
          </a:prstGeom>
          <a:noFill/>
        </p:spPr>
        <p:txBody>
          <a:bodyPr wrap="square" rtlCol="0">
            <a:spAutoFit/>
          </a:bodyPr>
          <a:lstStyle/>
          <a:p>
            <a:r>
              <a:rPr lang="en-US" dirty="0" err="1">
                <a:solidFill>
                  <a:srgbClr val="FF0000"/>
                </a:solidFill>
                <a:latin typeface="Times New Roman" panose="02020603050405020304" pitchFamily="18" charset="0"/>
                <a:cs typeface="Times New Roman" panose="02020603050405020304" pitchFamily="18" charset="0"/>
              </a:rPr>
              <a:t>Thước</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cuộn</a:t>
            </a:r>
            <a:endParaRPr lang="en-US" dirty="0">
              <a:solidFill>
                <a:srgbClr val="FF0000"/>
              </a:solidFill>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B37FB19F-8810-1BE8-871B-BD745265FD3A}"/>
              </a:ext>
            </a:extLst>
          </p:cNvPr>
          <p:cNvSpPr txBox="1"/>
          <p:nvPr/>
        </p:nvSpPr>
        <p:spPr>
          <a:xfrm>
            <a:off x="9910066" y="6188258"/>
            <a:ext cx="1708282" cy="384721"/>
          </a:xfrm>
          <a:prstGeom prst="rect">
            <a:avLst/>
          </a:prstGeom>
          <a:noFill/>
        </p:spPr>
        <p:txBody>
          <a:bodyPr wrap="square" rtlCol="0">
            <a:spAutoFit/>
          </a:bodyPr>
          <a:lstStyle/>
          <a:p>
            <a:r>
              <a:rPr lang="en-US" dirty="0" err="1">
                <a:solidFill>
                  <a:srgbClr val="FF0000"/>
                </a:solidFill>
                <a:latin typeface="Times New Roman" panose="02020603050405020304" pitchFamily="18" charset="0"/>
                <a:cs typeface="Times New Roman" panose="02020603050405020304" pitchFamily="18" charset="0"/>
              </a:rPr>
              <a:t>Thước</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cuộn</a:t>
            </a:r>
            <a:endParaRPr lang="en-US" dirty="0">
              <a:solidFill>
                <a:srgbClr val="FF0000"/>
              </a:solidFill>
              <a:latin typeface="Times New Roman" panose="02020603050405020304" pitchFamily="18" charset="0"/>
              <a:cs typeface="Times New Roman" panose="02020603050405020304" pitchFamily="18" charset="0"/>
            </a:endParaRPr>
          </a:p>
        </p:txBody>
      </p:sp>
      <p:pic>
        <p:nvPicPr>
          <p:cNvPr id="11" name="Picture Placeholder 24">
            <a:extLst>
              <a:ext uri="{FF2B5EF4-FFF2-40B4-BE49-F238E27FC236}">
                <a16:creationId xmlns:a16="http://schemas.microsoft.com/office/drawing/2014/main" id="{9B927E4A-6A97-12BC-C1E3-BCA3C9EFB112}"/>
              </a:ext>
            </a:extLst>
          </p:cNvPr>
          <p:cNvPicPr>
            <a:picLocks noChangeAspect="1"/>
          </p:cNvPicPr>
          <p:nvPr/>
        </p:nvPicPr>
        <p:blipFill>
          <a:blip r:embed="rId10"/>
          <a:srcRect/>
          <a:stretch/>
        </p:blipFill>
        <p:spPr>
          <a:xfrm>
            <a:off x="9926107" y="4898413"/>
            <a:ext cx="1883420" cy="1691235"/>
          </a:xfrm>
          <a:prstGeom prst="rect">
            <a:avLst/>
          </a:prstGeom>
          <a:ln>
            <a:solidFill>
              <a:srgbClr val="AC1F8F"/>
            </a:solidFill>
          </a:ln>
        </p:spPr>
      </p:pic>
      <p:sp>
        <p:nvSpPr>
          <p:cNvPr id="12" name="TextBox 11">
            <a:extLst>
              <a:ext uri="{FF2B5EF4-FFF2-40B4-BE49-F238E27FC236}">
                <a16:creationId xmlns:a16="http://schemas.microsoft.com/office/drawing/2014/main" id="{E69A9BB0-BFFD-0322-2194-7DBA3DA55B4D}"/>
              </a:ext>
            </a:extLst>
          </p:cNvPr>
          <p:cNvSpPr txBox="1"/>
          <p:nvPr/>
        </p:nvSpPr>
        <p:spPr>
          <a:xfrm>
            <a:off x="9972785" y="6214076"/>
            <a:ext cx="1708282" cy="384721"/>
          </a:xfrm>
          <a:prstGeom prst="rect">
            <a:avLst/>
          </a:prstGeom>
          <a:noFill/>
        </p:spPr>
        <p:txBody>
          <a:bodyPr wrap="square" rtlCol="0">
            <a:spAutoFit/>
          </a:bodyPr>
          <a:lstStyle/>
          <a:p>
            <a:r>
              <a:rPr lang="en-US" dirty="0" err="1">
                <a:solidFill>
                  <a:srgbClr val="FF0000"/>
                </a:solidFill>
                <a:latin typeface="Times New Roman" panose="02020603050405020304" pitchFamily="18" charset="0"/>
                <a:cs typeface="Times New Roman" panose="02020603050405020304" pitchFamily="18" charset="0"/>
              </a:rPr>
              <a:t>Thước</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kẹp</a:t>
            </a:r>
            <a:endParaRPr lang="en-US" dirty="0">
              <a:solidFill>
                <a:srgbClr val="FF0000"/>
              </a:solidFill>
              <a:latin typeface="Times New Roman" panose="02020603050405020304" pitchFamily="18" charset="0"/>
              <a:cs typeface="Times New Roman" panose="02020603050405020304" pitchFamily="18" charset="0"/>
            </a:endParaRPr>
          </a:p>
        </p:txBody>
      </p:sp>
      <p:cxnSp>
        <p:nvCxnSpPr>
          <p:cNvPr id="14" name="Connector: Curved 13">
            <a:extLst>
              <a:ext uri="{FF2B5EF4-FFF2-40B4-BE49-F238E27FC236}">
                <a16:creationId xmlns:a16="http://schemas.microsoft.com/office/drawing/2014/main" id="{97E18483-BEEF-70AC-58DA-342D35708CB4}"/>
              </a:ext>
            </a:extLst>
          </p:cNvPr>
          <p:cNvCxnSpPr/>
          <p:nvPr/>
        </p:nvCxnSpPr>
        <p:spPr>
          <a:xfrm>
            <a:off x="5915608" y="2558907"/>
            <a:ext cx="1852359" cy="222941"/>
          </a:xfrm>
          <a:prstGeom prst="curvedConnector3">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6" name="Connector: Curved 15">
            <a:extLst>
              <a:ext uri="{FF2B5EF4-FFF2-40B4-BE49-F238E27FC236}">
                <a16:creationId xmlns:a16="http://schemas.microsoft.com/office/drawing/2014/main" id="{B673F7CB-7EF1-38A4-CD2D-913B6C83DFB5}"/>
              </a:ext>
            </a:extLst>
          </p:cNvPr>
          <p:cNvCxnSpPr>
            <a:cxnSpLocks/>
          </p:cNvCxnSpPr>
          <p:nvPr/>
        </p:nvCxnSpPr>
        <p:spPr>
          <a:xfrm flipV="1">
            <a:off x="5952931" y="3359451"/>
            <a:ext cx="4721289" cy="391599"/>
          </a:xfrm>
          <a:prstGeom prst="curvedConnector3">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AEC0F05A-C2AE-7555-1A91-0336BFA1F6E1}"/>
              </a:ext>
            </a:extLst>
          </p:cNvPr>
          <p:cNvCxnSpPr/>
          <p:nvPr/>
        </p:nvCxnSpPr>
        <p:spPr>
          <a:xfrm>
            <a:off x="5915608" y="4630303"/>
            <a:ext cx="1852359" cy="69979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Connector: Curved 20">
            <a:extLst>
              <a:ext uri="{FF2B5EF4-FFF2-40B4-BE49-F238E27FC236}">
                <a16:creationId xmlns:a16="http://schemas.microsoft.com/office/drawing/2014/main" id="{A9DAF815-A8CD-6D40-A814-5CC82AC0E70F}"/>
              </a:ext>
            </a:extLst>
          </p:cNvPr>
          <p:cNvCxnSpPr/>
          <p:nvPr/>
        </p:nvCxnSpPr>
        <p:spPr>
          <a:xfrm>
            <a:off x="5915608" y="5330098"/>
            <a:ext cx="4609323" cy="690484"/>
          </a:xfrm>
          <a:prstGeom prst="curvedConnector3">
            <a:avLst/>
          </a:prstGeom>
          <a:ln w="38100">
            <a:solidFill>
              <a:srgbClr val="0000CC"/>
            </a:solidFill>
            <a:tailEnd type="triangle"/>
          </a:ln>
        </p:spPr>
        <p:style>
          <a:lnRef idx="1">
            <a:schemeClr val="accent1"/>
          </a:lnRef>
          <a:fillRef idx="0">
            <a:schemeClr val="accent1"/>
          </a:fillRef>
          <a:effectRef idx="0">
            <a:schemeClr val="accent1"/>
          </a:effectRef>
          <a:fontRef idx="minor">
            <a:schemeClr val="tx1"/>
          </a:fontRef>
        </p:style>
      </p:cxnSp>
      <p:cxnSp>
        <p:nvCxnSpPr>
          <p:cNvPr id="22" name="Connector: Curved 21">
            <a:extLst>
              <a:ext uri="{FF2B5EF4-FFF2-40B4-BE49-F238E27FC236}">
                <a16:creationId xmlns:a16="http://schemas.microsoft.com/office/drawing/2014/main" id="{1D8F349B-EEBD-9EBC-9262-4194761D9894}"/>
              </a:ext>
            </a:extLst>
          </p:cNvPr>
          <p:cNvCxnSpPr>
            <a:cxnSpLocks/>
          </p:cNvCxnSpPr>
          <p:nvPr/>
        </p:nvCxnSpPr>
        <p:spPr>
          <a:xfrm flipV="1">
            <a:off x="5812971" y="5828619"/>
            <a:ext cx="4861249" cy="597079"/>
          </a:xfrm>
          <a:prstGeom prst="curvedConnector3">
            <a:avLst>
              <a:gd name="adj1" fmla="val 50000"/>
            </a:avLst>
          </a:prstGeom>
          <a:ln w="28575">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78186044"/>
      </p:ext>
    </p:extLst>
  </p:cSld>
  <p:clrMapOvr>
    <a:masterClrMapping/>
  </p:clrMapOvr>
  <mc:AlternateContent xmlns:mc="http://schemas.openxmlformats.org/markup-compatibility/2006">
    <mc:Choice xmlns:p14="http://schemas.microsoft.com/office/powerpoint/2010/main" Requires="p14">
      <p:transition spd="slow">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wipe(down)">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wipe(down)">
                                      <p:cBhvr>
                                        <p:cTn id="22" dur="500"/>
                                        <p:tgtEl>
                                          <p:spTgt spid="2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wipe(down)">
                                      <p:cBhvr>
                                        <p:cTn id="2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25689" y="1073703"/>
            <a:ext cx="10619081" cy="2421176"/>
          </a:xfrm>
          <a:prstGeom prst="rect">
            <a:avLst/>
          </a:prstGeom>
        </p:spPr>
        <p:txBody>
          <a:bodyPr wrap="square" lIns="121917" tIns="60958" rIns="121917" bIns="60958">
            <a:spAutoFit/>
          </a:bodyPr>
          <a:lstStyle/>
          <a:p>
            <a:r>
              <a:rPr lang="vi-VN" sz="3700" b="1" dirty="0">
                <a:solidFill>
                  <a:srgbClr val="0070C0"/>
                </a:solidFill>
                <a:latin typeface="Arial" pitchFamily="34" charset="0"/>
                <a:cs typeface="Arial" pitchFamily="34" charset="0"/>
              </a:rPr>
              <a:t>Để đo chiều dài của một vật được thuận tiện và cho kết quả chính xác ta cần ước lượng chiều dài của vật, từ đó lựa chọn thước đo có GHĐ và ĐCNN phù hợp.</a:t>
            </a:r>
          </a:p>
        </p:txBody>
      </p:sp>
      <p:sp>
        <p:nvSpPr>
          <p:cNvPr id="3" name="TextBox 2"/>
          <p:cNvSpPr txBox="1"/>
          <p:nvPr/>
        </p:nvSpPr>
        <p:spPr>
          <a:xfrm>
            <a:off x="1504943" y="376076"/>
            <a:ext cx="9392599" cy="697627"/>
          </a:xfrm>
          <a:prstGeom prst="rect">
            <a:avLst/>
          </a:prstGeom>
          <a:noFill/>
        </p:spPr>
        <p:txBody>
          <a:bodyPr wrap="square" lIns="121917" tIns="60958" rIns="121917" bIns="60958" rtlCol="0">
            <a:spAutoFit/>
          </a:bodyPr>
          <a:lstStyle/>
          <a:p>
            <a:pPr algn="ctr"/>
            <a:r>
              <a:rPr lang="vi-VN" sz="3700" b="1" dirty="0">
                <a:solidFill>
                  <a:srgbClr val="00518E"/>
                </a:solidFill>
                <a:latin typeface="+mj-lt"/>
              </a:rPr>
              <a:t> </a:t>
            </a:r>
            <a:r>
              <a:rPr lang="vi-VN" sz="3700" b="1" dirty="0">
                <a:solidFill>
                  <a:srgbClr val="C00000"/>
                </a:solidFill>
                <a:latin typeface="+mj-lt"/>
              </a:rPr>
              <a:t>Lựa chọn thước đo phù hợp</a:t>
            </a:r>
          </a:p>
        </p:txBody>
      </p:sp>
    </p:spTree>
    <p:extLst>
      <p:ext uri="{BB962C8B-B14F-4D97-AF65-F5344CB8AC3E}">
        <p14:creationId xmlns:p14="http://schemas.microsoft.com/office/powerpoint/2010/main" val="2044138561"/>
      </p:ext>
    </p:extLst>
  </p:cSld>
  <p:clrMapOvr>
    <a:masterClrMapping/>
  </p:clrMapOvr>
  <mc:AlternateContent xmlns:mc="http://schemas.openxmlformats.org/markup-compatibility/2006">
    <mc:Choice xmlns:p14="http://schemas.microsoft.com/office/powerpoint/2010/main" Requires="p14">
      <p:transition spd="slow">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473534" y="378995"/>
            <a:ext cx="3464044" cy="697627"/>
          </a:xfrm>
          <a:prstGeom prst="rect">
            <a:avLst/>
          </a:prstGeom>
          <a:noFill/>
        </p:spPr>
        <p:txBody>
          <a:bodyPr wrap="square" lIns="121917" tIns="60958" rIns="121917" bIns="60958" rtlCol="0">
            <a:spAutoFit/>
          </a:bodyPr>
          <a:lstStyle/>
          <a:p>
            <a:pPr algn="ctr"/>
            <a:r>
              <a:rPr lang="en-US" sz="3700" b="1" dirty="0">
                <a:solidFill>
                  <a:srgbClr val="00518E"/>
                </a:solidFill>
                <a:latin typeface="Times New Roman" panose="02020603050405020304" pitchFamily="18" charset="0"/>
                <a:cs typeface="Times New Roman" panose="02020603050405020304" pitchFamily="18" charset="0"/>
              </a:rPr>
              <a:t>LUYỆN TẬP</a:t>
            </a:r>
          </a:p>
        </p:txBody>
      </p:sp>
      <p:grpSp>
        <p:nvGrpSpPr>
          <p:cNvPr id="9" name="Group 8"/>
          <p:cNvGrpSpPr/>
          <p:nvPr/>
        </p:nvGrpSpPr>
        <p:grpSpPr>
          <a:xfrm>
            <a:off x="1526272" y="1487340"/>
            <a:ext cx="8715527" cy="1170133"/>
            <a:chOff x="1403497" y="1110688"/>
            <a:chExt cx="5975498" cy="877600"/>
          </a:xfrm>
        </p:grpSpPr>
        <p:sp>
          <p:nvSpPr>
            <p:cNvPr id="6" name="Rounded Rectangle 5"/>
            <p:cNvSpPr/>
            <p:nvPr/>
          </p:nvSpPr>
          <p:spPr>
            <a:xfrm>
              <a:off x="1403497" y="1244009"/>
              <a:ext cx="5975498" cy="744279"/>
            </a:xfrm>
            <a:prstGeom prst="roundRect">
              <a:avLst/>
            </a:prstGeom>
            <a:solidFill>
              <a:srgbClr val="22B7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buClrTx/>
                <a:buFontTx/>
                <a:buNone/>
                <a:defRPr/>
              </a:pPr>
              <a:endParaRPr lang="vi-VN" altLang="vi-VN" sz="3700" b="1" dirty="0">
                <a:solidFill>
                  <a:schemeClr val="bg1"/>
                </a:solidFill>
                <a:latin typeface="Times New Roman" panose="02020603050405020304" pitchFamily="18" charset="0"/>
                <a:cs typeface="Times New Roman" panose="02020603050405020304" pitchFamily="18" charset="0"/>
              </a:endParaRPr>
            </a:p>
          </p:txBody>
        </p:sp>
        <p:sp>
          <p:nvSpPr>
            <p:cNvPr id="8" name="Rectangle 7"/>
            <p:cNvSpPr/>
            <p:nvPr/>
          </p:nvSpPr>
          <p:spPr>
            <a:xfrm>
              <a:off x="1494939" y="1110688"/>
              <a:ext cx="5825149" cy="709810"/>
            </a:xfrm>
            <a:prstGeom prst="rect">
              <a:avLst/>
            </a:prstGeom>
          </p:spPr>
          <p:txBody>
            <a:bodyPr wrap="none">
              <a:spAutoFit/>
            </a:bodyPr>
            <a:lstStyle/>
            <a:p>
              <a:pPr>
                <a:lnSpc>
                  <a:spcPct val="150000"/>
                </a:lnSpc>
                <a:buClrTx/>
                <a:buFontTx/>
                <a:buNone/>
                <a:defRPr/>
              </a:pPr>
              <a:r>
                <a:rPr lang="en-US" altLang="vi-VN" sz="3700" b="1" dirty="0">
                  <a:solidFill>
                    <a:schemeClr val="bg1"/>
                  </a:solidFill>
                  <a:latin typeface="Times New Roman" panose="02020603050405020304" pitchFamily="18" charset="0"/>
                  <a:cs typeface="Times New Roman" panose="02020603050405020304" pitchFamily="18" charset="0"/>
                </a:rPr>
                <a:t>1. </a:t>
              </a:r>
              <a:r>
                <a:rPr lang="en-US" altLang="vi-VN" sz="3700" b="1" dirty="0" err="1">
                  <a:solidFill>
                    <a:schemeClr val="bg1"/>
                  </a:solidFill>
                  <a:latin typeface="Times New Roman" panose="02020603050405020304" pitchFamily="18" charset="0"/>
                  <a:cs typeface="Times New Roman" panose="02020603050405020304" pitchFamily="18" charset="0"/>
                </a:rPr>
                <a:t>Để</a:t>
              </a:r>
              <a:r>
                <a:rPr lang="en-US" altLang="vi-VN" sz="3700" b="1" dirty="0">
                  <a:solidFill>
                    <a:schemeClr val="bg1"/>
                  </a:solidFill>
                  <a:latin typeface="Times New Roman" panose="02020603050405020304" pitchFamily="18" charset="0"/>
                  <a:cs typeface="Times New Roman" panose="02020603050405020304" pitchFamily="18" charset="0"/>
                </a:rPr>
                <a:t> </a:t>
              </a:r>
              <a:r>
                <a:rPr lang="en-US" altLang="vi-VN" sz="3700" b="1" dirty="0" err="1">
                  <a:solidFill>
                    <a:schemeClr val="bg1"/>
                  </a:solidFill>
                  <a:latin typeface="Times New Roman" panose="02020603050405020304" pitchFamily="18" charset="0"/>
                  <a:cs typeface="Times New Roman" panose="02020603050405020304" pitchFamily="18" charset="0"/>
                </a:rPr>
                <a:t>đo</a:t>
              </a:r>
              <a:r>
                <a:rPr lang="en-US" altLang="vi-VN" sz="3700" b="1" dirty="0">
                  <a:solidFill>
                    <a:schemeClr val="bg1"/>
                  </a:solidFill>
                  <a:latin typeface="Times New Roman" panose="02020603050405020304" pitchFamily="18" charset="0"/>
                  <a:cs typeface="Times New Roman" panose="02020603050405020304" pitchFamily="18" charset="0"/>
                </a:rPr>
                <a:t> </a:t>
              </a:r>
              <a:r>
                <a:rPr lang="en-US" altLang="vi-VN" sz="3700" b="1" dirty="0" err="1">
                  <a:solidFill>
                    <a:schemeClr val="bg1"/>
                  </a:solidFill>
                  <a:latin typeface="Times New Roman" panose="02020603050405020304" pitchFamily="18" charset="0"/>
                  <a:cs typeface="Times New Roman" panose="02020603050405020304" pitchFamily="18" charset="0"/>
                </a:rPr>
                <a:t>độ</a:t>
              </a:r>
              <a:r>
                <a:rPr lang="en-US" altLang="vi-VN" sz="3700" b="1" dirty="0">
                  <a:solidFill>
                    <a:schemeClr val="bg1"/>
                  </a:solidFill>
                  <a:latin typeface="Times New Roman" panose="02020603050405020304" pitchFamily="18" charset="0"/>
                  <a:cs typeface="Times New Roman" panose="02020603050405020304" pitchFamily="18" charset="0"/>
                </a:rPr>
                <a:t> </a:t>
              </a:r>
              <a:r>
                <a:rPr lang="en-US" altLang="vi-VN" sz="3700" b="1" dirty="0" err="1">
                  <a:solidFill>
                    <a:schemeClr val="bg1"/>
                  </a:solidFill>
                  <a:latin typeface="Times New Roman" panose="02020603050405020304" pitchFamily="18" charset="0"/>
                  <a:cs typeface="Times New Roman" panose="02020603050405020304" pitchFamily="18" charset="0"/>
                </a:rPr>
                <a:t>dài</a:t>
              </a:r>
              <a:r>
                <a:rPr lang="en-US" altLang="vi-VN" sz="3700" b="1" dirty="0">
                  <a:solidFill>
                    <a:schemeClr val="bg1"/>
                  </a:solidFill>
                  <a:latin typeface="Times New Roman" panose="02020603050405020304" pitchFamily="18" charset="0"/>
                  <a:cs typeface="Times New Roman" panose="02020603050405020304" pitchFamily="18" charset="0"/>
                </a:rPr>
                <a:t> </a:t>
              </a:r>
              <a:r>
                <a:rPr lang="en-US" altLang="vi-VN" sz="3700" b="1" dirty="0" err="1">
                  <a:solidFill>
                    <a:schemeClr val="bg1"/>
                  </a:solidFill>
                  <a:latin typeface="Times New Roman" panose="02020603050405020304" pitchFamily="18" charset="0"/>
                  <a:cs typeface="Times New Roman" panose="02020603050405020304" pitchFamily="18" charset="0"/>
                </a:rPr>
                <a:t>của</a:t>
              </a:r>
              <a:r>
                <a:rPr lang="en-US" altLang="vi-VN" sz="3700" b="1" dirty="0">
                  <a:solidFill>
                    <a:schemeClr val="bg1"/>
                  </a:solidFill>
                  <a:latin typeface="Times New Roman" panose="02020603050405020304" pitchFamily="18" charset="0"/>
                  <a:cs typeface="Times New Roman" panose="02020603050405020304" pitchFamily="18" charset="0"/>
                </a:rPr>
                <a:t> </a:t>
              </a:r>
              <a:r>
                <a:rPr lang="en-US" altLang="vi-VN" sz="3700" b="1" dirty="0" err="1">
                  <a:solidFill>
                    <a:schemeClr val="bg1"/>
                  </a:solidFill>
                  <a:latin typeface="Times New Roman" panose="02020603050405020304" pitchFamily="18" charset="0"/>
                  <a:cs typeface="Times New Roman" panose="02020603050405020304" pitchFamily="18" charset="0"/>
                </a:rPr>
                <a:t>một</a:t>
              </a:r>
              <a:r>
                <a:rPr lang="en-US" altLang="vi-VN" sz="3700" b="1" dirty="0">
                  <a:solidFill>
                    <a:schemeClr val="bg1"/>
                  </a:solidFill>
                  <a:latin typeface="Times New Roman" panose="02020603050405020304" pitchFamily="18" charset="0"/>
                  <a:cs typeface="Times New Roman" panose="02020603050405020304" pitchFamily="18" charset="0"/>
                </a:rPr>
                <a:t> </a:t>
              </a:r>
              <a:r>
                <a:rPr lang="en-US" altLang="vi-VN" sz="3700" b="1" dirty="0" err="1">
                  <a:solidFill>
                    <a:schemeClr val="bg1"/>
                  </a:solidFill>
                  <a:latin typeface="Times New Roman" panose="02020603050405020304" pitchFamily="18" charset="0"/>
                  <a:cs typeface="Times New Roman" panose="02020603050405020304" pitchFamily="18" charset="0"/>
                </a:rPr>
                <a:t>vật</a:t>
              </a:r>
              <a:r>
                <a:rPr lang="en-US" altLang="vi-VN" sz="3700" b="1" dirty="0">
                  <a:solidFill>
                    <a:schemeClr val="bg1"/>
                  </a:solidFill>
                  <a:latin typeface="Times New Roman" panose="02020603050405020304" pitchFamily="18" charset="0"/>
                  <a:cs typeface="Times New Roman" panose="02020603050405020304" pitchFamily="18" charset="0"/>
                </a:rPr>
                <a:t>, ta </a:t>
              </a:r>
              <a:r>
                <a:rPr lang="en-US" altLang="vi-VN" sz="3700" b="1" dirty="0" err="1">
                  <a:solidFill>
                    <a:schemeClr val="bg1"/>
                  </a:solidFill>
                  <a:latin typeface="Times New Roman" panose="02020603050405020304" pitchFamily="18" charset="0"/>
                  <a:cs typeface="Times New Roman" panose="02020603050405020304" pitchFamily="18" charset="0"/>
                </a:rPr>
                <a:t>nên</a:t>
              </a:r>
              <a:r>
                <a:rPr lang="en-US" altLang="vi-VN" sz="3700" b="1" dirty="0">
                  <a:solidFill>
                    <a:schemeClr val="bg1"/>
                  </a:solidFill>
                  <a:latin typeface="Times New Roman" panose="02020603050405020304" pitchFamily="18" charset="0"/>
                  <a:cs typeface="Times New Roman" panose="02020603050405020304" pitchFamily="18" charset="0"/>
                </a:rPr>
                <a:t> </a:t>
              </a:r>
              <a:r>
                <a:rPr lang="en-US" altLang="vi-VN" sz="3700" b="1" dirty="0" err="1">
                  <a:solidFill>
                    <a:schemeClr val="bg1"/>
                  </a:solidFill>
                  <a:latin typeface="Times New Roman" panose="02020603050405020304" pitchFamily="18" charset="0"/>
                  <a:cs typeface="Times New Roman" panose="02020603050405020304" pitchFamily="18" charset="0"/>
                </a:rPr>
                <a:t>dùng</a:t>
              </a:r>
              <a:r>
                <a:rPr lang="en-US" altLang="vi-VN" sz="3700" b="1" dirty="0">
                  <a:solidFill>
                    <a:schemeClr val="bg1"/>
                  </a:solidFill>
                  <a:latin typeface="Times New Roman" panose="02020603050405020304" pitchFamily="18" charset="0"/>
                  <a:cs typeface="Times New Roman" panose="02020603050405020304" pitchFamily="18" charset="0"/>
                </a:rPr>
                <a:t>:</a:t>
              </a:r>
              <a:endParaRPr lang="vi-VN" altLang="vi-VN" sz="3700" b="1" dirty="0">
                <a:solidFill>
                  <a:schemeClr val="bg1"/>
                </a:solidFill>
                <a:latin typeface="Times New Roman" panose="02020603050405020304" pitchFamily="18" charset="0"/>
                <a:cs typeface="Times New Roman" panose="02020603050405020304" pitchFamily="18" charset="0"/>
              </a:endParaRPr>
            </a:p>
          </p:txBody>
        </p:sp>
      </p:grpSp>
      <p:grpSp>
        <p:nvGrpSpPr>
          <p:cNvPr id="19" name="Group 18"/>
          <p:cNvGrpSpPr/>
          <p:nvPr/>
        </p:nvGrpSpPr>
        <p:grpSpPr>
          <a:xfrm>
            <a:off x="1885508" y="2977117"/>
            <a:ext cx="3218121" cy="1431852"/>
            <a:chOff x="1414130" y="2232837"/>
            <a:chExt cx="2413591" cy="1073889"/>
          </a:xfrm>
        </p:grpSpPr>
        <p:sp>
          <p:nvSpPr>
            <p:cNvPr id="10" name="Rounded Rectangle 9"/>
            <p:cNvSpPr/>
            <p:nvPr/>
          </p:nvSpPr>
          <p:spPr>
            <a:xfrm>
              <a:off x="1414130" y="2232837"/>
              <a:ext cx="2413591" cy="1073889"/>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14" name="Rectangle 13"/>
            <p:cNvSpPr/>
            <p:nvPr/>
          </p:nvSpPr>
          <p:spPr>
            <a:xfrm>
              <a:off x="1793401" y="2476428"/>
              <a:ext cx="1667765" cy="496290"/>
            </a:xfrm>
            <a:prstGeom prst="rect">
              <a:avLst/>
            </a:prstGeom>
          </p:spPr>
          <p:txBody>
            <a:bodyPr wrap="none">
              <a:spAutoFit/>
            </a:bodyPr>
            <a:lstStyle/>
            <a:p>
              <a:r>
                <a:rPr lang="en-US" altLang="vi-VN" sz="37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37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thước</a:t>
              </a:r>
              <a:r>
                <a:rPr lang="en-US" altLang="vi-VN" sz="37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37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đo</a:t>
              </a:r>
              <a:r>
                <a:rPr lang="en-US" altLang="vi-VN" sz="37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a:t>
              </a:r>
              <a:endParaRPr lang="en-US" sz="3700" b="1" dirty="0">
                <a:solidFill>
                  <a:schemeClr val="bg1"/>
                </a:solidFill>
              </a:endParaRPr>
            </a:p>
          </p:txBody>
        </p:sp>
      </p:grpSp>
      <p:grpSp>
        <p:nvGrpSpPr>
          <p:cNvPr id="20" name="Group 19"/>
          <p:cNvGrpSpPr/>
          <p:nvPr/>
        </p:nvGrpSpPr>
        <p:grpSpPr>
          <a:xfrm>
            <a:off x="1871330" y="4838995"/>
            <a:ext cx="3218121" cy="1431852"/>
            <a:chOff x="1403497" y="3629246"/>
            <a:chExt cx="2413591" cy="1073889"/>
          </a:xfrm>
        </p:grpSpPr>
        <p:sp>
          <p:nvSpPr>
            <p:cNvPr id="11" name="Rounded Rectangle 10"/>
            <p:cNvSpPr/>
            <p:nvPr/>
          </p:nvSpPr>
          <p:spPr>
            <a:xfrm>
              <a:off x="1403497" y="3629246"/>
              <a:ext cx="2413591" cy="1073889"/>
            </a:xfrm>
            <a:prstGeom prst="roundRect">
              <a:avLst/>
            </a:prstGeom>
            <a:solidFill>
              <a:srgbClr val="DAEF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15" name="Rectangle 14"/>
            <p:cNvSpPr/>
            <p:nvPr/>
          </p:nvSpPr>
          <p:spPr>
            <a:xfrm>
              <a:off x="1793400" y="3784528"/>
              <a:ext cx="1374030" cy="496290"/>
            </a:xfrm>
            <a:prstGeom prst="rect">
              <a:avLst/>
            </a:prstGeom>
          </p:spPr>
          <p:txBody>
            <a:bodyPr wrap="none">
              <a:spAutoFit/>
            </a:bodyPr>
            <a:lstStyle/>
            <a:p>
              <a:r>
                <a:rPr lang="en-US" altLang="vi-VN" sz="370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3700" b="1"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sợi</a:t>
              </a:r>
              <a:r>
                <a:rPr lang="en-US" altLang="vi-VN" sz="370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3700" b="1"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dây</a:t>
              </a:r>
              <a:r>
                <a:rPr lang="en-US" altLang="vi-VN" sz="370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3700" b="1" dirty="0">
                <a:solidFill>
                  <a:srgbClr val="C00000"/>
                </a:solidFill>
              </a:endParaRPr>
            </a:p>
          </p:txBody>
        </p:sp>
      </p:grpSp>
      <p:grpSp>
        <p:nvGrpSpPr>
          <p:cNvPr id="21" name="Group 20"/>
          <p:cNvGrpSpPr/>
          <p:nvPr/>
        </p:nvGrpSpPr>
        <p:grpSpPr>
          <a:xfrm>
            <a:off x="6591801" y="2977115"/>
            <a:ext cx="3218121" cy="1431852"/>
            <a:chOff x="4943850" y="2232836"/>
            <a:chExt cx="2413591" cy="1073889"/>
          </a:xfrm>
        </p:grpSpPr>
        <p:sp>
          <p:nvSpPr>
            <p:cNvPr id="12" name="Rounded Rectangle 11"/>
            <p:cNvSpPr/>
            <p:nvPr/>
          </p:nvSpPr>
          <p:spPr>
            <a:xfrm>
              <a:off x="4943850" y="2232836"/>
              <a:ext cx="2413591" cy="1073889"/>
            </a:xfrm>
            <a:prstGeom prst="roundRect">
              <a:avLst/>
            </a:prstGeom>
            <a:solidFill>
              <a:srgbClr val="EB22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16" name="Rectangle 15"/>
            <p:cNvSpPr/>
            <p:nvPr/>
          </p:nvSpPr>
          <p:spPr>
            <a:xfrm>
              <a:off x="5333753" y="2436123"/>
              <a:ext cx="1523494" cy="496290"/>
            </a:xfrm>
            <a:prstGeom prst="rect">
              <a:avLst/>
            </a:prstGeom>
          </p:spPr>
          <p:txBody>
            <a:bodyPr wrap="none">
              <a:spAutoFit/>
            </a:bodyPr>
            <a:lstStyle/>
            <a:p>
              <a:r>
                <a:rPr lang="en-US" altLang="vi-VN" sz="37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gang </a:t>
              </a:r>
              <a:r>
                <a:rPr lang="en-US" altLang="vi-VN" sz="37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tay</a:t>
              </a:r>
              <a:endParaRPr lang="en-US" sz="3700" b="1" dirty="0">
                <a:solidFill>
                  <a:schemeClr val="bg1"/>
                </a:solidFill>
              </a:endParaRPr>
            </a:p>
          </p:txBody>
        </p:sp>
      </p:grpSp>
      <p:grpSp>
        <p:nvGrpSpPr>
          <p:cNvPr id="22" name="Group 21"/>
          <p:cNvGrpSpPr/>
          <p:nvPr/>
        </p:nvGrpSpPr>
        <p:grpSpPr>
          <a:xfrm>
            <a:off x="6591800" y="4838995"/>
            <a:ext cx="3218121" cy="1431852"/>
            <a:chOff x="4943849" y="3629246"/>
            <a:chExt cx="2413591" cy="1073889"/>
          </a:xfrm>
        </p:grpSpPr>
        <p:sp>
          <p:nvSpPr>
            <p:cNvPr id="13" name="Rounded Rectangle 12"/>
            <p:cNvSpPr/>
            <p:nvPr/>
          </p:nvSpPr>
          <p:spPr>
            <a:xfrm>
              <a:off x="4943849" y="3629246"/>
              <a:ext cx="2413591" cy="1073889"/>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18" name="Rectangle 17"/>
            <p:cNvSpPr/>
            <p:nvPr/>
          </p:nvSpPr>
          <p:spPr>
            <a:xfrm>
              <a:off x="5252977" y="3784528"/>
              <a:ext cx="1623281" cy="496290"/>
            </a:xfrm>
            <a:prstGeom prst="rect">
              <a:avLst/>
            </a:prstGeom>
          </p:spPr>
          <p:txBody>
            <a:bodyPr wrap="none">
              <a:spAutoFit/>
            </a:bodyPr>
            <a:lstStyle/>
            <a:p>
              <a:r>
                <a:rPr lang="en-US" altLang="vi-VN" sz="37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37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bàn</a:t>
              </a:r>
              <a:r>
                <a:rPr lang="en-US" altLang="vi-VN" sz="37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37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chân</a:t>
              </a:r>
              <a:endParaRPr lang="en-US" sz="3700" b="1" dirty="0">
                <a:solidFill>
                  <a:schemeClr val="bg1"/>
                </a:solidFill>
              </a:endParaRPr>
            </a:p>
          </p:txBody>
        </p:sp>
      </p:grpSp>
    </p:spTree>
    <p:extLst>
      <p:ext uri="{BB962C8B-B14F-4D97-AF65-F5344CB8AC3E}">
        <p14:creationId xmlns:p14="http://schemas.microsoft.com/office/powerpoint/2010/main" val="180026119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circle(in)">
                                      <p:cBhvr>
                                        <p:cTn id="7" dur="10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circle(in)">
                                      <p:cBhvr>
                                        <p:cTn id="12" dur="10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circle(in)">
                                      <p:cBhvr>
                                        <p:cTn id="17" dur="10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circle(in)">
                                      <p:cBhvr>
                                        <p:cTn id="22" dur="1000"/>
                                        <p:tgtEl>
                                          <p:spTgt spid="22"/>
                                        </p:tgtEl>
                                      </p:cBhvr>
                                    </p:animEffect>
                                  </p:childTnLst>
                                </p:cTn>
                              </p:par>
                            </p:childTnLst>
                          </p:cTn>
                        </p:par>
                      </p:childTnLst>
                    </p:cTn>
                  </p:par>
                  <p:par>
                    <p:cTn id="23" fill="hold">
                      <p:stCondLst>
                        <p:cond delay="indefinite"/>
                      </p:stCondLst>
                      <p:childTnLst>
                        <p:par>
                          <p:cTn id="24" fill="hold">
                            <p:stCondLst>
                              <p:cond delay="0"/>
                            </p:stCondLst>
                            <p:childTnLst>
                              <p:par>
                                <p:cTn id="25" presetID="26" presetClass="emph" presetSubtype="0" fill="hold" nodeType="clickEffect">
                                  <p:stCondLst>
                                    <p:cond delay="0"/>
                                  </p:stCondLst>
                                  <p:childTnLst>
                                    <p:animEffect transition="out" filter="fade">
                                      <p:cBhvr>
                                        <p:cTn id="26" dur="2600" tmFilter="0, 0; .2, .5; .8, .5; 1, 0"/>
                                        <p:tgtEl>
                                          <p:spTgt spid="19"/>
                                        </p:tgtEl>
                                      </p:cBhvr>
                                    </p:animEffect>
                                    <p:animScale>
                                      <p:cBhvr>
                                        <p:cTn id="27" dur="1300" autoRev="1" fill="hold"/>
                                        <p:tgtEl>
                                          <p:spTgt spid="19"/>
                                        </p:tgtEl>
                                      </p:cBhvr>
                                      <p:by x="105000" y="105000"/>
                                    </p:animScale>
                                  </p:childTnLst>
                                </p:cTn>
                              </p:par>
                              <p:par>
                                <p:cTn id="28" presetID="22" presetClass="exit" presetSubtype="4" fill="hold" nodeType="withEffect">
                                  <p:stCondLst>
                                    <p:cond delay="0"/>
                                  </p:stCondLst>
                                  <p:childTnLst>
                                    <p:animEffect transition="out" filter="wipe(down)">
                                      <p:cBhvr>
                                        <p:cTn id="29" dur="500"/>
                                        <p:tgtEl>
                                          <p:spTgt spid="21"/>
                                        </p:tgtEl>
                                      </p:cBhvr>
                                    </p:animEffect>
                                    <p:set>
                                      <p:cBhvr>
                                        <p:cTn id="30" dur="1" fill="hold">
                                          <p:stCondLst>
                                            <p:cond delay="499"/>
                                          </p:stCondLst>
                                        </p:cTn>
                                        <p:tgtEl>
                                          <p:spTgt spid="21"/>
                                        </p:tgtEl>
                                        <p:attrNameLst>
                                          <p:attrName>style.visibility</p:attrName>
                                        </p:attrNameLst>
                                      </p:cBhvr>
                                      <p:to>
                                        <p:strVal val="hidden"/>
                                      </p:to>
                                    </p:set>
                                  </p:childTnLst>
                                </p:cTn>
                              </p:par>
                              <p:par>
                                <p:cTn id="31" presetID="6" presetClass="exit" presetSubtype="32" fill="hold" nodeType="withEffect">
                                  <p:stCondLst>
                                    <p:cond delay="0"/>
                                  </p:stCondLst>
                                  <p:childTnLst>
                                    <p:animEffect transition="out" filter="circle(out)">
                                      <p:cBhvr>
                                        <p:cTn id="32" dur="2000"/>
                                        <p:tgtEl>
                                          <p:spTgt spid="20"/>
                                        </p:tgtEl>
                                      </p:cBhvr>
                                    </p:animEffect>
                                    <p:set>
                                      <p:cBhvr>
                                        <p:cTn id="33" dur="1" fill="hold">
                                          <p:stCondLst>
                                            <p:cond delay="1999"/>
                                          </p:stCondLst>
                                        </p:cTn>
                                        <p:tgtEl>
                                          <p:spTgt spid="20"/>
                                        </p:tgtEl>
                                        <p:attrNameLst>
                                          <p:attrName>style.visibility</p:attrName>
                                        </p:attrNameLst>
                                      </p:cBhvr>
                                      <p:to>
                                        <p:strVal val="hidden"/>
                                      </p:to>
                                    </p:set>
                                  </p:childTnLst>
                                </p:cTn>
                              </p:par>
                              <p:par>
                                <p:cTn id="34" presetID="6" presetClass="exit" presetSubtype="32" fill="hold" nodeType="withEffect">
                                  <p:stCondLst>
                                    <p:cond delay="0"/>
                                  </p:stCondLst>
                                  <p:childTnLst>
                                    <p:animEffect transition="out" filter="circle(out)">
                                      <p:cBhvr>
                                        <p:cTn id="35" dur="2000"/>
                                        <p:tgtEl>
                                          <p:spTgt spid="22"/>
                                        </p:tgtEl>
                                      </p:cBhvr>
                                    </p:animEffect>
                                    <p:set>
                                      <p:cBhvr>
                                        <p:cTn id="36" dur="1" fill="hold">
                                          <p:stCondLst>
                                            <p:cond delay="1999"/>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1871329" y="1480918"/>
            <a:ext cx="7967331" cy="1170133"/>
            <a:chOff x="1403497" y="1110688"/>
            <a:chExt cx="5975498" cy="877600"/>
          </a:xfrm>
        </p:grpSpPr>
        <p:sp>
          <p:nvSpPr>
            <p:cNvPr id="6" name="Rounded Rectangle 5"/>
            <p:cNvSpPr/>
            <p:nvPr/>
          </p:nvSpPr>
          <p:spPr>
            <a:xfrm>
              <a:off x="1403497" y="1244009"/>
              <a:ext cx="5975498" cy="744279"/>
            </a:xfrm>
            <a:prstGeom prst="roundRect">
              <a:avLst/>
            </a:prstGeom>
            <a:solidFill>
              <a:srgbClr val="22B7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buClrTx/>
                <a:buFontTx/>
                <a:buNone/>
                <a:defRPr/>
              </a:pPr>
              <a:endParaRPr lang="vi-VN" altLang="vi-VN" sz="3700" b="1" dirty="0">
                <a:solidFill>
                  <a:schemeClr val="bg1"/>
                </a:solidFill>
                <a:latin typeface="Times New Roman" panose="02020603050405020304" pitchFamily="18" charset="0"/>
                <a:cs typeface="Times New Roman" panose="02020603050405020304" pitchFamily="18" charset="0"/>
              </a:endParaRPr>
            </a:p>
          </p:txBody>
        </p:sp>
        <p:sp>
          <p:nvSpPr>
            <p:cNvPr id="8" name="Rectangle 7"/>
            <p:cNvSpPr/>
            <p:nvPr/>
          </p:nvSpPr>
          <p:spPr>
            <a:xfrm>
              <a:off x="1494939" y="1110688"/>
              <a:ext cx="4376439" cy="709810"/>
            </a:xfrm>
            <a:prstGeom prst="rect">
              <a:avLst/>
            </a:prstGeom>
          </p:spPr>
          <p:txBody>
            <a:bodyPr wrap="none">
              <a:spAutoFit/>
            </a:bodyPr>
            <a:lstStyle/>
            <a:p>
              <a:pPr>
                <a:lnSpc>
                  <a:spcPct val="150000"/>
                </a:lnSpc>
                <a:buClrTx/>
                <a:buFontTx/>
                <a:buNone/>
                <a:defRPr/>
              </a:pPr>
              <a:r>
                <a:rPr lang="en-US" altLang="vi-VN" sz="3700" b="1" dirty="0">
                  <a:solidFill>
                    <a:schemeClr val="bg1"/>
                  </a:solidFill>
                  <a:latin typeface="Times New Roman" panose="02020603050405020304" pitchFamily="18" charset="0"/>
                  <a:cs typeface="Times New Roman" panose="02020603050405020304" pitchFamily="18" charset="0"/>
                </a:rPr>
                <a:t>2. </a:t>
              </a:r>
              <a:r>
                <a:rPr lang="en-US" altLang="vi-VN" sz="3700" b="1" dirty="0" err="1">
                  <a:solidFill>
                    <a:schemeClr val="bg1"/>
                  </a:solidFill>
                  <a:latin typeface="Times New Roman" panose="02020603050405020304" pitchFamily="18" charset="0"/>
                  <a:cs typeface="Times New Roman" panose="02020603050405020304" pitchFamily="18" charset="0"/>
                </a:rPr>
                <a:t>Giới</a:t>
              </a:r>
              <a:r>
                <a:rPr lang="en-US" altLang="vi-VN" sz="3700" b="1" dirty="0">
                  <a:solidFill>
                    <a:schemeClr val="bg1"/>
                  </a:solidFill>
                  <a:latin typeface="Times New Roman" panose="02020603050405020304" pitchFamily="18" charset="0"/>
                  <a:cs typeface="Times New Roman" panose="02020603050405020304" pitchFamily="18" charset="0"/>
                </a:rPr>
                <a:t> </a:t>
              </a:r>
              <a:r>
                <a:rPr lang="en-US" altLang="vi-VN" sz="3700" b="1" dirty="0" err="1">
                  <a:solidFill>
                    <a:schemeClr val="bg1"/>
                  </a:solidFill>
                  <a:latin typeface="Times New Roman" panose="02020603050405020304" pitchFamily="18" charset="0"/>
                  <a:cs typeface="Times New Roman" panose="02020603050405020304" pitchFamily="18" charset="0"/>
                </a:rPr>
                <a:t>hạn</a:t>
              </a:r>
              <a:r>
                <a:rPr lang="en-US" altLang="vi-VN" sz="3700" b="1" dirty="0">
                  <a:solidFill>
                    <a:schemeClr val="bg1"/>
                  </a:solidFill>
                  <a:latin typeface="Times New Roman" panose="02020603050405020304" pitchFamily="18" charset="0"/>
                  <a:cs typeface="Times New Roman" panose="02020603050405020304" pitchFamily="18" charset="0"/>
                </a:rPr>
                <a:t> </a:t>
              </a:r>
              <a:r>
                <a:rPr lang="en-US" altLang="vi-VN" sz="3700" b="1" dirty="0" err="1">
                  <a:solidFill>
                    <a:schemeClr val="bg1"/>
                  </a:solidFill>
                  <a:latin typeface="Times New Roman" panose="02020603050405020304" pitchFamily="18" charset="0"/>
                  <a:cs typeface="Times New Roman" panose="02020603050405020304" pitchFamily="18" charset="0"/>
                </a:rPr>
                <a:t>đo</a:t>
              </a:r>
              <a:r>
                <a:rPr lang="en-US" altLang="vi-VN" sz="3700" b="1" dirty="0">
                  <a:solidFill>
                    <a:schemeClr val="bg1"/>
                  </a:solidFill>
                  <a:latin typeface="Times New Roman" panose="02020603050405020304" pitchFamily="18" charset="0"/>
                  <a:cs typeface="Times New Roman" panose="02020603050405020304" pitchFamily="18" charset="0"/>
                </a:rPr>
                <a:t> </a:t>
              </a:r>
              <a:r>
                <a:rPr lang="en-US" altLang="vi-VN" sz="3700" b="1" dirty="0" err="1">
                  <a:solidFill>
                    <a:schemeClr val="bg1"/>
                  </a:solidFill>
                  <a:latin typeface="Times New Roman" panose="02020603050405020304" pitchFamily="18" charset="0"/>
                  <a:cs typeface="Times New Roman" panose="02020603050405020304" pitchFamily="18" charset="0"/>
                </a:rPr>
                <a:t>của</a:t>
              </a:r>
              <a:r>
                <a:rPr lang="en-US" altLang="vi-VN" sz="3700" b="1" dirty="0">
                  <a:solidFill>
                    <a:schemeClr val="bg1"/>
                  </a:solidFill>
                  <a:latin typeface="Times New Roman" panose="02020603050405020304" pitchFamily="18" charset="0"/>
                  <a:cs typeface="Times New Roman" panose="02020603050405020304" pitchFamily="18" charset="0"/>
                </a:rPr>
                <a:t> </a:t>
              </a:r>
              <a:r>
                <a:rPr lang="en-US" altLang="vi-VN" sz="3700" b="1" dirty="0" err="1">
                  <a:solidFill>
                    <a:schemeClr val="bg1"/>
                  </a:solidFill>
                  <a:latin typeface="Times New Roman" panose="02020603050405020304" pitchFamily="18" charset="0"/>
                  <a:cs typeface="Times New Roman" panose="02020603050405020304" pitchFamily="18" charset="0"/>
                </a:rPr>
                <a:t>thước</a:t>
              </a:r>
              <a:r>
                <a:rPr lang="en-US" altLang="vi-VN" sz="3700" b="1" dirty="0">
                  <a:solidFill>
                    <a:schemeClr val="bg1"/>
                  </a:solidFill>
                  <a:latin typeface="Times New Roman" panose="02020603050405020304" pitchFamily="18" charset="0"/>
                  <a:cs typeface="Times New Roman" panose="02020603050405020304" pitchFamily="18" charset="0"/>
                </a:rPr>
                <a:t> </a:t>
              </a:r>
              <a:r>
                <a:rPr lang="en-US" altLang="vi-VN" sz="3700" b="1" dirty="0" err="1">
                  <a:solidFill>
                    <a:schemeClr val="bg1"/>
                  </a:solidFill>
                  <a:latin typeface="Times New Roman" panose="02020603050405020304" pitchFamily="18" charset="0"/>
                  <a:cs typeface="Times New Roman" panose="02020603050405020304" pitchFamily="18" charset="0"/>
                </a:rPr>
                <a:t>là</a:t>
              </a:r>
              <a:r>
                <a:rPr lang="en-US" altLang="vi-VN" sz="3700" b="1" dirty="0">
                  <a:solidFill>
                    <a:schemeClr val="bg1"/>
                  </a:solidFill>
                  <a:latin typeface="Times New Roman" panose="02020603050405020304" pitchFamily="18" charset="0"/>
                  <a:cs typeface="Times New Roman" panose="02020603050405020304" pitchFamily="18" charset="0"/>
                </a:rPr>
                <a:t>:</a:t>
              </a:r>
              <a:endParaRPr lang="vi-VN" altLang="vi-VN" sz="3700" b="1" dirty="0">
                <a:solidFill>
                  <a:schemeClr val="bg1"/>
                </a:solidFill>
                <a:latin typeface="Times New Roman" panose="02020603050405020304" pitchFamily="18" charset="0"/>
                <a:cs typeface="Times New Roman" panose="02020603050405020304" pitchFamily="18" charset="0"/>
              </a:endParaRPr>
            </a:p>
          </p:txBody>
        </p:sp>
      </p:grpSp>
      <p:grpSp>
        <p:nvGrpSpPr>
          <p:cNvPr id="19" name="Group 18"/>
          <p:cNvGrpSpPr/>
          <p:nvPr/>
        </p:nvGrpSpPr>
        <p:grpSpPr>
          <a:xfrm>
            <a:off x="740939" y="2914218"/>
            <a:ext cx="10006083" cy="849965"/>
            <a:chOff x="1434719" y="2143571"/>
            <a:chExt cx="2472500" cy="579356"/>
          </a:xfrm>
        </p:grpSpPr>
        <p:sp>
          <p:nvSpPr>
            <p:cNvPr id="10" name="Rounded Rectangle 9"/>
            <p:cNvSpPr/>
            <p:nvPr/>
          </p:nvSpPr>
          <p:spPr>
            <a:xfrm>
              <a:off x="1434719" y="2143571"/>
              <a:ext cx="2413591" cy="579356"/>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14" name="Rectangle 13"/>
            <p:cNvSpPr/>
            <p:nvPr/>
          </p:nvSpPr>
          <p:spPr>
            <a:xfrm>
              <a:off x="1504546" y="2143571"/>
              <a:ext cx="2402673" cy="451044"/>
            </a:xfrm>
            <a:prstGeom prst="rect">
              <a:avLst/>
            </a:prstGeom>
          </p:spPr>
          <p:txBody>
            <a:bodyPr wrap="square">
              <a:spAutoFit/>
            </a:bodyPr>
            <a:lstStyle/>
            <a:p>
              <a:r>
                <a:rPr lang="fr-FR" altLang="vi-VN" sz="3700" b="1" dirty="0" err="1">
                  <a:solidFill>
                    <a:schemeClr val="bg1"/>
                  </a:solidFill>
                  <a:latin typeface="Times New Roman" panose="02020603050405020304" pitchFamily="18" charset="0"/>
                  <a:cs typeface="Times New Roman" panose="02020603050405020304" pitchFamily="18" charset="0"/>
                </a:rPr>
                <a:t>độ</a:t>
              </a:r>
              <a:r>
                <a:rPr lang="fr-FR" altLang="vi-VN" sz="3700" b="1" dirty="0">
                  <a:solidFill>
                    <a:schemeClr val="bg1"/>
                  </a:solidFill>
                  <a:latin typeface="Times New Roman" panose="02020603050405020304" pitchFamily="18" charset="0"/>
                  <a:cs typeface="Times New Roman" panose="02020603050405020304" pitchFamily="18" charset="0"/>
                </a:rPr>
                <a:t> </a:t>
              </a:r>
              <a:r>
                <a:rPr lang="fr-FR" altLang="vi-VN" sz="3700" b="1" dirty="0" err="1">
                  <a:solidFill>
                    <a:schemeClr val="bg1"/>
                  </a:solidFill>
                  <a:latin typeface="Times New Roman" panose="02020603050405020304" pitchFamily="18" charset="0"/>
                  <a:cs typeface="Times New Roman" panose="02020603050405020304" pitchFamily="18" charset="0"/>
                </a:rPr>
                <a:t>dài</a:t>
              </a:r>
              <a:r>
                <a:rPr lang="fr-FR" altLang="vi-VN" sz="3700" b="1" dirty="0">
                  <a:solidFill>
                    <a:schemeClr val="bg1"/>
                  </a:solidFill>
                  <a:latin typeface="Times New Roman" panose="02020603050405020304" pitchFamily="18" charset="0"/>
                  <a:cs typeface="Times New Roman" panose="02020603050405020304" pitchFamily="18" charset="0"/>
                </a:rPr>
                <a:t> </a:t>
              </a:r>
              <a:r>
                <a:rPr lang="fr-FR" altLang="vi-VN" sz="3700" b="1" dirty="0" err="1">
                  <a:solidFill>
                    <a:schemeClr val="bg1"/>
                  </a:solidFill>
                  <a:latin typeface="Times New Roman" panose="02020603050405020304" pitchFamily="18" charset="0"/>
                  <a:cs typeface="Times New Roman" panose="02020603050405020304" pitchFamily="18" charset="0"/>
                </a:rPr>
                <a:t>giữa</a:t>
              </a:r>
              <a:r>
                <a:rPr lang="fr-FR" altLang="vi-VN" sz="3700" b="1" dirty="0">
                  <a:solidFill>
                    <a:schemeClr val="bg1"/>
                  </a:solidFill>
                  <a:latin typeface="Times New Roman" panose="02020603050405020304" pitchFamily="18" charset="0"/>
                  <a:cs typeface="Times New Roman" panose="02020603050405020304" pitchFamily="18" charset="0"/>
                </a:rPr>
                <a:t> </a:t>
              </a:r>
              <a:r>
                <a:rPr lang="fr-FR" altLang="vi-VN" sz="3700" b="1" dirty="0" err="1">
                  <a:solidFill>
                    <a:schemeClr val="bg1"/>
                  </a:solidFill>
                  <a:latin typeface="Times New Roman" panose="02020603050405020304" pitchFamily="18" charset="0"/>
                  <a:cs typeface="Times New Roman" panose="02020603050405020304" pitchFamily="18" charset="0"/>
                </a:rPr>
                <a:t>hai</a:t>
              </a:r>
              <a:r>
                <a:rPr lang="fr-FR" altLang="vi-VN" sz="3700" b="1" dirty="0">
                  <a:solidFill>
                    <a:schemeClr val="bg1"/>
                  </a:solidFill>
                  <a:latin typeface="Times New Roman" panose="02020603050405020304" pitchFamily="18" charset="0"/>
                  <a:cs typeface="Times New Roman" panose="02020603050405020304" pitchFamily="18" charset="0"/>
                </a:rPr>
                <a:t> </a:t>
              </a:r>
              <a:r>
                <a:rPr lang="fr-FR" altLang="vi-VN" sz="3700" b="1" dirty="0" err="1">
                  <a:solidFill>
                    <a:schemeClr val="bg1"/>
                  </a:solidFill>
                  <a:latin typeface="Times New Roman" panose="02020603050405020304" pitchFamily="18" charset="0"/>
                  <a:cs typeface="Times New Roman" panose="02020603050405020304" pitchFamily="18" charset="0"/>
                </a:rPr>
                <a:t>vạch</a:t>
              </a:r>
              <a:r>
                <a:rPr lang="fr-FR" altLang="vi-VN" sz="3700" b="1" dirty="0">
                  <a:solidFill>
                    <a:schemeClr val="bg1"/>
                  </a:solidFill>
                  <a:latin typeface="Times New Roman" panose="02020603050405020304" pitchFamily="18" charset="0"/>
                  <a:cs typeface="Times New Roman" panose="02020603050405020304" pitchFamily="18" charset="0"/>
                </a:rPr>
                <a:t> chia </a:t>
              </a:r>
              <a:r>
                <a:rPr lang="fr-FR" altLang="vi-VN" sz="3700" b="1" dirty="0" err="1">
                  <a:solidFill>
                    <a:schemeClr val="bg1"/>
                  </a:solidFill>
                  <a:latin typeface="Times New Roman" panose="02020603050405020304" pitchFamily="18" charset="0"/>
                  <a:cs typeface="Times New Roman" panose="02020603050405020304" pitchFamily="18" charset="0"/>
                </a:rPr>
                <a:t>liên</a:t>
              </a:r>
              <a:r>
                <a:rPr lang="fr-FR" altLang="vi-VN" sz="3700" b="1" dirty="0">
                  <a:solidFill>
                    <a:schemeClr val="bg1"/>
                  </a:solidFill>
                  <a:latin typeface="Times New Roman" panose="02020603050405020304" pitchFamily="18" charset="0"/>
                  <a:cs typeface="Times New Roman" panose="02020603050405020304" pitchFamily="18" charset="0"/>
                </a:rPr>
                <a:t> </a:t>
              </a:r>
              <a:r>
                <a:rPr lang="fr-FR" altLang="vi-VN" sz="3700" b="1" dirty="0" err="1">
                  <a:solidFill>
                    <a:schemeClr val="bg1"/>
                  </a:solidFill>
                  <a:latin typeface="Times New Roman" panose="02020603050405020304" pitchFamily="18" charset="0"/>
                  <a:cs typeface="Times New Roman" panose="02020603050405020304" pitchFamily="18" charset="0"/>
                </a:rPr>
                <a:t>tiếp</a:t>
              </a:r>
              <a:r>
                <a:rPr lang="fr-FR" altLang="vi-VN" sz="3700" b="1" dirty="0">
                  <a:solidFill>
                    <a:schemeClr val="bg1"/>
                  </a:solidFill>
                  <a:latin typeface="Times New Roman" panose="02020603050405020304" pitchFamily="18" charset="0"/>
                  <a:cs typeface="Times New Roman" panose="02020603050405020304" pitchFamily="18" charset="0"/>
                </a:rPr>
                <a:t> </a:t>
              </a:r>
              <a:r>
                <a:rPr lang="fr-FR" altLang="vi-VN" sz="3700" b="1" dirty="0" err="1">
                  <a:solidFill>
                    <a:schemeClr val="bg1"/>
                  </a:solidFill>
                  <a:latin typeface="Times New Roman" panose="02020603050405020304" pitchFamily="18" charset="0"/>
                  <a:cs typeface="Times New Roman" panose="02020603050405020304" pitchFamily="18" charset="0"/>
                </a:rPr>
                <a:t>trên</a:t>
              </a:r>
              <a:r>
                <a:rPr lang="fr-FR" altLang="vi-VN" sz="3700" b="1" dirty="0">
                  <a:solidFill>
                    <a:schemeClr val="bg1"/>
                  </a:solidFill>
                  <a:latin typeface="Times New Roman" panose="02020603050405020304" pitchFamily="18" charset="0"/>
                  <a:cs typeface="Times New Roman" panose="02020603050405020304" pitchFamily="18" charset="0"/>
                </a:rPr>
                <a:t> </a:t>
              </a:r>
              <a:r>
                <a:rPr lang="fr-FR" altLang="vi-VN" sz="3700" b="1" dirty="0" err="1">
                  <a:solidFill>
                    <a:schemeClr val="bg1"/>
                  </a:solidFill>
                  <a:latin typeface="Times New Roman" panose="02020603050405020304" pitchFamily="18" charset="0"/>
                  <a:cs typeface="Times New Roman" panose="02020603050405020304" pitchFamily="18" charset="0"/>
                </a:rPr>
                <a:t>thước</a:t>
              </a:r>
              <a:r>
                <a:rPr lang="fr-FR" altLang="vi-VN" sz="3700" b="1" dirty="0">
                  <a:solidFill>
                    <a:schemeClr val="bg1"/>
                  </a:solidFill>
                  <a:latin typeface="Times New Roman" panose="02020603050405020304" pitchFamily="18" charset="0"/>
                  <a:cs typeface="Times New Roman" panose="02020603050405020304" pitchFamily="18" charset="0"/>
                </a:rPr>
                <a:t>. </a:t>
              </a:r>
              <a:endParaRPr lang="en-US" sz="3700" b="1" dirty="0">
                <a:solidFill>
                  <a:schemeClr val="bg1"/>
                </a:solidFill>
              </a:endParaRPr>
            </a:p>
          </p:txBody>
        </p:sp>
      </p:grpSp>
      <p:grpSp>
        <p:nvGrpSpPr>
          <p:cNvPr id="20" name="Group 19"/>
          <p:cNvGrpSpPr/>
          <p:nvPr/>
        </p:nvGrpSpPr>
        <p:grpSpPr>
          <a:xfrm>
            <a:off x="771040" y="3793666"/>
            <a:ext cx="9767680" cy="726465"/>
            <a:chOff x="1403497" y="3588356"/>
            <a:chExt cx="2413591" cy="1114779"/>
          </a:xfrm>
        </p:grpSpPr>
        <p:sp>
          <p:nvSpPr>
            <p:cNvPr id="11" name="Rounded Rectangle 10"/>
            <p:cNvSpPr/>
            <p:nvPr/>
          </p:nvSpPr>
          <p:spPr>
            <a:xfrm>
              <a:off x="1403497" y="3629246"/>
              <a:ext cx="2413591" cy="1073889"/>
            </a:xfrm>
            <a:prstGeom prst="roundRect">
              <a:avLst/>
            </a:prstGeom>
            <a:solidFill>
              <a:srgbClr val="DAEF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15" name="Rectangle 14"/>
            <p:cNvSpPr/>
            <p:nvPr/>
          </p:nvSpPr>
          <p:spPr>
            <a:xfrm>
              <a:off x="1806345" y="3588356"/>
              <a:ext cx="1837564" cy="1015426"/>
            </a:xfrm>
            <a:prstGeom prst="rect">
              <a:avLst/>
            </a:prstGeom>
          </p:spPr>
          <p:txBody>
            <a:bodyPr wrap="square">
              <a:spAutoFit/>
            </a:bodyPr>
            <a:lstStyle/>
            <a:p>
              <a:r>
                <a:rPr lang="en-US" altLang="vi-VN" sz="3700" b="1"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độ</a:t>
              </a:r>
              <a:r>
                <a:rPr lang="en-US" altLang="vi-VN" sz="370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3700" b="1"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dài</a:t>
              </a:r>
              <a:r>
                <a:rPr lang="en-US" altLang="vi-VN" sz="370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3700" b="1"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nhỏ</a:t>
              </a:r>
              <a:r>
                <a:rPr lang="en-US" altLang="vi-VN" sz="370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3700" b="1"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nhất</a:t>
              </a:r>
              <a:r>
                <a:rPr lang="en-US" altLang="vi-VN" sz="370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3700" b="1"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ghi</a:t>
              </a:r>
              <a:r>
                <a:rPr lang="en-US" altLang="vi-VN" sz="370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3700" b="1"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trên</a:t>
              </a:r>
              <a:r>
                <a:rPr lang="en-US" altLang="vi-VN" sz="370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3700" b="1"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thước</a:t>
              </a:r>
              <a:r>
                <a:rPr lang="en-US" altLang="vi-VN" sz="370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3700" b="1" dirty="0">
                <a:solidFill>
                  <a:srgbClr val="C00000"/>
                </a:solidFill>
              </a:endParaRPr>
            </a:p>
          </p:txBody>
        </p:sp>
      </p:grpSp>
      <p:grpSp>
        <p:nvGrpSpPr>
          <p:cNvPr id="21" name="Group 20"/>
          <p:cNvGrpSpPr/>
          <p:nvPr/>
        </p:nvGrpSpPr>
        <p:grpSpPr>
          <a:xfrm>
            <a:off x="771040" y="4545543"/>
            <a:ext cx="9767680" cy="805389"/>
            <a:chOff x="4976379" y="2007236"/>
            <a:chExt cx="4762027" cy="832043"/>
          </a:xfrm>
        </p:grpSpPr>
        <p:sp>
          <p:nvSpPr>
            <p:cNvPr id="12" name="Rounded Rectangle 11"/>
            <p:cNvSpPr/>
            <p:nvPr/>
          </p:nvSpPr>
          <p:spPr>
            <a:xfrm>
              <a:off x="4976379" y="2082947"/>
              <a:ext cx="4762027" cy="756332"/>
            </a:xfrm>
            <a:prstGeom prst="roundRect">
              <a:avLst/>
            </a:prstGeom>
            <a:solidFill>
              <a:srgbClr val="EB22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16" name="Rectangle 15"/>
            <p:cNvSpPr/>
            <p:nvPr/>
          </p:nvSpPr>
          <p:spPr>
            <a:xfrm>
              <a:off x="5771201" y="2007236"/>
              <a:ext cx="3774312" cy="683619"/>
            </a:xfrm>
            <a:prstGeom prst="rect">
              <a:avLst/>
            </a:prstGeom>
          </p:spPr>
          <p:txBody>
            <a:bodyPr wrap="square">
              <a:spAutoFit/>
            </a:bodyPr>
            <a:lstStyle/>
            <a:p>
              <a:r>
                <a:rPr lang="en-US" altLang="vi-VN" sz="37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37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độ</a:t>
              </a:r>
              <a:r>
                <a:rPr lang="en-US" altLang="vi-VN" sz="37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37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dài</a:t>
              </a:r>
              <a:r>
                <a:rPr lang="en-US" altLang="vi-VN" sz="37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37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lớn</a:t>
              </a:r>
              <a:r>
                <a:rPr lang="en-US" altLang="vi-VN" sz="37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37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nhất</a:t>
              </a:r>
              <a:r>
                <a:rPr lang="en-US" altLang="vi-VN" sz="37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37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ghi</a:t>
              </a:r>
              <a:r>
                <a:rPr lang="en-US" altLang="vi-VN" sz="37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37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trên</a:t>
              </a:r>
              <a:r>
                <a:rPr lang="en-US" altLang="vi-VN" sz="37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37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thước</a:t>
              </a:r>
              <a:endParaRPr lang="en-US" sz="3700" b="1" dirty="0">
                <a:solidFill>
                  <a:schemeClr val="bg1"/>
                </a:solidFill>
              </a:endParaRPr>
            </a:p>
          </p:txBody>
        </p:sp>
      </p:grpSp>
      <p:grpSp>
        <p:nvGrpSpPr>
          <p:cNvPr id="22" name="Group 21"/>
          <p:cNvGrpSpPr/>
          <p:nvPr/>
        </p:nvGrpSpPr>
        <p:grpSpPr>
          <a:xfrm>
            <a:off x="809195" y="5438249"/>
            <a:ext cx="9743285" cy="962553"/>
            <a:chOff x="4943849" y="3616392"/>
            <a:chExt cx="2413591" cy="1086743"/>
          </a:xfrm>
        </p:grpSpPr>
        <p:sp>
          <p:nvSpPr>
            <p:cNvPr id="13" name="Rounded Rectangle 12"/>
            <p:cNvSpPr/>
            <p:nvPr/>
          </p:nvSpPr>
          <p:spPr>
            <a:xfrm>
              <a:off x="4943849" y="3629246"/>
              <a:ext cx="2413591" cy="1073889"/>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18" name="Rectangle 17"/>
            <p:cNvSpPr/>
            <p:nvPr/>
          </p:nvSpPr>
          <p:spPr>
            <a:xfrm>
              <a:off x="5101129" y="3616392"/>
              <a:ext cx="2205536" cy="747096"/>
            </a:xfrm>
            <a:prstGeom prst="rect">
              <a:avLst/>
            </a:prstGeom>
          </p:spPr>
          <p:txBody>
            <a:bodyPr wrap="none">
              <a:spAutoFit/>
            </a:bodyPr>
            <a:lstStyle/>
            <a:p>
              <a:r>
                <a:rPr lang="en-US" altLang="vi-VN" sz="37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37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độ</a:t>
              </a:r>
              <a:r>
                <a:rPr lang="en-US" altLang="vi-VN" sz="37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37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dài</a:t>
              </a:r>
              <a:r>
                <a:rPr lang="en-US" altLang="vi-VN" sz="37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37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giữa</a:t>
              </a:r>
              <a:r>
                <a:rPr lang="en-US" altLang="vi-VN" sz="37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37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hai</a:t>
              </a:r>
              <a:r>
                <a:rPr lang="en-US" altLang="vi-VN" sz="37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37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vạch</a:t>
              </a:r>
              <a:r>
                <a:rPr lang="en-US" altLang="vi-VN" sz="37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chia </a:t>
              </a:r>
              <a:r>
                <a:rPr lang="en-US" altLang="vi-VN" sz="37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bất</a:t>
              </a:r>
              <a:r>
                <a:rPr lang="en-US" altLang="vi-VN" sz="37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37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kì</a:t>
              </a:r>
              <a:r>
                <a:rPr lang="en-US" altLang="vi-VN" sz="37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37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trên</a:t>
              </a:r>
              <a:r>
                <a:rPr lang="en-US" altLang="vi-VN" sz="37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37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thước</a:t>
              </a:r>
              <a:endParaRPr lang="en-US" sz="3700" b="1" dirty="0">
                <a:solidFill>
                  <a:schemeClr val="bg1"/>
                </a:solidFill>
              </a:endParaRPr>
            </a:p>
          </p:txBody>
        </p:sp>
      </p:grpSp>
      <p:sp>
        <p:nvSpPr>
          <p:cNvPr id="23" name="TextBox 22"/>
          <p:cNvSpPr txBox="1"/>
          <p:nvPr/>
        </p:nvSpPr>
        <p:spPr>
          <a:xfrm>
            <a:off x="4473534" y="378995"/>
            <a:ext cx="3464044" cy="697627"/>
          </a:xfrm>
          <a:prstGeom prst="rect">
            <a:avLst/>
          </a:prstGeom>
          <a:noFill/>
        </p:spPr>
        <p:txBody>
          <a:bodyPr wrap="square" lIns="121917" tIns="60958" rIns="121917" bIns="60958" rtlCol="0">
            <a:spAutoFit/>
          </a:bodyPr>
          <a:lstStyle/>
          <a:p>
            <a:pPr algn="ctr"/>
            <a:r>
              <a:rPr lang="en-US" sz="3700" b="1" dirty="0">
                <a:solidFill>
                  <a:srgbClr val="00518E"/>
                </a:solidFill>
                <a:latin typeface="Times New Roman" panose="02020603050405020304" pitchFamily="18" charset="0"/>
                <a:cs typeface="Times New Roman" panose="02020603050405020304" pitchFamily="18" charset="0"/>
              </a:rPr>
              <a:t>LUYỆN TẬP</a:t>
            </a:r>
          </a:p>
        </p:txBody>
      </p:sp>
    </p:spTree>
    <p:extLst>
      <p:ext uri="{BB962C8B-B14F-4D97-AF65-F5344CB8AC3E}">
        <p14:creationId xmlns:p14="http://schemas.microsoft.com/office/powerpoint/2010/main" val="152627715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circle(in)">
                                      <p:cBhvr>
                                        <p:cTn id="7" dur="10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circle(in)">
                                      <p:cBhvr>
                                        <p:cTn id="12" dur="10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circle(in)">
                                      <p:cBhvr>
                                        <p:cTn id="22" dur="1000"/>
                                        <p:tgtEl>
                                          <p:spTgt spid="22"/>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mph" presetSubtype="0" fill="hold" nodeType="clickEffect">
                                  <p:stCondLst>
                                    <p:cond delay="0"/>
                                  </p:stCondLst>
                                  <p:childTnLst>
                                    <p:animScale>
                                      <p:cBhvr>
                                        <p:cTn id="26" dur="2000" fill="hold"/>
                                        <p:tgtEl>
                                          <p:spTgt spid="21"/>
                                        </p:tgtEl>
                                      </p:cBhvr>
                                      <p:by x="150000" y="150000"/>
                                    </p:animScale>
                                  </p:childTnLst>
                                </p:cTn>
                              </p:par>
                              <p:par>
                                <p:cTn id="27" presetID="16" presetClass="exit" presetSubtype="21" fill="hold" nodeType="withEffect">
                                  <p:stCondLst>
                                    <p:cond delay="0"/>
                                  </p:stCondLst>
                                  <p:childTnLst>
                                    <p:animEffect transition="out" filter="barn(inVertical)">
                                      <p:cBhvr>
                                        <p:cTn id="28" dur="500"/>
                                        <p:tgtEl>
                                          <p:spTgt spid="19"/>
                                        </p:tgtEl>
                                      </p:cBhvr>
                                    </p:animEffect>
                                    <p:set>
                                      <p:cBhvr>
                                        <p:cTn id="29" dur="1" fill="hold">
                                          <p:stCondLst>
                                            <p:cond delay="499"/>
                                          </p:stCondLst>
                                        </p:cTn>
                                        <p:tgtEl>
                                          <p:spTgt spid="19"/>
                                        </p:tgtEl>
                                        <p:attrNameLst>
                                          <p:attrName>style.visibility</p:attrName>
                                        </p:attrNameLst>
                                      </p:cBhvr>
                                      <p:to>
                                        <p:strVal val="hidden"/>
                                      </p:to>
                                    </p:set>
                                  </p:childTnLst>
                                </p:cTn>
                              </p:par>
                              <p:par>
                                <p:cTn id="30" presetID="6" presetClass="exit" presetSubtype="32" fill="hold" nodeType="withEffect">
                                  <p:stCondLst>
                                    <p:cond delay="0"/>
                                  </p:stCondLst>
                                  <p:childTnLst>
                                    <p:animEffect transition="out" filter="circle(out)">
                                      <p:cBhvr>
                                        <p:cTn id="31" dur="500"/>
                                        <p:tgtEl>
                                          <p:spTgt spid="20"/>
                                        </p:tgtEl>
                                      </p:cBhvr>
                                    </p:animEffect>
                                    <p:set>
                                      <p:cBhvr>
                                        <p:cTn id="32" dur="1" fill="hold">
                                          <p:stCondLst>
                                            <p:cond delay="499"/>
                                          </p:stCondLst>
                                        </p:cTn>
                                        <p:tgtEl>
                                          <p:spTgt spid="20"/>
                                        </p:tgtEl>
                                        <p:attrNameLst>
                                          <p:attrName>style.visibility</p:attrName>
                                        </p:attrNameLst>
                                      </p:cBhvr>
                                      <p:to>
                                        <p:strVal val="hidden"/>
                                      </p:to>
                                    </p:set>
                                  </p:childTnLst>
                                </p:cTn>
                              </p:par>
                              <p:par>
                                <p:cTn id="33" presetID="6" presetClass="exit" presetSubtype="32" fill="hold" nodeType="withEffect">
                                  <p:stCondLst>
                                    <p:cond delay="0"/>
                                  </p:stCondLst>
                                  <p:childTnLst>
                                    <p:animEffect transition="out" filter="circle(out)">
                                      <p:cBhvr>
                                        <p:cTn id="34" dur="500"/>
                                        <p:tgtEl>
                                          <p:spTgt spid="22"/>
                                        </p:tgtEl>
                                      </p:cBhvr>
                                    </p:animEffect>
                                    <p:set>
                                      <p:cBhvr>
                                        <p:cTn id="35" dur="1" fill="hold">
                                          <p:stCondLst>
                                            <p:cond delay="499"/>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2342E02C-C019-4822-A0E8-FC691B9A5ACE}"/>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506B37B1-B4A9-4BB5-B712-4450FA3EEED4}"/>
              </a:ext>
            </a:extLst>
          </p:cNvPr>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61714324"/>
      </p:ext>
    </p:extLst>
  </p:cSld>
  <p:clrMapOvr>
    <a:masterClrMapping/>
  </p:clrMapOvr>
  <p:transition spd="slow">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68061" y="251065"/>
            <a:ext cx="11417540" cy="6771084"/>
            <a:chOff x="276045" y="923452"/>
            <a:chExt cx="8563155" cy="5078313"/>
          </a:xfrm>
        </p:grpSpPr>
        <p:sp>
          <p:nvSpPr>
            <p:cNvPr id="3" name="Rectangle 2">
              <a:extLst>
                <a:ext uri="{FF2B5EF4-FFF2-40B4-BE49-F238E27FC236}">
                  <a16:creationId xmlns:a16="http://schemas.microsoft.com/office/drawing/2014/main" id="{FCD0061C-176C-4EFB-A4F7-379DE55B5C7E}"/>
                </a:ext>
              </a:extLst>
            </p:cNvPr>
            <p:cNvSpPr>
              <a:spLocks noChangeArrowheads="1"/>
            </p:cNvSpPr>
            <p:nvPr/>
          </p:nvSpPr>
          <p:spPr bwMode="auto">
            <a:xfrm>
              <a:off x="276045" y="923452"/>
              <a:ext cx="8563155" cy="5078313"/>
            </a:xfrm>
            <a:prstGeom prst="rect">
              <a:avLst/>
            </a:prstGeom>
            <a:noFill/>
            <a:ln>
              <a:noFill/>
            </a:ln>
            <a:effectLst>
              <a:prstShdw prst="shdw17" dist="17961" dir="2700000">
                <a:srgbClr val="BBE0E3">
                  <a:gamma/>
                  <a:shade val="60000"/>
                  <a:invGamma/>
                </a:srgb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nchor="ctr">
              <a:spAutoFit/>
            </a:bodyPr>
            <a:lstStyle>
              <a:lvl1pPr>
                <a:tabLst>
                  <a:tab pos="563563" algn="l"/>
                </a:tabLst>
                <a:defRPr>
                  <a:solidFill>
                    <a:schemeClr val="tx1"/>
                  </a:solidFill>
                  <a:latin typeface="Arial" panose="020B0604020202020204" pitchFamily="34" charset="0"/>
                  <a:cs typeface="Arial" panose="020B0604020202020204" pitchFamily="34" charset="0"/>
                </a:defRPr>
              </a:lvl1pPr>
              <a:lvl2pPr>
                <a:tabLst>
                  <a:tab pos="563563" algn="l"/>
                </a:tabLst>
                <a:defRPr>
                  <a:solidFill>
                    <a:schemeClr val="tx1"/>
                  </a:solidFill>
                  <a:latin typeface="Arial" panose="020B0604020202020204" pitchFamily="34" charset="0"/>
                  <a:cs typeface="Arial" panose="020B0604020202020204" pitchFamily="34" charset="0"/>
                </a:defRPr>
              </a:lvl2pPr>
              <a:lvl3pPr>
                <a:tabLst>
                  <a:tab pos="563563" algn="l"/>
                </a:tabLst>
                <a:defRPr>
                  <a:solidFill>
                    <a:schemeClr val="tx1"/>
                  </a:solidFill>
                  <a:latin typeface="Arial" panose="020B0604020202020204" pitchFamily="34" charset="0"/>
                  <a:cs typeface="Arial" panose="020B0604020202020204" pitchFamily="34" charset="0"/>
                </a:defRPr>
              </a:lvl3pPr>
              <a:lvl4pPr>
                <a:tabLst>
                  <a:tab pos="563563" algn="l"/>
                </a:tabLst>
                <a:defRPr>
                  <a:solidFill>
                    <a:schemeClr val="tx1"/>
                  </a:solidFill>
                  <a:latin typeface="Arial" panose="020B0604020202020204" pitchFamily="34" charset="0"/>
                  <a:cs typeface="Arial" panose="020B0604020202020204" pitchFamily="34" charset="0"/>
                </a:defRPr>
              </a:lvl4pPr>
              <a:lvl5pPr>
                <a:tabLst>
                  <a:tab pos="563563" algn="l"/>
                </a:tabLst>
                <a:defRPr>
                  <a:solidFill>
                    <a:schemeClr val="tx1"/>
                  </a:solidFill>
                  <a:latin typeface="Arial" panose="020B0604020202020204" pitchFamily="34" charset="0"/>
                  <a:cs typeface="Arial" panose="020B0604020202020204" pitchFamily="34" charset="0"/>
                </a:defRPr>
              </a:lvl5pPr>
              <a:lvl6pPr marL="3173413" indent="-887413" eaLnBrk="0" fontAlgn="base" hangingPunct="0">
                <a:spcBef>
                  <a:spcPct val="0"/>
                </a:spcBef>
                <a:spcAft>
                  <a:spcPct val="0"/>
                </a:spcAft>
                <a:tabLst>
                  <a:tab pos="563563" algn="l"/>
                </a:tabLst>
                <a:defRPr>
                  <a:solidFill>
                    <a:schemeClr val="tx1"/>
                  </a:solidFill>
                  <a:latin typeface="Arial" panose="020B0604020202020204" pitchFamily="34" charset="0"/>
                  <a:cs typeface="Arial" panose="020B0604020202020204" pitchFamily="34" charset="0"/>
                </a:defRPr>
              </a:lvl6pPr>
              <a:lvl7pPr marL="3630613" indent="-887413" eaLnBrk="0" fontAlgn="base" hangingPunct="0">
                <a:spcBef>
                  <a:spcPct val="0"/>
                </a:spcBef>
                <a:spcAft>
                  <a:spcPct val="0"/>
                </a:spcAft>
                <a:tabLst>
                  <a:tab pos="563563" algn="l"/>
                </a:tabLst>
                <a:defRPr>
                  <a:solidFill>
                    <a:schemeClr val="tx1"/>
                  </a:solidFill>
                  <a:latin typeface="Arial" panose="020B0604020202020204" pitchFamily="34" charset="0"/>
                  <a:cs typeface="Arial" panose="020B0604020202020204" pitchFamily="34" charset="0"/>
                </a:defRPr>
              </a:lvl7pPr>
              <a:lvl8pPr marL="4087813" indent="-887413" eaLnBrk="0" fontAlgn="base" hangingPunct="0">
                <a:spcBef>
                  <a:spcPct val="0"/>
                </a:spcBef>
                <a:spcAft>
                  <a:spcPct val="0"/>
                </a:spcAft>
                <a:tabLst>
                  <a:tab pos="563563" algn="l"/>
                </a:tabLst>
                <a:defRPr>
                  <a:solidFill>
                    <a:schemeClr val="tx1"/>
                  </a:solidFill>
                  <a:latin typeface="Arial" panose="020B0604020202020204" pitchFamily="34" charset="0"/>
                  <a:cs typeface="Arial" panose="020B0604020202020204" pitchFamily="34" charset="0"/>
                </a:defRPr>
              </a:lvl8pPr>
              <a:lvl9pPr marL="4545013" indent="-887413" eaLnBrk="0" fontAlgn="base" hangingPunct="0">
                <a:spcBef>
                  <a:spcPct val="0"/>
                </a:spcBef>
                <a:spcAft>
                  <a:spcPct val="0"/>
                </a:spcAft>
                <a:tabLst>
                  <a:tab pos="563563" algn="l"/>
                </a:tabLst>
                <a:defRPr>
                  <a:solidFill>
                    <a:schemeClr val="tx1"/>
                  </a:solidFill>
                  <a:latin typeface="Arial" panose="020B0604020202020204" pitchFamily="34" charset="0"/>
                  <a:cs typeface="Arial" panose="020B0604020202020204" pitchFamily="34" charset="0"/>
                </a:defRPr>
              </a:lvl9pPr>
            </a:lstStyle>
            <a:p>
              <a:pPr defTabSz="1219170">
                <a:tabLst>
                  <a:tab pos="751399" algn="l"/>
                </a:tabLst>
                <a:defRPr/>
              </a:pPr>
              <a:r>
                <a:rPr lang="en-US" altLang="vi-VN" sz="3700" b="1" dirty="0" err="1">
                  <a:solidFill>
                    <a:srgbClr val="005DA2"/>
                  </a:solidFill>
                  <a:latin typeface="Times New Roman" panose="02020603050405020304" pitchFamily="18" charset="0"/>
                  <a:ea typeface="Times New Roman" panose="02020603050405020304" pitchFamily="18" charset="0"/>
                  <a:cs typeface="Times New Roman" panose="02020603050405020304" pitchFamily="18" charset="0"/>
                </a:rPr>
                <a:t>Câu</a:t>
              </a:r>
              <a:r>
                <a:rPr lang="en-US" altLang="vi-VN" sz="3700" b="1" dirty="0">
                  <a:solidFill>
                    <a:srgbClr val="005DA2"/>
                  </a:solidFill>
                  <a:latin typeface="Times New Roman" panose="02020603050405020304" pitchFamily="18" charset="0"/>
                  <a:ea typeface="Times New Roman" panose="02020603050405020304" pitchFamily="18" charset="0"/>
                  <a:cs typeface="Times New Roman" panose="02020603050405020304" pitchFamily="18" charset="0"/>
                </a:rPr>
                <a:t> 3. </a:t>
              </a:r>
              <a:r>
                <a:rPr lang="fr-FR" sz="3700" b="1" dirty="0" err="1">
                  <a:solidFill>
                    <a:srgbClr val="005DA2"/>
                  </a:solidFill>
                  <a:latin typeface="Times New Roman" panose="02020603050405020304" pitchFamily="18" charset="0"/>
                  <a:cs typeface="Times New Roman" panose="02020603050405020304" pitchFamily="18" charset="0"/>
                </a:rPr>
                <a:t>Đơn</a:t>
              </a:r>
              <a:r>
                <a:rPr lang="fr-FR" sz="3700" b="1" dirty="0">
                  <a:solidFill>
                    <a:srgbClr val="005DA2"/>
                  </a:solidFill>
                  <a:latin typeface="Times New Roman" panose="02020603050405020304" pitchFamily="18" charset="0"/>
                  <a:cs typeface="Times New Roman" panose="02020603050405020304" pitchFamily="18" charset="0"/>
                </a:rPr>
                <a:t> </a:t>
              </a:r>
              <a:r>
                <a:rPr lang="fr-FR" sz="3700" b="1" dirty="0" err="1">
                  <a:solidFill>
                    <a:srgbClr val="005DA2"/>
                  </a:solidFill>
                  <a:latin typeface="Times New Roman" panose="02020603050405020304" pitchFamily="18" charset="0"/>
                  <a:cs typeface="Times New Roman" panose="02020603050405020304" pitchFamily="18" charset="0"/>
                </a:rPr>
                <a:t>vị</a:t>
              </a:r>
              <a:r>
                <a:rPr lang="fr-FR" sz="3700" b="1" dirty="0">
                  <a:solidFill>
                    <a:srgbClr val="005DA2"/>
                  </a:solidFill>
                  <a:latin typeface="Times New Roman" panose="02020603050405020304" pitchFamily="18" charset="0"/>
                  <a:cs typeface="Times New Roman" panose="02020603050405020304" pitchFamily="18" charset="0"/>
                </a:rPr>
                <a:t> </a:t>
              </a:r>
              <a:r>
                <a:rPr lang="fr-FR" sz="3700" b="1" dirty="0" err="1">
                  <a:solidFill>
                    <a:srgbClr val="005DA2"/>
                  </a:solidFill>
                  <a:latin typeface="Times New Roman" panose="02020603050405020304" pitchFamily="18" charset="0"/>
                  <a:cs typeface="Times New Roman" panose="02020603050405020304" pitchFamily="18" charset="0"/>
                </a:rPr>
                <a:t>dùng</a:t>
              </a:r>
              <a:r>
                <a:rPr lang="fr-FR" sz="3700" b="1" dirty="0">
                  <a:solidFill>
                    <a:srgbClr val="005DA2"/>
                  </a:solidFill>
                  <a:latin typeface="Times New Roman" panose="02020603050405020304" pitchFamily="18" charset="0"/>
                  <a:cs typeface="Times New Roman" panose="02020603050405020304" pitchFamily="18" charset="0"/>
                </a:rPr>
                <a:t> </a:t>
              </a:r>
              <a:r>
                <a:rPr lang="fr-FR" sz="3700" b="1" dirty="0" err="1">
                  <a:solidFill>
                    <a:srgbClr val="005DA2"/>
                  </a:solidFill>
                  <a:latin typeface="Times New Roman" panose="02020603050405020304" pitchFamily="18" charset="0"/>
                  <a:cs typeface="Times New Roman" panose="02020603050405020304" pitchFamily="18" charset="0"/>
                </a:rPr>
                <a:t>để</a:t>
              </a:r>
              <a:r>
                <a:rPr lang="fr-FR" sz="3700" b="1" dirty="0">
                  <a:solidFill>
                    <a:srgbClr val="005DA2"/>
                  </a:solidFill>
                  <a:latin typeface="Times New Roman" panose="02020603050405020304" pitchFamily="18" charset="0"/>
                  <a:cs typeface="Times New Roman" panose="02020603050405020304" pitchFamily="18" charset="0"/>
                </a:rPr>
                <a:t> </a:t>
              </a:r>
              <a:r>
                <a:rPr lang="fr-FR" sz="3700" b="1" dirty="0" err="1">
                  <a:solidFill>
                    <a:srgbClr val="005DA2"/>
                  </a:solidFill>
                  <a:latin typeface="Times New Roman" panose="02020603050405020304" pitchFamily="18" charset="0"/>
                  <a:cs typeface="Times New Roman" panose="02020603050405020304" pitchFamily="18" charset="0"/>
                </a:rPr>
                <a:t>đo</a:t>
              </a:r>
              <a:r>
                <a:rPr lang="fr-FR" sz="3700" b="1" dirty="0">
                  <a:solidFill>
                    <a:srgbClr val="005DA2"/>
                  </a:solidFill>
                  <a:latin typeface="Times New Roman" panose="02020603050405020304" pitchFamily="18" charset="0"/>
                  <a:cs typeface="Times New Roman" panose="02020603050405020304" pitchFamily="18" charset="0"/>
                </a:rPr>
                <a:t> </a:t>
              </a:r>
              <a:r>
                <a:rPr lang="fr-FR" sz="3700" b="1" dirty="0" err="1">
                  <a:solidFill>
                    <a:srgbClr val="005DA2"/>
                  </a:solidFill>
                  <a:latin typeface="Times New Roman" panose="02020603050405020304" pitchFamily="18" charset="0"/>
                  <a:cs typeface="Times New Roman" panose="02020603050405020304" pitchFamily="18" charset="0"/>
                </a:rPr>
                <a:t>chiều</a:t>
              </a:r>
              <a:r>
                <a:rPr lang="fr-FR" sz="3700" b="1" dirty="0">
                  <a:solidFill>
                    <a:srgbClr val="005DA2"/>
                  </a:solidFill>
                  <a:latin typeface="Times New Roman" panose="02020603050405020304" pitchFamily="18" charset="0"/>
                  <a:cs typeface="Times New Roman" panose="02020603050405020304" pitchFamily="18" charset="0"/>
                </a:rPr>
                <a:t> </a:t>
              </a:r>
              <a:r>
                <a:rPr lang="fr-FR" sz="3700" b="1" dirty="0" err="1">
                  <a:solidFill>
                    <a:srgbClr val="005DA2"/>
                  </a:solidFill>
                  <a:latin typeface="Times New Roman" panose="02020603050405020304" pitchFamily="18" charset="0"/>
                  <a:cs typeface="Times New Roman" panose="02020603050405020304" pitchFamily="18" charset="0"/>
                </a:rPr>
                <a:t>dài</a:t>
              </a:r>
              <a:r>
                <a:rPr lang="fr-FR" sz="3700" b="1" dirty="0">
                  <a:solidFill>
                    <a:srgbClr val="005DA2"/>
                  </a:solidFill>
                  <a:latin typeface="Times New Roman" panose="02020603050405020304" pitchFamily="18" charset="0"/>
                  <a:cs typeface="Times New Roman" panose="02020603050405020304" pitchFamily="18" charset="0"/>
                </a:rPr>
                <a:t> </a:t>
              </a:r>
              <a:r>
                <a:rPr lang="fr-FR" sz="3700" b="1" dirty="0" err="1">
                  <a:solidFill>
                    <a:srgbClr val="005DA2"/>
                  </a:solidFill>
                  <a:latin typeface="Times New Roman" panose="02020603050405020304" pitchFamily="18" charset="0"/>
                  <a:cs typeface="Times New Roman" panose="02020603050405020304" pitchFamily="18" charset="0"/>
                </a:rPr>
                <a:t>của</a:t>
              </a:r>
              <a:r>
                <a:rPr lang="fr-FR" sz="3700" b="1" dirty="0">
                  <a:solidFill>
                    <a:srgbClr val="005DA2"/>
                  </a:solidFill>
                  <a:latin typeface="Times New Roman" panose="02020603050405020304" pitchFamily="18" charset="0"/>
                  <a:cs typeface="Times New Roman" panose="02020603050405020304" pitchFamily="18" charset="0"/>
                </a:rPr>
                <a:t> </a:t>
              </a:r>
              <a:r>
                <a:rPr lang="fr-FR" sz="3700" b="1" dirty="0" err="1">
                  <a:solidFill>
                    <a:srgbClr val="005DA2"/>
                  </a:solidFill>
                  <a:latin typeface="Times New Roman" panose="02020603050405020304" pitchFamily="18" charset="0"/>
                  <a:cs typeface="Times New Roman" panose="02020603050405020304" pitchFamily="18" charset="0"/>
                </a:rPr>
                <a:t>một</a:t>
              </a:r>
              <a:r>
                <a:rPr lang="fr-FR" sz="3700" b="1" dirty="0">
                  <a:solidFill>
                    <a:srgbClr val="005DA2"/>
                  </a:solidFill>
                  <a:latin typeface="Times New Roman" panose="02020603050405020304" pitchFamily="18" charset="0"/>
                  <a:cs typeface="Times New Roman" panose="02020603050405020304" pitchFamily="18" charset="0"/>
                </a:rPr>
                <a:t> </a:t>
              </a:r>
              <a:r>
                <a:rPr lang="fr-FR" sz="3700" b="1" dirty="0" err="1">
                  <a:solidFill>
                    <a:srgbClr val="005DA2"/>
                  </a:solidFill>
                  <a:latin typeface="Times New Roman" panose="02020603050405020304" pitchFamily="18" charset="0"/>
                  <a:cs typeface="Times New Roman" panose="02020603050405020304" pitchFamily="18" charset="0"/>
                </a:rPr>
                <a:t>vật</a:t>
              </a:r>
              <a:r>
                <a:rPr lang="fr-FR" sz="3700" b="1" dirty="0">
                  <a:solidFill>
                    <a:srgbClr val="005DA2"/>
                  </a:solidFill>
                  <a:latin typeface="Times New Roman" panose="02020603050405020304" pitchFamily="18" charset="0"/>
                  <a:cs typeface="Times New Roman" panose="02020603050405020304" pitchFamily="18" charset="0"/>
                </a:rPr>
                <a:t> là</a:t>
              </a:r>
              <a:endParaRPr lang="vi-VN" sz="3700" b="1" dirty="0">
                <a:solidFill>
                  <a:srgbClr val="005DA2"/>
                </a:solidFill>
                <a:latin typeface="Times New Roman" panose="02020603050405020304" pitchFamily="18" charset="0"/>
                <a:cs typeface="Times New Roman" panose="02020603050405020304" pitchFamily="18" charset="0"/>
              </a:endParaRPr>
            </a:p>
            <a:p>
              <a:pPr defTabSz="1219170">
                <a:tabLst>
                  <a:tab pos="751399" algn="l"/>
                </a:tabLst>
                <a:defRPr/>
              </a:pPr>
              <a:r>
                <a:rPr lang="en-US" sz="3700" b="1" dirty="0">
                  <a:solidFill>
                    <a:srgbClr val="005DA2"/>
                  </a:solidFill>
                  <a:latin typeface="Times New Roman" panose="02020603050405020304" pitchFamily="18" charset="0"/>
                  <a:cs typeface="Times New Roman" panose="02020603050405020304" pitchFamily="18" charset="0"/>
                </a:rPr>
                <a:t>	A. m</a:t>
              </a:r>
              <a:r>
                <a:rPr lang="en-US" sz="3700" b="1" baseline="30000" dirty="0">
                  <a:solidFill>
                    <a:srgbClr val="005DA2"/>
                  </a:solidFill>
                  <a:latin typeface="Times New Roman" panose="02020603050405020304" pitchFamily="18" charset="0"/>
                  <a:cs typeface="Times New Roman" panose="02020603050405020304" pitchFamily="18" charset="0"/>
                </a:rPr>
                <a:t>2</a:t>
              </a:r>
              <a:r>
                <a:rPr lang="en-US" sz="3700" b="1" dirty="0">
                  <a:solidFill>
                    <a:srgbClr val="005DA2"/>
                  </a:solidFill>
                  <a:latin typeface="Times New Roman" panose="02020603050405020304" pitchFamily="18" charset="0"/>
                  <a:cs typeface="Times New Roman" panose="02020603050405020304" pitchFamily="18" charset="0"/>
                </a:rPr>
                <a:t> 	          B. m 	             C. kg                    D. </a:t>
              </a:r>
              <a:r>
                <a:rPr lang="en-US" sz="3700" b="1" i="1" dirty="0">
                  <a:solidFill>
                    <a:srgbClr val="005DA2"/>
                  </a:solidFill>
                  <a:latin typeface="Times New Roman" panose="02020603050405020304" pitchFamily="18" charset="0"/>
                  <a:cs typeface="Times New Roman" panose="02020603050405020304" pitchFamily="18" charset="0"/>
                </a:rPr>
                <a:t>l</a:t>
              </a:r>
              <a:r>
                <a:rPr lang="en-US" sz="3700" b="1" dirty="0">
                  <a:solidFill>
                    <a:srgbClr val="005DA2"/>
                  </a:solidFill>
                  <a:latin typeface="Times New Roman" panose="02020603050405020304" pitchFamily="18" charset="0"/>
                  <a:cs typeface="Times New Roman" panose="02020603050405020304" pitchFamily="18" charset="0"/>
                </a:rPr>
                <a:t>.</a:t>
              </a:r>
              <a:endParaRPr lang="en-US" altLang="vi-VN" sz="3700" b="1" dirty="0">
                <a:solidFill>
                  <a:srgbClr val="005DA2"/>
                </a:solidFill>
                <a:latin typeface="Times New Roman" panose="02020603050405020304" pitchFamily="18" charset="0"/>
                <a:ea typeface="Times New Roman" panose="02020603050405020304" pitchFamily="18" charset="0"/>
                <a:cs typeface="Times New Roman" panose="02020603050405020304" pitchFamily="18" charset="0"/>
              </a:endParaRPr>
            </a:p>
            <a:p>
              <a:pPr defTabSz="1219170">
                <a:tabLst>
                  <a:tab pos="751399" algn="l"/>
                </a:tabLst>
                <a:defRPr/>
              </a:pPr>
              <a:r>
                <a:rPr lang="en-US" altLang="vi-VN" sz="3700" b="1" dirty="0" err="1">
                  <a:solidFill>
                    <a:srgbClr val="005DA2"/>
                  </a:solidFill>
                  <a:latin typeface="Times New Roman" panose="02020603050405020304" pitchFamily="18" charset="0"/>
                  <a:ea typeface="Times New Roman" panose="02020603050405020304" pitchFamily="18" charset="0"/>
                  <a:cs typeface="Times New Roman" panose="02020603050405020304" pitchFamily="18" charset="0"/>
                </a:rPr>
                <a:t>Câu</a:t>
              </a:r>
              <a:r>
                <a:rPr lang="en-US" altLang="vi-VN" sz="3700" b="1" dirty="0">
                  <a:solidFill>
                    <a:srgbClr val="005DA2"/>
                  </a:solidFill>
                  <a:latin typeface="Times New Roman" panose="02020603050405020304" pitchFamily="18" charset="0"/>
                  <a:ea typeface="Times New Roman" panose="02020603050405020304" pitchFamily="18" charset="0"/>
                  <a:cs typeface="Times New Roman" panose="02020603050405020304" pitchFamily="18" charset="0"/>
                </a:rPr>
                <a:t> 4. </a:t>
              </a:r>
              <a:r>
                <a:rPr lang="fr-FR" sz="3700" b="1" dirty="0" err="1">
                  <a:solidFill>
                    <a:srgbClr val="005DA2"/>
                  </a:solidFill>
                  <a:latin typeface="Times New Roman" panose="02020603050405020304" pitchFamily="18" charset="0"/>
                  <a:cs typeface="Times New Roman" panose="02020603050405020304" pitchFamily="18" charset="0"/>
                </a:rPr>
                <a:t>Xác</a:t>
              </a:r>
              <a:r>
                <a:rPr lang="fr-FR" sz="3700" b="1" dirty="0">
                  <a:solidFill>
                    <a:srgbClr val="005DA2"/>
                  </a:solidFill>
                  <a:latin typeface="Times New Roman" panose="02020603050405020304" pitchFamily="18" charset="0"/>
                  <a:cs typeface="Times New Roman" panose="02020603050405020304" pitchFamily="18" charset="0"/>
                </a:rPr>
                <a:t> </a:t>
              </a:r>
              <a:r>
                <a:rPr lang="fr-FR" sz="3700" b="1" dirty="0" err="1">
                  <a:solidFill>
                    <a:srgbClr val="005DA2"/>
                  </a:solidFill>
                  <a:latin typeface="Times New Roman" panose="02020603050405020304" pitchFamily="18" charset="0"/>
                  <a:cs typeface="Times New Roman" panose="02020603050405020304" pitchFamily="18" charset="0"/>
                </a:rPr>
                <a:t>định</a:t>
              </a:r>
              <a:r>
                <a:rPr lang="fr-FR" sz="3700" b="1" dirty="0">
                  <a:solidFill>
                    <a:srgbClr val="005DA2"/>
                  </a:solidFill>
                  <a:latin typeface="Times New Roman" panose="02020603050405020304" pitchFamily="18" charset="0"/>
                  <a:cs typeface="Times New Roman" panose="02020603050405020304" pitchFamily="18" charset="0"/>
                </a:rPr>
                <a:t> </a:t>
              </a:r>
              <a:r>
                <a:rPr lang="fr-FR" sz="3700" b="1" dirty="0" err="1">
                  <a:solidFill>
                    <a:srgbClr val="005DA2"/>
                  </a:solidFill>
                  <a:latin typeface="Times New Roman" panose="02020603050405020304" pitchFamily="18" charset="0"/>
                  <a:cs typeface="Times New Roman" panose="02020603050405020304" pitchFamily="18" charset="0"/>
                </a:rPr>
                <a:t>giới</a:t>
              </a:r>
              <a:r>
                <a:rPr lang="fr-FR" sz="3700" b="1" dirty="0">
                  <a:solidFill>
                    <a:srgbClr val="005DA2"/>
                  </a:solidFill>
                  <a:latin typeface="Times New Roman" panose="02020603050405020304" pitchFamily="18" charset="0"/>
                  <a:cs typeface="Times New Roman" panose="02020603050405020304" pitchFamily="18" charset="0"/>
                </a:rPr>
                <a:t> </a:t>
              </a:r>
              <a:r>
                <a:rPr lang="fr-FR" sz="3700" b="1" dirty="0" err="1">
                  <a:solidFill>
                    <a:srgbClr val="005DA2"/>
                  </a:solidFill>
                  <a:latin typeface="Times New Roman" panose="02020603050405020304" pitchFamily="18" charset="0"/>
                  <a:cs typeface="Times New Roman" panose="02020603050405020304" pitchFamily="18" charset="0"/>
                </a:rPr>
                <a:t>hạn</a:t>
              </a:r>
              <a:r>
                <a:rPr lang="fr-FR" sz="3700" b="1" dirty="0">
                  <a:solidFill>
                    <a:srgbClr val="005DA2"/>
                  </a:solidFill>
                  <a:latin typeface="Times New Roman" panose="02020603050405020304" pitchFamily="18" charset="0"/>
                  <a:cs typeface="Times New Roman" panose="02020603050405020304" pitchFamily="18" charset="0"/>
                </a:rPr>
                <a:t> </a:t>
              </a:r>
              <a:r>
                <a:rPr lang="fr-FR" sz="3700" b="1" dirty="0" err="1">
                  <a:solidFill>
                    <a:srgbClr val="005DA2"/>
                  </a:solidFill>
                  <a:latin typeface="Times New Roman" panose="02020603050405020304" pitchFamily="18" charset="0"/>
                  <a:cs typeface="Times New Roman" panose="02020603050405020304" pitchFamily="18" charset="0"/>
                </a:rPr>
                <a:t>đo</a:t>
              </a:r>
              <a:r>
                <a:rPr lang="fr-FR" sz="3700" b="1" dirty="0">
                  <a:solidFill>
                    <a:srgbClr val="005DA2"/>
                  </a:solidFill>
                  <a:latin typeface="Times New Roman" panose="02020603050405020304" pitchFamily="18" charset="0"/>
                  <a:cs typeface="Times New Roman" panose="02020603050405020304" pitchFamily="18" charset="0"/>
                </a:rPr>
                <a:t> (GHĐ) </a:t>
              </a:r>
              <a:r>
                <a:rPr lang="fr-FR" sz="3700" b="1" dirty="0" err="1">
                  <a:solidFill>
                    <a:srgbClr val="005DA2"/>
                  </a:solidFill>
                  <a:latin typeface="Times New Roman" panose="02020603050405020304" pitchFamily="18" charset="0"/>
                  <a:cs typeface="Times New Roman" panose="02020603050405020304" pitchFamily="18" charset="0"/>
                </a:rPr>
                <a:t>và</a:t>
              </a:r>
              <a:r>
                <a:rPr lang="fr-FR" sz="3700" b="1" dirty="0">
                  <a:solidFill>
                    <a:srgbClr val="005DA2"/>
                  </a:solidFill>
                  <a:latin typeface="Times New Roman" panose="02020603050405020304" pitchFamily="18" charset="0"/>
                  <a:cs typeface="Times New Roman" panose="02020603050405020304" pitchFamily="18" charset="0"/>
                </a:rPr>
                <a:t> </a:t>
              </a:r>
              <a:r>
                <a:rPr lang="fr-FR" sz="3700" b="1" dirty="0" err="1">
                  <a:solidFill>
                    <a:srgbClr val="005DA2"/>
                  </a:solidFill>
                  <a:latin typeface="Times New Roman" panose="02020603050405020304" pitchFamily="18" charset="0"/>
                  <a:cs typeface="Times New Roman" panose="02020603050405020304" pitchFamily="18" charset="0"/>
                </a:rPr>
                <a:t>độ</a:t>
              </a:r>
              <a:r>
                <a:rPr lang="fr-FR" sz="3700" b="1" dirty="0">
                  <a:solidFill>
                    <a:srgbClr val="005DA2"/>
                  </a:solidFill>
                  <a:latin typeface="Times New Roman" panose="02020603050405020304" pitchFamily="18" charset="0"/>
                  <a:cs typeface="Times New Roman" panose="02020603050405020304" pitchFamily="18" charset="0"/>
                </a:rPr>
                <a:t> chia </a:t>
              </a:r>
              <a:r>
                <a:rPr lang="fr-FR" sz="3700" b="1" dirty="0" err="1">
                  <a:solidFill>
                    <a:srgbClr val="005DA2"/>
                  </a:solidFill>
                  <a:latin typeface="Times New Roman" panose="02020603050405020304" pitchFamily="18" charset="0"/>
                  <a:cs typeface="Times New Roman" panose="02020603050405020304" pitchFamily="18" charset="0"/>
                </a:rPr>
                <a:t>nhỏ</a:t>
              </a:r>
              <a:r>
                <a:rPr lang="fr-FR" sz="3700" b="1" dirty="0">
                  <a:solidFill>
                    <a:srgbClr val="005DA2"/>
                  </a:solidFill>
                  <a:latin typeface="Times New Roman" panose="02020603050405020304" pitchFamily="18" charset="0"/>
                  <a:cs typeface="Times New Roman" panose="02020603050405020304" pitchFamily="18" charset="0"/>
                </a:rPr>
                <a:t> </a:t>
              </a:r>
              <a:r>
                <a:rPr lang="fr-FR" sz="3700" b="1" dirty="0" err="1">
                  <a:solidFill>
                    <a:srgbClr val="005DA2"/>
                  </a:solidFill>
                  <a:latin typeface="Times New Roman" panose="02020603050405020304" pitchFamily="18" charset="0"/>
                  <a:cs typeface="Times New Roman" panose="02020603050405020304" pitchFamily="18" charset="0"/>
                </a:rPr>
                <a:t>nhất</a:t>
              </a:r>
              <a:r>
                <a:rPr lang="fr-FR" sz="3700" b="1" dirty="0">
                  <a:solidFill>
                    <a:srgbClr val="005DA2"/>
                  </a:solidFill>
                  <a:latin typeface="Times New Roman" panose="02020603050405020304" pitchFamily="18" charset="0"/>
                  <a:cs typeface="Times New Roman" panose="02020603050405020304" pitchFamily="18" charset="0"/>
                </a:rPr>
                <a:t> (ĐCNN) </a:t>
              </a:r>
              <a:r>
                <a:rPr lang="fr-FR" sz="3700" b="1" dirty="0" err="1">
                  <a:solidFill>
                    <a:srgbClr val="005DA2"/>
                  </a:solidFill>
                  <a:latin typeface="Times New Roman" panose="02020603050405020304" pitchFamily="18" charset="0"/>
                  <a:cs typeface="Times New Roman" panose="02020603050405020304" pitchFamily="18" charset="0"/>
                </a:rPr>
                <a:t>của</a:t>
              </a:r>
              <a:r>
                <a:rPr lang="fr-FR" sz="3700" b="1" dirty="0">
                  <a:solidFill>
                    <a:srgbClr val="005DA2"/>
                  </a:solidFill>
                  <a:latin typeface="Times New Roman" panose="02020603050405020304" pitchFamily="18" charset="0"/>
                  <a:cs typeface="Times New Roman" panose="02020603050405020304" pitchFamily="18" charset="0"/>
                </a:rPr>
                <a:t> </a:t>
              </a:r>
              <a:r>
                <a:rPr lang="fr-FR" sz="3700" b="1" dirty="0" err="1">
                  <a:solidFill>
                    <a:srgbClr val="005DA2"/>
                  </a:solidFill>
                  <a:latin typeface="Times New Roman" panose="02020603050405020304" pitchFamily="18" charset="0"/>
                  <a:cs typeface="Times New Roman" panose="02020603050405020304" pitchFamily="18" charset="0"/>
                </a:rPr>
                <a:t>thước</a:t>
              </a:r>
              <a:r>
                <a:rPr lang="fr-FR" sz="3700" b="1" dirty="0">
                  <a:solidFill>
                    <a:srgbClr val="005DA2"/>
                  </a:solidFill>
                  <a:latin typeface="Times New Roman" panose="02020603050405020304" pitchFamily="18" charset="0"/>
                  <a:cs typeface="Times New Roman" panose="02020603050405020304" pitchFamily="18" charset="0"/>
                </a:rPr>
                <a:t> </a:t>
              </a:r>
              <a:r>
                <a:rPr lang="fr-FR" sz="3700" b="1" dirty="0" err="1">
                  <a:solidFill>
                    <a:srgbClr val="005DA2"/>
                  </a:solidFill>
                  <a:latin typeface="Times New Roman" panose="02020603050405020304" pitchFamily="18" charset="0"/>
                  <a:cs typeface="Times New Roman" panose="02020603050405020304" pitchFamily="18" charset="0"/>
                </a:rPr>
                <a:t>trong</a:t>
              </a:r>
              <a:r>
                <a:rPr lang="fr-FR" sz="3700" b="1" dirty="0">
                  <a:solidFill>
                    <a:srgbClr val="005DA2"/>
                  </a:solidFill>
                  <a:latin typeface="Times New Roman" panose="02020603050405020304" pitchFamily="18" charset="0"/>
                  <a:cs typeface="Times New Roman" panose="02020603050405020304" pitchFamily="18" charset="0"/>
                </a:rPr>
                <a:t> </a:t>
              </a:r>
              <a:r>
                <a:rPr lang="fr-FR" sz="3700" b="1" dirty="0" err="1">
                  <a:solidFill>
                    <a:srgbClr val="005DA2"/>
                  </a:solidFill>
                  <a:latin typeface="Times New Roman" panose="02020603050405020304" pitchFamily="18" charset="0"/>
                  <a:cs typeface="Times New Roman" panose="02020603050405020304" pitchFamily="18" charset="0"/>
                </a:rPr>
                <a:t>hình</a:t>
              </a:r>
              <a:endParaRPr lang="fr-FR" sz="3700" b="1" dirty="0">
                <a:solidFill>
                  <a:srgbClr val="005DA2"/>
                </a:solidFill>
                <a:latin typeface="Times New Roman" panose="02020603050405020304" pitchFamily="18" charset="0"/>
                <a:cs typeface="Times New Roman" panose="02020603050405020304" pitchFamily="18" charset="0"/>
              </a:endParaRPr>
            </a:p>
            <a:p>
              <a:pPr defTabSz="1219170">
                <a:tabLst>
                  <a:tab pos="751399" algn="l"/>
                </a:tabLst>
                <a:defRPr/>
              </a:pPr>
              <a:endParaRPr lang="en-US" sz="3700" b="1" dirty="0">
                <a:solidFill>
                  <a:srgbClr val="005DA2"/>
                </a:solidFill>
                <a:latin typeface="Times New Roman" panose="02020603050405020304" pitchFamily="18" charset="0"/>
                <a:cs typeface="Times New Roman" panose="02020603050405020304" pitchFamily="18" charset="0"/>
              </a:endParaRPr>
            </a:p>
            <a:p>
              <a:pPr defTabSz="1219170">
                <a:tabLst>
                  <a:tab pos="751399" algn="l"/>
                </a:tabLst>
                <a:defRPr/>
              </a:pPr>
              <a:endParaRPr lang="en-US" sz="3700" b="1" dirty="0">
                <a:solidFill>
                  <a:srgbClr val="005DA2"/>
                </a:solidFill>
                <a:latin typeface="Times New Roman" panose="02020603050405020304" pitchFamily="18" charset="0"/>
                <a:cs typeface="Times New Roman" panose="02020603050405020304" pitchFamily="18" charset="0"/>
              </a:endParaRPr>
            </a:p>
            <a:p>
              <a:pPr defTabSz="1219170">
                <a:tabLst>
                  <a:tab pos="751399" algn="l"/>
                </a:tabLst>
                <a:defRPr/>
              </a:pPr>
              <a:r>
                <a:rPr lang="fr-FR" sz="3200" b="1" dirty="0">
                  <a:solidFill>
                    <a:srgbClr val="005DA2"/>
                  </a:solidFill>
                  <a:latin typeface="Times New Roman" panose="02020603050405020304" pitchFamily="18" charset="0"/>
                  <a:cs typeface="Times New Roman" panose="02020603050405020304" pitchFamily="18" charset="0"/>
                </a:rPr>
                <a:t> </a:t>
              </a:r>
            </a:p>
            <a:p>
              <a:pPr marL="685783" indent="-685783" defTabSz="1219170">
                <a:buFontTx/>
                <a:buAutoNum type="alphaUcPeriod"/>
                <a:tabLst>
                  <a:tab pos="751399" algn="l"/>
                </a:tabLst>
                <a:defRPr/>
              </a:pPr>
              <a:r>
                <a:rPr lang="fr-FR" sz="3500" b="1" dirty="0">
                  <a:solidFill>
                    <a:srgbClr val="005DA2"/>
                  </a:solidFill>
                  <a:latin typeface="Times New Roman" panose="02020603050405020304" pitchFamily="18" charset="0"/>
                  <a:cs typeface="Times New Roman" panose="02020603050405020304" pitchFamily="18" charset="0"/>
                </a:rPr>
                <a:t>GHĐ 10cm ; ĐCNN 0 cm  </a:t>
              </a:r>
            </a:p>
            <a:p>
              <a:pPr marL="685783" indent="-685783" defTabSz="1219170">
                <a:buFontTx/>
                <a:buAutoNum type="alphaUcPeriod"/>
                <a:tabLst>
                  <a:tab pos="751399" algn="l"/>
                </a:tabLst>
                <a:defRPr/>
              </a:pPr>
              <a:r>
                <a:rPr lang="fr-FR" sz="3500" b="1" dirty="0">
                  <a:solidFill>
                    <a:srgbClr val="005DA2"/>
                  </a:solidFill>
                  <a:latin typeface="Times New Roman" panose="02020603050405020304" pitchFamily="18" charset="0"/>
                  <a:cs typeface="Times New Roman" panose="02020603050405020304" pitchFamily="18" charset="0"/>
                </a:rPr>
                <a:t>GHĐ 10cm ; ĐCNN 1cm.</a:t>
              </a:r>
              <a:endParaRPr lang="vi-VN" sz="3500" b="1" dirty="0">
                <a:solidFill>
                  <a:srgbClr val="005DA2"/>
                </a:solidFill>
                <a:latin typeface="Times New Roman" panose="02020603050405020304" pitchFamily="18" charset="0"/>
                <a:cs typeface="Times New Roman" panose="02020603050405020304" pitchFamily="18" charset="0"/>
              </a:endParaRPr>
            </a:p>
            <a:p>
              <a:pPr defTabSz="1219170">
                <a:tabLst>
                  <a:tab pos="751399" algn="l"/>
                </a:tabLst>
                <a:defRPr/>
              </a:pPr>
              <a:r>
                <a:rPr lang="fr-FR" sz="3500" b="1" dirty="0">
                  <a:solidFill>
                    <a:srgbClr val="005DA2"/>
                  </a:solidFill>
                  <a:latin typeface="Times New Roman" panose="02020603050405020304" pitchFamily="18" charset="0"/>
                  <a:cs typeface="Times New Roman" panose="02020603050405020304" pitchFamily="18" charset="0"/>
                </a:rPr>
                <a:t>C. GHĐ 10cm ; ĐCNN 0,5cm. </a:t>
              </a:r>
            </a:p>
            <a:p>
              <a:pPr defTabSz="1219170">
                <a:tabLst>
                  <a:tab pos="751399" algn="l"/>
                </a:tabLst>
                <a:defRPr/>
              </a:pPr>
              <a:r>
                <a:rPr lang="fr-FR" sz="3500" b="1" dirty="0">
                  <a:solidFill>
                    <a:srgbClr val="005DA2"/>
                  </a:solidFill>
                  <a:latin typeface="Times New Roman" panose="02020603050405020304" pitchFamily="18" charset="0"/>
                  <a:cs typeface="Times New Roman" panose="02020603050405020304" pitchFamily="18" charset="0"/>
                </a:rPr>
                <a:t>D. GHĐ 10cm ; ĐCNN 1mm.</a:t>
              </a:r>
              <a:endParaRPr lang="vi-VN" sz="3500" b="1" dirty="0">
                <a:solidFill>
                  <a:srgbClr val="005DA2"/>
                </a:solidFill>
                <a:latin typeface="Times New Roman" panose="02020603050405020304" pitchFamily="18" charset="0"/>
                <a:cs typeface="Times New Roman" panose="02020603050405020304" pitchFamily="18" charset="0"/>
              </a:endParaRPr>
            </a:p>
            <a:p>
              <a:pPr defTabSz="1219170">
                <a:tabLst>
                  <a:tab pos="751399" algn="l"/>
                </a:tabLst>
                <a:defRPr/>
              </a:pPr>
              <a:endParaRPr lang="vi-VN" altLang="vi-VN" sz="3700" b="1" dirty="0">
                <a:solidFill>
                  <a:srgbClr val="005DA2"/>
                </a:solidFill>
                <a:latin typeface="Times New Roman" panose="02020603050405020304" pitchFamily="18" charset="0"/>
                <a:cs typeface="Times New Roman" panose="02020603050405020304" pitchFamily="18" charset="0"/>
              </a:endParaRPr>
            </a:p>
          </p:txBody>
        </p:sp>
        <p:pic>
          <p:nvPicPr>
            <p:cNvPr id="4" name="Picture 1">
              <a:extLst>
                <a:ext uri="{FF2B5EF4-FFF2-40B4-BE49-F238E27FC236}">
                  <a16:creationId xmlns:a16="http://schemas.microsoft.com/office/drawing/2014/main" id="{6F45669E-4D64-48AD-9327-BC707467028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9722" y="2637342"/>
              <a:ext cx="6362344" cy="1157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 name="Flowchart: Connector 4"/>
          <p:cNvSpPr/>
          <p:nvPr/>
        </p:nvSpPr>
        <p:spPr>
          <a:xfrm>
            <a:off x="3973690" y="933215"/>
            <a:ext cx="602073" cy="602075"/>
          </a:xfrm>
          <a:prstGeom prst="flowChartConnector">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vi-VN">
              <a:solidFill>
                <a:srgbClr val="FF0000"/>
              </a:solidFill>
            </a:endParaRPr>
          </a:p>
        </p:txBody>
      </p:sp>
      <p:sp>
        <p:nvSpPr>
          <p:cNvPr id="6" name="Flowchart: Connector 5"/>
          <p:cNvSpPr/>
          <p:nvPr/>
        </p:nvSpPr>
        <p:spPr>
          <a:xfrm>
            <a:off x="368060" y="5245571"/>
            <a:ext cx="632888" cy="602075"/>
          </a:xfrm>
          <a:prstGeom prst="flowChartConnector">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vi-VN">
              <a:solidFill>
                <a:srgbClr val="FF0000"/>
              </a:solidFill>
            </a:endParaRPr>
          </a:p>
        </p:txBody>
      </p:sp>
    </p:spTree>
    <p:extLst>
      <p:ext uri="{BB962C8B-B14F-4D97-AF65-F5344CB8AC3E}">
        <p14:creationId xmlns:p14="http://schemas.microsoft.com/office/powerpoint/2010/main" val="117573375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3BA6E4-F38E-1A20-F3B7-D6515EB43E4D}"/>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CE9D467E-ECBD-8AA8-EB24-66D6044E0560}"/>
              </a:ext>
            </a:extLst>
          </p:cNvPr>
          <p:cNvSpPr txBox="1"/>
          <p:nvPr/>
        </p:nvSpPr>
        <p:spPr>
          <a:xfrm>
            <a:off x="1039216" y="22417"/>
            <a:ext cx="3464044" cy="697627"/>
          </a:xfrm>
          <a:prstGeom prst="rect">
            <a:avLst/>
          </a:prstGeom>
          <a:noFill/>
        </p:spPr>
        <p:txBody>
          <a:bodyPr wrap="square" lIns="121917" tIns="60958" rIns="121917" bIns="60958"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3700" b="1" i="0" u="none" strike="noStrike" kern="1200" cap="none" spc="0" normalizeH="0" baseline="0" noProof="0" dirty="0">
                <a:ln>
                  <a:noFill/>
                </a:ln>
                <a:solidFill>
                  <a:srgbClr val="00518E"/>
                </a:solidFill>
                <a:effectLst/>
                <a:uLnTx/>
                <a:uFillTx/>
                <a:latin typeface="Times New Roman" panose="02020603050405020304" pitchFamily="18" charset="0"/>
                <a:ea typeface="+mn-ea"/>
                <a:cs typeface="Times New Roman" panose="02020603050405020304" pitchFamily="18" charset="0"/>
              </a:rPr>
              <a:t>VẬN DỤNG</a:t>
            </a:r>
          </a:p>
        </p:txBody>
      </p:sp>
      <p:sp>
        <p:nvSpPr>
          <p:cNvPr id="4" name="AutoShape 2" descr="Bộ sưu tập hình ảnh trang trí đĩa tròn lớp 7 được yêu thích nhất">
            <a:extLst>
              <a:ext uri="{FF2B5EF4-FFF2-40B4-BE49-F238E27FC236}">
                <a16:creationId xmlns:a16="http://schemas.microsoft.com/office/drawing/2014/main" id="{CA1B29BC-34E5-319D-33F7-002421DF1BB5}"/>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7" name="Picture 16">
            <a:extLst>
              <a:ext uri="{FF2B5EF4-FFF2-40B4-BE49-F238E27FC236}">
                <a16:creationId xmlns:a16="http://schemas.microsoft.com/office/drawing/2014/main" id="{7952D7AB-A9D7-FBB8-0F33-CB9F9B657836}"/>
              </a:ext>
            </a:extLst>
          </p:cNvPr>
          <p:cNvPicPr>
            <a:picLocks noChangeAspect="1"/>
          </p:cNvPicPr>
          <p:nvPr/>
        </p:nvPicPr>
        <p:blipFill>
          <a:blip r:embed="rId2"/>
          <a:stretch>
            <a:fillRect/>
          </a:stretch>
        </p:blipFill>
        <p:spPr>
          <a:xfrm>
            <a:off x="7486614" y="873816"/>
            <a:ext cx="4603335" cy="4495781"/>
          </a:xfrm>
          <a:prstGeom prst="rect">
            <a:avLst/>
          </a:prstGeom>
        </p:spPr>
      </p:pic>
      <p:pic>
        <p:nvPicPr>
          <p:cNvPr id="26" name="Picture 25">
            <a:extLst>
              <a:ext uri="{FF2B5EF4-FFF2-40B4-BE49-F238E27FC236}">
                <a16:creationId xmlns:a16="http://schemas.microsoft.com/office/drawing/2014/main" id="{08145CF4-C633-D4B1-A7A2-40EE747BCD4A}"/>
              </a:ext>
            </a:extLst>
          </p:cNvPr>
          <p:cNvPicPr>
            <a:picLocks noChangeAspect="1"/>
          </p:cNvPicPr>
          <p:nvPr/>
        </p:nvPicPr>
        <p:blipFill>
          <a:blip r:embed="rId3"/>
          <a:stretch>
            <a:fillRect/>
          </a:stretch>
        </p:blipFill>
        <p:spPr>
          <a:xfrm>
            <a:off x="1542393" y="3217751"/>
            <a:ext cx="4706007" cy="1963723"/>
          </a:xfrm>
          <a:prstGeom prst="rect">
            <a:avLst/>
          </a:prstGeom>
        </p:spPr>
      </p:pic>
      <p:sp>
        <p:nvSpPr>
          <p:cNvPr id="3" name="TextBox 2">
            <a:extLst>
              <a:ext uri="{FF2B5EF4-FFF2-40B4-BE49-F238E27FC236}">
                <a16:creationId xmlns:a16="http://schemas.microsoft.com/office/drawing/2014/main" id="{9BA51C2E-503A-C9F5-1F87-2B8794B1652E}"/>
              </a:ext>
            </a:extLst>
          </p:cNvPr>
          <p:cNvSpPr txBox="1"/>
          <p:nvPr/>
        </p:nvSpPr>
        <p:spPr>
          <a:xfrm>
            <a:off x="1039216" y="720044"/>
            <a:ext cx="6649526" cy="2246769"/>
          </a:xfrm>
          <a:prstGeom prst="rect">
            <a:avLst/>
          </a:prstGeom>
          <a:noFill/>
        </p:spPr>
        <p:txBody>
          <a:bodyPr wrap="square">
            <a:spAutoFit/>
          </a:bodyPr>
          <a:lstStyle/>
          <a:p>
            <a:pPr>
              <a:buNone/>
            </a:pP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b="1" dirty="0">
                <a:solidFill>
                  <a:srgbClr val="000000"/>
                </a:solidFill>
                <a:effectLst/>
                <a:latin typeface="Times New Roman" panose="02020603050405020304" pitchFamily="18" charset="0"/>
                <a:ea typeface="Times New Roman" panose="02020603050405020304" pitchFamily="18" charset="0"/>
              </a:rPr>
              <a:t>Cho </a:t>
            </a:r>
            <a:r>
              <a:rPr lang="en-US" sz="2800" b="1" dirty="0" err="1">
                <a:solidFill>
                  <a:srgbClr val="000000"/>
                </a:solidFill>
                <a:effectLst/>
                <a:latin typeface="Times New Roman" panose="02020603050405020304" pitchFamily="18" charset="0"/>
                <a:ea typeface="Times New Roman" panose="02020603050405020304" pitchFamily="18" charset="0"/>
              </a:rPr>
              <a:t>các</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dụng</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cụ</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sau</a:t>
            </a:r>
            <a:r>
              <a:rPr lang="en-US" sz="2800" b="1" dirty="0">
                <a:solidFill>
                  <a:srgbClr val="000000"/>
                </a:solidFill>
                <a:effectLst/>
                <a:latin typeface="Times New Roman" panose="02020603050405020304" pitchFamily="18" charset="0"/>
                <a:ea typeface="Times New Roman" panose="02020603050405020304" pitchFamily="18" charset="0"/>
              </a:rPr>
              <a:t>:</a:t>
            </a:r>
            <a:endParaRPr lang="en-US" sz="2800" b="1" dirty="0">
              <a:effectLst/>
              <a:latin typeface="Times New Roman" panose="02020603050405020304" pitchFamily="18" charset="0"/>
              <a:ea typeface="Times New Roman" panose="02020603050405020304" pitchFamily="18" charset="0"/>
            </a:endParaRPr>
          </a:p>
          <a:p>
            <a:pPr>
              <a:buNone/>
            </a:pPr>
            <a:r>
              <a:rPr lang="en-US" sz="2800" dirty="0">
                <a:solidFill>
                  <a:srgbClr val="000000"/>
                </a:solidFill>
                <a:effectLst/>
                <a:latin typeface="Times New Roman" panose="02020603050405020304" pitchFamily="18" charset="0"/>
                <a:ea typeface="Times New Roman" panose="02020603050405020304" pitchFamily="18" charset="0"/>
              </a:rPr>
              <a:t> - </a:t>
            </a:r>
            <a:r>
              <a:rPr lang="en-US" sz="2800" dirty="0" err="1">
                <a:solidFill>
                  <a:srgbClr val="000000"/>
                </a:solidFill>
                <a:effectLst/>
                <a:latin typeface="Times New Roman" panose="02020603050405020304" pitchFamily="18" charset="0"/>
                <a:ea typeface="Times New Roman" panose="02020603050405020304" pitchFamily="18" charset="0"/>
              </a:rPr>
              <a:t>Một</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sợi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chỉ</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dài</a:t>
            </a:r>
            <a:r>
              <a:rPr lang="en-US" sz="2800" dirty="0">
                <a:solidFill>
                  <a:srgbClr val="000000"/>
                </a:solidFill>
                <a:effectLst/>
                <a:latin typeface="Times New Roman" panose="02020603050405020304" pitchFamily="18" charset="0"/>
                <a:ea typeface="Times New Roman" panose="02020603050405020304" pitchFamily="18" charset="0"/>
              </a:rPr>
              <a:t> 50 cm;</a:t>
            </a:r>
            <a:endParaRPr lang="en-US" sz="2800" dirty="0">
              <a:effectLst/>
              <a:latin typeface="Times New Roman" panose="02020603050405020304" pitchFamily="18" charset="0"/>
              <a:ea typeface="Times New Roman" panose="02020603050405020304" pitchFamily="18" charset="0"/>
            </a:endParaRPr>
          </a:p>
          <a:p>
            <a:pPr>
              <a:buNone/>
            </a:pPr>
            <a:r>
              <a:rPr lang="en-US" sz="2800" dirty="0">
                <a:solidFill>
                  <a:srgbClr val="000000"/>
                </a:solidFill>
                <a:effectLst/>
                <a:latin typeface="Times New Roman" panose="02020603050405020304" pitchFamily="18" charset="0"/>
                <a:ea typeface="Times New Roman" panose="02020603050405020304" pitchFamily="18" charset="0"/>
              </a:rPr>
              <a:t> - </a:t>
            </a:r>
            <a:r>
              <a:rPr lang="en-US" sz="2800" dirty="0" err="1">
                <a:solidFill>
                  <a:srgbClr val="000000"/>
                </a:solidFill>
                <a:effectLst/>
                <a:latin typeface="Times New Roman" panose="02020603050405020304" pitchFamily="18" charset="0"/>
                <a:ea typeface="Times New Roman" panose="02020603050405020304" pitchFamily="18" charset="0"/>
              </a:rPr>
              <a:t>Một</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chiếc</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thước</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kẻ</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có</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giới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hạn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đo</a:t>
            </a:r>
            <a:r>
              <a:rPr lang="en-US" sz="2800" dirty="0">
                <a:solidFill>
                  <a:srgbClr val="000000"/>
                </a:solidFill>
                <a:effectLst/>
                <a:latin typeface="Times New Roman" panose="02020603050405020304" pitchFamily="18" charset="0"/>
                <a:ea typeface="Times New Roman" panose="02020603050405020304" pitchFamily="18" charset="0"/>
              </a:rPr>
              <a:t> 50 cm;</a:t>
            </a:r>
            <a:endParaRPr lang="en-US" sz="2800" dirty="0">
              <a:effectLst/>
              <a:latin typeface="Times New Roman" panose="02020603050405020304" pitchFamily="18" charset="0"/>
              <a:ea typeface="Times New Roman" panose="02020603050405020304" pitchFamily="18" charset="0"/>
            </a:endParaRPr>
          </a:p>
          <a:p>
            <a:pPr>
              <a:buNone/>
            </a:pPr>
            <a:r>
              <a:rPr lang="en-US" sz="2800" dirty="0">
                <a:solidFill>
                  <a:srgbClr val="000000"/>
                </a:solidFill>
                <a:effectLst/>
                <a:latin typeface="Times New Roman" panose="02020603050405020304" pitchFamily="18" charset="0"/>
                <a:ea typeface="Times New Roman" panose="02020603050405020304" pitchFamily="18" charset="0"/>
              </a:rPr>
              <a:t> - </a:t>
            </a:r>
            <a:r>
              <a:rPr lang="en-US" sz="2800" dirty="0" err="1">
                <a:solidFill>
                  <a:srgbClr val="000000"/>
                </a:solidFill>
                <a:effectLst/>
                <a:latin typeface="Times New Roman" panose="02020603050405020304" pitchFamily="18" charset="0"/>
                <a:ea typeface="Times New Roman" panose="02020603050405020304" pitchFamily="18" charset="0"/>
              </a:rPr>
              <a:t>Một</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cái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địa</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tròn</a:t>
            </a:r>
            <a:r>
              <a:rPr lang="en-US" sz="2800" dirty="0">
                <a:solidFill>
                  <a:srgbClr val="000000"/>
                </a:solidFill>
                <a:effectLst/>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a:p>
            <a:pPr>
              <a:buNone/>
            </a:pPr>
            <a:r>
              <a:rPr lang="en-US" sz="2800" dirty="0" err="1">
                <a:solidFill>
                  <a:srgbClr val="000000"/>
                </a:solidFill>
                <a:effectLst/>
                <a:latin typeface="Times New Roman" panose="02020603050405020304" pitchFamily="18" charset="0"/>
                <a:ea typeface="Times New Roman" panose="02020603050405020304" pitchFamily="18" charset="0"/>
              </a:rPr>
              <a:t>Hãy</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tìm</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phương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án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đo</a:t>
            </a:r>
            <a:r>
              <a:rPr lang="en-US" sz="2800" dirty="0">
                <a:solidFill>
                  <a:srgbClr val="000000"/>
                </a:solidFill>
                <a:effectLst/>
                <a:latin typeface="Times New Roman" panose="02020603050405020304" pitchFamily="18" charset="0"/>
                <a:ea typeface="Times New Roman" panose="02020603050405020304" pitchFamily="18" charset="0"/>
              </a:rPr>
              <a:t> chu vi </a:t>
            </a:r>
            <a:r>
              <a:rPr lang="en-US" sz="2800" dirty="0" err="1">
                <a:solidFill>
                  <a:srgbClr val="000000"/>
                </a:solidFill>
                <a:effectLst/>
                <a:latin typeface="Times New Roman" panose="02020603050405020304" pitchFamily="18" charset="0"/>
                <a:ea typeface="Times New Roman" panose="02020603050405020304" pitchFamily="18" charset="0"/>
              </a:rPr>
              <a:t>của</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cái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đĩa</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đó</a:t>
            </a:r>
            <a:r>
              <a:rPr lang="en-US" sz="2800" dirty="0">
                <a:solidFill>
                  <a:srgbClr val="000000"/>
                </a:solidFill>
                <a:effectLst/>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pic>
        <p:nvPicPr>
          <p:cNvPr id="28" name="Picture 27">
            <a:extLst>
              <a:ext uri="{FF2B5EF4-FFF2-40B4-BE49-F238E27FC236}">
                <a16:creationId xmlns:a16="http://schemas.microsoft.com/office/drawing/2014/main" id="{E10AB139-755D-94F8-A4E1-129B9A852DCB}"/>
              </a:ext>
            </a:extLst>
          </p:cNvPr>
          <p:cNvPicPr>
            <a:picLocks noChangeAspect="1"/>
          </p:cNvPicPr>
          <p:nvPr/>
        </p:nvPicPr>
        <p:blipFill>
          <a:blip r:embed="rId4"/>
          <a:stretch>
            <a:fillRect/>
          </a:stretch>
        </p:blipFill>
        <p:spPr>
          <a:xfrm>
            <a:off x="1727011" y="5795008"/>
            <a:ext cx="4906060" cy="685896"/>
          </a:xfrm>
          <a:prstGeom prst="rect">
            <a:avLst/>
          </a:prstGeom>
        </p:spPr>
      </p:pic>
    </p:spTree>
    <p:extLst>
      <p:ext uri="{BB962C8B-B14F-4D97-AF65-F5344CB8AC3E}">
        <p14:creationId xmlns:p14="http://schemas.microsoft.com/office/powerpoint/2010/main" val="335173737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02241C-BC8A-49BF-61E0-C14E824A6412}"/>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BCCE0DF4-61FA-0F6A-67FB-2B3C89E68FB5}"/>
              </a:ext>
            </a:extLst>
          </p:cNvPr>
          <p:cNvSpPr txBox="1"/>
          <p:nvPr/>
        </p:nvSpPr>
        <p:spPr>
          <a:xfrm>
            <a:off x="1371726" y="571398"/>
            <a:ext cx="4571874" cy="692493"/>
          </a:xfrm>
          <a:prstGeom prst="rect">
            <a:avLst/>
          </a:prstGeom>
          <a:noFill/>
        </p:spPr>
        <p:txBody>
          <a:bodyPr wrap="square" lIns="121917" tIns="60958" rIns="121917" bIns="60958"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3700" b="1" i="0" u="none" strike="noStrike" kern="1200" cap="none" spc="0" normalizeH="0" baseline="0" noProof="0" dirty="0" err="1">
                <a:ln>
                  <a:noFill/>
                </a:ln>
                <a:solidFill>
                  <a:srgbClr val="00518E"/>
                </a:solidFill>
                <a:effectLst/>
                <a:uLnTx/>
                <a:uFillTx/>
                <a:latin typeface="Times New Roman" panose="02020603050405020304" pitchFamily="18" charset="0"/>
                <a:ea typeface="+mn-ea"/>
                <a:cs typeface="Times New Roman" panose="02020603050405020304" pitchFamily="18" charset="0"/>
              </a:rPr>
              <a:t>Hưỡng</a:t>
            </a:r>
            <a:r>
              <a:rPr kumimoji="0" lang="en-US" sz="3700" b="1" i="0" u="none" strike="noStrike" kern="1200" cap="none" spc="0" normalizeH="0" baseline="0" noProof="0" dirty="0">
                <a:ln>
                  <a:noFill/>
                </a:ln>
                <a:solidFill>
                  <a:srgbClr val="00518E"/>
                </a:solidFill>
                <a:effectLst/>
                <a:uLnTx/>
                <a:uFillTx/>
                <a:latin typeface="Times New Roman" panose="02020603050405020304" pitchFamily="18" charset="0"/>
                <a:ea typeface="+mn-ea"/>
                <a:cs typeface="Times New Roman" panose="02020603050405020304" pitchFamily="18" charset="0"/>
              </a:rPr>
              <a:t> </a:t>
            </a:r>
            <a:r>
              <a:rPr kumimoji="0" lang="en-US" sz="3700" b="1" i="0" u="none" strike="noStrike" kern="1200" cap="none" spc="0" normalizeH="0" baseline="0" noProof="0" dirty="0" err="1">
                <a:ln>
                  <a:noFill/>
                </a:ln>
                <a:solidFill>
                  <a:srgbClr val="00518E"/>
                </a:solidFill>
                <a:effectLst/>
                <a:uLnTx/>
                <a:uFillTx/>
                <a:latin typeface="Times New Roman" panose="02020603050405020304" pitchFamily="18" charset="0"/>
                <a:ea typeface="+mn-ea"/>
                <a:cs typeface="Times New Roman" panose="02020603050405020304" pitchFamily="18" charset="0"/>
              </a:rPr>
              <a:t>dẫn</a:t>
            </a:r>
            <a:r>
              <a:rPr kumimoji="0" lang="en-US" sz="3700" b="1" i="0" u="none" strike="noStrike" kern="1200" cap="none" spc="0" normalizeH="0" baseline="0" noProof="0" dirty="0">
                <a:ln>
                  <a:noFill/>
                </a:ln>
                <a:solidFill>
                  <a:srgbClr val="00518E"/>
                </a:solidFill>
                <a:effectLst/>
                <a:uLnTx/>
                <a:uFillTx/>
                <a:latin typeface="Times New Roman" panose="02020603050405020304" pitchFamily="18" charset="0"/>
                <a:ea typeface="+mn-ea"/>
                <a:cs typeface="Times New Roman" panose="02020603050405020304" pitchFamily="18" charset="0"/>
              </a:rPr>
              <a:t> </a:t>
            </a:r>
            <a:r>
              <a:rPr kumimoji="0" lang="en-US" sz="3700" b="1" i="0" u="none" strike="noStrike" kern="1200" cap="none" spc="0" normalizeH="0" baseline="0" noProof="0" dirty="0" err="1">
                <a:ln>
                  <a:noFill/>
                </a:ln>
                <a:solidFill>
                  <a:srgbClr val="00518E"/>
                </a:solidFill>
                <a:effectLst/>
                <a:uLnTx/>
                <a:uFillTx/>
                <a:latin typeface="Times New Roman" panose="02020603050405020304" pitchFamily="18" charset="0"/>
                <a:ea typeface="+mn-ea"/>
                <a:cs typeface="Times New Roman" panose="02020603050405020304" pitchFamily="18" charset="0"/>
              </a:rPr>
              <a:t>về</a:t>
            </a:r>
            <a:r>
              <a:rPr kumimoji="0" lang="en-US" sz="3700" b="1" i="0" u="none" strike="noStrike" kern="1200" cap="none" spc="0" normalizeH="0" baseline="0" noProof="0" dirty="0">
                <a:ln>
                  <a:noFill/>
                </a:ln>
                <a:solidFill>
                  <a:srgbClr val="00518E"/>
                </a:solidFill>
                <a:effectLst/>
                <a:uLnTx/>
                <a:uFillTx/>
                <a:latin typeface="Times New Roman" panose="02020603050405020304" pitchFamily="18" charset="0"/>
                <a:ea typeface="+mn-ea"/>
                <a:cs typeface="Times New Roman" panose="02020603050405020304" pitchFamily="18" charset="0"/>
              </a:rPr>
              <a:t> </a:t>
            </a:r>
            <a:r>
              <a:rPr kumimoji="0" lang="en-US" sz="3700" b="1" i="0" u="none" strike="noStrike" kern="1200" cap="none" spc="0" normalizeH="0" baseline="0" noProof="0" dirty="0" err="1">
                <a:ln>
                  <a:noFill/>
                </a:ln>
                <a:solidFill>
                  <a:srgbClr val="00518E"/>
                </a:solidFill>
                <a:effectLst/>
                <a:uLnTx/>
                <a:uFillTx/>
                <a:latin typeface="Times New Roman" panose="02020603050405020304" pitchFamily="18" charset="0"/>
                <a:ea typeface="+mn-ea"/>
                <a:cs typeface="Times New Roman" panose="02020603050405020304" pitchFamily="18" charset="0"/>
              </a:rPr>
              <a:t>nhà</a:t>
            </a:r>
            <a:endParaRPr kumimoji="0" lang="en-US" sz="3700" b="1" i="0" u="none" strike="noStrike" kern="1200" cap="none" spc="0" normalizeH="0" baseline="0" noProof="0" dirty="0">
              <a:ln>
                <a:noFill/>
              </a:ln>
              <a:solidFill>
                <a:srgbClr val="00518E"/>
              </a:solidFill>
              <a:effectLst/>
              <a:uLnTx/>
              <a:uFillTx/>
              <a:latin typeface="Times New Roman" panose="02020603050405020304" pitchFamily="18" charset="0"/>
              <a:ea typeface="+mn-ea"/>
              <a:cs typeface="Times New Roman" panose="02020603050405020304" pitchFamily="18" charset="0"/>
            </a:endParaRPr>
          </a:p>
        </p:txBody>
      </p:sp>
      <p:sp>
        <p:nvSpPr>
          <p:cNvPr id="4" name="AutoShape 2" descr="Bộ sưu tập hình ảnh trang trí đĩa tròn lớp 7 được yêu thích nhất">
            <a:extLst>
              <a:ext uri="{FF2B5EF4-FFF2-40B4-BE49-F238E27FC236}">
                <a16:creationId xmlns:a16="http://schemas.microsoft.com/office/drawing/2014/main" id="{BAAA58AD-B6FE-2265-6311-33A73C893D38}"/>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prstClr val="black"/>
              </a:solidFill>
              <a:effectLst/>
              <a:uLnTx/>
              <a:uFillTx/>
              <a:latin typeface="Lucida Sans Typewriter"/>
              <a:ea typeface="+mn-ea"/>
              <a:cs typeface="+mn-cs"/>
            </a:endParaRPr>
          </a:p>
        </p:txBody>
      </p:sp>
      <p:pic>
        <p:nvPicPr>
          <p:cNvPr id="17" name="Picture 16">
            <a:extLst>
              <a:ext uri="{FF2B5EF4-FFF2-40B4-BE49-F238E27FC236}">
                <a16:creationId xmlns:a16="http://schemas.microsoft.com/office/drawing/2014/main" id="{E24C2AE4-66B4-903C-4B3C-C02D3B3F3912}"/>
              </a:ext>
            </a:extLst>
          </p:cNvPr>
          <p:cNvPicPr>
            <a:picLocks noChangeAspect="1"/>
          </p:cNvPicPr>
          <p:nvPr/>
        </p:nvPicPr>
        <p:blipFill>
          <a:blip r:embed="rId2"/>
          <a:stretch>
            <a:fillRect/>
          </a:stretch>
        </p:blipFill>
        <p:spPr>
          <a:xfrm>
            <a:off x="7486614" y="873816"/>
            <a:ext cx="4603335" cy="4495781"/>
          </a:xfrm>
          <a:prstGeom prst="rect">
            <a:avLst/>
          </a:prstGeom>
        </p:spPr>
      </p:pic>
      <p:sp>
        <p:nvSpPr>
          <p:cNvPr id="3" name="TextBox 2">
            <a:extLst>
              <a:ext uri="{FF2B5EF4-FFF2-40B4-BE49-F238E27FC236}">
                <a16:creationId xmlns:a16="http://schemas.microsoft.com/office/drawing/2014/main" id="{8AFCC6AC-447C-7E34-BFF6-6BFA3194691B}"/>
              </a:ext>
            </a:extLst>
          </p:cNvPr>
          <p:cNvSpPr txBox="1"/>
          <p:nvPr/>
        </p:nvSpPr>
        <p:spPr>
          <a:xfrm>
            <a:off x="952463" y="1703963"/>
            <a:ext cx="6329486" cy="3108543"/>
          </a:xfrm>
          <a:prstGeom prst="rect">
            <a:avLst/>
          </a:prstGeom>
          <a:noFill/>
        </p:spPr>
        <p:txBody>
          <a:bodyPr wrap="square">
            <a:spAutoFit/>
          </a:bodyPr>
          <a:lstStyle/>
          <a:p>
            <a:pPr>
              <a:lnSpc>
                <a:spcPct val="150000"/>
              </a:lnSpc>
            </a:pP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lang="en-US" sz="2800" b="1" dirty="0">
                <a:solidFill>
                  <a:srgbClr val="0000CC"/>
                </a:solidFill>
                <a:latin typeface="Times New Roman" panose="02020603050405020304" pitchFamily="18" charset="0"/>
                <a:cs typeface="Times New Roman" panose="02020603050405020304" pitchFamily="18" charset="0"/>
              </a:rPr>
              <a:t>- Học </a:t>
            </a:r>
            <a:r>
              <a:rPr lang="en-US" sz="2800" b="1" dirty="0" err="1">
                <a:solidFill>
                  <a:srgbClr val="0000CC"/>
                </a:solidFill>
                <a:latin typeface="Times New Roman" panose="02020603050405020304" pitchFamily="18" charset="0"/>
                <a:cs typeface="Times New Roman" panose="02020603050405020304" pitchFamily="18" charset="0"/>
              </a:rPr>
              <a:t>thuộc</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bài</a:t>
            </a:r>
            <a:endParaRPr lang="en-US" sz="2800" b="1" dirty="0">
              <a:solidFill>
                <a:srgbClr val="0000CC"/>
              </a:solidFill>
              <a:latin typeface="Times New Roman" panose="02020603050405020304" pitchFamily="18" charset="0"/>
              <a:cs typeface="Times New Roman" panose="02020603050405020304" pitchFamily="18" charset="0"/>
            </a:endParaRPr>
          </a:p>
          <a:p>
            <a:pPr marL="457200" indent="-457200">
              <a:lnSpc>
                <a:spcPct val="150000"/>
              </a:lnSpc>
              <a:buFontTx/>
              <a:buChar char="-"/>
            </a:pPr>
            <a:r>
              <a:rPr lang="en-US" sz="2800" b="1" dirty="0" err="1">
                <a:solidFill>
                  <a:srgbClr val="0000CC"/>
                </a:solidFill>
                <a:latin typeface="Times New Roman" panose="02020603050405020304" pitchFamily="18" charset="0"/>
                <a:cs typeface="Times New Roman" panose="02020603050405020304" pitchFamily="18" charset="0"/>
              </a:rPr>
              <a:t>Làm</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bài</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tập</a:t>
            </a:r>
            <a:r>
              <a:rPr lang="en-US" sz="2800" b="1" dirty="0">
                <a:solidFill>
                  <a:srgbClr val="0000CC"/>
                </a:solidFill>
                <a:latin typeface="Times New Roman" panose="02020603050405020304" pitchFamily="18" charset="0"/>
                <a:cs typeface="Times New Roman" panose="02020603050405020304" pitchFamily="18" charset="0"/>
              </a:rPr>
              <a:t> 5.1; 5.5; 5.6 ( SBT </a:t>
            </a:r>
            <a:r>
              <a:rPr lang="en-US" sz="2800" b="1" dirty="0" err="1">
                <a:solidFill>
                  <a:srgbClr val="0000CC"/>
                </a:solidFill>
                <a:latin typeface="Times New Roman" panose="02020603050405020304" pitchFamily="18" charset="0"/>
                <a:cs typeface="Times New Roman" panose="02020603050405020304" pitchFamily="18" charset="0"/>
              </a:rPr>
              <a:t>trang</a:t>
            </a:r>
            <a:r>
              <a:rPr lang="en-US" sz="2800" b="1" dirty="0">
                <a:solidFill>
                  <a:srgbClr val="0000CC"/>
                </a:solidFill>
                <a:latin typeface="Times New Roman" panose="02020603050405020304" pitchFamily="18" charset="0"/>
                <a:cs typeface="Times New Roman" panose="02020603050405020304" pitchFamily="18" charset="0"/>
              </a:rPr>
              <a:t> 8 – 10).</a:t>
            </a:r>
          </a:p>
          <a:p>
            <a:pPr marL="457200" indent="-457200">
              <a:lnSpc>
                <a:spcPct val="150000"/>
              </a:lnSpc>
              <a:buFontTx/>
              <a:buChar char="-"/>
            </a:pPr>
            <a:r>
              <a:rPr lang="en-US" sz="2800" b="1" dirty="0" err="1">
                <a:solidFill>
                  <a:srgbClr val="0000CC"/>
                </a:solidFill>
                <a:latin typeface="Times New Roman" panose="02020603050405020304" pitchFamily="18" charset="0"/>
                <a:cs typeface="Times New Roman" panose="02020603050405020304" pitchFamily="18" charset="0"/>
              </a:rPr>
              <a:t>Nghiên</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cứu</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trước</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phần</a:t>
            </a:r>
            <a:r>
              <a:rPr lang="en-US" sz="2800" b="1" dirty="0">
                <a:solidFill>
                  <a:srgbClr val="0000CC"/>
                </a:solidFill>
                <a:latin typeface="Times New Roman" panose="02020603050405020304" pitchFamily="18" charset="0"/>
                <a:cs typeface="Times New Roman" panose="02020603050405020304" pitchFamily="18" charset="0"/>
              </a:rPr>
              <a:t> III, IV </a:t>
            </a:r>
            <a:r>
              <a:rPr lang="en-US" sz="2800" b="1" dirty="0" err="1">
                <a:solidFill>
                  <a:srgbClr val="0000CC"/>
                </a:solidFill>
                <a:latin typeface="Times New Roman" panose="02020603050405020304" pitchFamily="18" charset="0"/>
                <a:cs typeface="Times New Roman" panose="02020603050405020304" pitchFamily="18" charset="0"/>
              </a:rPr>
              <a:t>Bài</a:t>
            </a:r>
            <a:r>
              <a:rPr lang="en-US" sz="2800" b="1" dirty="0">
                <a:solidFill>
                  <a:srgbClr val="0000CC"/>
                </a:solidFill>
                <a:latin typeface="Times New Roman" panose="02020603050405020304" pitchFamily="18" charset="0"/>
                <a:cs typeface="Times New Roman" panose="02020603050405020304" pitchFamily="18" charset="0"/>
              </a:rPr>
              <a:t> 5</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Tree>
    <p:extLst>
      <p:ext uri="{BB962C8B-B14F-4D97-AF65-F5344CB8AC3E}">
        <p14:creationId xmlns:p14="http://schemas.microsoft.com/office/powerpoint/2010/main" val="288385824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B377EA40-A5AB-40C7-B5F0-3FE01249B110}"/>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AD4AF271-66EE-4C09-8C1A-B0D7683E9AC4}"/>
              </a:ext>
            </a:extLst>
          </p:cNvPr>
          <p:cNvPicPr/>
          <p:nvPr/>
        </p:nvPicPr>
        <p:blipFill>
          <a:blip r:embed="rId2"/>
          <a:stretch>
            <a:fillRect/>
          </a:stretch>
        </p:blipFill>
        <p:spPr>
          <a:xfrm>
            <a:off x="64008" y="-109728"/>
            <a:ext cx="12192000" cy="6858000"/>
          </a:xfrm>
          <a:prstGeom prst="rect">
            <a:avLst/>
          </a:prstGeom>
        </p:spPr>
      </p:pic>
    </p:spTree>
    <p:extLst>
      <p:ext uri="{BB962C8B-B14F-4D97-AF65-F5344CB8AC3E}">
        <p14:creationId xmlns:p14="http://schemas.microsoft.com/office/powerpoint/2010/main" val="4264434258"/>
      </p:ext>
    </p:extLst>
  </p:cSld>
  <p:clrMapOvr>
    <a:masterClrMapping/>
  </p:clrMapOvr>
  <p:transition spd="slow">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70A912E2-E594-4253-8FED-9A8E858CD6B8}"/>
              </a:ext>
            </a:extLst>
          </p:cNvPr>
          <p:cNvSpPr>
            <a:spLocks noGrp="1"/>
          </p:cNvSpPr>
          <p:nvPr>
            <p:ph type="title"/>
          </p:nvPr>
        </p:nvSpPr>
        <p:spPr/>
        <p:txBody>
          <a:bodyPr/>
          <a:lstStyle/>
          <a:p>
            <a:endParaRPr lang="en-US"/>
          </a:p>
        </p:txBody>
      </p:sp>
      <p:sp>
        <p:nvSpPr>
          <p:cNvPr id="4" name="Cloud Callout 3"/>
          <p:cNvSpPr/>
          <p:nvPr/>
        </p:nvSpPr>
        <p:spPr>
          <a:xfrm>
            <a:off x="3355848" y="886968"/>
            <a:ext cx="64008" cy="1271016"/>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 name="Cloud Callout 4"/>
          <p:cNvSpPr/>
          <p:nvPr/>
        </p:nvSpPr>
        <p:spPr>
          <a:xfrm>
            <a:off x="2537717" y="1335639"/>
            <a:ext cx="7335748" cy="3791165"/>
          </a:xfrm>
          <a:prstGeom prst="cloudCallout">
            <a:avLst/>
          </a:prstGeom>
          <a:solidFill>
            <a:srgbClr val="33C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FF0000"/>
                </a:solidFill>
                <a:latin typeface="Times New Roman" panose="02020603050405020304" pitchFamily="18" charset="0"/>
                <a:cs typeface="Times New Roman" panose="02020603050405020304" pitchFamily="18" charset="0"/>
              </a:rPr>
              <a:t>Chúng</a:t>
            </a:r>
            <a:r>
              <a:rPr lang="en-US" sz="3200" b="1" dirty="0">
                <a:solidFill>
                  <a:srgbClr val="FF0000"/>
                </a:solidFill>
                <a:latin typeface="Times New Roman" panose="02020603050405020304" pitchFamily="18" charset="0"/>
                <a:cs typeface="Times New Roman" panose="02020603050405020304" pitchFamily="18" charset="0"/>
              </a:rPr>
              <a:t> ta </a:t>
            </a:r>
            <a:r>
              <a:rPr lang="en-US" sz="3200" b="1" dirty="0" err="1">
                <a:solidFill>
                  <a:srgbClr val="FF0000"/>
                </a:solidFill>
                <a:latin typeface="Times New Roman" panose="02020603050405020304" pitchFamily="18" charset="0"/>
                <a:cs typeface="Times New Roman" panose="02020603050405020304" pitchFamily="18" charset="0"/>
              </a:rPr>
              <a:t>cùng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kiểm</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chứng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câu</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trả</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lời</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của</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các</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em</a:t>
            </a:r>
            <a:r>
              <a:rPr lang="en-US" sz="3200" b="1" dirty="0">
                <a:solidFill>
                  <a:srgbClr val="FF0000"/>
                </a:solidFill>
                <a:latin typeface="Times New Roman" panose="02020603050405020304" pitchFamily="18" charset="0"/>
                <a:cs typeface="Times New Roman" panose="02020603050405020304" pitchFamily="18" charset="0"/>
              </a:rPr>
              <a:t> qua </a:t>
            </a:r>
            <a:r>
              <a:rPr lang="en-US" sz="3200" b="1" dirty="0" err="1">
                <a:solidFill>
                  <a:srgbClr val="FF0000"/>
                </a:solidFill>
                <a:latin typeface="Times New Roman" panose="02020603050405020304" pitchFamily="18" charset="0"/>
                <a:cs typeface="Times New Roman" panose="02020603050405020304" pitchFamily="18" charset="0"/>
              </a:rPr>
              <a:t>bài</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học</a:t>
            </a:r>
            <a:r>
              <a:rPr lang="en-US" sz="3200" b="1" dirty="0">
                <a:solidFill>
                  <a:srgbClr val="FF0000"/>
                </a:solidFill>
                <a:latin typeface="Times New Roman" panose="02020603050405020304" pitchFamily="18" charset="0"/>
                <a:cs typeface="Times New Roman" panose="02020603050405020304" pitchFamily="18" charset="0"/>
              </a:rPr>
              <a:t> </a:t>
            </a:r>
          </a:p>
          <a:p>
            <a:pPr algn="ctr"/>
            <a:r>
              <a:rPr lang="en-US" sz="3200" b="1" dirty="0">
                <a:solidFill>
                  <a:srgbClr val="FF0000"/>
                </a:solidFill>
                <a:latin typeface="Times New Roman" panose="02020603050405020304" pitchFamily="18" charset="0"/>
                <a:cs typeface="Times New Roman" panose="02020603050405020304" pitchFamily="18" charset="0"/>
              </a:rPr>
              <a:t>“ ĐO CHIỀU DÀI”</a:t>
            </a:r>
            <a:endParaRPr lang="vi-VN" sz="32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31913946"/>
      </p:ext>
    </p:extLst>
  </p:cSld>
  <p:clrMapOvr>
    <a:masterClrMapping/>
  </p:clrMapOvr>
  <p:transition spd="slow">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54F56B77-D994-48A9-9571-E531D84268AE}"/>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0767A747-9176-4B13-A4A7-4BB1B0E21FCB}"/>
              </a:ext>
            </a:extLst>
          </p:cNvPr>
          <p:cNvPicPr/>
          <p:nvPr/>
        </p:nvPicPr>
        <p:blipFill>
          <a:blip r:embed="rId2"/>
          <a:stretch>
            <a:fillRect/>
          </a:stretch>
        </p:blipFill>
        <p:spPr>
          <a:xfrm>
            <a:off x="102741" y="472612"/>
            <a:ext cx="12192000" cy="6858000"/>
          </a:xfrm>
          <a:prstGeom prst="rect">
            <a:avLst/>
          </a:prstGeom>
        </p:spPr>
      </p:pic>
    </p:spTree>
    <p:extLst>
      <p:ext uri="{BB962C8B-B14F-4D97-AF65-F5344CB8AC3E}">
        <p14:creationId xmlns:p14="http://schemas.microsoft.com/office/powerpoint/2010/main" val="1147430031"/>
      </p:ext>
    </p:extLst>
  </p:cSld>
  <p:clrMapOvr>
    <a:masterClrMapping/>
  </p:clrMapOvr>
  <p:transition spd="slow">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标题占位符 1"/>
          <p:cNvSpPr txBox="1"/>
          <p:nvPr/>
        </p:nvSpPr>
        <p:spPr>
          <a:xfrm>
            <a:off x="5198759" y="160051"/>
            <a:ext cx="7056117" cy="550108"/>
          </a:xfrm>
          <a:prstGeom prst="rect">
            <a:avLst/>
          </a:prstGeom>
        </p:spPr>
        <p:txBody>
          <a:bodyPr vert="horz" lIns="91438" tIns="45719" rIns="91438" bIns="45719" rtlCol="0" anchor="ctr">
            <a:noAutofit/>
          </a:bodyPr>
          <a:lstStyle>
            <a:lvl1pPr algn="l" defTabSz="914400" rtl="0" eaLnBrk="1" latinLnBrk="0" hangingPunct="1">
              <a:lnSpc>
                <a:spcPct val="90000"/>
              </a:lnSpc>
              <a:spcBef>
                <a:spcPct val="0"/>
              </a:spcBef>
              <a:buNone/>
              <a:defRPr sz="1800" kern="1200">
                <a:solidFill>
                  <a:schemeClr val="bg1"/>
                </a:solidFill>
                <a:latin typeface="迷你简汉真广标" panose="02010609000101010101" pitchFamily="49" charset="-122"/>
                <a:ea typeface="迷你简汉真广标" panose="02010609000101010101" pitchFamily="49" charset="-122"/>
                <a:cs typeface="+mj-cs"/>
              </a:defRPr>
            </a:lvl1pPr>
          </a:lstStyle>
          <a:p>
            <a:r>
              <a:rPr lang="vi-VN" altLang="zh-CN" sz="2800" dirty="0">
                <a:solidFill>
                  <a:srgbClr val="FF0066"/>
                </a:solidFill>
                <a:latin typeface="Times New Roman" panose="02020603050405020304" pitchFamily="18" charset="0"/>
                <a:ea typeface="方正少儿简体" panose="03000509000000000000" pitchFamily="65" charset="-122"/>
                <a:cs typeface="Times New Roman" panose="02020603050405020304" pitchFamily="18" charset="0"/>
              </a:rPr>
              <a:t>Nhóm </a:t>
            </a:r>
            <a:r>
              <a:rPr lang="en-US" altLang="zh-CN" sz="2800" dirty="0">
                <a:solidFill>
                  <a:srgbClr val="FF0066"/>
                </a:solidFill>
                <a:latin typeface="Times New Roman" panose="02020603050405020304" pitchFamily="18" charset="0"/>
                <a:ea typeface="方正少儿简体" panose="03000509000000000000" pitchFamily="65" charset="-122"/>
                <a:cs typeface="Times New Roman" panose="02020603050405020304" pitchFamily="18" charset="0"/>
              </a:rPr>
              <a:t>………</a:t>
            </a:r>
            <a:r>
              <a:rPr lang="vi-VN" altLang="zh-CN" sz="2800" dirty="0">
                <a:solidFill>
                  <a:srgbClr val="FF0066"/>
                </a:solidFill>
                <a:latin typeface="Times New Roman" panose="02020603050405020304" pitchFamily="18" charset="0"/>
                <a:ea typeface="方正少儿简体" panose="03000509000000000000" pitchFamily="65" charset="-122"/>
                <a:cs typeface="Times New Roman" panose="02020603050405020304" pitchFamily="18" charset="0"/>
              </a:rPr>
              <a:t>.........Lớp ..................</a:t>
            </a:r>
            <a:endParaRPr lang="zh-CN" altLang="en-US" sz="2800" dirty="0">
              <a:solidFill>
                <a:srgbClr val="FF0066"/>
              </a:solidFill>
              <a:latin typeface="Times New Roman" panose="02020603050405020304" pitchFamily="18" charset="0"/>
              <a:ea typeface="方正少儿简体" panose="03000509000000000000" pitchFamily="65" charset="-122"/>
              <a:cs typeface="Times New Roman" panose="02020603050405020304" pitchFamily="18" charset="0"/>
            </a:endParaRPr>
          </a:p>
        </p:txBody>
      </p:sp>
      <p:sp>
        <p:nvSpPr>
          <p:cNvPr id="3" name="TextBox 2"/>
          <p:cNvSpPr txBox="1"/>
          <p:nvPr/>
        </p:nvSpPr>
        <p:spPr>
          <a:xfrm>
            <a:off x="1246059" y="111834"/>
            <a:ext cx="3952700" cy="523220"/>
          </a:xfrm>
          <a:prstGeom prst="rect">
            <a:avLst/>
          </a:prstGeom>
          <a:noFill/>
        </p:spPr>
        <p:txBody>
          <a:bodyPr wrap="square" lIns="91438" tIns="45719" rIns="91438" bIns="45719" rtlCol="0">
            <a:spAutoFit/>
          </a:bodyPr>
          <a:lstStyle/>
          <a:p>
            <a:r>
              <a:rPr lang="en-US" sz="2800" b="1" dirty="0">
                <a:solidFill>
                  <a:srgbClr val="FF0000"/>
                </a:solidFill>
                <a:latin typeface="Times New Roman" panose="02020603050405020304" pitchFamily="18" charset="0"/>
                <a:cs typeface="Times New Roman" panose="02020603050405020304" pitchFamily="18" charset="0"/>
              </a:rPr>
              <a:t>PHIẾU HỌC TẬP SỐ 1</a:t>
            </a:r>
          </a:p>
        </p:txBody>
      </p:sp>
      <p:sp>
        <p:nvSpPr>
          <p:cNvPr id="10" name="Rectangle 9"/>
          <p:cNvSpPr/>
          <p:nvPr/>
        </p:nvSpPr>
        <p:spPr>
          <a:xfrm>
            <a:off x="565384" y="3521448"/>
            <a:ext cx="9910119" cy="2571473"/>
          </a:xfrm>
          <a:prstGeom prst="rect">
            <a:avLst/>
          </a:prstGeom>
          <a:ln w="28575">
            <a:solidFill>
              <a:schemeClr val="tx1"/>
            </a:solidFill>
          </a:ln>
        </p:spPr>
        <p:txBody>
          <a:bodyPr wrap="square" lIns="91438" tIns="45719" rIns="91438" bIns="45719">
            <a:spAutoFit/>
          </a:bodyPr>
          <a:lstStyle/>
          <a:p>
            <a:pPr marL="457189" algn="just">
              <a:lnSpc>
                <a:spcPct val="120000"/>
              </a:lnSpc>
              <a:spcAft>
                <a:spcPts val="300"/>
              </a:spcAft>
            </a:pPr>
            <a:r>
              <a:rPr lang="en-US" sz="3200" dirty="0" err="1">
                <a:latin typeface="Times New Roman" panose="02020603050405020304" pitchFamily="18" charset="0"/>
                <a:ea typeface="Calibri" panose="020F0502020204030204" pitchFamily="34" charset="0"/>
                <a:cs typeface="Times New Roman" panose="02020603050405020304" pitchFamily="18" charset="0"/>
              </a:rPr>
              <a:t>Đổi</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đơn</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vị</a:t>
            </a:r>
            <a:r>
              <a:rPr lang="en-US" sz="3200" dirty="0">
                <a:latin typeface="Times New Roman" panose="02020603050405020304" pitchFamily="18" charset="0"/>
                <a:ea typeface="Calibri" panose="020F0502020204030204" pitchFamily="34" charset="0"/>
                <a:cs typeface="Times New Roman" panose="02020603050405020304" pitchFamily="18" charset="0"/>
              </a:rPr>
              <a:t>:</a:t>
            </a:r>
            <a:endParaRPr lang="en-US" sz="32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20000"/>
              </a:lnSpc>
              <a:spcAft>
                <a:spcPts val="300"/>
              </a:spcAft>
            </a:pPr>
            <a:r>
              <a:rPr lang="en-US" sz="3200" dirty="0">
                <a:latin typeface="Times New Roman" panose="02020603050405020304" pitchFamily="18" charset="0"/>
                <a:ea typeface="Calibri" panose="020F0502020204030204" pitchFamily="34" charset="0"/>
                <a:cs typeface="Times New Roman" panose="02020603050405020304" pitchFamily="18" charset="0"/>
              </a:rPr>
              <a:t>   a.     1,25m  = ..... </a:t>
            </a:r>
            <a:r>
              <a:rPr lang="en-US" sz="3200" dirty="0" err="1">
                <a:latin typeface="Times New Roman" panose="02020603050405020304" pitchFamily="18" charset="0"/>
                <a:ea typeface="Calibri" panose="020F0502020204030204" pitchFamily="34" charset="0"/>
                <a:cs typeface="Times New Roman" panose="02020603050405020304" pitchFamily="18" charset="0"/>
              </a:rPr>
              <a:t>dm</a:t>
            </a:r>
            <a:r>
              <a:rPr lang="en-US" sz="3200" dirty="0">
                <a:latin typeface="Times New Roman" panose="02020603050405020304" pitchFamily="18" charset="0"/>
                <a:ea typeface="Calibri" panose="020F0502020204030204" pitchFamily="34" charset="0"/>
                <a:cs typeface="Times New Roman" panose="02020603050405020304" pitchFamily="18" charset="0"/>
              </a:rPr>
              <a:t>              b.      0,1dm =  ....   mm</a:t>
            </a:r>
            <a:endParaRPr lang="en-US" sz="32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20000"/>
              </a:lnSpc>
              <a:spcAft>
                <a:spcPts val="300"/>
              </a:spcAft>
            </a:pPr>
            <a:r>
              <a:rPr lang="en-US" sz="3200" dirty="0">
                <a:latin typeface="Times New Roman" panose="02020603050405020304" pitchFamily="18" charset="0"/>
                <a:ea typeface="Calibri" panose="020F0502020204030204" pitchFamily="34" charset="0"/>
                <a:cs typeface="Times New Roman" panose="02020603050405020304" pitchFamily="18" charset="0"/>
              </a:rPr>
              <a:t>   c.   ...... mm = 0,1m                d.     ......cm  =  0,5dm</a:t>
            </a:r>
          </a:p>
          <a:p>
            <a:pPr algn="just">
              <a:lnSpc>
                <a:spcPct val="120000"/>
              </a:lnSpc>
              <a:spcAft>
                <a:spcPts val="300"/>
              </a:spcAft>
            </a:pPr>
            <a:endParaRPr lang="en-US" sz="3200" dirty="0">
              <a:latin typeface="Calibri" panose="020F0502020204030204" pitchFamily="34" charset="0"/>
              <a:ea typeface="Calibri" panose="020F0502020204030204" pitchFamily="34" charset="0"/>
              <a:cs typeface="Times New Roman" panose="02020603050405020304" pitchFamily="18" charset="0"/>
            </a:endParaRPr>
          </a:p>
        </p:txBody>
      </p:sp>
      <p:sp>
        <p:nvSpPr>
          <p:cNvPr id="11" name="Content Placeholder 3">
            <a:extLst>
              <a:ext uri="{FF2B5EF4-FFF2-40B4-BE49-F238E27FC236}">
                <a16:creationId xmlns:a16="http://schemas.microsoft.com/office/drawing/2014/main" id="{07BC5152-B177-4E8C-9004-FFA1F2CF216F}"/>
              </a:ext>
            </a:extLst>
          </p:cNvPr>
          <p:cNvSpPr txBox="1">
            <a:spLocks/>
          </p:cNvSpPr>
          <p:nvPr/>
        </p:nvSpPr>
        <p:spPr>
          <a:xfrm>
            <a:off x="565384" y="1147498"/>
            <a:ext cx="11395311" cy="1543808"/>
          </a:xfrm>
          <a:prstGeom prst="rect">
            <a:avLst/>
          </a:prstGeom>
        </p:spPr>
        <p:txBody>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a:lstStyle>
          <a:p>
            <a:r>
              <a:rPr lang="en-US" sz="3200" dirty="0" err="1">
                <a:latin typeface="Arial" pitchFamily="34" charset="0"/>
                <a:ea typeface="MS PGothic" panose="020B0600070205080204" pitchFamily="34" charset="-128"/>
                <a:cs typeface="Arial" pitchFamily="34" charset="0"/>
              </a:rPr>
              <a:t>Một</a:t>
            </a:r>
            <a:r>
              <a:rPr lang="en-US" sz="3200" dirty="0">
                <a:latin typeface="Arial" pitchFamily="34" charset="0"/>
                <a:ea typeface="MS PGothic" panose="020B0600070205080204" pitchFamily="34" charset="-128"/>
                <a:cs typeface="Arial" pitchFamily="34" charset="0"/>
              </a:rPr>
              <a:t> </a:t>
            </a:r>
            <a:r>
              <a:rPr lang="en-US" sz="3200" dirty="0" err="1">
                <a:latin typeface="Arial" pitchFamily="34" charset="0"/>
                <a:ea typeface="MS PGothic" panose="020B0600070205080204" pitchFamily="34" charset="-128"/>
                <a:cs typeface="Arial" pitchFamily="34" charset="0"/>
              </a:rPr>
              <a:t>số</a:t>
            </a:r>
            <a:r>
              <a:rPr lang="en-US" sz="3200" dirty="0">
                <a:latin typeface="Arial" pitchFamily="34" charset="0"/>
                <a:ea typeface="MS PGothic" panose="020B0600070205080204" pitchFamily="34" charset="-128"/>
                <a:cs typeface="Arial" pitchFamily="34" charset="0"/>
              </a:rPr>
              <a:t> </a:t>
            </a:r>
            <a:r>
              <a:rPr lang="en-US" sz="3200" dirty="0" err="1">
                <a:latin typeface="Arial" pitchFamily="34" charset="0"/>
                <a:ea typeface="MS PGothic" panose="020B0600070205080204" pitchFamily="34" charset="-128"/>
                <a:cs typeface="Arial" pitchFamily="34" charset="0"/>
              </a:rPr>
              <a:t>đơn</a:t>
            </a:r>
            <a:r>
              <a:rPr lang="en-US" sz="3200" dirty="0">
                <a:latin typeface="Arial" pitchFamily="34" charset="0"/>
                <a:ea typeface="MS PGothic" panose="020B0600070205080204" pitchFamily="34" charset="-128"/>
                <a:cs typeface="Arial" pitchFamily="34" charset="0"/>
              </a:rPr>
              <a:t> </a:t>
            </a:r>
            <a:r>
              <a:rPr lang="en-US" sz="3200" dirty="0" err="1">
                <a:latin typeface="Arial" pitchFamily="34" charset="0"/>
                <a:ea typeface="MS PGothic" panose="020B0600070205080204" pitchFamily="34" charset="-128"/>
                <a:cs typeface="Arial" pitchFamily="34" charset="0"/>
              </a:rPr>
              <a:t>vị</a:t>
            </a:r>
            <a:r>
              <a:rPr lang="en-US" sz="3200" dirty="0">
                <a:latin typeface="Arial" pitchFamily="34" charset="0"/>
                <a:ea typeface="MS PGothic" panose="020B0600070205080204" pitchFamily="34" charset="-128"/>
                <a:cs typeface="Arial" pitchFamily="34" charset="0"/>
              </a:rPr>
              <a:t> </a:t>
            </a:r>
            <a:r>
              <a:rPr lang="en-US" sz="3200" dirty="0" err="1">
                <a:latin typeface="Arial" pitchFamily="34" charset="0"/>
                <a:ea typeface="MS PGothic" panose="020B0600070205080204" pitchFamily="34" charset="-128"/>
                <a:cs typeface="Arial" pitchFamily="34" charset="0"/>
              </a:rPr>
              <a:t>đo</a:t>
            </a:r>
            <a:r>
              <a:rPr lang="en-US" sz="3200" dirty="0">
                <a:latin typeface="Arial" pitchFamily="34" charset="0"/>
                <a:ea typeface="MS PGothic" panose="020B0600070205080204" pitchFamily="34" charset="-128"/>
                <a:cs typeface="Arial" pitchFamily="34" charset="0"/>
              </a:rPr>
              <a:t> </a:t>
            </a:r>
            <a:r>
              <a:rPr lang="en-US" sz="3200" dirty="0" err="1">
                <a:latin typeface="Arial" pitchFamily="34" charset="0"/>
                <a:ea typeface="MS PGothic" panose="020B0600070205080204" pitchFamily="34" charset="-128"/>
                <a:cs typeface="Arial" pitchFamily="34" charset="0"/>
              </a:rPr>
              <a:t>độ</a:t>
            </a:r>
            <a:r>
              <a:rPr lang="en-US" sz="3200" dirty="0">
                <a:latin typeface="Arial" pitchFamily="34" charset="0"/>
                <a:ea typeface="MS PGothic" panose="020B0600070205080204" pitchFamily="34" charset="-128"/>
                <a:cs typeface="Arial" pitchFamily="34" charset="0"/>
              </a:rPr>
              <a:t> </a:t>
            </a:r>
            <a:r>
              <a:rPr lang="en-US" sz="3200" dirty="0" err="1">
                <a:latin typeface="Arial" pitchFamily="34" charset="0"/>
                <a:ea typeface="MS PGothic" panose="020B0600070205080204" pitchFamily="34" charset="-128"/>
                <a:cs typeface="Arial" pitchFamily="34" charset="0"/>
              </a:rPr>
              <a:t>dài</a:t>
            </a:r>
            <a:r>
              <a:rPr lang="en-US" sz="3200" dirty="0">
                <a:latin typeface="Arial" pitchFamily="34" charset="0"/>
                <a:ea typeface="MS PGothic" panose="020B0600070205080204" pitchFamily="34" charset="-128"/>
                <a:cs typeface="Arial" pitchFamily="34" charset="0"/>
              </a:rPr>
              <a:t> </a:t>
            </a:r>
            <a:r>
              <a:rPr lang="en-US" sz="3200" dirty="0" err="1">
                <a:latin typeface="Arial" pitchFamily="34" charset="0"/>
                <a:ea typeface="MS PGothic" panose="020B0600070205080204" pitchFamily="34" charset="-128"/>
                <a:cs typeface="Arial" pitchFamily="34" charset="0"/>
              </a:rPr>
              <a:t>thường</a:t>
            </a:r>
            <a:r>
              <a:rPr lang="en-US" sz="3200" dirty="0">
                <a:latin typeface="Arial" pitchFamily="34" charset="0"/>
                <a:ea typeface="MS PGothic" panose="020B0600070205080204" pitchFamily="34" charset="-128"/>
                <a:cs typeface="Arial" pitchFamily="34" charset="0"/>
              </a:rPr>
              <a:t> </a:t>
            </a:r>
            <a:r>
              <a:rPr lang="en-US" sz="3200" dirty="0" err="1">
                <a:latin typeface="Arial" pitchFamily="34" charset="0"/>
                <a:ea typeface="MS PGothic" panose="020B0600070205080204" pitchFamily="34" charset="-128"/>
                <a:cs typeface="Arial" pitchFamily="34" charset="0"/>
              </a:rPr>
              <a:t>gặp</a:t>
            </a:r>
            <a:r>
              <a:rPr lang="en-US" sz="3200" dirty="0">
                <a:latin typeface="Arial" pitchFamily="34" charset="0"/>
                <a:ea typeface="MS PGothic" panose="020B0600070205080204" pitchFamily="34" charset="-128"/>
                <a:cs typeface="Arial" pitchFamily="34" charset="0"/>
              </a:rPr>
              <a:t>:</a:t>
            </a:r>
            <a:r>
              <a:rPr lang="vi-VN" sz="3200" dirty="0">
                <a:ea typeface="MS PGothic" panose="020B0600070205080204" pitchFamily="34" charset="-128"/>
                <a:cs typeface="Arial" pitchFamily="34" charset="0"/>
              </a:rPr>
              <a:t>..................................</a:t>
            </a:r>
          </a:p>
          <a:p>
            <a:pPr marL="0" indent="0">
              <a:buNone/>
            </a:pPr>
            <a:r>
              <a:rPr lang="vi-VN" sz="3200" dirty="0">
                <a:ea typeface="MS PGothic" panose="020B0600070205080204" pitchFamily="34" charset="-128"/>
                <a:cs typeface="Arial" pitchFamily="34" charset="0"/>
              </a:rPr>
              <a:t>................................................................................................</a:t>
            </a:r>
          </a:p>
          <a:p>
            <a:r>
              <a:rPr lang="en-US" sz="3200" dirty="0" err="1">
                <a:latin typeface="Arial" pitchFamily="34" charset="0"/>
                <a:ea typeface="MS PGothic" panose="020B0600070205080204" pitchFamily="34" charset="-128"/>
                <a:cs typeface="Arial" pitchFamily="34" charset="0"/>
              </a:rPr>
              <a:t>Trong</a:t>
            </a:r>
            <a:r>
              <a:rPr lang="en-US" sz="3200" dirty="0">
                <a:latin typeface="Arial" pitchFamily="34" charset="0"/>
                <a:ea typeface="MS PGothic" panose="020B0600070205080204" pitchFamily="34" charset="-128"/>
                <a:cs typeface="Arial" pitchFamily="34" charset="0"/>
              </a:rPr>
              <a:t> </a:t>
            </a:r>
            <a:r>
              <a:rPr lang="en-US" sz="3200" dirty="0" err="1">
                <a:latin typeface="Arial" pitchFamily="34" charset="0"/>
                <a:ea typeface="MS PGothic" panose="020B0600070205080204" pitchFamily="34" charset="-128"/>
                <a:cs typeface="Arial" pitchFamily="34" charset="0"/>
              </a:rPr>
              <a:t>Hệ</a:t>
            </a:r>
            <a:r>
              <a:rPr lang="en-US" sz="3200" dirty="0">
                <a:latin typeface="Arial" pitchFamily="34" charset="0"/>
                <a:ea typeface="MS PGothic" panose="020B0600070205080204" pitchFamily="34" charset="-128"/>
                <a:cs typeface="Arial" pitchFamily="34" charset="0"/>
              </a:rPr>
              <a:t> </a:t>
            </a:r>
            <a:r>
              <a:rPr lang="en-US" sz="3200" dirty="0" err="1">
                <a:latin typeface="Arial" pitchFamily="34" charset="0"/>
                <a:ea typeface="MS PGothic" panose="020B0600070205080204" pitchFamily="34" charset="-128"/>
                <a:cs typeface="Arial" pitchFamily="34" charset="0"/>
              </a:rPr>
              <a:t>đơn</a:t>
            </a:r>
            <a:r>
              <a:rPr lang="en-US" sz="3200" dirty="0">
                <a:latin typeface="Arial" pitchFamily="34" charset="0"/>
                <a:ea typeface="MS PGothic" panose="020B0600070205080204" pitchFamily="34" charset="-128"/>
                <a:cs typeface="Arial" pitchFamily="34" charset="0"/>
              </a:rPr>
              <a:t> </a:t>
            </a:r>
            <a:r>
              <a:rPr lang="en-US" sz="3200" dirty="0" err="1">
                <a:latin typeface="Arial" pitchFamily="34" charset="0"/>
                <a:ea typeface="MS PGothic" panose="020B0600070205080204" pitchFamily="34" charset="-128"/>
                <a:cs typeface="Arial" pitchFamily="34" charset="0"/>
              </a:rPr>
              <a:t>vị</a:t>
            </a:r>
            <a:r>
              <a:rPr lang="en-US" sz="3200" dirty="0">
                <a:latin typeface="Arial" pitchFamily="34" charset="0"/>
                <a:ea typeface="MS PGothic" panose="020B0600070205080204" pitchFamily="34" charset="-128"/>
                <a:cs typeface="Arial" pitchFamily="34" charset="0"/>
              </a:rPr>
              <a:t> </a:t>
            </a:r>
            <a:r>
              <a:rPr lang="en-US" sz="3200" dirty="0" err="1">
                <a:latin typeface="Arial" pitchFamily="34" charset="0"/>
                <a:ea typeface="MS PGothic" panose="020B0600070205080204" pitchFamily="34" charset="-128"/>
                <a:cs typeface="Arial" pitchFamily="34" charset="0"/>
              </a:rPr>
              <a:t>đo</a:t>
            </a:r>
            <a:r>
              <a:rPr lang="en-US" sz="3200" dirty="0">
                <a:latin typeface="Arial" pitchFamily="34" charset="0"/>
                <a:ea typeface="MS PGothic" panose="020B0600070205080204" pitchFamily="34" charset="-128"/>
                <a:cs typeface="Arial" pitchFamily="34" charset="0"/>
              </a:rPr>
              <a:t> </a:t>
            </a:r>
            <a:r>
              <a:rPr lang="en-US" sz="3200" dirty="0" err="1">
                <a:latin typeface="Arial" pitchFamily="34" charset="0"/>
                <a:ea typeface="MS PGothic" panose="020B0600070205080204" pitchFamily="34" charset="-128"/>
                <a:cs typeface="Arial" pitchFamily="34" charset="0"/>
              </a:rPr>
              <a:t>lường</a:t>
            </a:r>
            <a:r>
              <a:rPr lang="en-US" sz="3200" dirty="0">
                <a:latin typeface="Arial" pitchFamily="34" charset="0"/>
                <a:ea typeface="MS PGothic" panose="020B0600070205080204" pitchFamily="34" charset="-128"/>
                <a:cs typeface="Arial" pitchFamily="34" charset="0"/>
              </a:rPr>
              <a:t> </a:t>
            </a:r>
            <a:r>
              <a:rPr lang="en-US" sz="3200" dirty="0" err="1">
                <a:latin typeface="Arial" pitchFamily="34" charset="0"/>
                <a:ea typeface="MS PGothic" panose="020B0600070205080204" pitchFamily="34" charset="-128"/>
                <a:cs typeface="Arial" pitchFamily="34" charset="0"/>
              </a:rPr>
              <a:t>hợp</a:t>
            </a:r>
            <a:r>
              <a:rPr lang="en-US" sz="3200" dirty="0">
                <a:latin typeface="Arial" pitchFamily="34" charset="0"/>
                <a:ea typeface="MS PGothic" panose="020B0600070205080204" pitchFamily="34" charset="-128"/>
                <a:cs typeface="Arial" pitchFamily="34" charset="0"/>
              </a:rPr>
              <a:t> </a:t>
            </a:r>
            <a:r>
              <a:rPr lang="en-US" sz="3200" dirty="0" err="1">
                <a:latin typeface="Arial" pitchFamily="34" charset="0"/>
                <a:ea typeface="MS PGothic" panose="020B0600070205080204" pitchFamily="34" charset="-128"/>
                <a:cs typeface="Arial" pitchFamily="34" charset="0"/>
              </a:rPr>
              <a:t>pháp</a:t>
            </a:r>
            <a:r>
              <a:rPr lang="en-US" sz="3200" dirty="0">
                <a:latin typeface="Arial" pitchFamily="34" charset="0"/>
                <a:ea typeface="MS PGothic" panose="020B0600070205080204" pitchFamily="34" charset="-128"/>
                <a:cs typeface="Arial" pitchFamily="34" charset="0"/>
              </a:rPr>
              <a:t> </a:t>
            </a:r>
            <a:r>
              <a:rPr lang="en-US" sz="3200" dirty="0" err="1">
                <a:latin typeface="Arial" pitchFamily="34" charset="0"/>
                <a:ea typeface="MS PGothic" panose="020B0600070205080204" pitchFamily="34" charset="-128"/>
                <a:cs typeface="Arial" pitchFamily="34" charset="0"/>
              </a:rPr>
              <a:t>của</a:t>
            </a:r>
            <a:r>
              <a:rPr lang="en-US" sz="3200" dirty="0">
                <a:latin typeface="Arial" pitchFamily="34" charset="0"/>
                <a:ea typeface="MS PGothic" panose="020B0600070205080204" pitchFamily="34" charset="-128"/>
                <a:cs typeface="Arial" pitchFamily="34" charset="0"/>
              </a:rPr>
              <a:t> </a:t>
            </a:r>
            <a:r>
              <a:rPr lang="en-US" sz="3200" dirty="0" err="1">
                <a:latin typeface="Arial" pitchFamily="34" charset="0"/>
                <a:ea typeface="MS PGothic" panose="020B0600070205080204" pitchFamily="34" charset="-128"/>
                <a:cs typeface="Arial" pitchFamily="34" charset="0"/>
              </a:rPr>
              <a:t>nước</a:t>
            </a:r>
            <a:r>
              <a:rPr lang="en-US" sz="3200" dirty="0">
                <a:latin typeface="Arial" pitchFamily="34" charset="0"/>
                <a:ea typeface="MS PGothic" panose="020B0600070205080204" pitchFamily="34" charset="-128"/>
                <a:cs typeface="Arial" pitchFamily="34" charset="0"/>
              </a:rPr>
              <a:t> ta, </a:t>
            </a:r>
            <a:r>
              <a:rPr lang="en-US" sz="3200" dirty="0" err="1">
                <a:latin typeface="Arial" pitchFamily="34" charset="0"/>
                <a:ea typeface="MS PGothic" panose="020B0600070205080204" pitchFamily="34" charset="-128"/>
                <a:cs typeface="Arial" pitchFamily="34" charset="0"/>
              </a:rPr>
              <a:t>đơn</a:t>
            </a:r>
            <a:r>
              <a:rPr lang="en-US" sz="3200" dirty="0">
                <a:latin typeface="Arial" pitchFamily="34" charset="0"/>
                <a:ea typeface="MS PGothic" panose="020B0600070205080204" pitchFamily="34" charset="-128"/>
                <a:cs typeface="Arial" pitchFamily="34" charset="0"/>
              </a:rPr>
              <a:t> </a:t>
            </a:r>
            <a:r>
              <a:rPr lang="en-US" sz="3200" dirty="0" err="1">
                <a:latin typeface="Arial" pitchFamily="34" charset="0"/>
                <a:ea typeface="MS PGothic" panose="020B0600070205080204" pitchFamily="34" charset="-128"/>
                <a:cs typeface="Arial" pitchFamily="34" charset="0"/>
              </a:rPr>
              <a:t>vị</a:t>
            </a:r>
            <a:r>
              <a:rPr lang="en-US" sz="3200" dirty="0">
                <a:latin typeface="Arial" pitchFamily="34" charset="0"/>
                <a:ea typeface="MS PGothic" panose="020B0600070205080204" pitchFamily="34" charset="-128"/>
                <a:cs typeface="Arial" pitchFamily="34" charset="0"/>
              </a:rPr>
              <a:t> </a:t>
            </a:r>
            <a:r>
              <a:rPr lang="en-US" sz="3200" dirty="0" err="1">
                <a:latin typeface="Arial" pitchFamily="34" charset="0"/>
                <a:ea typeface="MS PGothic" panose="020B0600070205080204" pitchFamily="34" charset="-128"/>
                <a:cs typeface="Arial" pitchFamily="34" charset="0"/>
              </a:rPr>
              <a:t>độ</a:t>
            </a:r>
            <a:r>
              <a:rPr lang="en-US" sz="3200" dirty="0">
                <a:latin typeface="Arial" pitchFamily="34" charset="0"/>
                <a:ea typeface="MS PGothic" panose="020B0600070205080204" pitchFamily="34" charset="-128"/>
                <a:cs typeface="Arial" pitchFamily="34" charset="0"/>
              </a:rPr>
              <a:t> </a:t>
            </a:r>
            <a:r>
              <a:rPr lang="en-US" sz="3200" dirty="0" err="1">
                <a:latin typeface="Arial" pitchFamily="34" charset="0"/>
                <a:ea typeface="MS PGothic" panose="020B0600070205080204" pitchFamily="34" charset="-128"/>
                <a:cs typeface="Arial" pitchFamily="34" charset="0"/>
              </a:rPr>
              <a:t>dài</a:t>
            </a:r>
            <a:r>
              <a:rPr lang="en-US" sz="3200" dirty="0">
                <a:latin typeface="Arial" pitchFamily="34" charset="0"/>
                <a:ea typeface="MS PGothic" panose="020B0600070205080204" pitchFamily="34" charset="-128"/>
                <a:cs typeface="Arial" pitchFamily="34" charset="0"/>
              </a:rPr>
              <a:t> </a:t>
            </a:r>
            <a:r>
              <a:rPr lang="en-US" sz="3200" dirty="0" err="1">
                <a:latin typeface="Arial" pitchFamily="34" charset="0"/>
                <a:ea typeface="MS PGothic" panose="020B0600070205080204" pitchFamily="34" charset="-128"/>
                <a:cs typeface="Arial" pitchFamily="34" charset="0"/>
              </a:rPr>
              <a:t>là</a:t>
            </a:r>
            <a:r>
              <a:rPr lang="en-US" sz="3200" dirty="0">
                <a:latin typeface="Arial" pitchFamily="34" charset="0"/>
                <a:ea typeface="MS PGothic" panose="020B0600070205080204" pitchFamily="34" charset="-128"/>
                <a:cs typeface="Arial" pitchFamily="34" charset="0"/>
              </a:rPr>
              <a:t> </a:t>
            </a:r>
            <a:r>
              <a:rPr lang="vi-VN" sz="3200" dirty="0">
                <a:latin typeface="Arial" pitchFamily="34" charset="0"/>
                <a:ea typeface="MS PGothic" panose="020B0600070205080204" pitchFamily="34" charset="-128"/>
                <a:cs typeface="Arial" pitchFamily="34" charset="0"/>
              </a:rPr>
              <a:t>.....................</a:t>
            </a:r>
            <a:r>
              <a:rPr lang="en-US" sz="3200" dirty="0">
                <a:latin typeface="Arial" pitchFamily="34" charset="0"/>
                <a:ea typeface="MS PGothic" panose="020B0600070205080204" pitchFamily="34" charset="-128"/>
                <a:cs typeface="Arial" pitchFamily="34" charset="0"/>
              </a:rPr>
              <a:t>, </a:t>
            </a:r>
            <a:r>
              <a:rPr lang="en-US" sz="3200" dirty="0" err="1">
                <a:latin typeface="Arial" pitchFamily="34" charset="0"/>
                <a:ea typeface="MS PGothic" panose="020B0600070205080204" pitchFamily="34" charset="-128"/>
                <a:cs typeface="Arial" pitchFamily="34" charset="0"/>
              </a:rPr>
              <a:t>kí</a:t>
            </a:r>
            <a:r>
              <a:rPr lang="en-US" sz="3200" dirty="0">
                <a:latin typeface="Arial" pitchFamily="34" charset="0"/>
                <a:ea typeface="MS PGothic" panose="020B0600070205080204" pitchFamily="34" charset="-128"/>
                <a:cs typeface="Arial" pitchFamily="34" charset="0"/>
              </a:rPr>
              <a:t> </a:t>
            </a:r>
            <a:r>
              <a:rPr lang="en-US" sz="3200" dirty="0" err="1">
                <a:latin typeface="Arial" pitchFamily="34" charset="0"/>
                <a:ea typeface="MS PGothic" panose="020B0600070205080204" pitchFamily="34" charset="-128"/>
                <a:cs typeface="Arial" pitchFamily="34" charset="0"/>
              </a:rPr>
              <a:t>hiệu</a:t>
            </a:r>
            <a:r>
              <a:rPr lang="en-US" sz="3200" dirty="0">
                <a:latin typeface="Arial" pitchFamily="34" charset="0"/>
                <a:ea typeface="MS PGothic" panose="020B0600070205080204" pitchFamily="34" charset="-128"/>
                <a:cs typeface="Arial" pitchFamily="34" charset="0"/>
              </a:rPr>
              <a:t> </a:t>
            </a:r>
            <a:r>
              <a:rPr lang="en-US" sz="3200" dirty="0" err="1">
                <a:latin typeface="Arial" pitchFamily="34" charset="0"/>
                <a:ea typeface="MS PGothic" panose="020B0600070205080204" pitchFamily="34" charset="-128"/>
                <a:cs typeface="Arial" pitchFamily="34" charset="0"/>
              </a:rPr>
              <a:t>là</a:t>
            </a:r>
            <a:r>
              <a:rPr lang="en-US" sz="3200" dirty="0">
                <a:latin typeface="Arial" pitchFamily="34" charset="0"/>
                <a:ea typeface="MS PGothic" panose="020B0600070205080204" pitchFamily="34" charset="-128"/>
                <a:cs typeface="Arial" pitchFamily="34" charset="0"/>
              </a:rPr>
              <a:t> </a:t>
            </a:r>
            <a:r>
              <a:rPr lang="vi-VN" sz="3200" dirty="0">
                <a:latin typeface="Arial" pitchFamily="34" charset="0"/>
                <a:ea typeface="MS PGothic" panose="020B0600070205080204" pitchFamily="34" charset="-128"/>
                <a:cs typeface="Arial" pitchFamily="34" charset="0"/>
              </a:rPr>
              <a:t>.................</a:t>
            </a:r>
            <a:endParaRPr lang="en-US" sz="3200" dirty="0">
              <a:latin typeface="Arial" pitchFamily="34" charset="0"/>
              <a:ea typeface="MS PGothic" panose="020B0600070205080204" pitchFamily="34" charset="-128"/>
              <a:cs typeface="Arial" pitchFamily="34" charset="0"/>
            </a:endParaRPr>
          </a:p>
          <a:p>
            <a:endParaRPr lang="en-US" sz="3200" dirty="0">
              <a:latin typeface="Arial" pitchFamily="34" charset="0"/>
              <a:ea typeface="MS PGothic" panose="020B0600070205080204" pitchFamily="34" charset="-128"/>
              <a:cs typeface="Arial" pitchFamily="34" charset="0"/>
            </a:endParaRPr>
          </a:p>
          <a:p>
            <a:pPr marL="0" indent="0">
              <a:buFont typeface="Arial" panose="020B0604020202020204" pitchFamily="34" charset="0"/>
              <a:buNone/>
            </a:pPr>
            <a:endParaRPr lang="en-US" dirty="0"/>
          </a:p>
        </p:txBody>
      </p:sp>
    </p:spTree>
    <p:extLst>
      <p:ext uri="{BB962C8B-B14F-4D97-AF65-F5344CB8AC3E}">
        <p14:creationId xmlns:p14="http://schemas.microsoft.com/office/powerpoint/2010/main" val="383358040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9"/>
                                        </p:tgtEl>
                                        <p:attrNameLst>
                                          <p:attrName>ppt_y</p:attrName>
                                        </p:attrNameLst>
                                      </p:cBhvr>
                                      <p:tavLst>
                                        <p:tav tm="0">
                                          <p:val>
                                            <p:strVal val="#ppt_y"/>
                                          </p:val>
                                        </p:tav>
                                        <p:tav tm="100000">
                                          <p:val>
                                            <p:strVal val="#ppt_y"/>
                                          </p:val>
                                        </p:tav>
                                      </p:tavLst>
                                    </p:anim>
                                    <p:anim calcmode="lin" valueType="num">
                                      <p:cBhvr>
                                        <p:cTn id="9" dur="500" fill="hold"/>
                                        <p:tgtEl>
                                          <p:spTgt spid="19"/>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9"/>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9"/>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barn(inVertical)">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circle(in)">
                                      <p:cBhvr>
                                        <p:cTn id="21" dur="2000"/>
                                        <p:tgtEl>
                                          <p:spTgt spid="10"/>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1">
                                            <p:txEl>
                                              <p:pRg st="0" end="0"/>
                                            </p:txEl>
                                          </p:spTgt>
                                        </p:tgtEl>
                                        <p:attrNameLst>
                                          <p:attrName>style.visibility</p:attrName>
                                        </p:attrNameLst>
                                      </p:cBhvr>
                                      <p:to>
                                        <p:strVal val="visible"/>
                                      </p:to>
                                    </p:set>
                                    <p:animEffect transition="in" filter="fade">
                                      <p:cBhvr>
                                        <p:cTn id="24" dur="1000"/>
                                        <p:tgtEl>
                                          <p:spTgt spid="11">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1">
                                            <p:txEl>
                                              <p:pRg st="1" end="1"/>
                                            </p:txEl>
                                          </p:spTgt>
                                        </p:tgtEl>
                                        <p:attrNameLst>
                                          <p:attrName>style.visibility</p:attrName>
                                        </p:attrNameLst>
                                      </p:cBhvr>
                                      <p:to>
                                        <p:strVal val="visible"/>
                                      </p:to>
                                    </p:set>
                                    <p:animEffect transition="in" filter="fade">
                                      <p:cBhvr>
                                        <p:cTn id="29" dur="1000"/>
                                        <p:tgtEl>
                                          <p:spTgt spid="11">
                                            <p:txEl>
                                              <p:pRg st="1" end="1"/>
                                            </p:txEl>
                                          </p:spTgt>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1">
                                            <p:txEl>
                                              <p:pRg st="2" end="2"/>
                                            </p:txEl>
                                          </p:spTgt>
                                        </p:tgtEl>
                                        <p:attrNameLst>
                                          <p:attrName>style.visibility</p:attrName>
                                        </p:attrNameLst>
                                      </p:cBhvr>
                                      <p:to>
                                        <p:strVal val="visible"/>
                                      </p:to>
                                    </p:set>
                                    <p:animEffect transition="in" filter="fade">
                                      <p:cBhvr>
                                        <p:cTn id="32" dur="1000"/>
                                        <p:tgtEl>
                                          <p:spTgt spid="1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3" grpId="0"/>
      <p:bldP spid="10" grpId="0" animBg="1"/>
      <p:bldP spid="11"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4DDB29-1FDA-4E9D-A401-9885636E823A}"/>
              </a:ext>
            </a:extLst>
          </p:cNvPr>
          <p:cNvSpPr>
            <a:spLocks noGrp="1"/>
          </p:cNvSpPr>
          <p:nvPr>
            <p:ph type="title"/>
          </p:nvPr>
        </p:nvSpPr>
        <p:spPr>
          <a:xfrm>
            <a:off x="1507958" y="472294"/>
            <a:ext cx="5213685" cy="602527"/>
          </a:xfrm>
        </p:spPr>
        <p:txBody>
          <a:bodyPr/>
          <a:lstStyle/>
          <a:p>
            <a:r>
              <a:rPr lang="en-US" sz="4000" b="1" dirty="0" err="1">
                <a:solidFill>
                  <a:srgbClr val="A12669"/>
                </a:solidFill>
                <a:latin typeface="Arial" pitchFamily="34" charset="0"/>
                <a:ea typeface="#9Slide02 Noi dung rat dai" panose="02000000000000000000" pitchFamily="2" charset="0"/>
                <a:cs typeface="Arial" pitchFamily="34" charset="0"/>
              </a:rPr>
              <a:t>Đơn</a:t>
            </a:r>
            <a:r>
              <a:rPr lang="en-US" sz="4000" b="1" dirty="0">
                <a:solidFill>
                  <a:srgbClr val="A12669"/>
                </a:solidFill>
                <a:latin typeface="Arial" pitchFamily="34" charset="0"/>
                <a:ea typeface="#9Slide02 Noi dung rat dai" panose="02000000000000000000" pitchFamily="2" charset="0"/>
                <a:cs typeface="Arial" pitchFamily="34" charset="0"/>
              </a:rPr>
              <a:t> </a:t>
            </a:r>
            <a:r>
              <a:rPr lang="en-US" sz="4000" b="1" dirty="0" err="1">
                <a:solidFill>
                  <a:srgbClr val="A12669"/>
                </a:solidFill>
                <a:latin typeface="Arial" pitchFamily="34" charset="0"/>
                <a:ea typeface="#9Slide02 Noi dung rat dai" panose="02000000000000000000" pitchFamily="2" charset="0"/>
                <a:cs typeface="Arial" pitchFamily="34" charset="0"/>
              </a:rPr>
              <a:t>vị</a:t>
            </a:r>
            <a:r>
              <a:rPr lang="en-US" sz="4000" b="1" dirty="0">
                <a:solidFill>
                  <a:srgbClr val="A12669"/>
                </a:solidFill>
                <a:latin typeface="Arial" pitchFamily="34" charset="0"/>
                <a:ea typeface="#9Slide02 Noi dung rat dai" panose="02000000000000000000" pitchFamily="2" charset="0"/>
                <a:cs typeface="Arial" pitchFamily="34" charset="0"/>
              </a:rPr>
              <a:t> </a:t>
            </a:r>
            <a:r>
              <a:rPr lang="en-US" sz="4000" b="1" dirty="0" err="1">
                <a:solidFill>
                  <a:srgbClr val="A12669"/>
                </a:solidFill>
                <a:latin typeface="Arial" pitchFamily="34" charset="0"/>
                <a:ea typeface="#9Slide02 Noi dung rat dai" panose="02000000000000000000" pitchFamily="2" charset="0"/>
                <a:cs typeface="Arial" pitchFamily="34" charset="0"/>
              </a:rPr>
              <a:t>độ</a:t>
            </a:r>
            <a:r>
              <a:rPr lang="en-US" sz="4000" b="1" dirty="0">
                <a:solidFill>
                  <a:srgbClr val="A12669"/>
                </a:solidFill>
                <a:latin typeface="Arial" pitchFamily="34" charset="0"/>
                <a:ea typeface="#9Slide02 Noi dung rat dai" panose="02000000000000000000" pitchFamily="2" charset="0"/>
                <a:cs typeface="Arial" pitchFamily="34" charset="0"/>
              </a:rPr>
              <a:t> </a:t>
            </a:r>
            <a:r>
              <a:rPr lang="en-US" sz="4000" b="1" dirty="0" err="1">
                <a:solidFill>
                  <a:srgbClr val="A12669"/>
                </a:solidFill>
                <a:latin typeface="Arial" pitchFamily="34" charset="0"/>
                <a:ea typeface="#9Slide02 Noi dung rat dai" panose="02000000000000000000" pitchFamily="2" charset="0"/>
                <a:cs typeface="Arial" pitchFamily="34" charset="0"/>
              </a:rPr>
              <a:t>dài</a:t>
            </a:r>
            <a:br>
              <a:rPr lang="en-US" sz="4000" b="1" dirty="0">
                <a:latin typeface="Arial" pitchFamily="34" charset="0"/>
                <a:ea typeface="+mn-ea"/>
                <a:cs typeface="Arial" pitchFamily="34" charset="0"/>
              </a:rPr>
            </a:br>
            <a:endParaRPr lang="en-US" sz="4000" dirty="0">
              <a:solidFill>
                <a:srgbClr val="90378C"/>
              </a:solidFill>
              <a:latin typeface="Arial" pitchFamily="34" charset="0"/>
              <a:cs typeface="Arial" pitchFamily="34" charset="0"/>
            </a:endParaRPr>
          </a:p>
        </p:txBody>
      </p:sp>
      <p:sp>
        <p:nvSpPr>
          <p:cNvPr id="4" name="Content Placeholder 3">
            <a:extLst>
              <a:ext uri="{FF2B5EF4-FFF2-40B4-BE49-F238E27FC236}">
                <a16:creationId xmlns:a16="http://schemas.microsoft.com/office/drawing/2014/main" id="{07BC5152-B177-4E8C-9004-FFA1F2CF216F}"/>
              </a:ext>
            </a:extLst>
          </p:cNvPr>
          <p:cNvSpPr>
            <a:spLocks noGrp="1"/>
          </p:cNvSpPr>
          <p:nvPr>
            <p:ph sz="half" idx="1"/>
          </p:nvPr>
        </p:nvSpPr>
        <p:spPr>
          <a:xfrm>
            <a:off x="174649" y="1460649"/>
            <a:ext cx="6436216" cy="4500000"/>
          </a:xfrm>
        </p:spPr>
        <p:txBody>
          <a:bodyPr/>
          <a:lstStyle/>
          <a:p>
            <a:r>
              <a:rPr lang="en-US" dirty="0" err="1">
                <a:latin typeface="Arial" pitchFamily="34" charset="0"/>
                <a:ea typeface="MS PGothic" panose="020B0600070205080204" pitchFamily="34" charset="-128"/>
                <a:cs typeface="Arial" pitchFamily="34" charset="0"/>
              </a:rPr>
              <a:t>Trong</a:t>
            </a:r>
            <a:r>
              <a:rPr lang="en-US" dirty="0">
                <a:latin typeface="Arial" pitchFamily="34" charset="0"/>
                <a:ea typeface="MS PGothic" panose="020B0600070205080204" pitchFamily="34" charset="-128"/>
                <a:cs typeface="Arial" pitchFamily="34" charset="0"/>
              </a:rPr>
              <a:t> </a:t>
            </a:r>
            <a:r>
              <a:rPr lang="en-US" dirty="0" err="1">
                <a:latin typeface="Arial" pitchFamily="34" charset="0"/>
                <a:ea typeface="MS PGothic" panose="020B0600070205080204" pitchFamily="34" charset="-128"/>
                <a:cs typeface="Arial" pitchFamily="34" charset="0"/>
              </a:rPr>
              <a:t>Hệ</a:t>
            </a:r>
            <a:r>
              <a:rPr lang="en-US" dirty="0">
                <a:latin typeface="Arial" pitchFamily="34" charset="0"/>
                <a:ea typeface="MS PGothic" panose="020B0600070205080204" pitchFamily="34" charset="-128"/>
                <a:cs typeface="Arial" pitchFamily="34" charset="0"/>
              </a:rPr>
              <a:t> </a:t>
            </a:r>
            <a:r>
              <a:rPr lang="en-US" dirty="0" err="1">
                <a:latin typeface="Arial" pitchFamily="34" charset="0"/>
                <a:ea typeface="MS PGothic" panose="020B0600070205080204" pitchFamily="34" charset="-128"/>
                <a:cs typeface="Arial" pitchFamily="34" charset="0"/>
              </a:rPr>
              <a:t>đơn</a:t>
            </a:r>
            <a:r>
              <a:rPr lang="en-US" dirty="0">
                <a:latin typeface="Arial" pitchFamily="34" charset="0"/>
                <a:ea typeface="MS PGothic" panose="020B0600070205080204" pitchFamily="34" charset="-128"/>
                <a:cs typeface="Arial" pitchFamily="34" charset="0"/>
              </a:rPr>
              <a:t> </a:t>
            </a:r>
            <a:r>
              <a:rPr lang="en-US" dirty="0" err="1">
                <a:latin typeface="Arial" pitchFamily="34" charset="0"/>
                <a:ea typeface="MS PGothic" panose="020B0600070205080204" pitchFamily="34" charset="-128"/>
                <a:cs typeface="Arial" pitchFamily="34" charset="0"/>
              </a:rPr>
              <a:t>vị</a:t>
            </a:r>
            <a:r>
              <a:rPr lang="en-US" dirty="0">
                <a:latin typeface="Arial" pitchFamily="34" charset="0"/>
                <a:ea typeface="MS PGothic" panose="020B0600070205080204" pitchFamily="34" charset="-128"/>
                <a:cs typeface="Arial" pitchFamily="34" charset="0"/>
              </a:rPr>
              <a:t> </a:t>
            </a:r>
            <a:r>
              <a:rPr lang="en-US" dirty="0" err="1">
                <a:latin typeface="Arial" pitchFamily="34" charset="0"/>
                <a:ea typeface="MS PGothic" panose="020B0600070205080204" pitchFamily="34" charset="-128"/>
                <a:cs typeface="Arial" pitchFamily="34" charset="0"/>
              </a:rPr>
              <a:t>đo</a:t>
            </a:r>
            <a:r>
              <a:rPr lang="en-US" dirty="0">
                <a:latin typeface="Arial" pitchFamily="34" charset="0"/>
                <a:ea typeface="MS PGothic" panose="020B0600070205080204" pitchFamily="34" charset="-128"/>
                <a:cs typeface="Arial" pitchFamily="34" charset="0"/>
              </a:rPr>
              <a:t> </a:t>
            </a:r>
            <a:r>
              <a:rPr lang="en-US" dirty="0" err="1">
                <a:latin typeface="Arial" pitchFamily="34" charset="0"/>
                <a:ea typeface="MS PGothic" panose="020B0600070205080204" pitchFamily="34" charset="-128"/>
                <a:cs typeface="Arial" pitchFamily="34" charset="0"/>
              </a:rPr>
              <a:t>lường</a:t>
            </a:r>
            <a:r>
              <a:rPr lang="en-US" dirty="0">
                <a:latin typeface="Arial" pitchFamily="34" charset="0"/>
                <a:ea typeface="MS PGothic" panose="020B0600070205080204" pitchFamily="34" charset="-128"/>
                <a:cs typeface="Arial" pitchFamily="34" charset="0"/>
              </a:rPr>
              <a:t> </a:t>
            </a:r>
            <a:r>
              <a:rPr lang="en-US" dirty="0" err="1">
                <a:latin typeface="Arial" pitchFamily="34" charset="0"/>
                <a:ea typeface="MS PGothic" panose="020B0600070205080204" pitchFamily="34" charset="-128"/>
                <a:cs typeface="Arial" pitchFamily="34" charset="0"/>
              </a:rPr>
              <a:t>hợp</a:t>
            </a:r>
            <a:r>
              <a:rPr lang="en-US" dirty="0">
                <a:latin typeface="Arial" pitchFamily="34" charset="0"/>
                <a:ea typeface="MS PGothic" panose="020B0600070205080204" pitchFamily="34" charset="-128"/>
                <a:cs typeface="Arial" pitchFamily="34" charset="0"/>
              </a:rPr>
              <a:t> </a:t>
            </a:r>
            <a:r>
              <a:rPr lang="en-US" dirty="0" err="1">
                <a:latin typeface="Arial" pitchFamily="34" charset="0"/>
                <a:ea typeface="MS PGothic" panose="020B0600070205080204" pitchFamily="34" charset="-128"/>
                <a:cs typeface="Arial" pitchFamily="34" charset="0"/>
              </a:rPr>
              <a:t>pháp</a:t>
            </a:r>
            <a:r>
              <a:rPr lang="en-US" dirty="0">
                <a:latin typeface="Arial" pitchFamily="34" charset="0"/>
                <a:ea typeface="MS PGothic" panose="020B0600070205080204" pitchFamily="34" charset="-128"/>
                <a:cs typeface="Arial" pitchFamily="34" charset="0"/>
              </a:rPr>
              <a:t> </a:t>
            </a:r>
            <a:r>
              <a:rPr lang="en-US" dirty="0" err="1">
                <a:latin typeface="Arial" pitchFamily="34" charset="0"/>
                <a:ea typeface="MS PGothic" panose="020B0600070205080204" pitchFamily="34" charset="-128"/>
                <a:cs typeface="Arial" pitchFamily="34" charset="0"/>
              </a:rPr>
              <a:t>của</a:t>
            </a:r>
            <a:r>
              <a:rPr lang="en-US" dirty="0">
                <a:latin typeface="Arial" pitchFamily="34" charset="0"/>
                <a:ea typeface="MS PGothic" panose="020B0600070205080204" pitchFamily="34" charset="-128"/>
                <a:cs typeface="Arial" pitchFamily="34" charset="0"/>
              </a:rPr>
              <a:t> </a:t>
            </a:r>
            <a:r>
              <a:rPr lang="en-US" dirty="0" err="1">
                <a:latin typeface="Arial" pitchFamily="34" charset="0"/>
                <a:ea typeface="MS PGothic" panose="020B0600070205080204" pitchFamily="34" charset="-128"/>
                <a:cs typeface="Arial" pitchFamily="34" charset="0"/>
              </a:rPr>
              <a:t>nước</a:t>
            </a:r>
            <a:r>
              <a:rPr lang="en-US" dirty="0">
                <a:latin typeface="Arial" pitchFamily="34" charset="0"/>
                <a:ea typeface="MS PGothic" panose="020B0600070205080204" pitchFamily="34" charset="-128"/>
                <a:cs typeface="Arial" pitchFamily="34" charset="0"/>
              </a:rPr>
              <a:t> ta, </a:t>
            </a:r>
            <a:r>
              <a:rPr lang="en-US" dirty="0" err="1">
                <a:latin typeface="Arial" pitchFamily="34" charset="0"/>
                <a:ea typeface="MS PGothic" panose="020B0600070205080204" pitchFamily="34" charset="-128"/>
                <a:cs typeface="Arial" pitchFamily="34" charset="0"/>
              </a:rPr>
              <a:t>đơn</a:t>
            </a:r>
            <a:r>
              <a:rPr lang="en-US" dirty="0">
                <a:latin typeface="Arial" pitchFamily="34" charset="0"/>
                <a:ea typeface="MS PGothic" panose="020B0600070205080204" pitchFamily="34" charset="-128"/>
                <a:cs typeface="Arial" pitchFamily="34" charset="0"/>
              </a:rPr>
              <a:t> </a:t>
            </a:r>
            <a:r>
              <a:rPr lang="en-US" dirty="0" err="1">
                <a:latin typeface="Arial" pitchFamily="34" charset="0"/>
                <a:ea typeface="MS PGothic" panose="020B0600070205080204" pitchFamily="34" charset="-128"/>
                <a:cs typeface="Arial" pitchFamily="34" charset="0"/>
              </a:rPr>
              <a:t>vị</a:t>
            </a:r>
            <a:r>
              <a:rPr lang="en-US" dirty="0">
                <a:latin typeface="Arial" pitchFamily="34" charset="0"/>
                <a:ea typeface="MS PGothic" panose="020B0600070205080204" pitchFamily="34" charset="-128"/>
                <a:cs typeface="Arial" pitchFamily="34" charset="0"/>
              </a:rPr>
              <a:t> </a:t>
            </a:r>
            <a:r>
              <a:rPr lang="en-US" dirty="0" err="1">
                <a:latin typeface="Arial" pitchFamily="34" charset="0"/>
                <a:ea typeface="MS PGothic" panose="020B0600070205080204" pitchFamily="34" charset="-128"/>
                <a:cs typeface="Arial" pitchFamily="34" charset="0"/>
              </a:rPr>
              <a:t>độ</a:t>
            </a:r>
            <a:r>
              <a:rPr lang="en-US" dirty="0">
                <a:latin typeface="Arial" pitchFamily="34" charset="0"/>
                <a:ea typeface="MS PGothic" panose="020B0600070205080204" pitchFamily="34" charset="-128"/>
                <a:cs typeface="Arial" pitchFamily="34" charset="0"/>
              </a:rPr>
              <a:t> </a:t>
            </a:r>
            <a:r>
              <a:rPr lang="en-US" dirty="0" err="1">
                <a:latin typeface="Arial" pitchFamily="34" charset="0"/>
                <a:ea typeface="MS PGothic" panose="020B0600070205080204" pitchFamily="34" charset="-128"/>
                <a:cs typeface="Arial" pitchFamily="34" charset="0"/>
              </a:rPr>
              <a:t>dài</a:t>
            </a:r>
            <a:r>
              <a:rPr lang="en-US" dirty="0">
                <a:latin typeface="Arial" pitchFamily="34" charset="0"/>
                <a:ea typeface="MS PGothic" panose="020B0600070205080204" pitchFamily="34" charset="-128"/>
                <a:cs typeface="Arial" pitchFamily="34" charset="0"/>
              </a:rPr>
              <a:t> </a:t>
            </a:r>
            <a:r>
              <a:rPr lang="en-US" dirty="0" err="1">
                <a:latin typeface="Arial" pitchFamily="34" charset="0"/>
                <a:ea typeface="MS PGothic" panose="020B0600070205080204" pitchFamily="34" charset="-128"/>
                <a:cs typeface="Arial" pitchFamily="34" charset="0"/>
              </a:rPr>
              <a:t>là</a:t>
            </a:r>
            <a:r>
              <a:rPr lang="en-US" dirty="0">
                <a:latin typeface="Arial" pitchFamily="34" charset="0"/>
                <a:ea typeface="MS PGothic" panose="020B0600070205080204" pitchFamily="34" charset="-128"/>
                <a:cs typeface="Arial" pitchFamily="34" charset="0"/>
              </a:rPr>
              <a:t> </a:t>
            </a:r>
            <a:r>
              <a:rPr lang="en-US" b="1" dirty="0" err="1">
                <a:latin typeface="Arial" pitchFamily="34" charset="0"/>
                <a:ea typeface="MS PGothic" panose="020B0600070205080204" pitchFamily="34" charset="-128"/>
                <a:cs typeface="Arial" pitchFamily="34" charset="0"/>
              </a:rPr>
              <a:t>mét</a:t>
            </a:r>
            <a:r>
              <a:rPr lang="en-US" dirty="0">
                <a:latin typeface="Arial" pitchFamily="34" charset="0"/>
                <a:ea typeface="MS PGothic" panose="020B0600070205080204" pitchFamily="34" charset="-128"/>
                <a:cs typeface="Arial" pitchFamily="34" charset="0"/>
              </a:rPr>
              <a:t>, </a:t>
            </a:r>
            <a:r>
              <a:rPr lang="en-US" dirty="0" err="1">
                <a:latin typeface="Arial" pitchFamily="34" charset="0"/>
                <a:ea typeface="MS PGothic" panose="020B0600070205080204" pitchFamily="34" charset="-128"/>
                <a:cs typeface="Arial" pitchFamily="34" charset="0"/>
              </a:rPr>
              <a:t>kí</a:t>
            </a:r>
            <a:r>
              <a:rPr lang="en-US" dirty="0">
                <a:latin typeface="Arial" pitchFamily="34" charset="0"/>
                <a:ea typeface="MS PGothic" panose="020B0600070205080204" pitchFamily="34" charset="-128"/>
                <a:cs typeface="Arial" pitchFamily="34" charset="0"/>
              </a:rPr>
              <a:t> </a:t>
            </a:r>
            <a:r>
              <a:rPr lang="en-US" dirty="0" err="1">
                <a:latin typeface="Arial" pitchFamily="34" charset="0"/>
                <a:ea typeface="MS PGothic" panose="020B0600070205080204" pitchFamily="34" charset="-128"/>
                <a:cs typeface="Arial" pitchFamily="34" charset="0"/>
              </a:rPr>
              <a:t>hiệu</a:t>
            </a:r>
            <a:r>
              <a:rPr lang="en-US" dirty="0">
                <a:latin typeface="Arial" pitchFamily="34" charset="0"/>
                <a:ea typeface="MS PGothic" panose="020B0600070205080204" pitchFamily="34" charset="-128"/>
                <a:cs typeface="Arial" pitchFamily="34" charset="0"/>
              </a:rPr>
              <a:t> </a:t>
            </a:r>
            <a:r>
              <a:rPr lang="en-US" dirty="0" err="1">
                <a:latin typeface="Arial" pitchFamily="34" charset="0"/>
                <a:ea typeface="MS PGothic" panose="020B0600070205080204" pitchFamily="34" charset="-128"/>
                <a:cs typeface="Arial" pitchFamily="34" charset="0"/>
              </a:rPr>
              <a:t>là</a:t>
            </a:r>
            <a:r>
              <a:rPr lang="en-US" dirty="0">
                <a:latin typeface="Arial" pitchFamily="34" charset="0"/>
                <a:ea typeface="MS PGothic" panose="020B0600070205080204" pitchFamily="34" charset="-128"/>
                <a:cs typeface="Arial" pitchFamily="34" charset="0"/>
              </a:rPr>
              <a:t> m.</a:t>
            </a:r>
          </a:p>
          <a:p>
            <a:r>
              <a:rPr lang="en-US" dirty="0" err="1">
                <a:latin typeface="Arial" pitchFamily="34" charset="0"/>
                <a:ea typeface="MS PGothic" panose="020B0600070205080204" pitchFamily="34" charset="-128"/>
                <a:cs typeface="Arial" pitchFamily="34" charset="0"/>
              </a:rPr>
              <a:t>Một</a:t>
            </a:r>
            <a:r>
              <a:rPr lang="en-US" dirty="0">
                <a:latin typeface="Arial" pitchFamily="34" charset="0"/>
                <a:ea typeface="MS PGothic" panose="020B0600070205080204" pitchFamily="34" charset="-128"/>
                <a:cs typeface="Arial" pitchFamily="34" charset="0"/>
              </a:rPr>
              <a:t> </a:t>
            </a:r>
            <a:r>
              <a:rPr lang="en-US" dirty="0" err="1">
                <a:latin typeface="Arial" pitchFamily="34" charset="0"/>
                <a:ea typeface="MS PGothic" panose="020B0600070205080204" pitchFamily="34" charset="-128"/>
                <a:cs typeface="Arial" pitchFamily="34" charset="0"/>
              </a:rPr>
              <a:t>số</a:t>
            </a:r>
            <a:r>
              <a:rPr lang="en-US" dirty="0">
                <a:latin typeface="Arial" pitchFamily="34" charset="0"/>
                <a:ea typeface="MS PGothic" panose="020B0600070205080204" pitchFamily="34" charset="-128"/>
                <a:cs typeface="Arial" pitchFamily="34" charset="0"/>
              </a:rPr>
              <a:t> </a:t>
            </a:r>
            <a:r>
              <a:rPr lang="en-US" dirty="0" err="1">
                <a:latin typeface="Arial" pitchFamily="34" charset="0"/>
                <a:ea typeface="MS PGothic" panose="020B0600070205080204" pitchFamily="34" charset="-128"/>
                <a:cs typeface="Arial" pitchFamily="34" charset="0"/>
              </a:rPr>
              <a:t>đơn</a:t>
            </a:r>
            <a:r>
              <a:rPr lang="en-US" dirty="0">
                <a:latin typeface="Arial" pitchFamily="34" charset="0"/>
                <a:ea typeface="MS PGothic" panose="020B0600070205080204" pitchFamily="34" charset="-128"/>
                <a:cs typeface="Arial" pitchFamily="34" charset="0"/>
              </a:rPr>
              <a:t> </a:t>
            </a:r>
            <a:r>
              <a:rPr lang="en-US" dirty="0" err="1">
                <a:latin typeface="Arial" pitchFamily="34" charset="0"/>
                <a:ea typeface="MS PGothic" panose="020B0600070205080204" pitchFamily="34" charset="-128"/>
                <a:cs typeface="Arial" pitchFamily="34" charset="0"/>
              </a:rPr>
              <a:t>vị</a:t>
            </a:r>
            <a:r>
              <a:rPr lang="en-US" dirty="0">
                <a:latin typeface="Arial" pitchFamily="34" charset="0"/>
                <a:ea typeface="MS PGothic" panose="020B0600070205080204" pitchFamily="34" charset="-128"/>
                <a:cs typeface="Arial" pitchFamily="34" charset="0"/>
              </a:rPr>
              <a:t> </a:t>
            </a:r>
            <a:r>
              <a:rPr lang="en-US" dirty="0" err="1">
                <a:latin typeface="Arial" pitchFamily="34" charset="0"/>
                <a:ea typeface="MS PGothic" panose="020B0600070205080204" pitchFamily="34" charset="-128"/>
                <a:cs typeface="Arial" pitchFamily="34" charset="0"/>
              </a:rPr>
              <a:t>đo</a:t>
            </a:r>
            <a:r>
              <a:rPr lang="en-US" dirty="0">
                <a:latin typeface="Arial" pitchFamily="34" charset="0"/>
                <a:ea typeface="MS PGothic" panose="020B0600070205080204" pitchFamily="34" charset="-128"/>
                <a:cs typeface="Arial" pitchFamily="34" charset="0"/>
              </a:rPr>
              <a:t> </a:t>
            </a:r>
            <a:r>
              <a:rPr lang="en-US" dirty="0" err="1">
                <a:latin typeface="Arial" pitchFamily="34" charset="0"/>
                <a:ea typeface="MS PGothic" panose="020B0600070205080204" pitchFamily="34" charset="-128"/>
                <a:cs typeface="Arial" pitchFamily="34" charset="0"/>
              </a:rPr>
              <a:t>độ</a:t>
            </a:r>
            <a:r>
              <a:rPr lang="en-US" dirty="0">
                <a:latin typeface="Arial" pitchFamily="34" charset="0"/>
                <a:ea typeface="MS PGothic" panose="020B0600070205080204" pitchFamily="34" charset="-128"/>
                <a:cs typeface="Arial" pitchFamily="34" charset="0"/>
              </a:rPr>
              <a:t> </a:t>
            </a:r>
            <a:r>
              <a:rPr lang="en-US" dirty="0" err="1">
                <a:latin typeface="Arial" pitchFamily="34" charset="0"/>
                <a:ea typeface="MS PGothic" panose="020B0600070205080204" pitchFamily="34" charset="-128"/>
                <a:cs typeface="Arial" pitchFamily="34" charset="0"/>
              </a:rPr>
              <a:t>dài</a:t>
            </a:r>
            <a:r>
              <a:rPr lang="en-US" dirty="0">
                <a:latin typeface="Arial" pitchFamily="34" charset="0"/>
                <a:ea typeface="MS PGothic" panose="020B0600070205080204" pitchFamily="34" charset="-128"/>
                <a:cs typeface="Arial" pitchFamily="34" charset="0"/>
              </a:rPr>
              <a:t> </a:t>
            </a:r>
            <a:r>
              <a:rPr lang="en-US" dirty="0" err="1">
                <a:latin typeface="Arial" pitchFamily="34" charset="0"/>
                <a:ea typeface="MS PGothic" panose="020B0600070205080204" pitchFamily="34" charset="-128"/>
                <a:cs typeface="Arial" pitchFamily="34" charset="0"/>
              </a:rPr>
              <a:t>thường</a:t>
            </a:r>
            <a:r>
              <a:rPr lang="en-US" dirty="0">
                <a:latin typeface="Arial" pitchFamily="34" charset="0"/>
                <a:ea typeface="MS PGothic" panose="020B0600070205080204" pitchFamily="34" charset="-128"/>
                <a:cs typeface="Arial" pitchFamily="34" charset="0"/>
              </a:rPr>
              <a:t> </a:t>
            </a:r>
            <a:r>
              <a:rPr lang="en-US" dirty="0" err="1">
                <a:latin typeface="Arial" pitchFamily="34" charset="0"/>
                <a:ea typeface="MS PGothic" panose="020B0600070205080204" pitchFamily="34" charset="-128"/>
                <a:cs typeface="Arial" pitchFamily="34" charset="0"/>
              </a:rPr>
              <a:t>gặp</a:t>
            </a:r>
            <a:r>
              <a:rPr lang="en-US" dirty="0">
                <a:latin typeface="Arial" pitchFamily="34" charset="0"/>
                <a:ea typeface="MS PGothic" panose="020B0600070205080204" pitchFamily="34" charset="-128"/>
                <a:cs typeface="Arial" pitchFamily="34" charset="0"/>
              </a:rPr>
              <a:t>:</a:t>
            </a:r>
          </a:p>
          <a:p>
            <a:pPr marL="0" indent="0">
              <a:buNone/>
            </a:pPr>
            <a:endParaRPr lang="en-US" dirty="0"/>
          </a:p>
        </p:txBody>
      </p:sp>
      <p:sp>
        <p:nvSpPr>
          <p:cNvPr id="6" name="Slide Number Placeholder 5">
            <a:extLst>
              <a:ext uri="{FF2B5EF4-FFF2-40B4-BE49-F238E27FC236}">
                <a16:creationId xmlns:a16="http://schemas.microsoft.com/office/drawing/2014/main" id="{30441991-5A8B-485F-9D4B-EDB1BA032ADC}"/>
              </a:ext>
            </a:extLst>
          </p:cNvPr>
          <p:cNvSpPr>
            <a:spLocks noGrp="1"/>
          </p:cNvSpPr>
          <p:nvPr>
            <p:ph type="sldNum" sz="quarter" idx="15"/>
          </p:nvPr>
        </p:nvSpPr>
        <p:spPr/>
        <p:txBody>
          <a:bodyPr/>
          <a:lstStyle/>
          <a:p>
            <a:fld id="{058DB212-BFA2-403F-85EF-DFD3FF6D973A}" type="slidenum">
              <a:rPr lang="en-US" noProof="0" smtClean="0"/>
              <a:pPr/>
              <a:t>7</a:t>
            </a:fld>
            <a:endParaRPr lang="en-US" noProof="0"/>
          </a:p>
        </p:txBody>
      </p:sp>
      <p:sp>
        <p:nvSpPr>
          <p:cNvPr id="7" name="Rectangle 6">
            <a:extLst>
              <a:ext uri="{FF2B5EF4-FFF2-40B4-BE49-F238E27FC236}">
                <a16:creationId xmlns:a16="http://schemas.microsoft.com/office/drawing/2014/main" id="{41A705C1-9E86-428D-A0FC-182D66AD9770}"/>
              </a:ext>
            </a:extLst>
          </p:cNvPr>
          <p:cNvSpPr/>
          <p:nvPr/>
        </p:nvSpPr>
        <p:spPr>
          <a:xfrm>
            <a:off x="7801097" y="6677645"/>
            <a:ext cx="3791875" cy="14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en-US"/>
          </a:p>
        </p:txBody>
      </p:sp>
      <p:pic>
        <p:nvPicPr>
          <p:cNvPr id="21" name="Picture 20">
            <a:extLst>
              <a:ext uri="{FF2B5EF4-FFF2-40B4-BE49-F238E27FC236}">
                <a16:creationId xmlns:a16="http://schemas.microsoft.com/office/drawing/2014/main" id="{9BF6EB28-ACCC-4688-B017-08C4CC977E73}"/>
              </a:ext>
            </a:extLst>
          </p:cNvPr>
          <p:cNvPicPr>
            <a:picLocks noChangeAspect="1"/>
          </p:cNvPicPr>
          <p:nvPr/>
        </p:nvPicPr>
        <p:blipFill>
          <a:blip r:embed="rId2"/>
          <a:stretch>
            <a:fillRect/>
          </a:stretch>
        </p:blipFill>
        <p:spPr>
          <a:xfrm>
            <a:off x="6741143" y="1392070"/>
            <a:ext cx="5401429" cy="2105319"/>
          </a:xfrm>
          <a:prstGeom prst="rect">
            <a:avLst/>
          </a:prstGeom>
        </p:spPr>
      </p:pic>
      <p:grpSp>
        <p:nvGrpSpPr>
          <p:cNvPr id="23" name="Group 22">
            <a:extLst>
              <a:ext uri="{FF2B5EF4-FFF2-40B4-BE49-F238E27FC236}">
                <a16:creationId xmlns:a16="http://schemas.microsoft.com/office/drawing/2014/main" id="{7C2DE66B-1C2E-46BF-851B-83F96525F899}"/>
              </a:ext>
            </a:extLst>
          </p:cNvPr>
          <p:cNvGrpSpPr/>
          <p:nvPr/>
        </p:nvGrpSpPr>
        <p:grpSpPr>
          <a:xfrm>
            <a:off x="360001" y="245891"/>
            <a:ext cx="984220" cy="984220"/>
            <a:chOff x="8948250" y="635780"/>
            <a:chExt cx="984220" cy="984220"/>
          </a:xfrm>
        </p:grpSpPr>
        <p:sp>
          <p:nvSpPr>
            <p:cNvPr id="22" name="Oval 21">
              <a:extLst>
                <a:ext uri="{FF2B5EF4-FFF2-40B4-BE49-F238E27FC236}">
                  <a16:creationId xmlns:a16="http://schemas.microsoft.com/office/drawing/2014/main" id="{7C794977-29BF-4D83-97D5-E48F7594D25F}"/>
                </a:ext>
              </a:extLst>
            </p:cNvPr>
            <p:cNvSpPr/>
            <p:nvPr/>
          </p:nvSpPr>
          <p:spPr>
            <a:xfrm>
              <a:off x="8948250" y="635780"/>
              <a:ext cx="984220" cy="984220"/>
            </a:xfrm>
            <a:prstGeom prst="ellipse">
              <a:avLst/>
            </a:prstGeom>
            <a:solidFill>
              <a:srgbClr val="AC1F8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B3E8F6C6-1899-47A4-A8CB-A29BA59B7BDF}"/>
                </a:ext>
              </a:extLst>
            </p:cNvPr>
            <p:cNvSpPr/>
            <p:nvPr/>
          </p:nvSpPr>
          <p:spPr>
            <a:xfrm>
              <a:off x="9066907" y="754437"/>
              <a:ext cx="746905" cy="746905"/>
            </a:xfrm>
            <a:prstGeom prst="ellipse">
              <a:avLst/>
            </a:prstGeom>
            <a:solidFill>
              <a:schemeClr val="bg1"/>
            </a:solidFill>
            <a:ln w="76200">
              <a:solidFill>
                <a:srgbClr val="C872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ln w="38100">
                    <a:solidFill>
                      <a:srgbClr val="AB1F8E"/>
                    </a:solidFill>
                  </a:ln>
                  <a:solidFill>
                    <a:schemeClr val="tx1"/>
                  </a:solidFill>
                  <a:latin typeface="Agency FB" panose="020B0503020202020204" pitchFamily="34" charset="0"/>
                </a:rPr>
                <a:t>I</a:t>
              </a:r>
            </a:p>
          </p:txBody>
        </p:sp>
      </p:grpSp>
      <p:sp>
        <p:nvSpPr>
          <p:cNvPr id="13" name="TextBox 12"/>
          <p:cNvSpPr txBox="1"/>
          <p:nvPr/>
        </p:nvSpPr>
        <p:spPr>
          <a:xfrm>
            <a:off x="1039091" y="3745390"/>
            <a:ext cx="3934691" cy="523220"/>
          </a:xfrm>
          <a:prstGeom prst="rect">
            <a:avLst/>
          </a:prstGeom>
          <a:noFill/>
        </p:spPr>
        <p:txBody>
          <a:bodyPr wrap="square" rtlCol="0">
            <a:spAutoFit/>
          </a:bodyPr>
          <a:lstStyle/>
          <a:p>
            <a:r>
              <a:rPr lang="en-US" sz="2800" dirty="0">
                <a:solidFill>
                  <a:srgbClr val="004376"/>
                </a:solidFill>
                <a:latin typeface="Times New Roman" panose="02020603050405020304" pitchFamily="18" charset="0"/>
                <a:cs typeface="Times New Roman" panose="02020603050405020304" pitchFamily="18" charset="0"/>
              </a:rPr>
              <a:t>1milimét (mm)= 0,001m</a:t>
            </a:r>
          </a:p>
        </p:txBody>
      </p:sp>
      <p:sp>
        <p:nvSpPr>
          <p:cNvPr id="14" name="TextBox 13"/>
          <p:cNvSpPr txBox="1"/>
          <p:nvPr/>
        </p:nvSpPr>
        <p:spPr>
          <a:xfrm>
            <a:off x="1024608" y="4305559"/>
            <a:ext cx="3782291" cy="523220"/>
          </a:xfrm>
          <a:prstGeom prst="rect">
            <a:avLst/>
          </a:prstGeom>
          <a:noFill/>
        </p:spPr>
        <p:txBody>
          <a:bodyPr wrap="square" rtlCol="0">
            <a:spAutoFit/>
          </a:bodyPr>
          <a:lstStyle/>
          <a:p>
            <a:r>
              <a:rPr lang="en-US" sz="2800" dirty="0">
                <a:solidFill>
                  <a:srgbClr val="004376"/>
                </a:solidFill>
                <a:latin typeface="Times New Roman" panose="02020603050405020304" pitchFamily="18" charset="0"/>
                <a:cs typeface="Times New Roman" panose="02020603050405020304" pitchFamily="18" charset="0"/>
              </a:rPr>
              <a:t>1centimét (cm)= 0,01m</a:t>
            </a:r>
          </a:p>
        </p:txBody>
      </p:sp>
      <p:sp>
        <p:nvSpPr>
          <p:cNvPr id="15" name="TextBox 14"/>
          <p:cNvSpPr txBox="1"/>
          <p:nvPr/>
        </p:nvSpPr>
        <p:spPr>
          <a:xfrm>
            <a:off x="1024608" y="4864874"/>
            <a:ext cx="3782291" cy="523220"/>
          </a:xfrm>
          <a:prstGeom prst="rect">
            <a:avLst/>
          </a:prstGeom>
          <a:noFill/>
        </p:spPr>
        <p:txBody>
          <a:bodyPr wrap="square" rtlCol="0">
            <a:spAutoFit/>
          </a:bodyPr>
          <a:lstStyle/>
          <a:p>
            <a:r>
              <a:rPr lang="en-US" sz="2800" dirty="0">
                <a:solidFill>
                  <a:srgbClr val="004376"/>
                </a:solidFill>
                <a:latin typeface="Times New Roman" panose="02020603050405020304" pitchFamily="18" charset="0"/>
                <a:cs typeface="Times New Roman" panose="02020603050405020304" pitchFamily="18" charset="0"/>
              </a:rPr>
              <a:t>1đềximét (</a:t>
            </a:r>
            <a:r>
              <a:rPr lang="en-US" sz="2800" dirty="0" err="1">
                <a:solidFill>
                  <a:srgbClr val="004376"/>
                </a:solidFill>
                <a:latin typeface="Times New Roman" panose="02020603050405020304" pitchFamily="18" charset="0"/>
                <a:cs typeface="Times New Roman" panose="02020603050405020304" pitchFamily="18" charset="0"/>
              </a:rPr>
              <a:t>dm</a:t>
            </a:r>
            <a:r>
              <a:rPr lang="en-US" sz="2800">
                <a:solidFill>
                  <a:srgbClr val="004376"/>
                </a:solidFill>
                <a:latin typeface="Times New Roman" panose="02020603050405020304" pitchFamily="18" charset="0"/>
                <a:cs typeface="Times New Roman" panose="02020603050405020304" pitchFamily="18" charset="0"/>
              </a:rPr>
              <a:t>)= 0,1m</a:t>
            </a:r>
            <a:endParaRPr lang="en-US" sz="2800" dirty="0">
              <a:solidFill>
                <a:srgbClr val="004376"/>
              </a:solidFill>
              <a:latin typeface="Times New Roman" panose="02020603050405020304" pitchFamily="18" charset="0"/>
              <a:cs typeface="Times New Roman" panose="02020603050405020304" pitchFamily="18" charset="0"/>
            </a:endParaRPr>
          </a:p>
        </p:txBody>
      </p:sp>
      <p:sp>
        <p:nvSpPr>
          <p:cNvPr id="16" name="TextBox 15"/>
          <p:cNvSpPr txBox="1"/>
          <p:nvPr/>
        </p:nvSpPr>
        <p:spPr>
          <a:xfrm>
            <a:off x="1024607" y="5425043"/>
            <a:ext cx="3782291" cy="523220"/>
          </a:xfrm>
          <a:prstGeom prst="rect">
            <a:avLst/>
          </a:prstGeom>
          <a:noFill/>
        </p:spPr>
        <p:txBody>
          <a:bodyPr wrap="square" rtlCol="0">
            <a:spAutoFit/>
          </a:bodyPr>
          <a:lstStyle/>
          <a:p>
            <a:r>
              <a:rPr lang="en-US" sz="2800" dirty="0">
                <a:solidFill>
                  <a:srgbClr val="004376"/>
                </a:solidFill>
                <a:latin typeface="Times New Roman" panose="02020603050405020304" pitchFamily="18" charset="0"/>
                <a:cs typeface="Times New Roman" panose="02020603050405020304" pitchFamily="18" charset="0"/>
              </a:rPr>
              <a:t>1kilômét (km)= 1000m</a:t>
            </a:r>
          </a:p>
        </p:txBody>
      </p:sp>
      <p:sp>
        <p:nvSpPr>
          <p:cNvPr id="17" name="TextBox 16"/>
          <p:cNvSpPr txBox="1"/>
          <p:nvPr/>
        </p:nvSpPr>
        <p:spPr>
          <a:xfrm>
            <a:off x="5611091" y="3710649"/>
            <a:ext cx="3934691" cy="523220"/>
          </a:xfrm>
          <a:prstGeom prst="rect">
            <a:avLst/>
          </a:prstGeom>
          <a:noFill/>
        </p:spPr>
        <p:txBody>
          <a:bodyPr wrap="square" rtlCol="0">
            <a:spAutoFit/>
          </a:bodyPr>
          <a:lstStyle/>
          <a:p>
            <a:r>
              <a:rPr lang="en-US" sz="2800" dirty="0">
                <a:solidFill>
                  <a:srgbClr val="004376"/>
                </a:solidFill>
                <a:latin typeface="Times New Roman" panose="02020603050405020304" pitchFamily="18" charset="0"/>
                <a:cs typeface="Times New Roman" panose="02020603050405020304" pitchFamily="18" charset="0"/>
              </a:rPr>
              <a:t>1m=1000 mm</a:t>
            </a:r>
          </a:p>
        </p:txBody>
      </p:sp>
      <p:sp>
        <p:nvSpPr>
          <p:cNvPr id="18" name="TextBox 17"/>
          <p:cNvSpPr txBox="1"/>
          <p:nvPr/>
        </p:nvSpPr>
        <p:spPr>
          <a:xfrm>
            <a:off x="5611090" y="4268610"/>
            <a:ext cx="3934691" cy="523220"/>
          </a:xfrm>
          <a:prstGeom prst="rect">
            <a:avLst/>
          </a:prstGeom>
          <a:noFill/>
        </p:spPr>
        <p:txBody>
          <a:bodyPr wrap="square" rtlCol="0">
            <a:spAutoFit/>
          </a:bodyPr>
          <a:lstStyle/>
          <a:p>
            <a:r>
              <a:rPr lang="en-US" sz="2800" dirty="0">
                <a:solidFill>
                  <a:srgbClr val="004376"/>
                </a:solidFill>
                <a:latin typeface="Times New Roman" panose="02020603050405020304" pitchFamily="18" charset="0"/>
                <a:cs typeface="Times New Roman" panose="02020603050405020304" pitchFamily="18" charset="0"/>
              </a:rPr>
              <a:t>1m=100 cm</a:t>
            </a:r>
          </a:p>
        </p:txBody>
      </p:sp>
      <p:sp>
        <p:nvSpPr>
          <p:cNvPr id="19" name="TextBox 18"/>
          <p:cNvSpPr txBox="1"/>
          <p:nvPr/>
        </p:nvSpPr>
        <p:spPr>
          <a:xfrm>
            <a:off x="5611089" y="4791830"/>
            <a:ext cx="3934691" cy="523220"/>
          </a:xfrm>
          <a:prstGeom prst="rect">
            <a:avLst/>
          </a:prstGeom>
          <a:noFill/>
        </p:spPr>
        <p:txBody>
          <a:bodyPr wrap="square" rtlCol="0">
            <a:spAutoFit/>
          </a:bodyPr>
          <a:lstStyle/>
          <a:p>
            <a:r>
              <a:rPr lang="en-US" sz="2800" dirty="0">
                <a:solidFill>
                  <a:srgbClr val="004376"/>
                </a:solidFill>
                <a:latin typeface="Times New Roman" panose="02020603050405020304" pitchFamily="18" charset="0"/>
                <a:cs typeface="Times New Roman" panose="02020603050405020304" pitchFamily="18" charset="0"/>
              </a:rPr>
              <a:t>1m=10 </a:t>
            </a:r>
            <a:r>
              <a:rPr lang="en-US" sz="2800" dirty="0" err="1">
                <a:solidFill>
                  <a:srgbClr val="004376"/>
                </a:solidFill>
                <a:latin typeface="Times New Roman" panose="02020603050405020304" pitchFamily="18" charset="0"/>
                <a:cs typeface="Times New Roman" panose="02020603050405020304" pitchFamily="18" charset="0"/>
              </a:rPr>
              <a:t>dm</a:t>
            </a:r>
            <a:endParaRPr lang="en-US" sz="2800" dirty="0">
              <a:solidFill>
                <a:srgbClr val="004376"/>
              </a:solidFill>
              <a:latin typeface="Times New Roman" panose="02020603050405020304" pitchFamily="18" charset="0"/>
              <a:cs typeface="Times New Roman" panose="02020603050405020304" pitchFamily="18" charset="0"/>
            </a:endParaRPr>
          </a:p>
        </p:txBody>
      </p:sp>
      <p:sp>
        <p:nvSpPr>
          <p:cNvPr id="20" name="TextBox 19"/>
          <p:cNvSpPr txBox="1"/>
          <p:nvPr/>
        </p:nvSpPr>
        <p:spPr>
          <a:xfrm>
            <a:off x="5611088" y="5349553"/>
            <a:ext cx="3934691" cy="523220"/>
          </a:xfrm>
          <a:prstGeom prst="rect">
            <a:avLst/>
          </a:prstGeom>
          <a:noFill/>
        </p:spPr>
        <p:txBody>
          <a:bodyPr wrap="square" rtlCol="0">
            <a:spAutoFit/>
          </a:bodyPr>
          <a:lstStyle/>
          <a:p>
            <a:r>
              <a:rPr lang="en-US" sz="2800" dirty="0">
                <a:solidFill>
                  <a:srgbClr val="004376"/>
                </a:solidFill>
                <a:latin typeface="Times New Roman" panose="02020603050405020304" pitchFamily="18" charset="0"/>
                <a:cs typeface="Times New Roman" panose="02020603050405020304" pitchFamily="18" charset="0"/>
              </a:rPr>
              <a:t>1m=0,001km</a:t>
            </a:r>
          </a:p>
        </p:txBody>
      </p:sp>
      <p:sp>
        <p:nvSpPr>
          <p:cNvPr id="24" name="Rounded Rectangle 23"/>
          <p:cNvSpPr/>
          <p:nvPr/>
        </p:nvSpPr>
        <p:spPr>
          <a:xfrm>
            <a:off x="498764" y="3710649"/>
            <a:ext cx="8021781" cy="2342693"/>
          </a:xfrm>
          <a:prstGeom prst="roundRect">
            <a:avLst/>
          </a:prstGeom>
          <a:noFill/>
          <a:ln>
            <a:solidFill>
              <a:srgbClr val="22B7CB"/>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81364057"/>
      </p:ext>
    </p:extLst>
  </p:cSld>
  <p:clrMapOvr>
    <a:masterClrMapping/>
  </p:clrMapOvr>
  <mc:AlternateContent xmlns:mc="http://schemas.openxmlformats.org/markup-compatibility/2006" xmlns:p14="http://schemas.microsoft.com/office/powerpoint/2010/main">
    <mc:Choice Requires="p14">
      <p:transition spd="slow" advClick="0" advTm="5000">
        <p14:prism/>
      </p:transition>
    </mc:Choice>
    <mc:Fallback xmlns="">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fade">
                                      <p:cBhvr>
                                        <p:cTn id="10" dur="1000"/>
                                        <p:tgtEl>
                                          <p:spTgt spid="4">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down)">
                                      <p:cBhvr>
                                        <p:cTn id="15" dur="500"/>
                                        <p:tgtEl>
                                          <p:spTgt spid="13"/>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circle(in)">
                                      <p:cBhvr>
                                        <p:cTn id="18" dur="2000"/>
                                        <p:tgtEl>
                                          <p:spTgt spid="24"/>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wipe(down)">
                                      <p:cBhvr>
                                        <p:cTn id="23" dur="500"/>
                                        <p:tgtEl>
                                          <p:spTgt spid="17"/>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wipe(down)">
                                      <p:cBhvr>
                                        <p:cTn id="28" dur="500"/>
                                        <p:tgtEl>
                                          <p:spTgt spid="14"/>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wipe(down)">
                                      <p:cBhvr>
                                        <p:cTn id="33" dur="500"/>
                                        <p:tgtEl>
                                          <p:spTgt spid="18"/>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wipe(down)">
                                      <p:cBhvr>
                                        <p:cTn id="38" dur="500"/>
                                        <p:tgtEl>
                                          <p:spTgt spid="15"/>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grpId="0" nodeType="clickEffect">
                                  <p:stCondLst>
                                    <p:cond delay="0"/>
                                  </p:stCondLst>
                                  <p:childTnLst>
                                    <p:set>
                                      <p:cBhvr>
                                        <p:cTn id="42" dur="1" fill="hold">
                                          <p:stCondLst>
                                            <p:cond delay="0"/>
                                          </p:stCondLst>
                                        </p:cTn>
                                        <p:tgtEl>
                                          <p:spTgt spid="19"/>
                                        </p:tgtEl>
                                        <p:attrNameLst>
                                          <p:attrName>style.visibility</p:attrName>
                                        </p:attrNameLst>
                                      </p:cBhvr>
                                      <p:to>
                                        <p:strVal val="visible"/>
                                      </p:to>
                                    </p:set>
                                    <p:animEffect transition="in" filter="wipe(down)">
                                      <p:cBhvr>
                                        <p:cTn id="43" dur="500"/>
                                        <p:tgtEl>
                                          <p:spTgt spid="19"/>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grpId="0" nodeType="clickEffect">
                                  <p:stCondLst>
                                    <p:cond delay="0"/>
                                  </p:stCondLst>
                                  <p:childTnLst>
                                    <p:set>
                                      <p:cBhvr>
                                        <p:cTn id="47" dur="1" fill="hold">
                                          <p:stCondLst>
                                            <p:cond delay="0"/>
                                          </p:stCondLst>
                                        </p:cTn>
                                        <p:tgtEl>
                                          <p:spTgt spid="16"/>
                                        </p:tgtEl>
                                        <p:attrNameLst>
                                          <p:attrName>style.visibility</p:attrName>
                                        </p:attrNameLst>
                                      </p:cBhvr>
                                      <p:to>
                                        <p:strVal val="visible"/>
                                      </p:to>
                                    </p:set>
                                    <p:animEffect transition="in" filter="wipe(down)">
                                      <p:cBhvr>
                                        <p:cTn id="48" dur="500"/>
                                        <p:tgtEl>
                                          <p:spTgt spid="16"/>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4" fill="hold" grpId="0" nodeType="clickEffect">
                                  <p:stCondLst>
                                    <p:cond delay="0"/>
                                  </p:stCondLst>
                                  <p:childTnLst>
                                    <p:set>
                                      <p:cBhvr>
                                        <p:cTn id="52" dur="1" fill="hold">
                                          <p:stCondLst>
                                            <p:cond delay="0"/>
                                          </p:stCondLst>
                                        </p:cTn>
                                        <p:tgtEl>
                                          <p:spTgt spid="20"/>
                                        </p:tgtEl>
                                        <p:attrNameLst>
                                          <p:attrName>style.visibility</p:attrName>
                                        </p:attrNameLst>
                                      </p:cBhvr>
                                      <p:to>
                                        <p:strVal val="visible"/>
                                      </p:to>
                                    </p:set>
                                    <p:animEffect transition="in" filter="wipe(down)">
                                      <p:cBhvr>
                                        <p:cTn id="5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13" grpId="0"/>
      <p:bldP spid="14" grpId="0"/>
      <p:bldP spid="15" grpId="0"/>
      <p:bldP spid="16" grpId="0"/>
      <p:bldP spid="17" grpId="0"/>
      <p:bldP spid="18" grpId="0"/>
      <p:bldP spid="19" grpId="0"/>
      <p:bldP spid="20" grpId="0"/>
      <p:bldP spid="2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标题占位符 1"/>
          <p:cNvSpPr txBox="1"/>
          <p:nvPr/>
        </p:nvSpPr>
        <p:spPr>
          <a:xfrm>
            <a:off x="1478283" y="262919"/>
            <a:ext cx="7056117" cy="550108"/>
          </a:xfrm>
          <a:prstGeom prst="rect">
            <a:avLst/>
          </a:prstGeom>
        </p:spPr>
        <p:txBody>
          <a:bodyPr vert="horz" lIns="91438" tIns="45719" rIns="91438" bIns="45719" rtlCol="0" anchor="ctr">
            <a:noAutofit/>
          </a:bodyPr>
          <a:lstStyle>
            <a:lvl1pPr algn="l" defTabSz="914400" rtl="0" eaLnBrk="1" latinLnBrk="0" hangingPunct="1">
              <a:lnSpc>
                <a:spcPct val="90000"/>
              </a:lnSpc>
              <a:spcBef>
                <a:spcPct val="0"/>
              </a:spcBef>
              <a:buNone/>
              <a:defRPr sz="1800" kern="1200">
                <a:solidFill>
                  <a:schemeClr val="bg1"/>
                </a:solidFill>
                <a:latin typeface="迷你简汉真广标" panose="02010609000101010101" pitchFamily="49" charset="-122"/>
                <a:ea typeface="迷你简汉真广标" panose="02010609000101010101" pitchFamily="49" charset="-122"/>
                <a:cs typeface="+mj-cs"/>
              </a:defRPr>
            </a:lvl1pPr>
          </a:lstStyle>
          <a:p>
            <a:r>
              <a:rPr lang="en-US" altLang="zh-CN" sz="2800" dirty="0">
                <a:solidFill>
                  <a:srgbClr val="FF0066"/>
                </a:solidFill>
                <a:latin typeface="Times New Roman" panose="02020603050405020304" pitchFamily="18" charset="0"/>
                <a:ea typeface="方正少儿简体" panose="03000509000000000000" pitchFamily="65" charset="-122"/>
                <a:cs typeface="Times New Roman" panose="02020603050405020304" pitchFamily="18" charset="0"/>
              </a:rPr>
              <a:t>………ĐƠN VỊ ĐO CHIỀU DÀI………</a:t>
            </a:r>
            <a:endParaRPr lang="zh-CN" altLang="en-US" sz="2800" dirty="0">
              <a:solidFill>
                <a:srgbClr val="FF0066"/>
              </a:solidFill>
              <a:latin typeface="Times New Roman" panose="02020603050405020304" pitchFamily="18" charset="0"/>
              <a:ea typeface="方正少儿简体" panose="03000509000000000000" pitchFamily="65" charset="-122"/>
              <a:cs typeface="Times New Roman" panose="02020603050405020304" pitchFamily="18" charset="0"/>
            </a:endParaRPr>
          </a:p>
        </p:txBody>
      </p:sp>
      <p:sp>
        <p:nvSpPr>
          <p:cNvPr id="2" name="Rectangle 1"/>
          <p:cNvSpPr/>
          <p:nvPr/>
        </p:nvSpPr>
        <p:spPr>
          <a:xfrm>
            <a:off x="1013255" y="1912185"/>
            <a:ext cx="9910119" cy="2571473"/>
          </a:xfrm>
          <a:prstGeom prst="rect">
            <a:avLst/>
          </a:prstGeom>
          <a:ln w="28575">
            <a:solidFill>
              <a:schemeClr val="tx1"/>
            </a:solidFill>
          </a:ln>
        </p:spPr>
        <p:txBody>
          <a:bodyPr wrap="square" lIns="91438" tIns="45719" rIns="91438" bIns="45719">
            <a:spAutoFit/>
          </a:bodyPr>
          <a:lstStyle/>
          <a:p>
            <a:pPr marL="457189" algn="just">
              <a:lnSpc>
                <a:spcPct val="120000"/>
              </a:lnSpc>
              <a:spcAft>
                <a:spcPts val="300"/>
              </a:spcAft>
            </a:pPr>
            <a:r>
              <a:rPr lang="en-US" sz="3200" dirty="0" err="1">
                <a:latin typeface="Times New Roman" panose="02020603050405020304" pitchFamily="18" charset="0"/>
                <a:ea typeface="Calibri" panose="020F0502020204030204" pitchFamily="34" charset="0"/>
                <a:cs typeface="Times New Roman" panose="02020603050405020304" pitchFamily="18" charset="0"/>
              </a:rPr>
              <a:t>Đổi</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đơn</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vị</a:t>
            </a:r>
            <a:r>
              <a:rPr lang="en-US" sz="3200" dirty="0">
                <a:latin typeface="Times New Roman" panose="02020603050405020304" pitchFamily="18" charset="0"/>
                <a:ea typeface="Calibri" panose="020F0502020204030204" pitchFamily="34" charset="0"/>
                <a:cs typeface="Times New Roman" panose="02020603050405020304" pitchFamily="18" charset="0"/>
              </a:rPr>
              <a:t>:</a:t>
            </a:r>
            <a:endParaRPr lang="en-US" sz="32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20000"/>
              </a:lnSpc>
              <a:spcAft>
                <a:spcPts val="300"/>
              </a:spcAft>
            </a:pPr>
            <a:r>
              <a:rPr lang="en-US" sz="3200" dirty="0">
                <a:latin typeface="Times New Roman" panose="02020603050405020304" pitchFamily="18" charset="0"/>
                <a:ea typeface="Calibri" panose="020F0502020204030204" pitchFamily="34" charset="0"/>
                <a:cs typeface="Times New Roman" panose="02020603050405020304" pitchFamily="18" charset="0"/>
              </a:rPr>
              <a:t>   a.     1,25m  = ..... </a:t>
            </a:r>
            <a:r>
              <a:rPr lang="en-US" sz="3200" dirty="0" err="1">
                <a:latin typeface="Times New Roman" panose="02020603050405020304" pitchFamily="18" charset="0"/>
                <a:ea typeface="Calibri" panose="020F0502020204030204" pitchFamily="34" charset="0"/>
                <a:cs typeface="Times New Roman" panose="02020603050405020304" pitchFamily="18" charset="0"/>
              </a:rPr>
              <a:t>dm</a:t>
            </a:r>
            <a:r>
              <a:rPr lang="en-US" sz="3200" dirty="0">
                <a:latin typeface="Times New Roman" panose="02020603050405020304" pitchFamily="18" charset="0"/>
                <a:ea typeface="Calibri" panose="020F0502020204030204" pitchFamily="34" charset="0"/>
                <a:cs typeface="Times New Roman" panose="02020603050405020304" pitchFamily="18" charset="0"/>
              </a:rPr>
              <a:t>              b.      0,1dm =  ....   mm</a:t>
            </a:r>
            <a:endParaRPr lang="en-US" sz="32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20000"/>
              </a:lnSpc>
              <a:spcAft>
                <a:spcPts val="300"/>
              </a:spcAft>
            </a:pPr>
            <a:r>
              <a:rPr lang="en-US" sz="3200" dirty="0">
                <a:latin typeface="Times New Roman" panose="02020603050405020304" pitchFamily="18" charset="0"/>
                <a:ea typeface="Calibri" panose="020F0502020204030204" pitchFamily="34" charset="0"/>
                <a:cs typeface="Times New Roman" panose="02020603050405020304" pitchFamily="18" charset="0"/>
              </a:rPr>
              <a:t>   c.   ...... mm = 0,1m                d.     ......cm  =  0,5dm</a:t>
            </a:r>
          </a:p>
          <a:p>
            <a:pPr algn="just">
              <a:lnSpc>
                <a:spcPct val="120000"/>
              </a:lnSpc>
              <a:spcAft>
                <a:spcPts val="300"/>
              </a:spcAft>
            </a:pPr>
            <a:endParaRPr lang="en-US" sz="3200" dirty="0">
              <a:latin typeface="Calibri" panose="020F0502020204030204" pitchFamily="34" charset="0"/>
              <a:ea typeface="Calibri" panose="020F0502020204030204" pitchFamily="34" charset="0"/>
              <a:cs typeface="Times New Roman" panose="02020603050405020304" pitchFamily="18" charset="0"/>
            </a:endParaRPr>
          </a:p>
        </p:txBody>
      </p:sp>
      <p:sp>
        <p:nvSpPr>
          <p:cNvPr id="3" name="TextBox 2"/>
          <p:cNvSpPr txBox="1"/>
          <p:nvPr/>
        </p:nvSpPr>
        <p:spPr>
          <a:xfrm>
            <a:off x="1478283" y="1205346"/>
            <a:ext cx="3952700" cy="523220"/>
          </a:xfrm>
          <a:prstGeom prst="rect">
            <a:avLst/>
          </a:prstGeom>
          <a:noFill/>
        </p:spPr>
        <p:txBody>
          <a:bodyPr wrap="square" lIns="91438" tIns="45719" rIns="91438" bIns="45719" rtlCol="0">
            <a:spAutoFit/>
          </a:bodyPr>
          <a:lstStyle/>
          <a:p>
            <a:r>
              <a:rPr lang="en-US" sz="2800" b="1" dirty="0">
                <a:solidFill>
                  <a:srgbClr val="FF0000"/>
                </a:solidFill>
                <a:latin typeface="Times New Roman" panose="02020603050405020304" pitchFamily="18" charset="0"/>
                <a:cs typeface="Times New Roman" panose="02020603050405020304" pitchFamily="18" charset="0"/>
              </a:rPr>
              <a:t>PHIẾU HỌC TẬP SỐ 1</a:t>
            </a:r>
          </a:p>
        </p:txBody>
      </p:sp>
      <p:sp>
        <p:nvSpPr>
          <p:cNvPr id="4" name="TextBox 3"/>
          <p:cNvSpPr txBox="1"/>
          <p:nvPr/>
        </p:nvSpPr>
        <p:spPr>
          <a:xfrm>
            <a:off x="3558742" y="2559222"/>
            <a:ext cx="912429" cy="584775"/>
          </a:xfrm>
          <a:prstGeom prst="rect">
            <a:avLst/>
          </a:prstGeom>
          <a:noFill/>
        </p:spPr>
        <p:txBody>
          <a:bodyPr wrap="none" lIns="91438" tIns="45719" rIns="91438" bIns="45719" rtlCol="0">
            <a:spAutoFit/>
          </a:bodyPr>
          <a:lstStyle/>
          <a:p>
            <a:r>
              <a:rPr lang="en-US" sz="3200" dirty="0">
                <a:solidFill>
                  <a:srgbClr val="FF0000"/>
                </a:solidFill>
              </a:rPr>
              <a:t>12,5</a:t>
            </a:r>
          </a:p>
        </p:txBody>
      </p:sp>
      <p:sp>
        <p:nvSpPr>
          <p:cNvPr id="5" name="TextBox 4"/>
          <p:cNvSpPr txBox="1"/>
          <p:nvPr/>
        </p:nvSpPr>
        <p:spPr>
          <a:xfrm>
            <a:off x="8723870" y="2557850"/>
            <a:ext cx="601447" cy="584775"/>
          </a:xfrm>
          <a:prstGeom prst="rect">
            <a:avLst/>
          </a:prstGeom>
          <a:noFill/>
        </p:spPr>
        <p:txBody>
          <a:bodyPr wrap="none" lIns="91438" tIns="45719" rIns="91438" bIns="45719" rtlCol="0">
            <a:spAutoFit/>
          </a:bodyPr>
          <a:lstStyle/>
          <a:p>
            <a:r>
              <a:rPr lang="en-US" sz="3200" dirty="0">
                <a:solidFill>
                  <a:srgbClr val="FF0000"/>
                </a:solidFill>
              </a:rPr>
              <a:t>10</a:t>
            </a:r>
          </a:p>
        </p:txBody>
      </p:sp>
      <p:sp>
        <p:nvSpPr>
          <p:cNvPr id="6" name="TextBox 5"/>
          <p:cNvSpPr txBox="1"/>
          <p:nvPr/>
        </p:nvSpPr>
        <p:spPr>
          <a:xfrm>
            <a:off x="1923271" y="3167507"/>
            <a:ext cx="809837" cy="584775"/>
          </a:xfrm>
          <a:prstGeom prst="rect">
            <a:avLst/>
          </a:prstGeom>
          <a:noFill/>
        </p:spPr>
        <p:txBody>
          <a:bodyPr wrap="none" lIns="91438" tIns="45719" rIns="91438" bIns="45719" rtlCol="0">
            <a:spAutoFit/>
          </a:bodyPr>
          <a:lstStyle/>
          <a:p>
            <a:r>
              <a:rPr lang="en-US" sz="3200" dirty="0">
                <a:solidFill>
                  <a:srgbClr val="FF0000"/>
                </a:solidFill>
              </a:rPr>
              <a:t>100</a:t>
            </a:r>
          </a:p>
        </p:txBody>
      </p:sp>
      <p:sp>
        <p:nvSpPr>
          <p:cNvPr id="7" name="TextBox 6"/>
          <p:cNvSpPr txBox="1"/>
          <p:nvPr/>
        </p:nvSpPr>
        <p:spPr>
          <a:xfrm>
            <a:off x="7129848" y="3173206"/>
            <a:ext cx="393056" cy="584775"/>
          </a:xfrm>
          <a:prstGeom prst="rect">
            <a:avLst/>
          </a:prstGeom>
          <a:noFill/>
        </p:spPr>
        <p:txBody>
          <a:bodyPr wrap="none" lIns="91438" tIns="45719" rIns="91438" bIns="45719" rtlCol="0">
            <a:spAutoFit/>
          </a:bodyPr>
          <a:lstStyle/>
          <a:p>
            <a:r>
              <a:rPr lang="en-US" sz="3200" dirty="0">
                <a:solidFill>
                  <a:srgbClr val="FF0000"/>
                </a:solidFill>
              </a:rPr>
              <a:t>5</a:t>
            </a: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9"/>
                                        </p:tgtEl>
                                        <p:attrNameLst>
                                          <p:attrName>ppt_y</p:attrName>
                                        </p:attrNameLst>
                                      </p:cBhvr>
                                      <p:tavLst>
                                        <p:tav tm="0">
                                          <p:val>
                                            <p:strVal val="#ppt_y"/>
                                          </p:val>
                                        </p:tav>
                                        <p:tav tm="100000">
                                          <p:val>
                                            <p:strVal val="#ppt_y"/>
                                          </p:val>
                                        </p:tav>
                                      </p:tavLst>
                                    </p:anim>
                                    <p:anim calcmode="lin" valueType="num">
                                      <p:cBhvr>
                                        <p:cTn id="9" dur="500" fill="hold"/>
                                        <p:tgtEl>
                                          <p:spTgt spid="19"/>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9"/>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9"/>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barn(inVertical)">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circle(in)">
                                      <p:cBhvr>
                                        <p:cTn id="21" dur="2000"/>
                                        <p:tgtEl>
                                          <p:spTgt spid="2"/>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fade">
                                      <p:cBhvr>
                                        <p:cTn id="26" dur="500"/>
                                        <p:tgtEl>
                                          <p:spTgt spid="4"/>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5">
                                            <p:txEl>
                                              <p:pRg st="0" end="0"/>
                                            </p:txEl>
                                          </p:spTgt>
                                        </p:tgtEl>
                                        <p:attrNameLst>
                                          <p:attrName>style.visibility</p:attrName>
                                        </p:attrNameLst>
                                      </p:cBhvr>
                                      <p:to>
                                        <p:strVal val="visible"/>
                                      </p:to>
                                    </p:set>
                                    <p:animEffect transition="in" filter="fade">
                                      <p:cBhvr>
                                        <p:cTn id="31" dur="500"/>
                                        <p:tgtEl>
                                          <p:spTgt spid="5">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fade">
                                      <p:cBhvr>
                                        <p:cTn id="36" dur="500"/>
                                        <p:tgtEl>
                                          <p:spTgt spid="6"/>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fade">
                                      <p:cBhvr>
                                        <p:cTn id="4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 grpId="0" animBg="1"/>
      <p:bldP spid="3" grpId="0"/>
      <p:bldP spid="4" grpId="0"/>
      <p:bldP spid="6" grpId="0"/>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78861434-63F7-4EF5-85A1-10A2DADC6C5C}"/>
              </a:ext>
            </a:extLst>
          </p:cNvPr>
          <p:cNvGrpSpPr>
            <a:grpSpLocks/>
          </p:cNvGrpSpPr>
          <p:nvPr/>
        </p:nvGrpSpPr>
        <p:grpSpPr bwMode="auto">
          <a:xfrm>
            <a:off x="799148" y="1"/>
            <a:ext cx="10838673" cy="6094699"/>
            <a:chOff x="3581668" y="2329959"/>
            <a:chExt cx="12978862" cy="5459656"/>
          </a:xfrm>
        </p:grpSpPr>
        <p:sp>
          <p:nvSpPr>
            <p:cNvPr id="3" name="Title 1">
              <a:extLst>
                <a:ext uri="{FF2B5EF4-FFF2-40B4-BE49-F238E27FC236}">
                  <a16:creationId xmlns:a16="http://schemas.microsoft.com/office/drawing/2014/main" id="{F2629478-4B83-499B-92ED-D52549E5932F}"/>
                </a:ext>
              </a:extLst>
            </p:cNvPr>
            <p:cNvSpPr txBox="1">
              <a:spLocks noChangeArrowheads="1"/>
            </p:cNvSpPr>
            <p:nvPr/>
          </p:nvSpPr>
          <p:spPr bwMode="auto">
            <a:xfrm>
              <a:off x="3581668" y="3109973"/>
              <a:ext cx="12978862" cy="46796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6551" tIns="53275" rIns="106551" bIns="53275" anchor="ctr"/>
            <a:lstStyle>
              <a:lvl1pPr algn="ctr" rtl="0" eaLnBrk="0" fontAlgn="base" hangingPunct="0">
                <a:spcBef>
                  <a:spcPct val="0"/>
                </a:spcBef>
                <a:spcAft>
                  <a:spcPct val="0"/>
                </a:spcAft>
                <a:defRPr sz="6500">
                  <a:solidFill>
                    <a:schemeClr val="tx2"/>
                  </a:solidFill>
                  <a:latin typeface="+mj-lt"/>
                  <a:ea typeface="+mj-ea"/>
                  <a:cs typeface="+mj-cs"/>
                </a:defRPr>
              </a:lvl1pPr>
              <a:lvl2pPr algn="ctr" rtl="0" eaLnBrk="0" fontAlgn="base" hangingPunct="0">
                <a:spcBef>
                  <a:spcPct val="0"/>
                </a:spcBef>
                <a:spcAft>
                  <a:spcPct val="0"/>
                </a:spcAft>
                <a:defRPr sz="6500">
                  <a:solidFill>
                    <a:schemeClr val="tx2"/>
                  </a:solidFill>
                  <a:latin typeface="Arial" charset="0"/>
                  <a:cs typeface="Arial" charset="0"/>
                </a:defRPr>
              </a:lvl2pPr>
              <a:lvl3pPr algn="ctr" rtl="0" eaLnBrk="0" fontAlgn="base" hangingPunct="0">
                <a:spcBef>
                  <a:spcPct val="0"/>
                </a:spcBef>
                <a:spcAft>
                  <a:spcPct val="0"/>
                </a:spcAft>
                <a:defRPr sz="6500">
                  <a:solidFill>
                    <a:schemeClr val="tx2"/>
                  </a:solidFill>
                  <a:latin typeface="Arial" charset="0"/>
                  <a:cs typeface="Arial" charset="0"/>
                </a:defRPr>
              </a:lvl3pPr>
              <a:lvl4pPr algn="ctr" rtl="0" eaLnBrk="0" fontAlgn="base" hangingPunct="0">
                <a:spcBef>
                  <a:spcPct val="0"/>
                </a:spcBef>
                <a:spcAft>
                  <a:spcPct val="0"/>
                </a:spcAft>
                <a:defRPr sz="6500">
                  <a:solidFill>
                    <a:schemeClr val="tx2"/>
                  </a:solidFill>
                  <a:latin typeface="Arial" charset="0"/>
                  <a:cs typeface="Arial" charset="0"/>
                </a:defRPr>
              </a:lvl4pPr>
              <a:lvl5pPr algn="ctr" rtl="0" eaLnBrk="0" fontAlgn="base" hangingPunct="0">
                <a:spcBef>
                  <a:spcPct val="0"/>
                </a:spcBef>
                <a:spcAft>
                  <a:spcPct val="0"/>
                </a:spcAft>
                <a:defRPr sz="6500">
                  <a:solidFill>
                    <a:schemeClr val="tx2"/>
                  </a:solidFill>
                  <a:latin typeface="Arial" charset="0"/>
                  <a:cs typeface="Arial" charset="0"/>
                </a:defRPr>
              </a:lvl5pPr>
              <a:lvl6pPr marL="679262" algn="ctr" rtl="0" fontAlgn="base">
                <a:spcBef>
                  <a:spcPct val="0"/>
                </a:spcBef>
                <a:spcAft>
                  <a:spcPct val="0"/>
                </a:spcAft>
                <a:defRPr sz="6500">
                  <a:solidFill>
                    <a:schemeClr val="tx2"/>
                  </a:solidFill>
                  <a:latin typeface="Arial" charset="0"/>
                  <a:cs typeface="Arial" charset="0"/>
                </a:defRPr>
              </a:lvl6pPr>
              <a:lvl7pPr marL="1358524" algn="ctr" rtl="0" fontAlgn="base">
                <a:spcBef>
                  <a:spcPct val="0"/>
                </a:spcBef>
                <a:spcAft>
                  <a:spcPct val="0"/>
                </a:spcAft>
                <a:defRPr sz="6500">
                  <a:solidFill>
                    <a:schemeClr val="tx2"/>
                  </a:solidFill>
                  <a:latin typeface="Arial" charset="0"/>
                  <a:cs typeface="Arial" charset="0"/>
                </a:defRPr>
              </a:lvl7pPr>
              <a:lvl8pPr marL="2037786" algn="ctr" rtl="0" fontAlgn="base">
                <a:spcBef>
                  <a:spcPct val="0"/>
                </a:spcBef>
                <a:spcAft>
                  <a:spcPct val="0"/>
                </a:spcAft>
                <a:defRPr sz="6500">
                  <a:solidFill>
                    <a:schemeClr val="tx2"/>
                  </a:solidFill>
                  <a:latin typeface="Arial" charset="0"/>
                  <a:cs typeface="Arial" charset="0"/>
                </a:defRPr>
              </a:lvl8pPr>
              <a:lvl9pPr marL="2717048" algn="ctr" rtl="0" fontAlgn="base">
                <a:spcBef>
                  <a:spcPct val="0"/>
                </a:spcBef>
                <a:spcAft>
                  <a:spcPct val="0"/>
                </a:spcAft>
                <a:defRPr sz="6500">
                  <a:solidFill>
                    <a:schemeClr val="tx2"/>
                  </a:solidFill>
                  <a:latin typeface="Arial" charset="0"/>
                  <a:cs typeface="Arial" charset="0"/>
                </a:defRPr>
              </a:lvl9pPr>
            </a:lstStyle>
            <a:p>
              <a:pPr algn="l">
                <a:buClr>
                  <a:srgbClr val="000000"/>
                </a:buClr>
                <a:buFont typeface="Arial"/>
                <a:buNone/>
                <a:defRPr/>
              </a:pPr>
              <a:r>
                <a:rPr lang="en-US" altLang="vi-VN" sz="3700" b="1" kern="0" dirty="0">
                  <a:solidFill>
                    <a:srgbClr val="FF0000"/>
                  </a:solidFill>
                  <a:latin typeface="Times New Roman" panose="02020603050405020304" pitchFamily="18" charset="0"/>
                  <a:cs typeface="Times New Roman" panose="02020603050405020304" pitchFamily="18" charset="0"/>
                  <a:sym typeface="Arial"/>
                </a:rPr>
                <a:t>               </a:t>
              </a:r>
              <a:r>
                <a:rPr lang="en-US" altLang="vi-VN" sz="3700" b="1" kern="0" dirty="0" err="1">
                  <a:solidFill>
                    <a:srgbClr val="FF0000"/>
                  </a:solidFill>
                  <a:latin typeface="Times New Roman" panose="02020603050405020304" pitchFamily="18" charset="0"/>
                  <a:cs typeface="Times New Roman" panose="02020603050405020304" pitchFamily="18" charset="0"/>
                  <a:sym typeface="Arial"/>
                </a:rPr>
                <a:t>Em</a:t>
              </a:r>
              <a:r>
                <a:rPr lang="en-US" altLang="vi-VN" sz="3700" b="1" kern="0" dirty="0">
                  <a:solidFill>
                    <a:srgbClr val="FF0000"/>
                  </a:solidFill>
                  <a:latin typeface="Times New Roman" panose="02020603050405020304" pitchFamily="18" charset="0"/>
                  <a:cs typeface="Times New Roman" panose="02020603050405020304" pitchFamily="18" charset="0"/>
                  <a:sym typeface="Arial"/>
                </a:rPr>
                <a:t> </a:t>
              </a:r>
              <a:r>
                <a:rPr lang="en-US" altLang="vi-VN" sz="3700" b="1" kern="0" dirty="0" err="1">
                  <a:solidFill>
                    <a:srgbClr val="FF0000"/>
                  </a:solidFill>
                  <a:latin typeface="Times New Roman" panose="02020603050405020304" pitchFamily="18" charset="0"/>
                  <a:cs typeface="Times New Roman" panose="02020603050405020304" pitchFamily="18" charset="0"/>
                  <a:sym typeface="Arial"/>
                </a:rPr>
                <a:t>có</a:t>
              </a:r>
              <a:r>
                <a:rPr lang="en-US" altLang="vi-VN" sz="3700" b="1" kern="0" dirty="0">
                  <a:solidFill>
                    <a:srgbClr val="FF0000"/>
                  </a:solidFill>
                  <a:latin typeface="Times New Roman" panose="02020603050405020304" pitchFamily="18" charset="0"/>
                  <a:cs typeface="Times New Roman" panose="02020603050405020304" pitchFamily="18" charset="0"/>
                  <a:sym typeface="Arial"/>
                </a:rPr>
                <a:t> </a:t>
              </a:r>
              <a:r>
                <a:rPr lang="en-US" altLang="vi-VN" sz="3700" b="1" kern="0" dirty="0" err="1">
                  <a:solidFill>
                    <a:srgbClr val="FF0000"/>
                  </a:solidFill>
                  <a:latin typeface="Times New Roman" panose="02020603050405020304" pitchFamily="18" charset="0"/>
                  <a:cs typeface="Times New Roman" panose="02020603050405020304" pitchFamily="18" charset="0"/>
                  <a:sym typeface="Arial"/>
                </a:rPr>
                <a:t>biết</a:t>
              </a:r>
              <a:r>
                <a:rPr lang="en-US" altLang="vi-VN" sz="3700" b="1" kern="0" dirty="0">
                  <a:solidFill>
                    <a:srgbClr val="FF0000"/>
                  </a:solidFill>
                  <a:latin typeface="Times New Roman" panose="02020603050405020304" pitchFamily="18" charset="0"/>
                  <a:cs typeface="Times New Roman" panose="02020603050405020304" pitchFamily="18" charset="0"/>
                  <a:sym typeface="Arial"/>
                </a:rPr>
                <a:t>: </a:t>
              </a:r>
            </a:p>
            <a:p>
              <a:pPr algn="l">
                <a:buClr>
                  <a:srgbClr val="000000"/>
                </a:buClr>
                <a:buFont typeface="Arial"/>
                <a:buNone/>
                <a:defRPr/>
              </a:pPr>
              <a:r>
                <a:rPr lang="en-US" altLang="vi-VN" sz="3700" b="1" i="1" kern="0" dirty="0" err="1">
                  <a:solidFill>
                    <a:srgbClr val="00518E"/>
                  </a:solidFill>
                  <a:latin typeface="Times New Roman" panose="02020603050405020304" pitchFamily="18" charset="0"/>
                  <a:cs typeface="Times New Roman" panose="02020603050405020304" pitchFamily="18" charset="0"/>
                  <a:sym typeface="Arial"/>
                </a:rPr>
                <a:t>Ngoài</a:t>
              </a:r>
              <a:r>
                <a:rPr lang="en-US" altLang="vi-VN" sz="3700" b="1" i="1" kern="0" dirty="0">
                  <a:solidFill>
                    <a:srgbClr val="00518E"/>
                  </a:solidFill>
                  <a:latin typeface="Times New Roman" panose="02020603050405020304" pitchFamily="18" charset="0"/>
                  <a:cs typeface="Times New Roman" panose="02020603050405020304" pitchFamily="18" charset="0"/>
                  <a:sym typeface="Arial"/>
                </a:rPr>
                <a:t> </a:t>
              </a:r>
              <a:r>
                <a:rPr lang="en-US" altLang="vi-VN" sz="3700" b="1" i="1" kern="0" dirty="0" err="1">
                  <a:solidFill>
                    <a:srgbClr val="00518E"/>
                  </a:solidFill>
                  <a:latin typeface="Times New Roman" panose="02020603050405020304" pitchFamily="18" charset="0"/>
                  <a:cs typeface="Times New Roman" panose="02020603050405020304" pitchFamily="18" charset="0"/>
                  <a:sym typeface="Arial"/>
                </a:rPr>
                <a:t>đơn</a:t>
              </a:r>
              <a:r>
                <a:rPr lang="en-US" altLang="vi-VN" sz="3700" b="1" i="1" kern="0" dirty="0">
                  <a:solidFill>
                    <a:srgbClr val="00518E"/>
                  </a:solidFill>
                  <a:latin typeface="Times New Roman" panose="02020603050405020304" pitchFamily="18" charset="0"/>
                  <a:cs typeface="Times New Roman" panose="02020603050405020304" pitchFamily="18" charset="0"/>
                  <a:sym typeface="Arial"/>
                </a:rPr>
                <a:t> </a:t>
              </a:r>
              <a:r>
                <a:rPr lang="en-US" altLang="vi-VN" sz="3700" b="1" i="1" kern="0" dirty="0" err="1">
                  <a:solidFill>
                    <a:srgbClr val="00518E"/>
                  </a:solidFill>
                  <a:latin typeface="Times New Roman" panose="02020603050405020304" pitchFamily="18" charset="0"/>
                  <a:cs typeface="Times New Roman" panose="02020603050405020304" pitchFamily="18" charset="0"/>
                  <a:sym typeface="Arial"/>
                </a:rPr>
                <a:t>vị</a:t>
              </a:r>
              <a:r>
                <a:rPr lang="en-US" altLang="vi-VN" sz="3700" b="1" i="1" kern="0" dirty="0">
                  <a:solidFill>
                    <a:srgbClr val="00518E"/>
                  </a:solidFill>
                  <a:latin typeface="Times New Roman" panose="02020603050405020304" pitchFamily="18" charset="0"/>
                  <a:cs typeface="Times New Roman" panose="02020603050405020304" pitchFamily="18" charset="0"/>
                  <a:sym typeface="Arial"/>
                </a:rPr>
                <a:t> </a:t>
              </a:r>
              <a:r>
                <a:rPr lang="en-US" altLang="vi-VN" sz="3700" b="1" i="1" kern="0" dirty="0" err="1">
                  <a:solidFill>
                    <a:srgbClr val="00518E"/>
                  </a:solidFill>
                  <a:latin typeface="Times New Roman" panose="02020603050405020304" pitchFamily="18" charset="0"/>
                  <a:cs typeface="Times New Roman" panose="02020603050405020304" pitchFamily="18" charset="0"/>
                  <a:sym typeface="Arial"/>
                </a:rPr>
                <a:t>đo</a:t>
              </a:r>
              <a:r>
                <a:rPr lang="en-US" altLang="vi-VN" sz="3700" b="1" i="1" kern="0" dirty="0">
                  <a:solidFill>
                    <a:srgbClr val="00518E"/>
                  </a:solidFill>
                  <a:latin typeface="Times New Roman" panose="02020603050405020304" pitchFamily="18" charset="0"/>
                  <a:cs typeface="Times New Roman" panose="02020603050405020304" pitchFamily="18" charset="0"/>
                  <a:sym typeface="Arial"/>
                </a:rPr>
                <a:t> </a:t>
              </a:r>
              <a:r>
                <a:rPr lang="en-US" altLang="vi-VN" sz="3700" b="1" i="1" kern="0" dirty="0" err="1">
                  <a:solidFill>
                    <a:srgbClr val="00518E"/>
                  </a:solidFill>
                  <a:latin typeface="Times New Roman" panose="02020603050405020304" pitchFamily="18" charset="0"/>
                  <a:cs typeface="Times New Roman" panose="02020603050405020304" pitchFamily="18" charset="0"/>
                  <a:sym typeface="Arial"/>
                </a:rPr>
                <a:t>độ</a:t>
              </a:r>
              <a:r>
                <a:rPr lang="en-US" altLang="vi-VN" sz="3700" b="1" i="1" kern="0" dirty="0">
                  <a:solidFill>
                    <a:srgbClr val="00518E"/>
                  </a:solidFill>
                  <a:latin typeface="Times New Roman" panose="02020603050405020304" pitchFamily="18" charset="0"/>
                  <a:cs typeface="Times New Roman" panose="02020603050405020304" pitchFamily="18" charset="0"/>
                  <a:sym typeface="Arial"/>
                </a:rPr>
                <a:t> </a:t>
              </a:r>
              <a:r>
                <a:rPr lang="en-US" altLang="vi-VN" sz="3700" b="1" i="1" kern="0" dirty="0" err="1">
                  <a:solidFill>
                    <a:srgbClr val="00518E"/>
                  </a:solidFill>
                  <a:latin typeface="Times New Roman" panose="02020603050405020304" pitchFamily="18" charset="0"/>
                  <a:cs typeface="Times New Roman" panose="02020603050405020304" pitchFamily="18" charset="0"/>
                  <a:sym typeface="Arial"/>
                </a:rPr>
                <a:t>dài</a:t>
              </a:r>
              <a:r>
                <a:rPr lang="en-US" altLang="vi-VN" sz="3700" b="1" i="1" kern="0" dirty="0">
                  <a:solidFill>
                    <a:srgbClr val="00518E"/>
                  </a:solidFill>
                  <a:latin typeface="Times New Roman" panose="02020603050405020304" pitchFamily="18" charset="0"/>
                  <a:cs typeface="Times New Roman" panose="02020603050405020304" pitchFamily="18" charset="0"/>
                  <a:sym typeface="Arial"/>
                </a:rPr>
                <a:t> </a:t>
              </a:r>
              <a:r>
                <a:rPr lang="en-US" altLang="vi-VN" sz="3700" b="1" i="1" kern="0" dirty="0" err="1">
                  <a:solidFill>
                    <a:srgbClr val="00518E"/>
                  </a:solidFill>
                  <a:latin typeface="Times New Roman" panose="02020603050405020304" pitchFamily="18" charset="0"/>
                  <a:cs typeface="Times New Roman" panose="02020603050405020304" pitchFamily="18" charset="0"/>
                  <a:sym typeface="Arial"/>
                </a:rPr>
                <a:t>là</a:t>
              </a:r>
              <a:r>
                <a:rPr lang="en-US" altLang="vi-VN" sz="3700" b="1" i="1" kern="0" dirty="0">
                  <a:solidFill>
                    <a:srgbClr val="00518E"/>
                  </a:solidFill>
                  <a:latin typeface="Times New Roman" panose="02020603050405020304" pitchFamily="18" charset="0"/>
                  <a:cs typeface="Times New Roman" panose="02020603050405020304" pitchFamily="18" charset="0"/>
                  <a:sym typeface="Arial"/>
                </a:rPr>
                <a:t> </a:t>
              </a:r>
              <a:r>
                <a:rPr lang="en-US" altLang="vi-VN" sz="3700" b="1" i="1" kern="0" dirty="0" err="1">
                  <a:solidFill>
                    <a:srgbClr val="00518E"/>
                  </a:solidFill>
                  <a:latin typeface="Times New Roman" panose="02020603050405020304" pitchFamily="18" charset="0"/>
                  <a:cs typeface="Times New Roman" panose="02020603050405020304" pitchFamily="18" charset="0"/>
                  <a:sym typeface="Arial"/>
                </a:rPr>
                <a:t>mét</a:t>
              </a:r>
              <a:r>
                <a:rPr lang="en-US" altLang="vi-VN" sz="3700" b="1" i="1" kern="0" dirty="0">
                  <a:solidFill>
                    <a:srgbClr val="00518E"/>
                  </a:solidFill>
                  <a:latin typeface="Times New Roman" panose="02020603050405020304" pitchFamily="18" charset="0"/>
                  <a:cs typeface="Times New Roman" panose="02020603050405020304" pitchFamily="18" charset="0"/>
                  <a:sym typeface="Arial"/>
                </a:rPr>
                <a:t>, </a:t>
              </a:r>
              <a:r>
                <a:rPr lang="en-US" altLang="vi-VN" sz="3700" b="1" i="1" kern="0" dirty="0" err="1">
                  <a:solidFill>
                    <a:srgbClr val="00518E"/>
                  </a:solidFill>
                  <a:latin typeface="Times New Roman" panose="02020603050405020304" pitchFamily="18" charset="0"/>
                  <a:cs typeface="Times New Roman" panose="02020603050405020304" pitchFamily="18" charset="0"/>
                  <a:sym typeface="Arial"/>
                </a:rPr>
                <a:t>một</a:t>
              </a:r>
              <a:r>
                <a:rPr lang="en-US" altLang="vi-VN" sz="3700" b="1" i="1" kern="0" dirty="0">
                  <a:solidFill>
                    <a:srgbClr val="00518E"/>
                  </a:solidFill>
                  <a:latin typeface="Times New Roman" panose="02020603050405020304" pitchFamily="18" charset="0"/>
                  <a:cs typeface="Times New Roman" panose="02020603050405020304" pitchFamily="18" charset="0"/>
                  <a:sym typeface="Arial"/>
                </a:rPr>
                <a:t> </a:t>
              </a:r>
              <a:r>
                <a:rPr lang="en-US" altLang="vi-VN" sz="3700" b="1" i="1" kern="0" dirty="0" err="1">
                  <a:solidFill>
                    <a:srgbClr val="00518E"/>
                  </a:solidFill>
                  <a:latin typeface="Times New Roman" panose="02020603050405020304" pitchFamily="18" charset="0"/>
                  <a:cs typeface="Times New Roman" panose="02020603050405020304" pitchFamily="18" charset="0"/>
                  <a:sym typeface="Arial"/>
                </a:rPr>
                <a:t>số</a:t>
              </a:r>
              <a:r>
                <a:rPr lang="en-US" altLang="vi-VN" sz="3700" b="1" i="1" kern="0" dirty="0">
                  <a:solidFill>
                    <a:srgbClr val="00518E"/>
                  </a:solidFill>
                  <a:latin typeface="Times New Roman" panose="02020603050405020304" pitchFamily="18" charset="0"/>
                  <a:cs typeface="Times New Roman" panose="02020603050405020304" pitchFamily="18" charset="0"/>
                  <a:sym typeface="Arial"/>
                </a:rPr>
                <a:t> </a:t>
              </a:r>
              <a:r>
                <a:rPr lang="en-US" altLang="vi-VN" sz="3700" b="1" i="1" kern="0" dirty="0" err="1">
                  <a:solidFill>
                    <a:srgbClr val="00518E"/>
                  </a:solidFill>
                  <a:latin typeface="Times New Roman" panose="02020603050405020304" pitchFamily="18" charset="0"/>
                  <a:cs typeface="Times New Roman" panose="02020603050405020304" pitchFamily="18" charset="0"/>
                  <a:sym typeface="Arial"/>
                </a:rPr>
                <a:t>quốc</a:t>
              </a:r>
              <a:r>
                <a:rPr lang="en-US" altLang="vi-VN" sz="3700" b="1" i="1" kern="0" dirty="0">
                  <a:solidFill>
                    <a:srgbClr val="00518E"/>
                  </a:solidFill>
                  <a:latin typeface="Times New Roman" panose="02020603050405020304" pitchFamily="18" charset="0"/>
                  <a:cs typeface="Times New Roman" panose="02020603050405020304" pitchFamily="18" charset="0"/>
                  <a:sym typeface="Arial"/>
                </a:rPr>
                <a:t> </a:t>
              </a:r>
              <a:r>
                <a:rPr lang="en-US" altLang="vi-VN" sz="3700" b="1" i="1" kern="0" dirty="0" err="1">
                  <a:solidFill>
                    <a:srgbClr val="00518E"/>
                  </a:solidFill>
                  <a:latin typeface="Times New Roman" panose="02020603050405020304" pitchFamily="18" charset="0"/>
                  <a:cs typeface="Times New Roman" panose="02020603050405020304" pitchFamily="18" charset="0"/>
                  <a:sym typeface="Arial"/>
                </a:rPr>
                <a:t>gia</a:t>
              </a:r>
              <a:r>
                <a:rPr lang="en-US" altLang="vi-VN" sz="3700" b="1" i="1" kern="0" dirty="0">
                  <a:solidFill>
                    <a:srgbClr val="00518E"/>
                  </a:solidFill>
                  <a:latin typeface="Times New Roman" panose="02020603050405020304" pitchFamily="18" charset="0"/>
                  <a:cs typeface="Times New Roman" panose="02020603050405020304" pitchFamily="18" charset="0"/>
                  <a:sym typeface="Arial"/>
                </a:rPr>
                <a:t> </a:t>
              </a:r>
              <a:r>
                <a:rPr lang="en-US" altLang="vi-VN" sz="3700" b="1" i="1" kern="0" dirty="0" err="1">
                  <a:solidFill>
                    <a:srgbClr val="00518E"/>
                  </a:solidFill>
                  <a:latin typeface="Times New Roman" panose="02020603050405020304" pitchFamily="18" charset="0"/>
                  <a:cs typeface="Times New Roman" panose="02020603050405020304" pitchFamily="18" charset="0"/>
                  <a:sym typeface="Arial"/>
                </a:rPr>
                <a:t>còn</a:t>
              </a:r>
              <a:r>
                <a:rPr lang="en-US" altLang="vi-VN" sz="3700" b="1" i="1" kern="0" dirty="0">
                  <a:solidFill>
                    <a:srgbClr val="00518E"/>
                  </a:solidFill>
                  <a:latin typeface="Times New Roman" panose="02020603050405020304" pitchFamily="18" charset="0"/>
                  <a:cs typeface="Times New Roman" panose="02020603050405020304" pitchFamily="18" charset="0"/>
                  <a:sym typeface="Arial"/>
                </a:rPr>
                <a:t> </a:t>
              </a:r>
              <a:r>
                <a:rPr lang="en-US" altLang="vi-VN" sz="3700" b="1" i="1" kern="0" dirty="0" err="1">
                  <a:solidFill>
                    <a:srgbClr val="00518E"/>
                  </a:solidFill>
                  <a:latin typeface="Times New Roman" panose="02020603050405020304" pitchFamily="18" charset="0"/>
                  <a:cs typeface="Times New Roman" panose="02020603050405020304" pitchFamily="18" charset="0"/>
                  <a:sym typeface="Arial"/>
                </a:rPr>
                <a:t>dùng</a:t>
              </a:r>
              <a:r>
                <a:rPr lang="en-US" altLang="vi-VN" sz="3700" b="1" i="1" kern="0" dirty="0">
                  <a:solidFill>
                    <a:srgbClr val="00518E"/>
                  </a:solidFill>
                  <a:latin typeface="Times New Roman" panose="02020603050405020304" pitchFamily="18" charset="0"/>
                  <a:cs typeface="Times New Roman" panose="02020603050405020304" pitchFamily="18" charset="0"/>
                  <a:sym typeface="Arial"/>
                </a:rPr>
                <a:t> </a:t>
              </a:r>
              <a:r>
                <a:rPr lang="en-US" altLang="vi-VN" sz="3700" b="1" i="1" kern="0" dirty="0" err="1">
                  <a:solidFill>
                    <a:srgbClr val="00518E"/>
                  </a:solidFill>
                  <a:latin typeface="Times New Roman" panose="02020603050405020304" pitchFamily="18" charset="0"/>
                  <a:cs typeface="Times New Roman" panose="02020603050405020304" pitchFamily="18" charset="0"/>
                  <a:sym typeface="Arial"/>
                </a:rPr>
                <a:t>các</a:t>
              </a:r>
              <a:r>
                <a:rPr lang="en-US" altLang="vi-VN" sz="3700" b="1" i="1" kern="0" dirty="0">
                  <a:solidFill>
                    <a:srgbClr val="00518E"/>
                  </a:solidFill>
                  <a:latin typeface="Times New Roman" panose="02020603050405020304" pitchFamily="18" charset="0"/>
                  <a:cs typeface="Times New Roman" panose="02020603050405020304" pitchFamily="18" charset="0"/>
                  <a:sym typeface="Arial"/>
                </a:rPr>
                <a:t> </a:t>
              </a:r>
              <a:r>
                <a:rPr lang="en-US" altLang="vi-VN" sz="3700" b="1" i="1" kern="0" dirty="0" err="1">
                  <a:solidFill>
                    <a:srgbClr val="00518E"/>
                  </a:solidFill>
                  <a:latin typeface="Times New Roman" panose="02020603050405020304" pitchFamily="18" charset="0"/>
                  <a:cs typeface="Times New Roman" panose="02020603050405020304" pitchFamily="18" charset="0"/>
                  <a:sym typeface="Arial"/>
                </a:rPr>
                <a:t>đơn</a:t>
              </a:r>
              <a:r>
                <a:rPr lang="en-US" altLang="vi-VN" sz="3700" b="1" i="1" kern="0" dirty="0">
                  <a:solidFill>
                    <a:srgbClr val="00518E"/>
                  </a:solidFill>
                  <a:latin typeface="Times New Roman" panose="02020603050405020304" pitchFamily="18" charset="0"/>
                  <a:cs typeface="Times New Roman" panose="02020603050405020304" pitchFamily="18" charset="0"/>
                  <a:sym typeface="Arial"/>
                </a:rPr>
                <a:t> </a:t>
              </a:r>
              <a:r>
                <a:rPr lang="en-US" altLang="vi-VN" sz="3700" b="1" i="1" kern="0" dirty="0" err="1">
                  <a:solidFill>
                    <a:srgbClr val="00518E"/>
                  </a:solidFill>
                  <a:latin typeface="Times New Roman" panose="02020603050405020304" pitchFamily="18" charset="0"/>
                  <a:cs typeface="Times New Roman" panose="02020603050405020304" pitchFamily="18" charset="0"/>
                  <a:sym typeface="Arial"/>
                </a:rPr>
                <a:t>vị</a:t>
              </a:r>
              <a:r>
                <a:rPr lang="en-US" altLang="vi-VN" sz="3700" b="1" i="1" kern="0" dirty="0">
                  <a:solidFill>
                    <a:srgbClr val="00518E"/>
                  </a:solidFill>
                  <a:latin typeface="Times New Roman" panose="02020603050405020304" pitchFamily="18" charset="0"/>
                  <a:cs typeface="Times New Roman" panose="02020603050405020304" pitchFamily="18" charset="0"/>
                  <a:sym typeface="Arial"/>
                </a:rPr>
                <a:t> </a:t>
              </a:r>
              <a:r>
                <a:rPr lang="en-US" altLang="vi-VN" sz="3700" b="1" i="1" kern="0" dirty="0" err="1">
                  <a:solidFill>
                    <a:srgbClr val="00518E"/>
                  </a:solidFill>
                  <a:latin typeface="Times New Roman" panose="02020603050405020304" pitchFamily="18" charset="0"/>
                  <a:cs typeface="Times New Roman" panose="02020603050405020304" pitchFamily="18" charset="0"/>
                  <a:sym typeface="Arial"/>
                </a:rPr>
                <a:t>đo</a:t>
              </a:r>
              <a:r>
                <a:rPr lang="en-US" altLang="vi-VN" sz="3700" b="1" i="1" kern="0" dirty="0">
                  <a:solidFill>
                    <a:srgbClr val="00518E"/>
                  </a:solidFill>
                  <a:latin typeface="Times New Roman" panose="02020603050405020304" pitchFamily="18" charset="0"/>
                  <a:cs typeface="Times New Roman" panose="02020603050405020304" pitchFamily="18" charset="0"/>
                  <a:sym typeface="Arial"/>
                </a:rPr>
                <a:t> </a:t>
              </a:r>
              <a:r>
                <a:rPr lang="en-US" altLang="vi-VN" sz="3700" b="1" i="1" kern="0" dirty="0" err="1">
                  <a:solidFill>
                    <a:srgbClr val="00518E"/>
                  </a:solidFill>
                  <a:latin typeface="Times New Roman" panose="02020603050405020304" pitchFamily="18" charset="0"/>
                  <a:cs typeface="Times New Roman" panose="02020603050405020304" pitchFamily="18" charset="0"/>
                  <a:sym typeface="Arial"/>
                </a:rPr>
                <a:t>độ</a:t>
              </a:r>
              <a:r>
                <a:rPr lang="en-US" altLang="vi-VN" sz="3700" b="1" i="1" kern="0" dirty="0">
                  <a:solidFill>
                    <a:srgbClr val="00518E"/>
                  </a:solidFill>
                  <a:latin typeface="Times New Roman" panose="02020603050405020304" pitchFamily="18" charset="0"/>
                  <a:cs typeface="Times New Roman" panose="02020603050405020304" pitchFamily="18" charset="0"/>
                  <a:sym typeface="Arial"/>
                </a:rPr>
                <a:t> </a:t>
              </a:r>
              <a:r>
                <a:rPr lang="en-US" altLang="vi-VN" sz="3700" b="1" i="1" kern="0" dirty="0" err="1">
                  <a:solidFill>
                    <a:srgbClr val="00518E"/>
                  </a:solidFill>
                  <a:latin typeface="Times New Roman" panose="02020603050405020304" pitchFamily="18" charset="0"/>
                  <a:cs typeface="Times New Roman" panose="02020603050405020304" pitchFamily="18" charset="0"/>
                  <a:sym typeface="Arial"/>
                </a:rPr>
                <a:t>dài</a:t>
              </a:r>
              <a:r>
                <a:rPr lang="en-US" altLang="vi-VN" sz="3700" b="1" i="1" kern="0" dirty="0">
                  <a:solidFill>
                    <a:srgbClr val="00518E"/>
                  </a:solidFill>
                  <a:latin typeface="Times New Roman" panose="02020603050405020304" pitchFamily="18" charset="0"/>
                  <a:cs typeface="Times New Roman" panose="02020603050405020304" pitchFamily="18" charset="0"/>
                  <a:sym typeface="Arial"/>
                </a:rPr>
                <a:t> </a:t>
              </a:r>
              <a:r>
                <a:rPr lang="en-US" altLang="vi-VN" sz="3700" b="1" i="1" kern="0" dirty="0" err="1">
                  <a:solidFill>
                    <a:srgbClr val="00518E"/>
                  </a:solidFill>
                  <a:latin typeface="Times New Roman" panose="02020603050405020304" pitchFamily="18" charset="0"/>
                  <a:cs typeface="Times New Roman" panose="02020603050405020304" pitchFamily="18" charset="0"/>
                  <a:sym typeface="Arial"/>
                </a:rPr>
                <a:t>khác</a:t>
              </a:r>
              <a:r>
                <a:rPr lang="en-US" altLang="vi-VN" sz="3700" b="1" i="1" kern="0" dirty="0">
                  <a:solidFill>
                    <a:srgbClr val="00518E"/>
                  </a:solidFill>
                  <a:latin typeface="Times New Roman" panose="02020603050405020304" pitchFamily="18" charset="0"/>
                  <a:cs typeface="Times New Roman" panose="02020603050405020304" pitchFamily="18" charset="0"/>
                  <a:sym typeface="Arial"/>
                </a:rPr>
                <a:t>: </a:t>
              </a:r>
            </a:p>
            <a:p>
              <a:pPr algn="l">
                <a:buClr>
                  <a:srgbClr val="000000"/>
                </a:buClr>
                <a:buFont typeface="Arial"/>
                <a:buNone/>
                <a:defRPr/>
              </a:pPr>
              <a:r>
                <a:rPr lang="en-US" altLang="vi-VN" sz="3700" b="1" i="1" kern="0" dirty="0">
                  <a:solidFill>
                    <a:srgbClr val="00518E"/>
                  </a:solidFill>
                  <a:latin typeface="Times New Roman" panose="02020603050405020304" pitchFamily="18" charset="0"/>
                  <a:cs typeface="Times New Roman" panose="02020603050405020304" pitchFamily="18" charset="0"/>
                  <a:sym typeface="Arial"/>
                </a:rPr>
                <a:t>	+ 1 in (inch) = 2,54cm</a:t>
              </a:r>
            </a:p>
            <a:p>
              <a:pPr algn="l">
                <a:buClr>
                  <a:srgbClr val="000000"/>
                </a:buClr>
                <a:buFont typeface="Arial"/>
                <a:buNone/>
                <a:defRPr/>
              </a:pPr>
              <a:r>
                <a:rPr lang="en-US" altLang="vi-VN" sz="3700" b="1" i="1" kern="0" dirty="0">
                  <a:solidFill>
                    <a:srgbClr val="00518E"/>
                  </a:solidFill>
                  <a:latin typeface="Times New Roman" panose="02020603050405020304" pitchFamily="18" charset="0"/>
                  <a:cs typeface="Times New Roman" panose="02020603050405020304" pitchFamily="18" charset="0"/>
                  <a:sym typeface="Arial"/>
                </a:rPr>
                <a:t>	+ 1 </a:t>
              </a:r>
              <a:r>
                <a:rPr lang="en-US" altLang="vi-VN" sz="3700" b="1" i="1" kern="0" dirty="0" err="1">
                  <a:solidFill>
                    <a:srgbClr val="00518E"/>
                  </a:solidFill>
                  <a:latin typeface="Times New Roman" panose="02020603050405020304" pitchFamily="18" charset="0"/>
                  <a:cs typeface="Times New Roman" panose="02020603050405020304" pitchFamily="18" charset="0"/>
                  <a:sym typeface="Arial"/>
                </a:rPr>
                <a:t>dặm</a:t>
              </a:r>
              <a:r>
                <a:rPr lang="en-US" altLang="vi-VN" sz="3700" b="1" i="1" kern="0" dirty="0">
                  <a:solidFill>
                    <a:srgbClr val="00518E"/>
                  </a:solidFill>
                  <a:latin typeface="Times New Roman" panose="02020603050405020304" pitchFamily="18" charset="0"/>
                  <a:cs typeface="Times New Roman" panose="02020603050405020304" pitchFamily="18" charset="0"/>
                  <a:sym typeface="Arial"/>
                </a:rPr>
                <a:t> (mile) = 1609m (</a:t>
              </a:r>
              <a:r>
                <a:rPr lang="en-US" altLang="vi-VN" sz="3700" b="1" i="1" kern="0" dirty="0">
                  <a:solidFill>
                    <a:srgbClr val="00518E"/>
                  </a:solidFill>
                  <a:latin typeface="Times New Roman" panose="02020603050405020304" pitchFamily="18" charset="0"/>
                  <a:ea typeface="Segoe UI Symbol" panose="020B0502040204020203" pitchFamily="34" charset="0"/>
                  <a:cs typeface="Times New Roman" panose="02020603050405020304" pitchFamily="18" charset="0"/>
                  <a:sym typeface="Arial"/>
                </a:rPr>
                <a:t>≈ 1,6km)</a:t>
              </a:r>
            </a:p>
            <a:p>
              <a:pPr algn="l">
                <a:buClr>
                  <a:srgbClr val="000000"/>
                </a:buClr>
                <a:buFont typeface="Arial"/>
                <a:buNone/>
                <a:defRPr/>
              </a:pPr>
              <a:r>
                <a:rPr lang="vi-VN" sz="3700" kern="0" dirty="0">
                  <a:solidFill>
                    <a:srgbClr val="212A2E"/>
                  </a:solidFill>
                  <a:ea typeface="Calibri" panose="020F0502020204030204" pitchFamily="34" charset="0"/>
                  <a:sym typeface="Arial"/>
                </a:rPr>
                <a:t>Một số đơn vị đo chiều dài với khoảng cách lớn như đơn vị thiên văn (AU), đơn vị năm ánh sáng (ly) và đơn vị đo dùng để đo kích thước các vật nhỏ micromet, nanomet, angstrom.</a:t>
              </a:r>
            </a:p>
            <a:p>
              <a:pPr algn="l">
                <a:buClr>
                  <a:srgbClr val="000000"/>
                </a:buClr>
                <a:buFont typeface="Arial"/>
                <a:buNone/>
                <a:defRPr/>
              </a:pPr>
              <a:endParaRPr lang="vi-VN" altLang="vi-VN" sz="3700" b="1" kern="0" dirty="0">
                <a:solidFill>
                  <a:srgbClr val="212A2E"/>
                </a:solidFill>
                <a:cs typeface="Times New Roman" panose="02020603050405020304" pitchFamily="18" charset="0"/>
                <a:sym typeface="Arial"/>
              </a:endParaRPr>
            </a:p>
          </p:txBody>
        </p:sp>
        <p:pic>
          <p:nvPicPr>
            <p:cNvPr id="4" name="Picture 1">
              <a:extLst>
                <a:ext uri="{FF2B5EF4-FFF2-40B4-BE49-F238E27FC236}">
                  <a16:creationId xmlns:a16="http://schemas.microsoft.com/office/drawing/2014/main" id="{8D9AB6B2-8CCA-4AE0-9ED4-C630F382FDA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61673" y="2329959"/>
              <a:ext cx="1547710" cy="10778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52774337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卡通通用教育课件PPT模板"/>
</p:tagLst>
</file>

<file path=ppt/theme/theme1.xml><?xml version="1.0" encoding="utf-8"?>
<a:theme xmlns:a="http://schemas.openxmlformats.org/drawingml/2006/main" name="Office 主题">
  <a:themeElements>
    <a:clrScheme name="自定义 54">
      <a:dk1>
        <a:sysClr val="windowText" lastClr="000000"/>
      </a:dk1>
      <a:lt1>
        <a:sysClr val="window" lastClr="FFFFFF"/>
      </a:lt1>
      <a:dk2>
        <a:srgbClr val="44546A"/>
      </a:dk2>
      <a:lt2>
        <a:srgbClr val="E7E6E6"/>
      </a:lt2>
      <a:accent1>
        <a:srgbClr val="993300"/>
      </a:accent1>
      <a:accent2>
        <a:srgbClr val="FF3300"/>
      </a:accent2>
      <a:accent3>
        <a:srgbClr val="FF9900"/>
      </a:accent3>
      <a:accent4>
        <a:srgbClr val="FFC000"/>
      </a:accent4>
      <a:accent5>
        <a:srgbClr val="92D050"/>
      </a:accent5>
      <a:accent6>
        <a:srgbClr val="009900"/>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自定义 54">
      <a:dk1>
        <a:sysClr val="windowText" lastClr="000000"/>
      </a:dk1>
      <a:lt1>
        <a:sysClr val="window" lastClr="FFFFFF"/>
      </a:lt1>
      <a:dk2>
        <a:srgbClr val="44546A"/>
      </a:dk2>
      <a:lt2>
        <a:srgbClr val="E7E6E6"/>
      </a:lt2>
      <a:accent1>
        <a:srgbClr val="993300"/>
      </a:accent1>
      <a:accent2>
        <a:srgbClr val="FF3300"/>
      </a:accent2>
      <a:accent3>
        <a:srgbClr val="FF9900"/>
      </a:accent3>
      <a:accent4>
        <a:srgbClr val="FFC000"/>
      </a:accent4>
      <a:accent5>
        <a:srgbClr val="92D050"/>
      </a:accent5>
      <a:accent6>
        <a:srgbClr val="009900"/>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Custom 153">
      <a:dk1>
        <a:sysClr val="windowText" lastClr="000000"/>
      </a:dk1>
      <a:lt1>
        <a:sysClr val="window" lastClr="FFFFFF"/>
      </a:lt1>
      <a:dk2>
        <a:srgbClr val="44546A"/>
      </a:dk2>
      <a:lt2>
        <a:srgbClr val="E7E6E6"/>
      </a:lt2>
      <a:accent1>
        <a:srgbClr val="00B0F0"/>
      </a:accent1>
      <a:accent2>
        <a:srgbClr val="0B6CD9"/>
      </a:accent2>
      <a:accent3>
        <a:srgbClr val="0C3DF8"/>
      </a:accent3>
      <a:accent4>
        <a:srgbClr val="F2194A"/>
      </a:accent4>
      <a:accent5>
        <a:srgbClr val="0CF8B6"/>
      </a:accent5>
      <a:accent6>
        <a:srgbClr val="BDB313"/>
      </a:accent6>
      <a:hlink>
        <a:srgbClr val="00B0F0"/>
      </a:hlink>
      <a:folHlink>
        <a:srgbClr val="00B0F0"/>
      </a:folHlink>
    </a:clrScheme>
    <a:fontScheme name="Custom 162">
      <a:majorFont>
        <a:latin typeface="Tw Cen MT"/>
        <a:ea typeface=""/>
        <a:cs typeface=""/>
      </a:majorFont>
      <a:minorFont>
        <a:latin typeface="Lucida Sans Typewriter"/>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TF78043420_Science fair presentation_RVA_v3.potx" id="{29D4BD8F-7488-49D9-BFBB-7DF8C2B0292D}" vid="{799E8309-D02B-4451-A1B1-915D5FF07E1C}"/>
    </a:ext>
  </a:extLst>
</a:theme>
</file>

<file path=ppt/theme/theme4.xml><?xml version="1.0" encoding="utf-8"?>
<a:theme xmlns:a="http://schemas.openxmlformats.org/drawingml/2006/main" name="Puck template">
  <a:themeElements>
    <a:clrScheme name="Custom 347">
      <a:dk1>
        <a:srgbClr val="212A2E"/>
      </a:dk1>
      <a:lt1>
        <a:srgbClr val="FFFFFF"/>
      </a:lt1>
      <a:dk2>
        <a:srgbClr val="617A86"/>
      </a:dk2>
      <a:lt2>
        <a:srgbClr val="A1BECC"/>
      </a:lt2>
      <a:accent1>
        <a:srgbClr val="00D1C6"/>
      </a:accent1>
      <a:accent2>
        <a:srgbClr val="00ACC3"/>
      </a:accent2>
      <a:accent3>
        <a:srgbClr val="BBCD00"/>
      </a:accent3>
      <a:accent4>
        <a:srgbClr val="65BB48"/>
      </a:accent4>
      <a:accent5>
        <a:srgbClr val="F8BB00"/>
      </a:accent5>
      <a:accent6>
        <a:srgbClr val="EF6222"/>
      </a:accent6>
      <a:hlink>
        <a:srgbClr val="617A86"/>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Puck template">
  <a:themeElements>
    <a:clrScheme name="Custom 347">
      <a:dk1>
        <a:srgbClr val="212A2E"/>
      </a:dk1>
      <a:lt1>
        <a:srgbClr val="FFFFFF"/>
      </a:lt1>
      <a:dk2>
        <a:srgbClr val="617A86"/>
      </a:dk2>
      <a:lt2>
        <a:srgbClr val="A1BECC"/>
      </a:lt2>
      <a:accent1>
        <a:srgbClr val="00D1C6"/>
      </a:accent1>
      <a:accent2>
        <a:srgbClr val="00ACC3"/>
      </a:accent2>
      <a:accent3>
        <a:srgbClr val="BBCD00"/>
      </a:accent3>
      <a:accent4>
        <a:srgbClr val="65BB48"/>
      </a:accent4>
      <a:accent5>
        <a:srgbClr val="F8BB00"/>
      </a:accent5>
      <a:accent6>
        <a:srgbClr val="EF6222"/>
      </a:accent6>
      <a:hlink>
        <a:srgbClr val="617A86"/>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1098</TotalTime>
  <Words>1045</Words>
  <Application>Microsoft Office PowerPoint</Application>
  <PresentationFormat>Widescreen</PresentationFormat>
  <Paragraphs>144</Paragraphs>
  <Slides>22</Slides>
  <Notes>3</Notes>
  <HiddenSlides>0</HiddenSlides>
  <MMClips>1</MMClips>
  <ScaleCrop>false</ScaleCrop>
  <HeadingPairs>
    <vt:vector size="6" baseType="variant">
      <vt:variant>
        <vt:lpstr>Fonts Used</vt:lpstr>
      </vt:variant>
      <vt:variant>
        <vt:i4>13</vt:i4>
      </vt:variant>
      <vt:variant>
        <vt:lpstr>Theme</vt:lpstr>
      </vt:variant>
      <vt:variant>
        <vt:i4>5</vt:i4>
      </vt:variant>
      <vt:variant>
        <vt:lpstr>Slide Titles</vt:lpstr>
      </vt:variant>
      <vt:variant>
        <vt:i4>22</vt:i4>
      </vt:variant>
    </vt:vector>
  </HeadingPairs>
  <TitlesOfParts>
    <vt:vector size="40" baseType="lpstr">
      <vt:lpstr>等线</vt:lpstr>
      <vt:lpstr>MS PGothic</vt:lpstr>
      <vt:lpstr>Agency FB</vt:lpstr>
      <vt:lpstr>Arial</vt:lpstr>
      <vt:lpstr>Bodoni MT</vt:lpstr>
      <vt:lpstr>Calibri</vt:lpstr>
      <vt:lpstr>Lucida Sans Typewriter</vt:lpstr>
      <vt:lpstr>Nixie One</vt:lpstr>
      <vt:lpstr>Times New Roman</vt:lpstr>
      <vt:lpstr>Tw Cen MT</vt:lpstr>
      <vt:lpstr>Varela Round</vt:lpstr>
      <vt:lpstr>方正行楷简体</vt:lpstr>
      <vt:lpstr>汉真广标</vt:lpstr>
      <vt:lpstr>Office 主题</vt:lpstr>
      <vt:lpstr>1_Office 主题</vt:lpstr>
      <vt:lpstr>Office Theme</vt:lpstr>
      <vt:lpstr>Puck template</vt:lpstr>
      <vt:lpstr>1_Puck template</vt:lpstr>
      <vt:lpstr>bA</vt:lpstr>
      <vt:lpstr>PowerPoint Presentation</vt:lpstr>
      <vt:lpstr>PowerPoint Presentation</vt:lpstr>
      <vt:lpstr>PowerPoint Presentation</vt:lpstr>
      <vt:lpstr>PowerPoint Presentation</vt:lpstr>
      <vt:lpstr>PowerPoint Presentation</vt:lpstr>
      <vt:lpstr>Đơn vị độ dài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Phiếu bài tập 2</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卡通通用教育课件PPT模板</dc:title>
  <dc:creator>Http://Dian1.taobao.com</dc:creator>
  <dc:description>Http://Dian1.taobao.com</dc:description>
  <cp:lastModifiedBy>Admin</cp:lastModifiedBy>
  <cp:revision>72</cp:revision>
  <dcterms:created xsi:type="dcterms:W3CDTF">2016-03-16T07:12:00Z</dcterms:created>
  <dcterms:modified xsi:type="dcterms:W3CDTF">2025-09-17T15:37:29Z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2052-10.1.0.6028</vt:lpwstr>
  </property>
</Properties>
</file>