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7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17" r:id="rId2"/>
    <p:sldMasterId id="2147483757" r:id="rId3"/>
    <p:sldMasterId id="2147483769" r:id="rId4"/>
    <p:sldMasterId id="2147483781" r:id="rId5"/>
    <p:sldMasterId id="2147483793" r:id="rId6"/>
  </p:sldMasterIdLst>
  <p:notesMasterIdLst>
    <p:notesMasterId r:id="rId37"/>
  </p:notesMasterIdLst>
  <p:sldIdLst>
    <p:sldId id="335" r:id="rId7"/>
    <p:sldId id="322" r:id="rId8"/>
    <p:sldId id="323" r:id="rId9"/>
    <p:sldId id="321" r:id="rId10"/>
    <p:sldId id="328" r:id="rId11"/>
    <p:sldId id="295" r:id="rId12"/>
    <p:sldId id="297" r:id="rId13"/>
    <p:sldId id="299" r:id="rId14"/>
    <p:sldId id="329" r:id="rId15"/>
    <p:sldId id="331" r:id="rId16"/>
    <p:sldId id="298" r:id="rId17"/>
    <p:sldId id="336" r:id="rId18"/>
    <p:sldId id="333" r:id="rId19"/>
    <p:sldId id="324" r:id="rId20"/>
    <p:sldId id="327" r:id="rId21"/>
    <p:sldId id="318" r:id="rId22"/>
    <p:sldId id="326" r:id="rId23"/>
    <p:sldId id="300" r:id="rId24"/>
    <p:sldId id="301" r:id="rId25"/>
    <p:sldId id="334" r:id="rId26"/>
    <p:sldId id="325" r:id="rId27"/>
    <p:sldId id="307" r:id="rId28"/>
    <p:sldId id="319" r:id="rId29"/>
    <p:sldId id="308" r:id="rId30"/>
    <p:sldId id="309" r:id="rId31"/>
    <p:sldId id="311" r:id="rId32"/>
    <p:sldId id="312" r:id="rId33"/>
    <p:sldId id="313" r:id="rId34"/>
    <p:sldId id="314" r:id="rId35"/>
    <p:sldId id="315" r:id="rId36"/>
  </p:sldIdLst>
  <p:sldSz cx="9144000" cy="6858000" type="screen4x3"/>
  <p:notesSz cx="6858000" cy="9144000"/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1603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D9C90A-295F-41B7-9AFD-941ADE6246EB}" type="doc">
      <dgm:prSet loTypeId="urn:microsoft.com/office/officeart/2011/layout/RadialPictureList" loCatId="pictur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70AFB5C0-CB82-4F7B-B9FF-CB0E5458E361}">
      <dgm:prSet phldrT="[Text]" custT="1"/>
      <dgm:spPr>
        <a:solidFill>
          <a:schemeClr val="accent1">
            <a:lumMod val="75000"/>
          </a:schemeClr>
        </a:solidFill>
        <a:ln w="57150"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vi-VN" sz="3200" b="1" i="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NỘI DUNG CHÍNH</a:t>
          </a:r>
          <a:endParaRPr lang="en-US" sz="3200" b="1" i="0" dirty="0">
            <a:solidFill>
              <a:schemeClr val="bg1">
                <a:lumMod val="9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5FF16B4-BE91-4881-B06D-3CA944209C6E}" type="parTrans" cxnId="{E3BC643D-03D1-455B-8F1C-9AA7A097E28D}">
      <dgm:prSet/>
      <dgm:spPr/>
      <dgm:t>
        <a:bodyPr/>
        <a:lstStyle/>
        <a:p>
          <a:endParaRPr lang="en-US"/>
        </a:p>
      </dgm:t>
    </dgm:pt>
    <dgm:pt modelId="{6DBC1106-3239-43D3-A462-62AE5076F4CA}" type="sibTrans" cxnId="{E3BC643D-03D1-455B-8F1C-9AA7A097E28D}">
      <dgm:prSet/>
      <dgm:spPr/>
      <dgm:t>
        <a:bodyPr/>
        <a:lstStyle/>
        <a:p>
          <a:endParaRPr lang="en-US"/>
        </a:p>
      </dgm:t>
    </dgm:pt>
    <dgm:pt modelId="{9499ABB9-9FDA-4E1A-8FD3-BD5F6BE4C517}">
      <dgm:prSet phldrT="[Text]" custT="1"/>
      <dgm:spPr/>
      <dgm:t>
        <a:bodyPr/>
        <a:lstStyle/>
        <a:p>
          <a:r>
            <a:rPr lang="en-US" sz="3200" b="1" i="0" dirty="0" err="1">
              <a:latin typeface="Times New Roman" pitchFamily="18" charset="0"/>
              <a:cs typeface="Times New Roman" pitchFamily="18" charset="0"/>
            </a:rPr>
            <a:t>Khái</a:t>
          </a:r>
          <a:r>
            <a:rPr lang="en-US" sz="3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>
              <a:latin typeface="Times New Roman" pitchFamily="18" charset="0"/>
              <a:cs typeface="Times New Roman" pitchFamily="18" charset="0"/>
            </a:rPr>
            <a:t>niệm</a:t>
          </a:r>
          <a:r>
            <a:rPr lang="en-US" sz="3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>
              <a:latin typeface="Times New Roman" pitchFamily="18" charset="0"/>
              <a:cs typeface="Times New Roman" pitchFamily="18" charset="0"/>
            </a:rPr>
            <a:t>tốc</a:t>
          </a:r>
          <a:r>
            <a:rPr lang="en-US" sz="3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3200" b="1" i="0" dirty="0">
              <a:latin typeface="Times New Roman" pitchFamily="18" charset="0"/>
              <a:cs typeface="Times New Roman" pitchFamily="18" charset="0"/>
            </a:rPr>
            <a:t>:</a:t>
          </a:r>
        </a:p>
      </dgm:t>
    </dgm:pt>
    <dgm:pt modelId="{7C2E4BD6-33DE-4A3A-B3EC-2EBDC1F553C9}" type="parTrans" cxnId="{95CD73D4-6DD3-49B9-BA77-0B2C0DF514B3}">
      <dgm:prSet/>
      <dgm:spPr/>
      <dgm:t>
        <a:bodyPr/>
        <a:lstStyle/>
        <a:p>
          <a:endParaRPr lang="en-US"/>
        </a:p>
      </dgm:t>
    </dgm:pt>
    <dgm:pt modelId="{E6D3D445-B438-450D-8FD0-C41EE8E1924F}" type="sibTrans" cxnId="{95CD73D4-6DD3-49B9-BA77-0B2C0DF514B3}">
      <dgm:prSet/>
      <dgm:spPr/>
      <dgm:t>
        <a:bodyPr/>
        <a:lstStyle/>
        <a:p>
          <a:endParaRPr lang="en-US"/>
        </a:p>
      </dgm:t>
    </dgm:pt>
    <dgm:pt modelId="{DB50DFA6-7CB8-41BD-AF62-6A4FB10195CB}">
      <dgm:prSet phldrT="[Text]" custT="1"/>
      <dgm:spPr/>
      <dgm:t>
        <a:bodyPr/>
        <a:lstStyle/>
        <a:p>
          <a:r>
            <a:rPr lang="en-US" sz="3200" b="1" i="0" dirty="0" err="1">
              <a:latin typeface="Times New Roman" pitchFamily="18" charset="0"/>
              <a:cs typeface="Times New Roman" pitchFamily="18" charset="0"/>
            </a:rPr>
            <a:t>Đơn</a:t>
          </a:r>
          <a:r>
            <a:rPr lang="en-US" sz="3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>
              <a:latin typeface="Times New Roman" pitchFamily="18" charset="0"/>
              <a:cs typeface="Times New Roman" pitchFamily="18" charset="0"/>
            </a:rPr>
            <a:t>vị</a:t>
          </a:r>
          <a:r>
            <a:rPr lang="en-US" sz="3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>
              <a:latin typeface="Times New Roman" pitchFamily="18" charset="0"/>
              <a:cs typeface="Times New Roman" pitchFamily="18" charset="0"/>
            </a:rPr>
            <a:t>đo</a:t>
          </a:r>
          <a:r>
            <a:rPr lang="en-US" sz="3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>
              <a:latin typeface="Times New Roman" pitchFamily="18" charset="0"/>
              <a:cs typeface="Times New Roman" pitchFamily="18" charset="0"/>
            </a:rPr>
            <a:t>vận</a:t>
          </a:r>
          <a:r>
            <a:rPr lang="en-US" sz="3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>
              <a:latin typeface="Times New Roman" pitchFamily="18" charset="0"/>
              <a:cs typeface="Times New Roman" pitchFamily="18" charset="0"/>
            </a:rPr>
            <a:t>tốc</a:t>
          </a:r>
          <a:r>
            <a:rPr lang="en-US" sz="3200" b="1" i="0">
              <a:latin typeface="Times New Roman" pitchFamily="18" charset="0"/>
              <a:cs typeface="Times New Roman" pitchFamily="18" charset="0"/>
            </a:rPr>
            <a:t>:</a:t>
          </a:r>
          <a:endParaRPr lang="en-US" sz="3200" b="1" i="0" dirty="0">
            <a:latin typeface="Times New Roman" pitchFamily="18" charset="0"/>
            <a:cs typeface="Times New Roman" pitchFamily="18" charset="0"/>
          </a:endParaRPr>
        </a:p>
      </dgm:t>
    </dgm:pt>
    <dgm:pt modelId="{59188947-BFC9-4BF7-98DF-2A88D346F2FE}" type="parTrans" cxnId="{27A76D77-A792-4C03-AEEB-EFDA9E68A21F}">
      <dgm:prSet/>
      <dgm:spPr/>
      <dgm:t>
        <a:bodyPr/>
        <a:lstStyle/>
        <a:p>
          <a:endParaRPr lang="en-US"/>
        </a:p>
      </dgm:t>
    </dgm:pt>
    <dgm:pt modelId="{2B6C11E4-79D6-4BC3-8ABA-2E8AB580A980}" type="sibTrans" cxnId="{27A76D77-A792-4C03-AEEB-EFDA9E68A21F}">
      <dgm:prSet/>
      <dgm:spPr/>
      <dgm:t>
        <a:bodyPr/>
        <a:lstStyle/>
        <a:p>
          <a:endParaRPr lang="en-US"/>
        </a:p>
      </dgm:t>
    </dgm:pt>
    <dgm:pt modelId="{C915C9F1-FB3F-4176-B838-F28DACCF249E}" type="pres">
      <dgm:prSet presAssocID="{3DD9C90A-295F-41B7-9AFD-941ADE6246EB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80DB1499-6AF5-42FE-8D7E-AEA99D4FD6D4}" type="pres">
      <dgm:prSet presAssocID="{70AFB5C0-CB82-4F7B-B9FF-CB0E5458E361}" presName="Parent" presStyleLbl="node1" presStyleIdx="0" presStyleCnt="2" custScaleX="138492" custLinFactNeighborX="-86464" custLinFactNeighborY="-2853">
        <dgm:presLayoutVars>
          <dgm:chMax val="4"/>
          <dgm:chPref val="3"/>
        </dgm:presLayoutVars>
      </dgm:prSet>
      <dgm:spPr/>
    </dgm:pt>
    <dgm:pt modelId="{05DC35AB-077B-44A8-90A5-AA03DCFE87F6}" type="pres">
      <dgm:prSet presAssocID="{9499ABB9-9FDA-4E1A-8FD3-BD5F6BE4C517}" presName="Accent" presStyleLbl="node1" presStyleIdx="1" presStyleCnt="2" custLinFactNeighborX="-35300" custLinFactNeighborY="0"/>
      <dgm:spPr/>
    </dgm:pt>
    <dgm:pt modelId="{ABCE74CE-B1EB-49E1-B102-1B9D685C9A2E}" type="pres">
      <dgm:prSet presAssocID="{9499ABB9-9FDA-4E1A-8FD3-BD5F6BE4C517}" presName="Image1" presStyleLbl="fgImgPlace1" presStyleIdx="0" presStyleCnt="2" custLinFactX="-75357" custLinFactNeighborX="-100000" custLinFactNeighborY="-26232"/>
      <dgm:spPr>
        <a:ln w="76200">
          <a:solidFill>
            <a:schemeClr val="accent1">
              <a:lumMod val="75000"/>
            </a:schemeClr>
          </a:solidFill>
        </a:ln>
      </dgm:spPr>
    </dgm:pt>
    <dgm:pt modelId="{C1FC90C9-F92B-4C83-95AD-EF0876159E33}" type="pres">
      <dgm:prSet presAssocID="{9499ABB9-9FDA-4E1A-8FD3-BD5F6BE4C517}" presName="Child1" presStyleLbl="revTx" presStyleIdx="0" presStyleCnt="2" custScaleX="393885" custLinFactNeighborX="18662" custLinFactNeighborY="-32253">
        <dgm:presLayoutVars>
          <dgm:chMax val="0"/>
          <dgm:chPref val="0"/>
          <dgm:bulletEnabled val="1"/>
        </dgm:presLayoutVars>
      </dgm:prSet>
      <dgm:spPr/>
    </dgm:pt>
    <dgm:pt modelId="{4F037821-1AC3-4018-99AB-6F33B71B7038}" type="pres">
      <dgm:prSet presAssocID="{DB50DFA6-7CB8-41BD-AF62-6A4FB10195CB}" presName="Image2" presStyleCnt="0"/>
      <dgm:spPr/>
    </dgm:pt>
    <dgm:pt modelId="{87B4F9CA-D9E3-4EB1-A9FE-42DD06F0DF3C}" type="pres">
      <dgm:prSet presAssocID="{DB50DFA6-7CB8-41BD-AF62-6A4FB10195CB}" presName="Image" presStyleLbl="fgImgPlace1" presStyleIdx="1" presStyleCnt="2" custLinFactX="-60937" custLinFactNeighborX="-100000" custLinFactNeighborY="-16632"/>
      <dgm:spPr>
        <a:ln w="76200">
          <a:solidFill>
            <a:srgbClr val="FFC000"/>
          </a:solidFill>
        </a:ln>
      </dgm:spPr>
    </dgm:pt>
    <dgm:pt modelId="{0B862E79-F876-469E-9910-06057528A508}" type="pres">
      <dgm:prSet presAssocID="{DB50DFA6-7CB8-41BD-AF62-6A4FB10195CB}" presName="Child2" presStyleLbl="revTx" presStyleIdx="1" presStyleCnt="2" custScaleX="402368" custScaleY="102571" custLinFactNeighborX="39180" custLinFactNeighborY="-26206">
        <dgm:presLayoutVars>
          <dgm:chMax val="0"/>
          <dgm:chPref val="0"/>
          <dgm:bulletEnabled val="1"/>
        </dgm:presLayoutVars>
      </dgm:prSet>
      <dgm:spPr/>
    </dgm:pt>
  </dgm:ptLst>
  <dgm:cxnLst>
    <dgm:cxn modelId="{0BB27B0C-FE5E-4359-96EA-510A882F7D52}" type="presOf" srcId="{9499ABB9-9FDA-4E1A-8FD3-BD5F6BE4C517}" destId="{C1FC90C9-F92B-4C83-95AD-EF0876159E33}" srcOrd="0" destOrd="0" presId="urn:microsoft.com/office/officeart/2011/layout/RadialPictureList"/>
    <dgm:cxn modelId="{1A8F7828-33FE-46D6-BE44-C9F096A4E933}" type="presOf" srcId="{70AFB5C0-CB82-4F7B-B9FF-CB0E5458E361}" destId="{80DB1499-6AF5-42FE-8D7E-AEA99D4FD6D4}" srcOrd="0" destOrd="0" presId="urn:microsoft.com/office/officeart/2011/layout/RadialPictureList"/>
    <dgm:cxn modelId="{820D783A-E201-4544-A432-56E59CA86EC6}" type="presOf" srcId="{DB50DFA6-7CB8-41BD-AF62-6A4FB10195CB}" destId="{0B862E79-F876-469E-9910-06057528A508}" srcOrd="0" destOrd="0" presId="urn:microsoft.com/office/officeart/2011/layout/RadialPictureList"/>
    <dgm:cxn modelId="{E3BC643D-03D1-455B-8F1C-9AA7A097E28D}" srcId="{3DD9C90A-295F-41B7-9AFD-941ADE6246EB}" destId="{70AFB5C0-CB82-4F7B-B9FF-CB0E5458E361}" srcOrd="0" destOrd="0" parTransId="{E5FF16B4-BE91-4881-B06D-3CA944209C6E}" sibTransId="{6DBC1106-3239-43D3-A462-62AE5076F4CA}"/>
    <dgm:cxn modelId="{27A76D77-A792-4C03-AEEB-EFDA9E68A21F}" srcId="{70AFB5C0-CB82-4F7B-B9FF-CB0E5458E361}" destId="{DB50DFA6-7CB8-41BD-AF62-6A4FB10195CB}" srcOrd="1" destOrd="0" parTransId="{59188947-BFC9-4BF7-98DF-2A88D346F2FE}" sibTransId="{2B6C11E4-79D6-4BC3-8ABA-2E8AB580A980}"/>
    <dgm:cxn modelId="{3C2B828D-55C4-4D75-A6A3-222629C6A927}" type="presOf" srcId="{3DD9C90A-295F-41B7-9AFD-941ADE6246EB}" destId="{C915C9F1-FB3F-4176-B838-F28DACCF249E}" srcOrd="0" destOrd="0" presId="urn:microsoft.com/office/officeart/2011/layout/RadialPictureList"/>
    <dgm:cxn modelId="{95CD73D4-6DD3-49B9-BA77-0B2C0DF514B3}" srcId="{70AFB5C0-CB82-4F7B-B9FF-CB0E5458E361}" destId="{9499ABB9-9FDA-4E1A-8FD3-BD5F6BE4C517}" srcOrd="0" destOrd="0" parTransId="{7C2E4BD6-33DE-4A3A-B3EC-2EBDC1F553C9}" sibTransId="{E6D3D445-B438-450D-8FD0-C41EE8E1924F}"/>
    <dgm:cxn modelId="{80AA1E24-B3C5-4E92-954B-9DD4914B371D}" type="presParOf" srcId="{C915C9F1-FB3F-4176-B838-F28DACCF249E}" destId="{80DB1499-6AF5-42FE-8D7E-AEA99D4FD6D4}" srcOrd="0" destOrd="0" presId="urn:microsoft.com/office/officeart/2011/layout/RadialPictureList"/>
    <dgm:cxn modelId="{8AD9C5B6-336B-45B9-8442-A625364742B8}" type="presParOf" srcId="{C915C9F1-FB3F-4176-B838-F28DACCF249E}" destId="{05DC35AB-077B-44A8-90A5-AA03DCFE87F6}" srcOrd="1" destOrd="0" presId="urn:microsoft.com/office/officeart/2011/layout/RadialPictureList"/>
    <dgm:cxn modelId="{5DA49A83-4E98-4177-BF0D-5F63CB7A57A3}" type="presParOf" srcId="{C915C9F1-FB3F-4176-B838-F28DACCF249E}" destId="{ABCE74CE-B1EB-49E1-B102-1B9D685C9A2E}" srcOrd="2" destOrd="0" presId="urn:microsoft.com/office/officeart/2011/layout/RadialPictureList"/>
    <dgm:cxn modelId="{67D5084F-8B2D-4E5F-A52C-9EAF15D7A8C8}" type="presParOf" srcId="{C915C9F1-FB3F-4176-B838-F28DACCF249E}" destId="{C1FC90C9-F92B-4C83-95AD-EF0876159E33}" srcOrd="3" destOrd="0" presId="urn:microsoft.com/office/officeart/2011/layout/RadialPictureList"/>
    <dgm:cxn modelId="{9C4332C7-C7B6-4331-9B42-BD9B9D18F300}" type="presParOf" srcId="{C915C9F1-FB3F-4176-B838-F28DACCF249E}" destId="{4F037821-1AC3-4018-99AB-6F33B71B7038}" srcOrd="4" destOrd="0" presId="urn:microsoft.com/office/officeart/2011/layout/RadialPictureList"/>
    <dgm:cxn modelId="{8A1534C6-E4A7-412B-9B2A-AC1CBC6758F1}" type="presParOf" srcId="{4F037821-1AC3-4018-99AB-6F33B71B7038}" destId="{87B4F9CA-D9E3-4EB1-A9FE-42DD06F0DF3C}" srcOrd="0" destOrd="0" presId="urn:microsoft.com/office/officeart/2011/layout/RadialPictureList"/>
    <dgm:cxn modelId="{45CAAAE7-F7DA-4919-AC88-8C6A613C435B}" type="presParOf" srcId="{C915C9F1-FB3F-4176-B838-F28DACCF249E}" destId="{0B862E79-F876-469E-9910-06057528A508}" srcOrd="5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DB1499-6AF5-42FE-8D7E-AEA99D4FD6D4}">
      <dsp:nvSpPr>
        <dsp:cNvPr id="0" name=""/>
        <dsp:cNvSpPr/>
      </dsp:nvSpPr>
      <dsp:spPr>
        <a:xfrm>
          <a:off x="0" y="970470"/>
          <a:ext cx="2548021" cy="1839861"/>
        </a:xfrm>
        <a:prstGeom prst="ellipse">
          <a:avLst/>
        </a:prstGeom>
        <a:solidFill>
          <a:schemeClr val="accent1">
            <a:lumMod val="75000"/>
          </a:schemeClr>
        </a:solidFill>
        <a:ln w="57150" cap="flat" cmpd="sng" algn="ctr">
          <a:solidFill>
            <a:schemeClr val="bg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i="0" kern="12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NỘI DUNG CHÍNH</a:t>
          </a:r>
          <a:endParaRPr lang="en-US" sz="3200" b="1" i="0" kern="1200" dirty="0">
            <a:solidFill>
              <a:schemeClr val="bg1">
                <a:lumMod val="9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73149" y="1239911"/>
        <a:ext cx="1801723" cy="1300979"/>
      </dsp:txXfrm>
    </dsp:sp>
    <dsp:sp modelId="{05DC35AB-077B-44A8-90A5-AA03DCFE87F6}">
      <dsp:nvSpPr>
        <dsp:cNvPr id="0" name=""/>
        <dsp:cNvSpPr/>
      </dsp:nvSpPr>
      <dsp:spPr>
        <a:xfrm>
          <a:off x="-327685" y="0"/>
          <a:ext cx="3708496" cy="3866067"/>
        </a:xfrm>
        <a:prstGeom prst="blockArc">
          <a:avLst>
            <a:gd name="adj1" fmla="val 17747832"/>
            <a:gd name="adj2" fmla="val 3872736"/>
            <a:gd name="adj3" fmla="val 558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CE74CE-B1EB-49E1-B102-1B9D685C9A2E}">
      <dsp:nvSpPr>
        <dsp:cNvPr id="0" name=""/>
        <dsp:cNvSpPr/>
      </dsp:nvSpPr>
      <dsp:spPr>
        <a:xfrm>
          <a:off x="2206140" y="354164"/>
          <a:ext cx="985586" cy="985847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FC90C9-F92B-4C83-95AD-EF0876159E33}">
      <dsp:nvSpPr>
        <dsp:cNvPr id="0" name=""/>
        <dsp:cNvSpPr/>
      </dsp:nvSpPr>
      <dsp:spPr>
        <a:xfrm>
          <a:off x="3308801" y="317789"/>
          <a:ext cx="5196431" cy="954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3200" b="1" i="0" kern="1200" dirty="0" err="1">
              <a:latin typeface="Times New Roman" pitchFamily="18" charset="0"/>
              <a:cs typeface="Times New Roman" pitchFamily="18" charset="0"/>
            </a:rPr>
            <a:t>Khái</a:t>
          </a:r>
          <a:r>
            <a:rPr lang="en-US" sz="3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>
              <a:latin typeface="Times New Roman" pitchFamily="18" charset="0"/>
              <a:cs typeface="Times New Roman" pitchFamily="18" charset="0"/>
            </a:rPr>
            <a:t>niệm</a:t>
          </a:r>
          <a:r>
            <a:rPr lang="en-US" sz="3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>
              <a:latin typeface="Times New Roman" pitchFamily="18" charset="0"/>
              <a:cs typeface="Times New Roman" pitchFamily="18" charset="0"/>
            </a:rPr>
            <a:t>tốc</a:t>
          </a:r>
          <a:r>
            <a:rPr lang="en-US" sz="3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3200" b="1" i="0" kern="1200" dirty="0">
              <a:latin typeface="Times New Roman" pitchFamily="18" charset="0"/>
              <a:cs typeface="Times New Roman" pitchFamily="18" charset="0"/>
            </a:rPr>
            <a:t>:</a:t>
          </a:r>
        </a:p>
      </dsp:txBody>
      <dsp:txXfrm>
        <a:off x="3308801" y="317789"/>
        <a:ext cx="5196431" cy="954145"/>
      </dsp:txXfrm>
    </dsp:sp>
    <dsp:sp modelId="{87B4F9CA-D9E3-4EB1-A9FE-42DD06F0DF3C}">
      <dsp:nvSpPr>
        <dsp:cNvPr id="0" name=""/>
        <dsp:cNvSpPr/>
      </dsp:nvSpPr>
      <dsp:spPr>
        <a:xfrm>
          <a:off x="2348262" y="2010309"/>
          <a:ext cx="985586" cy="985847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762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62E79-F876-469E-9910-06057528A508}">
      <dsp:nvSpPr>
        <dsp:cNvPr id="0" name=""/>
        <dsp:cNvSpPr/>
      </dsp:nvSpPr>
      <dsp:spPr>
        <a:xfrm>
          <a:off x="3523533" y="1924725"/>
          <a:ext cx="5308346" cy="978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3200" b="1" i="0" kern="1200" dirty="0" err="1">
              <a:latin typeface="Times New Roman" pitchFamily="18" charset="0"/>
              <a:cs typeface="Times New Roman" pitchFamily="18" charset="0"/>
            </a:rPr>
            <a:t>Đơn</a:t>
          </a:r>
          <a:r>
            <a:rPr lang="en-US" sz="3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>
              <a:latin typeface="Times New Roman" pitchFamily="18" charset="0"/>
              <a:cs typeface="Times New Roman" pitchFamily="18" charset="0"/>
            </a:rPr>
            <a:t>vị</a:t>
          </a:r>
          <a:r>
            <a:rPr lang="en-US" sz="3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>
              <a:latin typeface="Times New Roman" pitchFamily="18" charset="0"/>
              <a:cs typeface="Times New Roman" pitchFamily="18" charset="0"/>
            </a:rPr>
            <a:t>đo</a:t>
          </a:r>
          <a:r>
            <a:rPr lang="en-US" sz="3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>
              <a:latin typeface="Times New Roman" pitchFamily="18" charset="0"/>
              <a:cs typeface="Times New Roman" pitchFamily="18" charset="0"/>
            </a:rPr>
            <a:t>vận</a:t>
          </a:r>
          <a:r>
            <a:rPr lang="en-US" sz="3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>
              <a:latin typeface="Times New Roman" pitchFamily="18" charset="0"/>
              <a:cs typeface="Times New Roman" pitchFamily="18" charset="0"/>
            </a:rPr>
            <a:t>tốc</a:t>
          </a:r>
          <a:r>
            <a:rPr lang="en-US" sz="3200" b="1" i="0" kern="1200">
              <a:latin typeface="Times New Roman" pitchFamily="18" charset="0"/>
              <a:cs typeface="Times New Roman" pitchFamily="18" charset="0"/>
            </a:rPr>
            <a:t>:</a:t>
          </a:r>
          <a:endParaRPr lang="en-US" sz="32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23533" y="1924725"/>
        <a:ext cx="5308346" cy="978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720A8-4674-4EBA-A5F5-1AE3C8FAA91F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0DD40-D0BE-481E-8DB2-3467F064AE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784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029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89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98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266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0"/>
            <a:ext cx="2924664" cy="44934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219336" y="2475345"/>
            <a:ext cx="2924664" cy="449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7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8525" y="0"/>
            <a:ext cx="1776355" cy="240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311" y="5562068"/>
            <a:ext cx="3657600" cy="129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3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6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8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4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1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498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60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711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284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389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17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963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399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990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3264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0670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0"/>
            <a:ext cx="2924664" cy="44934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219336" y="2475345"/>
            <a:ext cx="2924664" cy="449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3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6085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916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694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45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140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963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640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45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906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76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58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0882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86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46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020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900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186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426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381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234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640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85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281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38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749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80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8932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5421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9549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8832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593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0382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15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47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6755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5898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0837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1466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4426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EE809FB7-2756-45F8-B8FF-BA9D04E5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8646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4409E330-7A5A-4036-9D02-5BB1DDFAB8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3846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>
            <a:extLst>
              <a:ext uri="{FF2B5EF4-FFF2-40B4-BE49-F238E27FC236}">
                <a16:creationId xmlns:a16="http://schemas.microsoft.com/office/drawing/2014/main" id="{DE46901C-76F7-437A-9511-593DF96EA0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8646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43C16C05-6955-4EF2-98BD-27EB20D005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3846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297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286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967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46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.pn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27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60" r:id="rId12"/>
    <p:sldLayoutId id="2147483662" r:id="rId13"/>
    <p:sldLayoutId id="2147483661" r:id="rId14"/>
    <p:sldLayoutId id="2147483671" r:id="rId15"/>
    <p:sldLayoutId id="2147483670" r:id="rId16"/>
    <p:sldLayoutId id="2147483675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15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86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33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57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A599A71-EC88-420C-9647-BAA56D3C7D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23007" r="2013" b="2300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9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26" Type="http://schemas.openxmlformats.org/officeDocument/2006/relationships/image" Target="../media/image43.sv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3.svg"/><Relationship Id="rId20" Type="http://schemas.openxmlformats.org/officeDocument/2006/relationships/image" Target="../media/image37.sv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24" Type="http://schemas.openxmlformats.org/officeDocument/2006/relationships/image" Target="../media/image41.sv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28" Type="http://schemas.openxmlformats.org/officeDocument/2006/relationships/image" Target="../media/image45.svg"/><Relationship Id="rId10" Type="http://schemas.openxmlformats.org/officeDocument/2006/relationships/image" Target="../media/image27.svg"/><Relationship Id="rId19" Type="http://schemas.openxmlformats.org/officeDocument/2006/relationships/image" Target="../media/image36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Relationship Id="rId22" Type="http://schemas.openxmlformats.org/officeDocument/2006/relationships/image" Target="../media/image39.svg"/><Relationship Id="rId27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3" Type="http://schemas.openxmlformats.org/officeDocument/2006/relationships/image" Target="../media/image20.png"/><Relationship Id="rId21" Type="http://schemas.openxmlformats.org/officeDocument/2006/relationships/image" Target="../media/image34.png"/><Relationship Id="rId7" Type="http://schemas.openxmlformats.org/officeDocument/2006/relationships/image" Target="../media/image48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5" Type="http://schemas.openxmlformats.org/officeDocument/2006/relationships/image" Target="../media/image52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9.svg"/><Relationship Id="rId20" Type="http://schemas.openxmlformats.org/officeDocument/2006/relationships/image" Target="../media/image33.sv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7.svg"/><Relationship Id="rId11" Type="http://schemas.openxmlformats.org/officeDocument/2006/relationships/image" Target="../media/image24.png"/><Relationship Id="rId24" Type="http://schemas.openxmlformats.org/officeDocument/2006/relationships/image" Target="../media/image51.svg"/><Relationship Id="rId5" Type="http://schemas.openxmlformats.org/officeDocument/2006/relationships/image" Target="../media/image46.png"/><Relationship Id="rId15" Type="http://schemas.openxmlformats.org/officeDocument/2006/relationships/image" Target="../media/image28.png"/><Relationship Id="rId23" Type="http://schemas.openxmlformats.org/officeDocument/2006/relationships/image" Target="../media/image50.png"/><Relationship Id="rId10" Type="http://schemas.openxmlformats.org/officeDocument/2006/relationships/image" Target="../media/image23.svg"/><Relationship Id="rId19" Type="http://schemas.openxmlformats.org/officeDocument/2006/relationships/image" Target="../media/image32.png"/><Relationship Id="rId4" Type="http://schemas.openxmlformats.org/officeDocument/2006/relationships/image" Target="../media/image21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Relationship Id="rId22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20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21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20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2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4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5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69.jpeg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6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68.jpeg"/><Relationship Id="rId5" Type="http://schemas.openxmlformats.org/officeDocument/2006/relationships/diagramData" Target="../diagrams/data1.xml"/><Relationship Id="rId10" Type="http://schemas.openxmlformats.org/officeDocument/2006/relationships/image" Target="../media/image67.png"/><Relationship Id="rId4" Type="http://schemas.openxmlformats.org/officeDocument/2006/relationships/image" Target="../media/image66.svg"/><Relationship Id="rId9" Type="http://schemas.microsoft.com/office/2007/relationships/diagramDrawing" Target="../diagrams/drawing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4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4C027B-9BF1-14A3-EA6A-B5789601C12D}"/>
              </a:ext>
            </a:extLst>
          </p:cNvPr>
          <p:cNvSpPr/>
          <p:nvPr/>
        </p:nvSpPr>
        <p:spPr>
          <a:xfrm>
            <a:off x="2699585" y="63500"/>
            <a:ext cx="6132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TRÒ CHƠI: CƯỚP CỜ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4D0052-6316-4EF0-69C3-EAE7CA002AE2}"/>
              </a:ext>
            </a:extLst>
          </p:cNvPr>
          <p:cNvSpPr/>
          <p:nvPr/>
        </p:nvSpPr>
        <p:spPr>
          <a:xfrm>
            <a:off x="1672347" y="714107"/>
            <a:ext cx="715955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Luật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chơi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</a:p>
          <a:p>
            <a:pPr algn="just"/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- 2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đội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chơi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Mỗi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đội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3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người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chơi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just"/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Đội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nào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cướp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cờ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là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đội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chiến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thắng</a:t>
            </a:r>
            <a:endParaRPr lang="en-US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026" name="Picture 2" descr="Trò chơi dân gian: Cướp cờ | Special Kid">
            <a:extLst>
              <a:ext uri="{FF2B5EF4-FFF2-40B4-BE49-F238E27FC236}">
                <a16:creationId xmlns:a16="http://schemas.microsoft.com/office/drawing/2014/main" id="{A5FEDA02-C1A2-3080-DA7A-D439DDD89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347" y="3171825"/>
            <a:ext cx="57150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22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0D2CB5-B824-DA3D-6939-DA94B4B34BEF}"/>
              </a:ext>
            </a:extLst>
          </p:cNvPr>
          <p:cNvSpPr txBox="1"/>
          <p:nvPr/>
        </p:nvSpPr>
        <p:spPr>
          <a:xfrm>
            <a:off x="1492113" y="997485"/>
            <a:ext cx="6974732" cy="18414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?6.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120m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35s.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140m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40s. Ai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ACD44F-ED44-5564-6635-B1DA26646A66}"/>
              </a:ext>
            </a:extLst>
          </p:cNvPr>
          <p:cNvSpPr txBox="1"/>
          <p:nvPr/>
        </p:nvSpPr>
        <p:spPr>
          <a:xfrm>
            <a:off x="1109009" y="3238290"/>
            <a:ext cx="7206846" cy="20621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CẦU: Thảo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?6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THỨC: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0131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216260"/>
            <a:ext cx="1741174" cy="161767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92595" y="2980610"/>
            <a:ext cx="2736890" cy="1856559"/>
            <a:chOff x="0" y="0"/>
            <a:chExt cx="6233160" cy="4228240"/>
          </a:xfrm>
        </p:grpSpPr>
        <p:sp>
          <p:nvSpPr>
            <p:cNvPr id="4" name="Freeform 4"/>
            <p:cNvSpPr/>
            <p:nvPr/>
          </p:nvSpPr>
          <p:spPr>
            <a:xfrm>
              <a:off x="0" y="-10160"/>
              <a:ext cx="6233160" cy="4249830"/>
            </a:xfrm>
            <a:custGeom>
              <a:avLst/>
              <a:gdLst/>
              <a:ahLst/>
              <a:cxnLst/>
              <a:rect l="l" t="t" r="r" b="b"/>
              <a:pathLst>
                <a:path w="6233160" h="4249830">
                  <a:moveTo>
                    <a:pt x="5897880" y="579120"/>
                  </a:moveTo>
                  <a:lnTo>
                    <a:pt x="3451860" y="40640"/>
                  </a:lnTo>
                  <a:cubicBezTo>
                    <a:pt x="3267710" y="0"/>
                    <a:pt x="2965450" y="0"/>
                    <a:pt x="2781300" y="40640"/>
                  </a:cubicBezTo>
                  <a:lnTo>
                    <a:pt x="335280" y="579120"/>
                  </a:lnTo>
                  <a:cubicBezTo>
                    <a:pt x="151130" y="619760"/>
                    <a:pt x="0" y="807720"/>
                    <a:pt x="0" y="996950"/>
                  </a:cubicBezTo>
                  <a:lnTo>
                    <a:pt x="0" y="3230021"/>
                  </a:lnTo>
                  <a:cubicBezTo>
                    <a:pt x="0" y="3423061"/>
                    <a:pt x="151130" y="3614831"/>
                    <a:pt x="335280" y="3656741"/>
                  </a:cubicBezTo>
                  <a:lnTo>
                    <a:pt x="2781300" y="4207920"/>
                  </a:lnTo>
                  <a:cubicBezTo>
                    <a:pt x="2965450" y="4249830"/>
                    <a:pt x="3267710" y="4249830"/>
                    <a:pt x="3451860" y="4207920"/>
                  </a:cubicBezTo>
                  <a:lnTo>
                    <a:pt x="5897880" y="3656741"/>
                  </a:lnTo>
                  <a:cubicBezTo>
                    <a:pt x="6082030" y="3614830"/>
                    <a:pt x="6233160" y="3423061"/>
                    <a:pt x="6233160" y="3230020"/>
                  </a:cubicBezTo>
                  <a:lnTo>
                    <a:pt x="6233160" y="996950"/>
                  </a:lnTo>
                  <a:cubicBezTo>
                    <a:pt x="6233160" y="807720"/>
                    <a:pt x="6082030" y="619760"/>
                    <a:pt x="5897880" y="579120"/>
                  </a:cubicBezTo>
                  <a:close/>
                </a:path>
              </a:pathLst>
            </a:custGeom>
            <a:solidFill>
              <a:srgbClr val="FFA53B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83529" y="2209167"/>
            <a:ext cx="1272471" cy="97846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569619" y="3005138"/>
            <a:ext cx="4763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endParaRPr sz="900"/>
          </a:p>
        </p:txBody>
      </p:sp>
      <p:sp>
        <p:nvSpPr>
          <p:cNvPr id="15" name="TextBox 15"/>
          <p:cNvSpPr txBox="1"/>
          <p:nvPr/>
        </p:nvSpPr>
        <p:spPr>
          <a:xfrm>
            <a:off x="-124963" y="3485027"/>
            <a:ext cx="2389192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>
                <a:solidFill>
                  <a:srgbClr val="FFFFFF"/>
                </a:solidFill>
                <a:latin typeface="Noto Serif Display Black"/>
              </a:rPr>
              <a:t> 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TỐC ĐỘ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28578" y="2075532"/>
            <a:ext cx="523965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s/t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103574" y="4761190"/>
            <a:ext cx="4508630" cy="43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v = s/t</a:t>
            </a:r>
            <a:endParaRPr lang="en-US" sz="2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2283529" y="4598986"/>
            <a:ext cx="1403100" cy="978464"/>
          </a:xfrm>
          <a:prstGeom prst="rect">
            <a:avLst/>
          </a:prstGeom>
        </p:spPr>
      </p:pic>
      <p:sp>
        <p:nvSpPr>
          <p:cNvPr id="7" name="Text Box 349">
            <a:extLst>
              <a:ext uri="{FF2B5EF4-FFF2-40B4-BE49-F238E27FC236}">
                <a16:creationId xmlns:a16="http://schemas.microsoft.com/office/drawing/2014/main" id="{C41576E2-16A9-2F1E-E811-FCCB6E55F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04" y="274592"/>
            <a:ext cx="50101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C5864D-8838-FB18-9450-45C187E9E1EB}"/>
              </a:ext>
            </a:extLst>
          </p:cNvPr>
          <p:cNvSpPr txBox="1"/>
          <p:nvPr/>
        </p:nvSpPr>
        <p:spPr>
          <a:xfrm>
            <a:off x="805446" y="2882228"/>
            <a:ext cx="6351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30291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3A9931-E9E6-3DB6-F941-53383C1489D3}"/>
              </a:ext>
            </a:extLst>
          </p:cNvPr>
          <p:cNvSpPr txBox="1"/>
          <p:nvPr/>
        </p:nvSpPr>
        <p:spPr>
          <a:xfrm>
            <a:off x="254000" y="401935"/>
            <a:ext cx="8356600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buNone/>
            </a:pPr>
            <a:r>
              <a:rPr lang="pt-BR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BT vận dụng</a:t>
            </a:r>
            <a:r>
              <a:rPr lang="vi-VN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2km.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Mai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đi xe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phút.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ốc độ chuyển động của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Mai?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B3A158-1B8C-C9BF-006C-596C1EAF48EF}"/>
              </a:ext>
            </a:extLst>
          </p:cNvPr>
          <p:cNvSpPr txBox="1"/>
          <p:nvPr/>
        </p:nvSpPr>
        <p:spPr>
          <a:xfrm>
            <a:off x="839523" y="3429000"/>
            <a:ext cx="746495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THỨC: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3104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46D97D-699E-9DFD-988D-E73B8A543EE0}"/>
              </a:ext>
            </a:extLst>
          </p:cNvPr>
          <p:cNvSpPr txBox="1"/>
          <p:nvPr/>
        </p:nvSpPr>
        <p:spPr>
          <a:xfrm>
            <a:off x="1498061" y="1841057"/>
            <a:ext cx="6225702" cy="23793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bài, làm các bài tập 8.1, 8.2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Chuẩn bị tiếp phần còn lại của bài học.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02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8E05C-6805-5B93-B759-F2FDF400A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3">
            <a:extLst>
              <a:ext uri="{FF2B5EF4-FFF2-40B4-BE49-F238E27FC236}">
                <a16:creationId xmlns:a16="http://schemas.microsoft.com/office/drawing/2014/main" id="{59010C4E-A953-6796-527C-9FD3D6C98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t="7782" r="923" b="615"/>
          <a:stretch>
            <a:fillRect/>
          </a:stretch>
        </p:blipFill>
        <p:spPr bwMode="auto">
          <a:xfrm>
            <a:off x="0" y="0"/>
            <a:ext cx="9105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92E96CF-BC75-D3CB-4508-81D1015CEB3A}"/>
              </a:ext>
            </a:extLst>
          </p:cNvPr>
          <p:cNvSpPr/>
          <p:nvPr/>
        </p:nvSpPr>
        <p:spPr>
          <a:xfrm>
            <a:off x="437995" y="2811072"/>
            <a:ext cx="8475663" cy="1162050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D271794-3D3C-1A2B-EF41-A6E7807DD1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168400"/>
            <a:ext cx="13160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FD4912-9B4F-CA4A-902C-FDD79B970318}"/>
              </a:ext>
            </a:extLst>
          </p:cNvPr>
          <p:cNvSpPr txBox="1"/>
          <p:nvPr/>
        </p:nvSpPr>
        <p:spPr>
          <a:xfrm>
            <a:off x="314795" y="2977762"/>
            <a:ext cx="86793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E0899F-7AFD-89BA-896F-5B06F6F28CEB}"/>
              </a:ext>
            </a:extLst>
          </p:cNvPr>
          <p:cNvSpPr/>
          <p:nvPr/>
        </p:nvSpPr>
        <p:spPr>
          <a:xfrm>
            <a:off x="-11363936" y="2539953"/>
            <a:ext cx="10707315" cy="17406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A069A8-9ECF-0B3B-0CE1-2B47A12715E2}"/>
              </a:ext>
            </a:extLst>
          </p:cNvPr>
          <p:cNvSpPr/>
          <p:nvPr/>
        </p:nvSpPr>
        <p:spPr>
          <a:xfrm flipH="1">
            <a:off x="14917738" y="4497389"/>
            <a:ext cx="10707687" cy="1741487"/>
          </a:xfrm>
          <a:prstGeom prst="rect">
            <a:avLst/>
          </a:prstGeom>
          <a:solidFill>
            <a:srgbClr val="F16D6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" name="Picture 11" descr="Happy On My Way Sticker by Hopper for iOS &amp; Android | GIPHY">
            <a:extLst>
              <a:ext uri="{FF2B5EF4-FFF2-40B4-BE49-F238E27FC236}">
                <a16:creationId xmlns:a16="http://schemas.microsoft.com/office/drawing/2014/main" id="{68854EB8-873D-4E93-B32F-04236A6864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402" y="2387281"/>
            <a:ext cx="4512812" cy="4512812"/>
          </a:xfrm>
          <a:custGeom>
            <a:avLst/>
            <a:gdLst>
              <a:gd name="connsiteX0" fmla="*/ 6171786 w 10287000"/>
              <a:gd name="connsiteY0" fmla="*/ 86572 h 10287000"/>
              <a:gd name="connsiteX1" fmla="*/ 6016625 w 10287000"/>
              <a:gd name="connsiteY1" fmla="*/ 117475 h 10287000"/>
              <a:gd name="connsiteX2" fmla="*/ 5788025 w 10287000"/>
              <a:gd name="connsiteY2" fmla="*/ 193675 h 10287000"/>
              <a:gd name="connsiteX3" fmla="*/ 5711825 w 10287000"/>
              <a:gd name="connsiteY3" fmla="*/ 212725 h 10287000"/>
              <a:gd name="connsiteX4" fmla="*/ 5235575 w 10287000"/>
              <a:gd name="connsiteY4" fmla="*/ 288925 h 10287000"/>
              <a:gd name="connsiteX5" fmla="*/ 4968875 w 10287000"/>
              <a:gd name="connsiteY5" fmla="*/ 307975 h 10287000"/>
              <a:gd name="connsiteX6" fmla="*/ 3502025 w 10287000"/>
              <a:gd name="connsiteY6" fmla="*/ 327025 h 10287000"/>
              <a:gd name="connsiteX7" fmla="*/ 3271153 w 10287000"/>
              <a:gd name="connsiteY7" fmla="*/ 362662 h 10287000"/>
              <a:gd name="connsiteX8" fmla="*/ 3265115 w 10287000"/>
              <a:gd name="connsiteY8" fmla="*/ 363350 h 10287000"/>
              <a:gd name="connsiteX9" fmla="*/ 3263530 w 10287000"/>
              <a:gd name="connsiteY9" fmla="*/ 362854 h 10287000"/>
              <a:gd name="connsiteX10" fmla="*/ 3251752 w 10287000"/>
              <a:gd name="connsiteY10" fmla="*/ 364874 h 10287000"/>
              <a:gd name="connsiteX11" fmla="*/ 3265115 w 10287000"/>
              <a:gd name="connsiteY11" fmla="*/ 363350 h 10287000"/>
              <a:gd name="connsiteX12" fmla="*/ 3273788 w 10287000"/>
              <a:gd name="connsiteY12" fmla="*/ 366064 h 10287000"/>
              <a:gd name="connsiteX13" fmla="*/ 3197225 w 10287000"/>
              <a:gd name="connsiteY13" fmla="*/ 403225 h 10287000"/>
              <a:gd name="connsiteX14" fmla="*/ 2911475 w 10287000"/>
              <a:gd name="connsiteY14" fmla="*/ 498475 h 10287000"/>
              <a:gd name="connsiteX15" fmla="*/ 2625725 w 10287000"/>
              <a:gd name="connsiteY15" fmla="*/ 650875 h 10287000"/>
              <a:gd name="connsiteX16" fmla="*/ 2511425 w 10287000"/>
              <a:gd name="connsiteY16" fmla="*/ 727075 h 10287000"/>
              <a:gd name="connsiteX17" fmla="*/ 2320925 w 10287000"/>
              <a:gd name="connsiteY17" fmla="*/ 803275 h 10287000"/>
              <a:gd name="connsiteX18" fmla="*/ 2244725 w 10287000"/>
              <a:gd name="connsiteY18" fmla="*/ 860425 h 10287000"/>
              <a:gd name="connsiteX19" fmla="*/ 2111375 w 10287000"/>
              <a:gd name="connsiteY19" fmla="*/ 936625 h 10287000"/>
              <a:gd name="connsiteX20" fmla="*/ 1939925 w 10287000"/>
              <a:gd name="connsiteY20" fmla="*/ 1050925 h 10287000"/>
              <a:gd name="connsiteX21" fmla="*/ 1406525 w 10287000"/>
              <a:gd name="connsiteY21" fmla="*/ 1317625 h 10287000"/>
              <a:gd name="connsiteX22" fmla="*/ 1349375 w 10287000"/>
              <a:gd name="connsiteY22" fmla="*/ 1374775 h 10287000"/>
              <a:gd name="connsiteX23" fmla="*/ 1273175 w 10287000"/>
              <a:gd name="connsiteY23" fmla="*/ 1355725 h 10287000"/>
              <a:gd name="connsiteX24" fmla="*/ 1254125 w 10287000"/>
              <a:gd name="connsiteY24" fmla="*/ 1298575 h 10287000"/>
              <a:gd name="connsiteX25" fmla="*/ 1196975 w 10287000"/>
              <a:gd name="connsiteY25" fmla="*/ 1108075 h 10287000"/>
              <a:gd name="connsiteX26" fmla="*/ 1101725 w 10287000"/>
              <a:gd name="connsiteY26" fmla="*/ 1012825 h 10287000"/>
              <a:gd name="connsiteX27" fmla="*/ 873125 w 10287000"/>
              <a:gd name="connsiteY27" fmla="*/ 1355725 h 10287000"/>
              <a:gd name="connsiteX28" fmla="*/ 396875 w 10287000"/>
              <a:gd name="connsiteY28" fmla="*/ 2003425 h 10287000"/>
              <a:gd name="connsiteX29" fmla="*/ 396875 w 10287000"/>
              <a:gd name="connsiteY29" fmla="*/ 2708275 h 10287000"/>
              <a:gd name="connsiteX30" fmla="*/ 568325 w 10287000"/>
              <a:gd name="connsiteY30" fmla="*/ 2898775 h 10287000"/>
              <a:gd name="connsiteX31" fmla="*/ 644525 w 10287000"/>
              <a:gd name="connsiteY31" fmla="*/ 2994025 h 10287000"/>
              <a:gd name="connsiteX32" fmla="*/ 854075 w 10287000"/>
              <a:gd name="connsiteY32" fmla="*/ 3108325 h 10287000"/>
              <a:gd name="connsiteX33" fmla="*/ 1349375 w 10287000"/>
              <a:gd name="connsiteY33" fmla="*/ 3241675 h 10287000"/>
              <a:gd name="connsiteX34" fmla="*/ 1616075 w 10287000"/>
              <a:gd name="connsiteY34" fmla="*/ 3260725 h 10287000"/>
              <a:gd name="connsiteX35" fmla="*/ 1882775 w 10287000"/>
              <a:gd name="connsiteY35" fmla="*/ 3317875 h 10287000"/>
              <a:gd name="connsiteX36" fmla="*/ 2187575 w 10287000"/>
              <a:gd name="connsiteY36" fmla="*/ 3413125 h 10287000"/>
              <a:gd name="connsiteX37" fmla="*/ 2263775 w 10287000"/>
              <a:gd name="connsiteY37" fmla="*/ 3432175 h 10287000"/>
              <a:gd name="connsiteX38" fmla="*/ 2549525 w 10287000"/>
              <a:gd name="connsiteY38" fmla="*/ 3470275 h 10287000"/>
              <a:gd name="connsiteX39" fmla="*/ 3463925 w 10287000"/>
              <a:gd name="connsiteY39" fmla="*/ 3432175 h 10287000"/>
              <a:gd name="connsiteX40" fmla="*/ 3673475 w 10287000"/>
              <a:gd name="connsiteY40" fmla="*/ 3355975 h 10287000"/>
              <a:gd name="connsiteX41" fmla="*/ 3806825 w 10287000"/>
              <a:gd name="connsiteY41" fmla="*/ 3317875 h 10287000"/>
              <a:gd name="connsiteX42" fmla="*/ 4549775 w 10287000"/>
              <a:gd name="connsiteY42" fmla="*/ 3241675 h 10287000"/>
              <a:gd name="connsiteX43" fmla="*/ 4873625 w 10287000"/>
              <a:gd name="connsiteY43" fmla="*/ 3203575 h 10287000"/>
              <a:gd name="connsiteX44" fmla="*/ 5159375 w 10287000"/>
              <a:gd name="connsiteY44" fmla="*/ 3108325 h 10287000"/>
              <a:gd name="connsiteX45" fmla="*/ 5445125 w 10287000"/>
              <a:gd name="connsiteY45" fmla="*/ 3089275 h 10287000"/>
              <a:gd name="connsiteX46" fmla="*/ 5749925 w 10287000"/>
              <a:gd name="connsiteY46" fmla="*/ 3013075 h 10287000"/>
              <a:gd name="connsiteX47" fmla="*/ 6149975 w 10287000"/>
              <a:gd name="connsiteY47" fmla="*/ 2860675 h 10287000"/>
              <a:gd name="connsiteX48" fmla="*/ 6473825 w 10287000"/>
              <a:gd name="connsiteY48" fmla="*/ 2841625 h 10287000"/>
              <a:gd name="connsiteX49" fmla="*/ 6931025 w 10287000"/>
              <a:gd name="connsiteY49" fmla="*/ 2765425 h 10287000"/>
              <a:gd name="connsiteX50" fmla="*/ 7216775 w 10287000"/>
              <a:gd name="connsiteY50" fmla="*/ 2708275 h 10287000"/>
              <a:gd name="connsiteX51" fmla="*/ 7331075 w 10287000"/>
              <a:gd name="connsiteY51" fmla="*/ 2632075 h 10287000"/>
              <a:gd name="connsiteX52" fmla="*/ 7559675 w 10287000"/>
              <a:gd name="connsiteY52" fmla="*/ 2574925 h 10287000"/>
              <a:gd name="connsiteX53" fmla="*/ 7750175 w 10287000"/>
              <a:gd name="connsiteY53" fmla="*/ 2479675 h 10287000"/>
              <a:gd name="connsiteX54" fmla="*/ 7902575 w 10287000"/>
              <a:gd name="connsiteY54" fmla="*/ 2384425 h 10287000"/>
              <a:gd name="connsiteX55" fmla="*/ 8035925 w 10287000"/>
              <a:gd name="connsiteY55" fmla="*/ 2327275 h 10287000"/>
              <a:gd name="connsiteX56" fmla="*/ 8131175 w 10287000"/>
              <a:gd name="connsiteY56" fmla="*/ 2212975 h 10287000"/>
              <a:gd name="connsiteX57" fmla="*/ 8150225 w 10287000"/>
              <a:gd name="connsiteY57" fmla="*/ 2079625 h 10287000"/>
              <a:gd name="connsiteX58" fmla="*/ 8188325 w 10287000"/>
              <a:gd name="connsiteY58" fmla="*/ 1984375 h 10287000"/>
              <a:gd name="connsiteX59" fmla="*/ 8207375 w 10287000"/>
              <a:gd name="connsiteY59" fmla="*/ 1927225 h 10287000"/>
              <a:gd name="connsiteX60" fmla="*/ 8188325 w 10287000"/>
              <a:gd name="connsiteY60" fmla="*/ 1165225 h 10287000"/>
              <a:gd name="connsiteX61" fmla="*/ 8112125 w 10287000"/>
              <a:gd name="connsiteY61" fmla="*/ 1089025 h 10287000"/>
              <a:gd name="connsiteX62" fmla="*/ 7940675 w 10287000"/>
              <a:gd name="connsiteY62" fmla="*/ 955675 h 10287000"/>
              <a:gd name="connsiteX63" fmla="*/ 7769225 w 10287000"/>
              <a:gd name="connsiteY63" fmla="*/ 860425 h 10287000"/>
              <a:gd name="connsiteX64" fmla="*/ 7635875 w 10287000"/>
              <a:gd name="connsiteY64" fmla="*/ 784225 h 10287000"/>
              <a:gd name="connsiteX65" fmla="*/ 7578725 w 10287000"/>
              <a:gd name="connsiteY65" fmla="*/ 765175 h 10287000"/>
              <a:gd name="connsiteX66" fmla="*/ 7521575 w 10287000"/>
              <a:gd name="connsiteY66" fmla="*/ 727075 h 10287000"/>
              <a:gd name="connsiteX67" fmla="*/ 7388225 w 10287000"/>
              <a:gd name="connsiteY67" fmla="*/ 650875 h 10287000"/>
              <a:gd name="connsiteX68" fmla="*/ 7312025 w 10287000"/>
              <a:gd name="connsiteY68" fmla="*/ 612775 h 10287000"/>
              <a:gd name="connsiteX69" fmla="*/ 7254875 w 10287000"/>
              <a:gd name="connsiteY69" fmla="*/ 555625 h 10287000"/>
              <a:gd name="connsiteX70" fmla="*/ 6664325 w 10287000"/>
              <a:gd name="connsiteY70" fmla="*/ 288925 h 10287000"/>
              <a:gd name="connsiteX71" fmla="*/ 6588125 w 10287000"/>
              <a:gd name="connsiteY71" fmla="*/ 250825 h 10287000"/>
              <a:gd name="connsiteX72" fmla="*/ 6416675 w 10287000"/>
              <a:gd name="connsiteY72" fmla="*/ 193675 h 10287000"/>
              <a:gd name="connsiteX73" fmla="*/ 6264275 w 10287000"/>
              <a:gd name="connsiteY73" fmla="*/ 136525 h 10287000"/>
              <a:gd name="connsiteX74" fmla="*/ 6171786 w 10287000"/>
              <a:gd name="connsiteY74" fmla="*/ 86572 h 10287000"/>
              <a:gd name="connsiteX75" fmla="*/ 0 w 10287000"/>
              <a:gd name="connsiteY75" fmla="*/ 0 h 10287000"/>
              <a:gd name="connsiteX76" fmla="*/ 10287000 w 10287000"/>
              <a:gd name="connsiteY76" fmla="*/ 0 h 10287000"/>
              <a:gd name="connsiteX77" fmla="*/ 10287000 w 10287000"/>
              <a:gd name="connsiteY77" fmla="*/ 10287000 h 10287000"/>
              <a:gd name="connsiteX78" fmla="*/ 0 w 10287000"/>
              <a:gd name="connsiteY78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0287000" h="10287000">
                <a:moveTo>
                  <a:pt x="6171786" y="86572"/>
                </a:moveTo>
                <a:cubicBezTo>
                  <a:pt x="6145157" y="84893"/>
                  <a:pt x="6108083" y="96689"/>
                  <a:pt x="6016625" y="117475"/>
                </a:cubicBezTo>
                <a:cubicBezTo>
                  <a:pt x="5938301" y="135276"/>
                  <a:pt x="5864691" y="169717"/>
                  <a:pt x="5788025" y="193675"/>
                </a:cubicBezTo>
                <a:cubicBezTo>
                  <a:pt x="5763035" y="201484"/>
                  <a:pt x="5737626" y="208277"/>
                  <a:pt x="5711825" y="212725"/>
                </a:cubicBezTo>
                <a:cubicBezTo>
                  <a:pt x="5553393" y="240041"/>
                  <a:pt x="5395039" y="268481"/>
                  <a:pt x="5235575" y="288925"/>
                </a:cubicBezTo>
                <a:cubicBezTo>
                  <a:pt x="5147172" y="300259"/>
                  <a:pt x="5057980" y="306017"/>
                  <a:pt x="4968875" y="307975"/>
                </a:cubicBezTo>
                <a:lnTo>
                  <a:pt x="3502025" y="327025"/>
                </a:lnTo>
                <a:cubicBezTo>
                  <a:pt x="3373430" y="348458"/>
                  <a:pt x="3305086" y="358409"/>
                  <a:pt x="3271153" y="362662"/>
                </a:cubicBezTo>
                <a:lnTo>
                  <a:pt x="3265115" y="363350"/>
                </a:lnTo>
                <a:lnTo>
                  <a:pt x="3263530" y="362854"/>
                </a:lnTo>
                <a:cubicBezTo>
                  <a:pt x="3249574" y="362642"/>
                  <a:pt x="3228826" y="367080"/>
                  <a:pt x="3251752" y="364874"/>
                </a:cubicBezTo>
                <a:lnTo>
                  <a:pt x="3265115" y="363350"/>
                </a:lnTo>
                <a:lnTo>
                  <a:pt x="3273788" y="366064"/>
                </a:lnTo>
                <a:cubicBezTo>
                  <a:pt x="3274146" y="370656"/>
                  <a:pt x="3257239" y="381115"/>
                  <a:pt x="3197225" y="403225"/>
                </a:cubicBezTo>
                <a:cubicBezTo>
                  <a:pt x="3103013" y="437935"/>
                  <a:pt x="3000065" y="451227"/>
                  <a:pt x="2911475" y="498475"/>
                </a:cubicBezTo>
                <a:cubicBezTo>
                  <a:pt x="2816225" y="549275"/>
                  <a:pt x="2715545" y="590995"/>
                  <a:pt x="2625725" y="650875"/>
                </a:cubicBezTo>
                <a:cubicBezTo>
                  <a:pt x="2587625" y="676275"/>
                  <a:pt x="2552381" y="706597"/>
                  <a:pt x="2511425" y="727075"/>
                </a:cubicBezTo>
                <a:cubicBezTo>
                  <a:pt x="2450254" y="757661"/>
                  <a:pt x="2382096" y="772689"/>
                  <a:pt x="2320925" y="803275"/>
                </a:cubicBezTo>
                <a:cubicBezTo>
                  <a:pt x="2292527" y="817474"/>
                  <a:pt x="2271511" y="843379"/>
                  <a:pt x="2244725" y="860425"/>
                </a:cubicBezTo>
                <a:cubicBezTo>
                  <a:pt x="2201533" y="887911"/>
                  <a:pt x="2154789" y="909492"/>
                  <a:pt x="2111375" y="936625"/>
                </a:cubicBezTo>
                <a:cubicBezTo>
                  <a:pt x="2053130" y="973028"/>
                  <a:pt x="1999884" y="1017419"/>
                  <a:pt x="1939925" y="1050925"/>
                </a:cubicBezTo>
                <a:cubicBezTo>
                  <a:pt x="1530925" y="1279484"/>
                  <a:pt x="1623877" y="1245174"/>
                  <a:pt x="1406525" y="1317625"/>
                </a:cubicBezTo>
                <a:cubicBezTo>
                  <a:pt x="1387475" y="1336675"/>
                  <a:pt x="1375279" y="1367374"/>
                  <a:pt x="1349375" y="1374775"/>
                </a:cubicBezTo>
                <a:cubicBezTo>
                  <a:pt x="1324201" y="1381968"/>
                  <a:pt x="1293619" y="1372081"/>
                  <a:pt x="1273175" y="1355725"/>
                </a:cubicBezTo>
                <a:cubicBezTo>
                  <a:pt x="1257495" y="1343181"/>
                  <a:pt x="1260030" y="1317767"/>
                  <a:pt x="1254125" y="1298575"/>
                </a:cubicBezTo>
                <a:cubicBezTo>
                  <a:pt x="1234628" y="1235211"/>
                  <a:pt x="1232568" y="1164006"/>
                  <a:pt x="1196975" y="1108075"/>
                </a:cubicBezTo>
                <a:cubicBezTo>
                  <a:pt x="1102294" y="959290"/>
                  <a:pt x="1155700" y="971550"/>
                  <a:pt x="1101725" y="1012825"/>
                </a:cubicBezTo>
                <a:cubicBezTo>
                  <a:pt x="1047750" y="1054100"/>
                  <a:pt x="955137" y="1245521"/>
                  <a:pt x="873125" y="1355725"/>
                </a:cubicBezTo>
                <a:cubicBezTo>
                  <a:pt x="364605" y="2039049"/>
                  <a:pt x="618730" y="1604085"/>
                  <a:pt x="396875" y="2003425"/>
                </a:cubicBezTo>
                <a:cubicBezTo>
                  <a:pt x="326493" y="2284952"/>
                  <a:pt x="311153" y="2279664"/>
                  <a:pt x="396875" y="2708275"/>
                </a:cubicBezTo>
                <a:cubicBezTo>
                  <a:pt x="404119" y="2744497"/>
                  <a:pt x="537453" y="2864044"/>
                  <a:pt x="568325" y="2898775"/>
                </a:cubicBezTo>
                <a:cubicBezTo>
                  <a:pt x="595338" y="2929165"/>
                  <a:pt x="611737" y="2969980"/>
                  <a:pt x="644525" y="2994025"/>
                </a:cubicBezTo>
                <a:cubicBezTo>
                  <a:pt x="708687" y="3041077"/>
                  <a:pt x="781641" y="3075401"/>
                  <a:pt x="854075" y="3108325"/>
                </a:cubicBezTo>
                <a:cubicBezTo>
                  <a:pt x="1014738" y="3181354"/>
                  <a:pt x="1173940" y="3217477"/>
                  <a:pt x="1349375" y="3241675"/>
                </a:cubicBezTo>
                <a:cubicBezTo>
                  <a:pt x="1437666" y="3253853"/>
                  <a:pt x="1527175" y="3254375"/>
                  <a:pt x="1616075" y="3260725"/>
                </a:cubicBezTo>
                <a:cubicBezTo>
                  <a:pt x="1735340" y="3280602"/>
                  <a:pt x="1756193" y="3280955"/>
                  <a:pt x="1882775" y="3317875"/>
                </a:cubicBezTo>
                <a:cubicBezTo>
                  <a:pt x="1984963" y="3347680"/>
                  <a:pt x="2085619" y="3382538"/>
                  <a:pt x="2187575" y="3413125"/>
                </a:cubicBezTo>
                <a:cubicBezTo>
                  <a:pt x="2212653" y="3420648"/>
                  <a:pt x="2237914" y="3428092"/>
                  <a:pt x="2263775" y="3432175"/>
                </a:cubicBezTo>
                <a:cubicBezTo>
                  <a:pt x="2358692" y="3447162"/>
                  <a:pt x="2454275" y="3457575"/>
                  <a:pt x="2549525" y="3470275"/>
                </a:cubicBezTo>
                <a:cubicBezTo>
                  <a:pt x="2854325" y="3457575"/>
                  <a:pt x="3159636" y="3453910"/>
                  <a:pt x="3463925" y="3432175"/>
                </a:cubicBezTo>
                <a:cubicBezTo>
                  <a:pt x="3655364" y="3418501"/>
                  <a:pt x="3565399" y="3410013"/>
                  <a:pt x="3673475" y="3355975"/>
                </a:cubicBezTo>
                <a:cubicBezTo>
                  <a:pt x="3696792" y="3344317"/>
                  <a:pt x="3787642" y="3321363"/>
                  <a:pt x="3806825" y="3317875"/>
                </a:cubicBezTo>
                <a:cubicBezTo>
                  <a:pt x="4227828" y="3241329"/>
                  <a:pt x="4095711" y="3263297"/>
                  <a:pt x="4549775" y="3241675"/>
                </a:cubicBezTo>
                <a:cubicBezTo>
                  <a:pt x="4657725" y="3228975"/>
                  <a:pt x="4767441" y="3226803"/>
                  <a:pt x="4873625" y="3203575"/>
                </a:cubicBezTo>
                <a:cubicBezTo>
                  <a:pt x="4971708" y="3182119"/>
                  <a:pt x="5059195" y="3115004"/>
                  <a:pt x="5159375" y="3108325"/>
                </a:cubicBezTo>
                <a:lnTo>
                  <a:pt x="5445125" y="3089275"/>
                </a:lnTo>
                <a:cubicBezTo>
                  <a:pt x="5546725" y="3063875"/>
                  <a:pt x="5649736" y="3043567"/>
                  <a:pt x="5749925" y="3013075"/>
                </a:cubicBezTo>
                <a:cubicBezTo>
                  <a:pt x="5980648" y="2942855"/>
                  <a:pt x="5817028" y="2925116"/>
                  <a:pt x="6149975" y="2860675"/>
                </a:cubicBezTo>
                <a:cubicBezTo>
                  <a:pt x="6256141" y="2840127"/>
                  <a:pt x="6365875" y="2847975"/>
                  <a:pt x="6473825" y="2841625"/>
                </a:cubicBezTo>
                <a:cubicBezTo>
                  <a:pt x="6800197" y="2760032"/>
                  <a:pt x="6428319" y="2846507"/>
                  <a:pt x="6931025" y="2765425"/>
                </a:cubicBezTo>
                <a:cubicBezTo>
                  <a:pt x="7026922" y="2749958"/>
                  <a:pt x="7121525" y="2727325"/>
                  <a:pt x="7216775" y="2708275"/>
                </a:cubicBezTo>
                <a:cubicBezTo>
                  <a:pt x="7254875" y="2682875"/>
                  <a:pt x="7288560" y="2649081"/>
                  <a:pt x="7331075" y="2632075"/>
                </a:cubicBezTo>
                <a:cubicBezTo>
                  <a:pt x="7389589" y="2608670"/>
                  <a:pt x="7492446" y="2605954"/>
                  <a:pt x="7559675" y="2574925"/>
                </a:cubicBezTo>
                <a:cubicBezTo>
                  <a:pt x="7624136" y="2545174"/>
                  <a:pt x="7688114" y="2514153"/>
                  <a:pt x="7750175" y="2479675"/>
                </a:cubicBezTo>
                <a:cubicBezTo>
                  <a:pt x="7802542" y="2450582"/>
                  <a:pt x="7847513" y="2408023"/>
                  <a:pt x="7902575" y="2384425"/>
                </a:cubicBezTo>
                <a:lnTo>
                  <a:pt x="8035925" y="2327275"/>
                </a:lnTo>
                <a:cubicBezTo>
                  <a:pt x="8060223" y="2302977"/>
                  <a:pt x="8119808" y="2250864"/>
                  <a:pt x="8131175" y="2212975"/>
                </a:cubicBezTo>
                <a:cubicBezTo>
                  <a:pt x="8144077" y="2169967"/>
                  <a:pt x="8139335" y="2123186"/>
                  <a:pt x="8150225" y="2079625"/>
                </a:cubicBezTo>
                <a:cubicBezTo>
                  <a:pt x="8158519" y="2046450"/>
                  <a:pt x="8176318" y="2016394"/>
                  <a:pt x="8188325" y="1984375"/>
                </a:cubicBezTo>
                <a:cubicBezTo>
                  <a:pt x="8195376" y="1965573"/>
                  <a:pt x="8201025" y="1946275"/>
                  <a:pt x="8207375" y="1927225"/>
                </a:cubicBezTo>
                <a:cubicBezTo>
                  <a:pt x="8201025" y="1673225"/>
                  <a:pt x="8217013" y="1417680"/>
                  <a:pt x="8188325" y="1165225"/>
                </a:cubicBezTo>
                <a:cubicBezTo>
                  <a:pt x="8184269" y="1129534"/>
                  <a:pt x="8139547" y="1112228"/>
                  <a:pt x="8112125" y="1089025"/>
                </a:cubicBezTo>
                <a:cubicBezTo>
                  <a:pt x="8056855" y="1042258"/>
                  <a:pt x="7999590" y="997757"/>
                  <a:pt x="7940675" y="955675"/>
                </a:cubicBezTo>
                <a:cubicBezTo>
                  <a:pt x="7863660" y="900665"/>
                  <a:pt x="7845880" y="902237"/>
                  <a:pt x="7769225" y="860425"/>
                </a:cubicBezTo>
                <a:cubicBezTo>
                  <a:pt x="7724281" y="835910"/>
                  <a:pt x="7681666" y="807120"/>
                  <a:pt x="7635875" y="784225"/>
                </a:cubicBezTo>
                <a:cubicBezTo>
                  <a:pt x="7617914" y="775245"/>
                  <a:pt x="7596686" y="774155"/>
                  <a:pt x="7578725" y="765175"/>
                </a:cubicBezTo>
                <a:cubicBezTo>
                  <a:pt x="7558247" y="754936"/>
                  <a:pt x="7541208" y="738855"/>
                  <a:pt x="7521575" y="727075"/>
                </a:cubicBezTo>
                <a:cubicBezTo>
                  <a:pt x="7477675" y="700735"/>
                  <a:pt x="7433169" y="675390"/>
                  <a:pt x="7388225" y="650875"/>
                </a:cubicBezTo>
                <a:cubicBezTo>
                  <a:pt x="7363294" y="637277"/>
                  <a:pt x="7335133" y="629281"/>
                  <a:pt x="7312025" y="612775"/>
                </a:cubicBezTo>
                <a:cubicBezTo>
                  <a:pt x="7290102" y="597116"/>
                  <a:pt x="7278381" y="568788"/>
                  <a:pt x="7254875" y="555625"/>
                </a:cubicBezTo>
                <a:cubicBezTo>
                  <a:pt x="6701394" y="245675"/>
                  <a:pt x="7014998" y="423799"/>
                  <a:pt x="6664325" y="288925"/>
                </a:cubicBezTo>
                <a:cubicBezTo>
                  <a:pt x="6637820" y="278731"/>
                  <a:pt x="6614630" y="261019"/>
                  <a:pt x="6588125" y="250825"/>
                </a:cubicBezTo>
                <a:cubicBezTo>
                  <a:pt x="6531899" y="229200"/>
                  <a:pt x="6470557" y="220616"/>
                  <a:pt x="6416675" y="193675"/>
                </a:cubicBezTo>
                <a:cubicBezTo>
                  <a:pt x="6317057" y="143866"/>
                  <a:pt x="6368025" y="162463"/>
                  <a:pt x="6264275" y="136525"/>
                </a:cubicBezTo>
                <a:cubicBezTo>
                  <a:pt x="6214598" y="103407"/>
                  <a:pt x="6198414" y="88252"/>
                  <a:pt x="6171786" y="86572"/>
                </a:cubicBezTo>
                <a:close/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6DF807E0-F701-79D3-B91E-C59E1F70162E}"/>
              </a:ext>
            </a:extLst>
          </p:cNvPr>
          <p:cNvSpPr/>
          <p:nvPr/>
        </p:nvSpPr>
        <p:spPr>
          <a:xfrm>
            <a:off x="1285875" y="7253288"/>
            <a:ext cx="769938" cy="769937"/>
          </a:xfrm>
          <a:prstGeom prst="ellipse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94C110-0DB7-C2EC-9162-DADA4E4CA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6925" y="1482725"/>
            <a:ext cx="1741488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B064D8-A446-7F80-C017-49C41A477114}"/>
              </a:ext>
            </a:extLst>
          </p:cNvPr>
          <p:cNvSpPr/>
          <p:nvPr/>
        </p:nvSpPr>
        <p:spPr>
          <a:xfrm>
            <a:off x="8172451" y="6500813"/>
            <a:ext cx="93345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BC217961-1B36-7573-4515-93A2EA1DB187}"/>
              </a:ext>
            </a:extLst>
          </p:cNvPr>
          <p:cNvSpPr txBox="1"/>
          <p:nvPr/>
        </p:nvSpPr>
        <p:spPr>
          <a:xfrm>
            <a:off x="3887170" y="4715479"/>
            <a:ext cx="3627596" cy="4770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5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II. ĐƠN VỊ ĐO TỐC ĐỘ</a:t>
            </a:r>
            <a:endParaRPr lang="zh-CN" altLang="en-US" sz="25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39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1.47187 0.03287 " pathEditMode="relative" rAng="0" ptsTypes="AA">
                                      <p:cBhvr>
                                        <p:cTn id="11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94" y="164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" dur="7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1.2 -2.22222E-6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7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1.41836 0.01459 " pathEditMode="relative" rAng="0" ptsTypes="AA">
                                      <p:cBhvr>
                                        <p:cTn id="21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24" y="71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00000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4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1" grpId="1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A8C93-7907-A6CA-E5A7-C2ED812F7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2032716-63EA-638E-E5A5-D99796014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281" y="5695533"/>
            <a:ext cx="8001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?2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</p:txBody>
      </p:sp>
      <p:graphicFrame>
        <p:nvGraphicFramePr>
          <p:cNvPr id="3" name="Group 348">
            <a:extLst>
              <a:ext uri="{FF2B5EF4-FFF2-40B4-BE49-F238E27FC236}">
                <a16:creationId xmlns:a16="http://schemas.microsoft.com/office/drawing/2014/main" id="{4D787552-2331-E2B7-5083-CF528684C7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222883"/>
              </p:ext>
            </p:extLst>
          </p:nvPr>
        </p:nvGraphicFramePr>
        <p:xfrm>
          <a:off x="769654" y="1814858"/>
          <a:ext cx="7775788" cy="2949052"/>
        </p:xfrm>
        <a:graphic>
          <a:graphicData uri="http://schemas.openxmlformats.org/drawingml/2006/table">
            <a:tbl>
              <a:tblPr/>
              <a:tblGrid>
                <a:gridCol w="555413">
                  <a:extLst>
                    <a:ext uri="{9D8B030D-6E8A-4147-A177-3AD203B41FA5}">
                      <a16:colId xmlns:a16="http://schemas.microsoft.com/office/drawing/2014/main" val="2160186535"/>
                    </a:ext>
                  </a:extLst>
                </a:gridCol>
                <a:gridCol w="2073416">
                  <a:extLst>
                    <a:ext uri="{9D8B030D-6E8A-4147-A177-3AD203B41FA5}">
                      <a16:colId xmlns:a16="http://schemas.microsoft.com/office/drawing/2014/main" val="3432604584"/>
                    </a:ext>
                  </a:extLst>
                </a:gridCol>
                <a:gridCol w="1449155">
                  <a:extLst>
                    <a:ext uri="{9D8B030D-6E8A-4147-A177-3AD203B41FA5}">
                      <a16:colId xmlns:a16="http://schemas.microsoft.com/office/drawing/2014/main" val="2526644773"/>
                    </a:ext>
                  </a:extLst>
                </a:gridCol>
                <a:gridCol w="1129017">
                  <a:extLst>
                    <a:ext uri="{9D8B030D-6E8A-4147-A177-3AD203B41FA5}">
                      <a16:colId xmlns:a16="http://schemas.microsoft.com/office/drawing/2014/main" val="327440928"/>
                    </a:ext>
                  </a:extLst>
                </a:gridCol>
                <a:gridCol w="694267">
                  <a:extLst>
                    <a:ext uri="{9D8B030D-6E8A-4147-A177-3AD203B41FA5}">
                      <a16:colId xmlns:a16="http://schemas.microsoft.com/office/drawing/2014/main" val="3854671713"/>
                    </a:ext>
                  </a:extLst>
                </a:gridCol>
                <a:gridCol w="1874520">
                  <a:extLst>
                    <a:ext uri="{9D8B030D-6E8A-4147-A177-3AD203B41FA5}">
                      <a16:colId xmlns:a16="http://schemas.microsoft.com/office/drawing/2014/main" val="1001222118"/>
                    </a:ext>
                  </a:extLst>
                </a:gridCol>
              </a:tblGrid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9014174"/>
                  </a:ext>
                </a:extLst>
              </a:tr>
              <a:tr h="7071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 (m)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 (s)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hạng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5881340"/>
                  </a:ext>
                </a:extLst>
              </a:tr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7923856"/>
                  </a:ext>
                </a:extLst>
              </a:tr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70924"/>
                  </a:ext>
                </a:extLst>
              </a:tr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648272"/>
                  </a:ext>
                </a:extLst>
              </a:tr>
              <a:tr h="2719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4218322"/>
                  </a:ext>
                </a:extLst>
              </a:tr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5728418"/>
                  </a:ext>
                </a:extLst>
              </a:tr>
            </a:tbl>
          </a:graphicData>
        </a:graphic>
      </p:graphicFrame>
      <p:sp>
        <p:nvSpPr>
          <p:cNvPr id="11" name="Text Box 302">
            <a:extLst>
              <a:ext uri="{FF2B5EF4-FFF2-40B4-BE49-F238E27FC236}">
                <a16:creationId xmlns:a16="http://schemas.microsoft.com/office/drawing/2014/main" id="{2059CDAC-CCCD-58A9-2A18-7E2B9AADE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5737" y="3059668"/>
            <a:ext cx="10050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14" name="Text Box 349">
            <a:extLst>
              <a:ext uri="{FF2B5EF4-FFF2-40B4-BE49-F238E27FC236}">
                <a16:creationId xmlns:a16="http://schemas.microsoft.com/office/drawing/2014/main" id="{AC4C7525-EBD3-54CC-CF76-648165EBA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434" y="126825"/>
            <a:ext cx="50101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50">
            <a:extLst>
              <a:ext uri="{FF2B5EF4-FFF2-40B4-BE49-F238E27FC236}">
                <a16:creationId xmlns:a16="http://schemas.microsoft.com/office/drawing/2014/main" id="{C68D1D8A-2149-8890-1E44-D138FA35D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238" y="854097"/>
            <a:ext cx="7486650" cy="110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endParaRPr lang="en-US" altLang="en-US" sz="25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356">
            <a:extLst>
              <a:ext uri="{FF2B5EF4-FFF2-40B4-BE49-F238E27FC236}">
                <a16:creationId xmlns:a16="http://schemas.microsoft.com/office/drawing/2014/main" id="{C62D401F-49B1-3680-839C-8508B1BC2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952" y="4879811"/>
            <a:ext cx="7924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?1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</a:t>
            </a:r>
          </a:p>
        </p:txBody>
      </p:sp>
      <p:sp>
        <p:nvSpPr>
          <p:cNvPr id="4" name="Text Box 302">
            <a:extLst>
              <a:ext uri="{FF2B5EF4-FFF2-40B4-BE49-F238E27FC236}">
                <a16:creationId xmlns:a16="http://schemas.microsoft.com/office/drawing/2014/main" id="{14D02C78-CAAD-1F4E-6746-AC6E0952D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5736" y="3360235"/>
            <a:ext cx="10050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6" name="Text Box 302">
            <a:extLst>
              <a:ext uri="{FF2B5EF4-FFF2-40B4-BE49-F238E27FC236}">
                <a16:creationId xmlns:a16="http://schemas.microsoft.com/office/drawing/2014/main" id="{D8E9A469-7A63-C85E-0FDB-C8E493A92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5735" y="3660802"/>
            <a:ext cx="10050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92095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5" grpId="0"/>
      <p:bldP spid="16" grpId="0"/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1052478"/>
            <a:ext cx="7368173" cy="4883571"/>
            <a:chOff x="0" y="0"/>
            <a:chExt cx="19648460" cy="1302285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303339"/>
              <a:ext cx="19305672" cy="12719516"/>
              <a:chOff x="0" y="0"/>
              <a:chExt cx="10805670" cy="711930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362377" y="0"/>
              <a:ext cx="19286083" cy="12631040"/>
              <a:chOff x="0" y="0"/>
              <a:chExt cx="10821129" cy="708708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sp>
        <p:nvSpPr>
          <p:cNvPr id="8" name="TextBox 8"/>
          <p:cNvSpPr txBox="1"/>
          <p:nvPr/>
        </p:nvSpPr>
        <p:spPr>
          <a:xfrm>
            <a:off x="2409303" y="115586"/>
            <a:ext cx="4722825" cy="711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70"/>
              </a:lnSpc>
              <a:defRPr/>
            </a:pPr>
            <a:r>
              <a:rPr lang="en-US" sz="3200" dirty="0">
                <a:solidFill>
                  <a:srgbClr val="E83F3F"/>
                </a:solidFill>
                <a:latin typeface="Times New Roman" pitchFamily="18" charset="0"/>
                <a:cs typeface="Times New Roman" pitchFamily="18" charset="0"/>
              </a:rPr>
              <a:t>ĐỔI ĐƠN VỊ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A55568-6E15-40F6-9186-6E88C4E3FD6C}"/>
              </a:ext>
            </a:extLst>
          </p:cNvPr>
          <p:cNvSpPr txBox="1"/>
          <p:nvPr/>
        </p:nvSpPr>
        <p:spPr>
          <a:xfrm>
            <a:off x="1248229" y="2495617"/>
            <a:ext cx="568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/>
              <a:t>      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1m/s = 3,6km/h.</a:t>
            </a:r>
            <a:endParaRPr lang="en-US" sz="3200" b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894855" y="1391658"/>
            <a:ext cx="140134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km/h =</a:t>
            </a:r>
          </a:p>
        </p:txBody>
      </p:sp>
      <p:graphicFrame>
        <p:nvGraphicFramePr>
          <p:cNvPr id="17" name="Object 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710970"/>
              </p:ext>
            </p:extLst>
          </p:nvPr>
        </p:nvGraphicFramePr>
        <p:xfrm>
          <a:off x="3448291" y="1247598"/>
          <a:ext cx="914400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69696" imgH="393529" progId="Equation.3">
                  <p:embed/>
                </p:oleObj>
              </mc:Choice>
              <mc:Fallback>
                <p:oleObj name="Equation" r:id="rId2" imgW="469696" imgH="393529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8291" y="1247598"/>
                        <a:ext cx="914400" cy="765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859596" y="1267910"/>
            <a:ext cx="1627976" cy="790794"/>
          </a:xfrm>
          <a:prstGeom prst="rect">
            <a:avLst/>
          </a:prstGeom>
          <a:blipFill>
            <a:blip r:embed="rId4"/>
            <a:stretch>
              <a:fillRect b="-9231"/>
            </a:stretch>
          </a:blipFill>
        </p:spPr>
        <p:txBody>
          <a:bodyPr/>
          <a:lstStyle/>
          <a:p>
            <a:r>
              <a:rPr lang="en-US">
                <a:noFill/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16020" y="1366206"/>
            <a:ext cx="418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42AA4D16-2311-CAB0-AA9B-192F7AE15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739" y="3993132"/>
            <a:ext cx="7133784" cy="1471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m/s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km/h.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1m/s = 3,6 km/h.</a:t>
            </a:r>
            <a:endParaRPr lang="en-US" alt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349">
            <a:extLst>
              <a:ext uri="{FF2B5EF4-FFF2-40B4-BE49-F238E27FC236}">
                <a16:creationId xmlns:a16="http://schemas.microsoft.com/office/drawing/2014/main" id="{492555FF-672E-5F93-10F9-6B6725158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739" y="3322981"/>
            <a:ext cx="50101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14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F934734A-7278-441A-7AD4-58EF2FBACFC0}"/>
              </a:ext>
            </a:extLst>
          </p:cNvPr>
          <p:cNvSpPr txBox="1"/>
          <p:nvPr/>
        </p:nvSpPr>
        <p:spPr>
          <a:xfrm>
            <a:off x="428020" y="845165"/>
            <a:ext cx="7957226" cy="27905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70"/>
              </a:lnSpc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itchFamily="18" charset="0"/>
              </a:rPr>
              <a:t>bầy</a:t>
            </a:r>
            <a:r>
              <a:rPr lang="en-US" sz="32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itchFamily="18" charset="0"/>
              </a:rPr>
              <a:t>sau</a:t>
            </a:r>
            <a:endParaRPr lang="en-US" sz="32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1,5 m/s = ……. km/h.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24 m/phút = ……. km/h.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0,36 km/phút =  …… m/s.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72 km/h = …… m/s.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521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2000391"/>
            <a:ext cx="9144000" cy="514019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97811" y="4018754"/>
            <a:ext cx="3589231" cy="2641583"/>
            <a:chOff x="0" y="0"/>
            <a:chExt cx="9187691" cy="6761908"/>
          </a:xfrm>
        </p:grpSpPr>
        <p:sp>
          <p:nvSpPr>
            <p:cNvPr id="4" name="Freeform 4"/>
            <p:cNvSpPr/>
            <p:nvPr/>
          </p:nvSpPr>
          <p:spPr>
            <a:xfrm>
              <a:off x="0" y="-4073"/>
              <a:ext cx="9194081" cy="6768510"/>
            </a:xfrm>
            <a:custGeom>
              <a:avLst/>
              <a:gdLst/>
              <a:ahLst/>
              <a:cxnLst/>
              <a:rect l="l" t="t" r="r" b="b"/>
              <a:pathLst>
                <a:path w="9194081" h="6768510">
                  <a:moveTo>
                    <a:pt x="8566304" y="6714032"/>
                  </a:moveTo>
                  <a:cubicBezTo>
                    <a:pt x="8566304" y="6714032"/>
                    <a:pt x="7835429" y="6768510"/>
                    <a:pt x="6615178" y="6765889"/>
                  </a:cubicBezTo>
                  <a:cubicBezTo>
                    <a:pt x="3487010" y="6763726"/>
                    <a:pt x="1057074" y="6755902"/>
                    <a:pt x="1057074" y="6755902"/>
                  </a:cubicBezTo>
                  <a:cubicBezTo>
                    <a:pt x="812932" y="6747068"/>
                    <a:pt x="449110" y="6725837"/>
                    <a:pt x="282371" y="6667659"/>
                  </a:cubicBezTo>
                  <a:cubicBezTo>
                    <a:pt x="4469" y="6570696"/>
                    <a:pt x="0" y="6397418"/>
                    <a:pt x="0" y="5216515"/>
                  </a:cubicBezTo>
                  <a:lnTo>
                    <a:pt x="0" y="521645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174461" y="15681"/>
                    <a:pt x="5461717" y="7673"/>
                  </a:cubicBezTo>
                  <a:cubicBezTo>
                    <a:pt x="7616502" y="0"/>
                    <a:pt x="8333235" y="6979"/>
                    <a:pt x="8333235" y="6979"/>
                  </a:cubicBezTo>
                  <a:cubicBezTo>
                    <a:pt x="8701543" y="14458"/>
                    <a:pt x="8839802" y="42638"/>
                    <a:pt x="9037543" y="165219"/>
                  </a:cubicBezTo>
                  <a:cubicBezTo>
                    <a:pt x="9188560" y="258836"/>
                    <a:pt x="9194081" y="476157"/>
                    <a:pt x="9184942" y="5216458"/>
                  </a:cubicBezTo>
                  <a:lnTo>
                    <a:pt x="9184942" y="5216515"/>
                  </a:lnTo>
                  <a:cubicBezTo>
                    <a:pt x="9184940" y="6515383"/>
                    <a:pt x="9142157" y="6663970"/>
                    <a:pt x="8566304" y="6714032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91435" y="2072519"/>
            <a:ext cx="530602" cy="530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491435" y="6220101"/>
            <a:ext cx="971164" cy="8928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72345">
            <a:off x="1022354" y="5663545"/>
            <a:ext cx="503314" cy="10599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74011" y="4567963"/>
            <a:ext cx="1055704" cy="878874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2329714" y="5319519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2329714" y="5131860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469607" y="3958596"/>
            <a:ext cx="777541" cy="11685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700000">
            <a:off x="3534643" y="4741960"/>
            <a:ext cx="961406" cy="9614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603685" y="5319519"/>
            <a:ext cx="683324" cy="11248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4378234" y="3589499"/>
            <a:ext cx="1837492" cy="97846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6215725" y="5509512"/>
            <a:ext cx="2390502" cy="136805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6495529" y="5876077"/>
            <a:ext cx="2134121" cy="542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1"/>
              </a:lnSpc>
            </a:pPr>
            <a:r>
              <a:rPr lang="en-US" sz="331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31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1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31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 flipV="1">
            <a:off x="4201224" y="5704309"/>
            <a:ext cx="1837492" cy="97846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1980031" flipV="1">
            <a:off x="266142" y="3898497"/>
            <a:ext cx="1453223" cy="107538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81123" y="2177788"/>
            <a:ext cx="1922586" cy="156690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6054283" y="3057912"/>
            <a:ext cx="3016615" cy="194948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6215725" y="3678021"/>
            <a:ext cx="2806311" cy="530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8"/>
              </a:lnSpc>
            </a:pPr>
            <a:r>
              <a:rPr lang="en-US" sz="32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2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3234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22513" y="2637025"/>
            <a:ext cx="1561679" cy="552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84"/>
              </a:lnSpc>
            </a:pPr>
            <a:r>
              <a:rPr lang="en-US" sz="3346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34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46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34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384F1A-0035-4D3A-9AB9-92F4776D08B9}"/>
              </a:ext>
            </a:extLst>
          </p:cNvPr>
          <p:cNvSpPr txBox="1"/>
          <p:nvPr/>
        </p:nvSpPr>
        <p:spPr>
          <a:xfrm>
            <a:off x="381000" y="173302"/>
            <a:ext cx="8776436" cy="1840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20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-121964" y="941621"/>
            <a:ext cx="9144000" cy="51401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86297" y="1032008"/>
            <a:ext cx="4461997" cy="140757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89578" y="2913291"/>
            <a:ext cx="3589231" cy="2641583"/>
            <a:chOff x="0" y="0"/>
            <a:chExt cx="9187691" cy="6761908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9194081" cy="6768510"/>
            </a:xfrm>
            <a:custGeom>
              <a:avLst/>
              <a:gdLst/>
              <a:ahLst/>
              <a:cxnLst/>
              <a:rect l="l" t="t" r="r" b="b"/>
              <a:pathLst>
                <a:path w="9194081" h="6768510">
                  <a:moveTo>
                    <a:pt x="8566304" y="6714032"/>
                  </a:moveTo>
                  <a:cubicBezTo>
                    <a:pt x="8566304" y="6714032"/>
                    <a:pt x="7835429" y="6768510"/>
                    <a:pt x="6615178" y="6765889"/>
                  </a:cubicBezTo>
                  <a:cubicBezTo>
                    <a:pt x="3487010" y="6763726"/>
                    <a:pt x="1057074" y="6755902"/>
                    <a:pt x="1057074" y="6755902"/>
                  </a:cubicBezTo>
                  <a:cubicBezTo>
                    <a:pt x="812932" y="6747068"/>
                    <a:pt x="449110" y="6725837"/>
                    <a:pt x="282371" y="6667659"/>
                  </a:cubicBezTo>
                  <a:cubicBezTo>
                    <a:pt x="4469" y="6570696"/>
                    <a:pt x="0" y="6397418"/>
                    <a:pt x="0" y="5216515"/>
                  </a:cubicBezTo>
                  <a:lnTo>
                    <a:pt x="0" y="521645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174461" y="15681"/>
                    <a:pt x="5461717" y="7673"/>
                  </a:cubicBezTo>
                  <a:cubicBezTo>
                    <a:pt x="7616502" y="0"/>
                    <a:pt x="8333235" y="6979"/>
                    <a:pt x="8333235" y="6979"/>
                  </a:cubicBezTo>
                  <a:cubicBezTo>
                    <a:pt x="8701543" y="14458"/>
                    <a:pt x="8839802" y="42638"/>
                    <a:pt x="9037543" y="165219"/>
                  </a:cubicBezTo>
                  <a:cubicBezTo>
                    <a:pt x="9188560" y="258836"/>
                    <a:pt x="9194081" y="476157"/>
                    <a:pt x="9184942" y="5216458"/>
                  </a:cubicBezTo>
                  <a:lnTo>
                    <a:pt x="9184942" y="5216515"/>
                  </a:lnTo>
                  <a:cubicBezTo>
                    <a:pt x="9184940" y="6515383"/>
                    <a:pt x="9142157" y="6663970"/>
                    <a:pt x="8566304" y="6714032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717934" y="2650417"/>
            <a:ext cx="4158937" cy="3247713"/>
            <a:chOff x="0" y="0"/>
            <a:chExt cx="10491015" cy="8192430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10497405" cy="8199032"/>
            </a:xfrm>
            <a:custGeom>
              <a:avLst/>
              <a:gdLst/>
              <a:ahLst/>
              <a:cxnLst/>
              <a:rect l="l" t="t" r="r" b="b"/>
              <a:pathLst>
                <a:path w="10497405" h="8199032">
                  <a:moveTo>
                    <a:pt x="9869628" y="8144554"/>
                  </a:moveTo>
                  <a:cubicBezTo>
                    <a:pt x="9869628" y="8144554"/>
                    <a:pt x="9138753" y="8199032"/>
                    <a:pt x="7731451" y="8196411"/>
                  </a:cubicBezTo>
                  <a:cubicBezTo>
                    <a:pt x="3925248" y="8194248"/>
                    <a:pt x="1057074" y="8186424"/>
                    <a:pt x="1057074" y="8186424"/>
                  </a:cubicBezTo>
                  <a:cubicBezTo>
                    <a:pt x="812932" y="8177590"/>
                    <a:pt x="449110" y="8156359"/>
                    <a:pt x="282371" y="8098182"/>
                  </a:cubicBezTo>
                  <a:cubicBezTo>
                    <a:pt x="4469" y="8001219"/>
                    <a:pt x="0" y="7827940"/>
                    <a:pt x="0" y="6394370"/>
                  </a:cubicBezTo>
                  <a:lnTo>
                    <a:pt x="0" y="639429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328204" y="15681"/>
                    <a:pt x="6327976" y="7673"/>
                  </a:cubicBezTo>
                  <a:cubicBezTo>
                    <a:pt x="8919825" y="0"/>
                    <a:pt x="9636558" y="6979"/>
                    <a:pt x="9636558" y="6979"/>
                  </a:cubicBezTo>
                  <a:cubicBezTo>
                    <a:pt x="10004866" y="14458"/>
                    <a:pt x="10143126" y="42638"/>
                    <a:pt x="10340866" y="165219"/>
                  </a:cubicBezTo>
                  <a:cubicBezTo>
                    <a:pt x="10491883" y="258836"/>
                    <a:pt x="10497405" y="476157"/>
                    <a:pt x="10488265" y="6394298"/>
                  </a:cubicBezTo>
                  <a:lnTo>
                    <a:pt x="10488265" y="6394369"/>
                  </a:lnTo>
                  <a:cubicBezTo>
                    <a:pt x="10488264" y="7945905"/>
                    <a:pt x="10445480" y="8094492"/>
                    <a:pt x="9869628" y="814455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17294">
            <a:off x="1086127" y="2247434"/>
            <a:ext cx="1174212" cy="3842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491435" y="1041392"/>
            <a:ext cx="530602" cy="5306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172837" y="5005286"/>
            <a:ext cx="971164" cy="8928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772345">
            <a:off x="262694" y="4475289"/>
            <a:ext cx="503314" cy="10599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19563" y="3536836"/>
            <a:ext cx="1055704" cy="878874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1475267" y="4250461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1475267" y="4100733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615160" y="2927469"/>
            <a:ext cx="777541" cy="116850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700000">
            <a:off x="2680195" y="3710833"/>
            <a:ext cx="961406" cy="9614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2749238" y="4288392"/>
            <a:ext cx="683324" cy="112481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954197" y="2807771"/>
            <a:ext cx="625526" cy="940051"/>
          </a:xfrm>
          <a:prstGeom prst="rect">
            <a:avLst/>
          </a:prstGeom>
        </p:spPr>
      </p:pic>
      <p:sp>
        <p:nvSpPr>
          <p:cNvPr id="19" name="AutoShape 19"/>
          <p:cNvSpPr/>
          <p:nvPr/>
        </p:nvSpPr>
        <p:spPr>
          <a:xfrm>
            <a:off x="5777552" y="3405188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5777552" y="3536836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657157" y="2913291"/>
            <a:ext cx="1055704" cy="87887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677194" y="3511719"/>
            <a:ext cx="228514" cy="22851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8073412" y="2650417"/>
            <a:ext cx="683324" cy="112481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5094229" y="4191536"/>
            <a:ext cx="683324" cy="1124813"/>
          </a:xfrm>
          <a:prstGeom prst="rect">
            <a:avLst/>
          </a:prstGeom>
        </p:spPr>
      </p:pic>
      <p:sp>
        <p:nvSpPr>
          <p:cNvPr id="25" name="AutoShape 25"/>
          <p:cNvSpPr/>
          <p:nvPr/>
        </p:nvSpPr>
        <p:spPr>
          <a:xfrm>
            <a:off x="5917798" y="4871353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>
            <a:off x="5917798" y="5005286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044686" y="3867208"/>
            <a:ext cx="668175" cy="100414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700000">
            <a:off x="7094605" y="4562021"/>
            <a:ext cx="706458" cy="70645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850004" y="4975354"/>
            <a:ext cx="1055704" cy="878874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>
          <a:xfrm rot="-460864">
            <a:off x="3840715" y="4071764"/>
            <a:ext cx="881529" cy="595032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2655421" y="1468618"/>
            <a:ext cx="3794534" cy="61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5"/>
              </a:lnSpc>
              <a:defRPr/>
            </a:pP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498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5214B-A924-C36C-7657-3EE311B16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3">
            <a:extLst>
              <a:ext uri="{FF2B5EF4-FFF2-40B4-BE49-F238E27FC236}">
                <a16:creationId xmlns:a16="http://schemas.microsoft.com/office/drawing/2014/main" id="{621F4F3B-3FA9-C6C4-1253-7924DAF7A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t="7782" r="923" b="615"/>
          <a:stretch>
            <a:fillRect/>
          </a:stretch>
        </p:blipFill>
        <p:spPr bwMode="auto">
          <a:xfrm>
            <a:off x="19050" y="-18714"/>
            <a:ext cx="9105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162BA7D-E55F-4CC9-F93B-2BE1EB2BFD40}"/>
              </a:ext>
            </a:extLst>
          </p:cNvPr>
          <p:cNvSpPr/>
          <p:nvPr/>
        </p:nvSpPr>
        <p:spPr>
          <a:xfrm>
            <a:off x="314795" y="421296"/>
            <a:ext cx="8475663" cy="1162050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CA7855A-0017-7BF1-98DA-75AB93272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63" y="2266877"/>
            <a:ext cx="13160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403234-B341-DBCA-43E2-E812234673D2}"/>
              </a:ext>
            </a:extLst>
          </p:cNvPr>
          <p:cNvSpPr txBox="1"/>
          <p:nvPr/>
        </p:nvSpPr>
        <p:spPr>
          <a:xfrm>
            <a:off x="212973" y="695458"/>
            <a:ext cx="8679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1,2,3 - BÀI 8: TỐC ĐỘ CHUYỂN ĐỘNG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D944DC-E8B3-4CC3-8E96-F90B87CDEB0B}"/>
              </a:ext>
            </a:extLst>
          </p:cNvPr>
          <p:cNvSpPr/>
          <p:nvPr/>
        </p:nvSpPr>
        <p:spPr>
          <a:xfrm flipH="1">
            <a:off x="14917738" y="4497389"/>
            <a:ext cx="10707687" cy="1741487"/>
          </a:xfrm>
          <a:prstGeom prst="rect">
            <a:avLst/>
          </a:prstGeom>
          <a:solidFill>
            <a:srgbClr val="F16D6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" name="Picture 11" descr="Happy On My Way Sticker by Hopper for iOS &amp; Android | GIPHY">
            <a:extLst>
              <a:ext uri="{FF2B5EF4-FFF2-40B4-BE49-F238E27FC236}">
                <a16:creationId xmlns:a16="http://schemas.microsoft.com/office/drawing/2014/main" id="{9946884F-2183-FAB5-92FE-4561C23416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402" y="2387281"/>
            <a:ext cx="4512812" cy="4512812"/>
          </a:xfrm>
          <a:custGeom>
            <a:avLst/>
            <a:gdLst>
              <a:gd name="connsiteX0" fmla="*/ 6171786 w 10287000"/>
              <a:gd name="connsiteY0" fmla="*/ 86572 h 10287000"/>
              <a:gd name="connsiteX1" fmla="*/ 6016625 w 10287000"/>
              <a:gd name="connsiteY1" fmla="*/ 117475 h 10287000"/>
              <a:gd name="connsiteX2" fmla="*/ 5788025 w 10287000"/>
              <a:gd name="connsiteY2" fmla="*/ 193675 h 10287000"/>
              <a:gd name="connsiteX3" fmla="*/ 5711825 w 10287000"/>
              <a:gd name="connsiteY3" fmla="*/ 212725 h 10287000"/>
              <a:gd name="connsiteX4" fmla="*/ 5235575 w 10287000"/>
              <a:gd name="connsiteY4" fmla="*/ 288925 h 10287000"/>
              <a:gd name="connsiteX5" fmla="*/ 4968875 w 10287000"/>
              <a:gd name="connsiteY5" fmla="*/ 307975 h 10287000"/>
              <a:gd name="connsiteX6" fmla="*/ 3502025 w 10287000"/>
              <a:gd name="connsiteY6" fmla="*/ 327025 h 10287000"/>
              <a:gd name="connsiteX7" fmla="*/ 3271153 w 10287000"/>
              <a:gd name="connsiteY7" fmla="*/ 362662 h 10287000"/>
              <a:gd name="connsiteX8" fmla="*/ 3265115 w 10287000"/>
              <a:gd name="connsiteY8" fmla="*/ 363350 h 10287000"/>
              <a:gd name="connsiteX9" fmla="*/ 3263530 w 10287000"/>
              <a:gd name="connsiteY9" fmla="*/ 362854 h 10287000"/>
              <a:gd name="connsiteX10" fmla="*/ 3251752 w 10287000"/>
              <a:gd name="connsiteY10" fmla="*/ 364874 h 10287000"/>
              <a:gd name="connsiteX11" fmla="*/ 3265115 w 10287000"/>
              <a:gd name="connsiteY11" fmla="*/ 363350 h 10287000"/>
              <a:gd name="connsiteX12" fmla="*/ 3273788 w 10287000"/>
              <a:gd name="connsiteY12" fmla="*/ 366064 h 10287000"/>
              <a:gd name="connsiteX13" fmla="*/ 3197225 w 10287000"/>
              <a:gd name="connsiteY13" fmla="*/ 403225 h 10287000"/>
              <a:gd name="connsiteX14" fmla="*/ 2911475 w 10287000"/>
              <a:gd name="connsiteY14" fmla="*/ 498475 h 10287000"/>
              <a:gd name="connsiteX15" fmla="*/ 2625725 w 10287000"/>
              <a:gd name="connsiteY15" fmla="*/ 650875 h 10287000"/>
              <a:gd name="connsiteX16" fmla="*/ 2511425 w 10287000"/>
              <a:gd name="connsiteY16" fmla="*/ 727075 h 10287000"/>
              <a:gd name="connsiteX17" fmla="*/ 2320925 w 10287000"/>
              <a:gd name="connsiteY17" fmla="*/ 803275 h 10287000"/>
              <a:gd name="connsiteX18" fmla="*/ 2244725 w 10287000"/>
              <a:gd name="connsiteY18" fmla="*/ 860425 h 10287000"/>
              <a:gd name="connsiteX19" fmla="*/ 2111375 w 10287000"/>
              <a:gd name="connsiteY19" fmla="*/ 936625 h 10287000"/>
              <a:gd name="connsiteX20" fmla="*/ 1939925 w 10287000"/>
              <a:gd name="connsiteY20" fmla="*/ 1050925 h 10287000"/>
              <a:gd name="connsiteX21" fmla="*/ 1406525 w 10287000"/>
              <a:gd name="connsiteY21" fmla="*/ 1317625 h 10287000"/>
              <a:gd name="connsiteX22" fmla="*/ 1349375 w 10287000"/>
              <a:gd name="connsiteY22" fmla="*/ 1374775 h 10287000"/>
              <a:gd name="connsiteX23" fmla="*/ 1273175 w 10287000"/>
              <a:gd name="connsiteY23" fmla="*/ 1355725 h 10287000"/>
              <a:gd name="connsiteX24" fmla="*/ 1254125 w 10287000"/>
              <a:gd name="connsiteY24" fmla="*/ 1298575 h 10287000"/>
              <a:gd name="connsiteX25" fmla="*/ 1196975 w 10287000"/>
              <a:gd name="connsiteY25" fmla="*/ 1108075 h 10287000"/>
              <a:gd name="connsiteX26" fmla="*/ 1101725 w 10287000"/>
              <a:gd name="connsiteY26" fmla="*/ 1012825 h 10287000"/>
              <a:gd name="connsiteX27" fmla="*/ 873125 w 10287000"/>
              <a:gd name="connsiteY27" fmla="*/ 1355725 h 10287000"/>
              <a:gd name="connsiteX28" fmla="*/ 396875 w 10287000"/>
              <a:gd name="connsiteY28" fmla="*/ 2003425 h 10287000"/>
              <a:gd name="connsiteX29" fmla="*/ 396875 w 10287000"/>
              <a:gd name="connsiteY29" fmla="*/ 2708275 h 10287000"/>
              <a:gd name="connsiteX30" fmla="*/ 568325 w 10287000"/>
              <a:gd name="connsiteY30" fmla="*/ 2898775 h 10287000"/>
              <a:gd name="connsiteX31" fmla="*/ 644525 w 10287000"/>
              <a:gd name="connsiteY31" fmla="*/ 2994025 h 10287000"/>
              <a:gd name="connsiteX32" fmla="*/ 854075 w 10287000"/>
              <a:gd name="connsiteY32" fmla="*/ 3108325 h 10287000"/>
              <a:gd name="connsiteX33" fmla="*/ 1349375 w 10287000"/>
              <a:gd name="connsiteY33" fmla="*/ 3241675 h 10287000"/>
              <a:gd name="connsiteX34" fmla="*/ 1616075 w 10287000"/>
              <a:gd name="connsiteY34" fmla="*/ 3260725 h 10287000"/>
              <a:gd name="connsiteX35" fmla="*/ 1882775 w 10287000"/>
              <a:gd name="connsiteY35" fmla="*/ 3317875 h 10287000"/>
              <a:gd name="connsiteX36" fmla="*/ 2187575 w 10287000"/>
              <a:gd name="connsiteY36" fmla="*/ 3413125 h 10287000"/>
              <a:gd name="connsiteX37" fmla="*/ 2263775 w 10287000"/>
              <a:gd name="connsiteY37" fmla="*/ 3432175 h 10287000"/>
              <a:gd name="connsiteX38" fmla="*/ 2549525 w 10287000"/>
              <a:gd name="connsiteY38" fmla="*/ 3470275 h 10287000"/>
              <a:gd name="connsiteX39" fmla="*/ 3463925 w 10287000"/>
              <a:gd name="connsiteY39" fmla="*/ 3432175 h 10287000"/>
              <a:gd name="connsiteX40" fmla="*/ 3673475 w 10287000"/>
              <a:gd name="connsiteY40" fmla="*/ 3355975 h 10287000"/>
              <a:gd name="connsiteX41" fmla="*/ 3806825 w 10287000"/>
              <a:gd name="connsiteY41" fmla="*/ 3317875 h 10287000"/>
              <a:gd name="connsiteX42" fmla="*/ 4549775 w 10287000"/>
              <a:gd name="connsiteY42" fmla="*/ 3241675 h 10287000"/>
              <a:gd name="connsiteX43" fmla="*/ 4873625 w 10287000"/>
              <a:gd name="connsiteY43" fmla="*/ 3203575 h 10287000"/>
              <a:gd name="connsiteX44" fmla="*/ 5159375 w 10287000"/>
              <a:gd name="connsiteY44" fmla="*/ 3108325 h 10287000"/>
              <a:gd name="connsiteX45" fmla="*/ 5445125 w 10287000"/>
              <a:gd name="connsiteY45" fmla="*/ 3089275 h 10287000"/>
              <a:gd name="connsiteX46" fmla="*/ 5749925 w 10287000"/>
              <a:gd name="connsiteY46" fmla="*/ 3013075 h 10287000"/>
              <a:gd name="connsiteX47" fmla="*/ 6149975 w 10287000"/>
              <a:gd name="connsiteY47" fmla="*/ 2860675 h 10287000"/>
              <a:gd name="connsiteX48" fmla="*/ 6473825 w 10287000"/>
              <a:gd name="connsiteY48" fmla="*/ 2841625 h 10287000"/>
              <a:gd name="connsiteX49" fmla="*/ 6931025 w 10287000"/>
              <a:gd name="connsiteY49" fmla="*/ 2765425 h 10287000"/>
              <a:gd name="connsiteX50" fmla="*/ 7216775 w 10287000"/>
              <a:gd name="connsiteY50" fmla="*/ 2708275 h 10287000"/>
              <a:gd name="connsiteX51" fmla="*/ 7331075 w 10287000"/>
              <a:gd name="connsiteY51" fmla="*/ 2632075 h 10287000"/>
              <a:gd name="connsiteX52" fmla="*/ 7559675 w 10287000"/>
              <a:gd name="connsiteY52" fmla="*/ 2574925 h 10287000"/>
              <a:gd name="connsiteX53" fmla="*/ 7750175 w 10287000"/>
              <a:gd name="connsiteY53" fmla="*/ 2479675 h 10287000"/>
              <a:gd name="connsiteX54" fmla="*/ 7902575 w 10287000"/>
              <a:gd name="connsiteY54" fmla="*/ 2384425 h 10287000"/>
              <a:gd name="connsiteX55" fmla="*/ 8035925 w 10287000"/>
              <a:gd name="connsiteY55" fmla="*/ 2327275 h 10287000"/>
              <a:gd name="connsiteX56" fmla="*/ 8131175 w 10287000"/>
              <a:gd name="connsiteY56" fmla="*/ 2212975 h 10287000"/>
              <a:gd name="connsiteX57" fmla="*/ 8150225 w 10287000"/>
              <a:gd name="connsiteY57" fmla="*/ 2079625 h 10287000"/>
              <a:gd name="connsiteX58" fmla="*/ 8188325 w 10287000"/>
              <a:gd name="connsiteY58" fmla="*/ 1984375 h 10287000"/>
              <a:gd name="connsiteX59" fmla="*/ 8207375 w 10287000"/>
              <a:gd name="connsiteY59" fmla="*/ 1927225 h 10287000"/>
              <a:gd name="connsiteX60" fmla="*/ 8188325 w 10287000"/>
              <a:gd name="connsiteY60" fmla="*/ 1165225 h 10287000"/>
              <a:gd name="connsiteX61" fmla="*/ 8112125 w 10287000"/>
              <a:gd name="connsiteY61" fmla="*/ 1089025 h 10287000"/>
              <a:gd name="connsiteX62" fmla="*/ 7940675 w 10287000"/>
              <a:gd name="connsiteY62" fmla="*/ 955675 h 10287000"/>
              <a:gd name="connsiteX63" fmla="*/ 7769225 w 10287000"/>
              <a:gd name="connsiteY63" fmla="*/ 860425 h 10287000"/>
              <a:gd name="connsiteX64" fmla="*/ 7635875 w 10287000"/>
              <a:gd name="connsiteY64" fmla="*/ 784225 h 10287000"/>
              <a:gd name="connsiteX65" fmla="*/ 7578725 w 10287000"/>
              <a:gd name="connsiteY65" fmla="*/ 765175 h 10287000"/>
              <a:gd name="connsiteX66" fmla="*/ 7521575 w 10287000"/>
              <a:gd name="connsiteY66" fmla="*/ 727075 h 10287000"/>
              <a:gd name="connsiteX67" fmla="*/ 7388225 w 10287000"/>
              <a:gd name="connsiteY67" fmla="*/ 650875 h 10287000"/>
              <a:gd name="connsiteX68" fmla="*/ 7312025 w 10287000"/>
              <a:gd name="connsiteY68" fmla="*/ 612775 h 10287000"/>
              <a:gd name="connsiteX69" fmla="*/ 7254875 w 10287000"/>
              <a:gd name="connsiteY69" fmla="*/ 555625 h 10287000"/>
              <a:gd name="connsiteX70" fmla="*/ 6664325 w 10287000"/>
              <a:gd name="connsiteY70" fmla="*/ 288925 h 10287000"/>
              <a:gd name="connsiteX71" fmla="*/ 6588125 w 10287000"/>
              <a:gd name="connsiteY71" fmla="*/ 250825 h 10287000"/>
              <a:gd name="connsiteX72" fmla="*/ 6416675 w 10287000"/>
              <a:gd name="connsiteY72" fmla="*/ 193675 h 10287000"/>
              <a:gd name="connsiteX73" fmla="*/ 6264275 w 10287000"/>
              <a:gd name="connsiteY73" fmla="*/ 136525 h 10287000"/>
              <a:gd name="connsiteX74" fmla="*/ 6171786 w 10287000"/>
              <a:gd name="connsiteY74" fmla="*/ 86572 h 10287000"/>
              <a:gd name="connsiteX75" fmla="*/ 0 w 10287000"/>
              <a:gd name="connsiteY75" fmla="*/ 0 h 10287000"/>
              <a:gd name="connsiteX76" fmla="*/ 10287000 w 10287000"/>
              <a:gd name="connsiteY76" fmla="*/ 0 h 10287000"/>
              <a:gd name="connsiteX77" fmla="*/ 10287000 w 10287000"/>
              <a:gd name="connsiteY77" fmla="*/ 10287000 h 10287000"/>
              <a:gd name="connsiteX78" fmla="*/ 0 w 10287000"/>
              <a:gd name="connsiteY78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0287000" h="10287000">
                <a:moveTo>
                  <a:pt x="6171786" y="86572"/>
                </a:moveTo>
                <a:cubicBezTo>
                  <a:pt x="6145157" y="84893"/>
                  <a:pt x="6108083" y="96689"/>
                  <a:pt x="6016625" y="117475"/>
                </a:cubicBezTo>
                <a:cubicBezTo>
                  <a:pt x="5938301" y="135276"/>
                  <a:pt x="5864691" y="169717"/>
                  <a:pt x="5788025" y="193675"/>
                </a:cubicBezTo>
                <a:cubicBezTo>
                  <a:pt x="5763035" y="201484"/>
                  <a:pt x="5737626" y="208277"/>
                  <a:pt x="5711825" y="212725"/>
                </a:cubicBezTo>
                <a:cubicBezTo>
                  <a:pt x="5553393" y="240041"/>
                  <a:pt x="5395039" y="268481"/>
                  <a:pt x="5235575" y="288925"/>
                </a:cubicBezTo>
                <a:cubicBezTo>
                  <a:pt x="5147172" y="300259"/>
                  <a:pt x="5057980" y="306017"/>
                  <a:pt x="4968875" y="307975"/>
                </a:cubicBezTo>
                <a:lnTo>
                  <a:pt x="3502025" y="327025"/>
                </a:lnTo>
                <a:cubicBezTo>
                  <a:pt x="3373430" y="348458"/>
                  <a:pt x="3305086" y="358409"/>
                  <a:pt x="3271153" y="362662"/>
                </a:cubicBezTo>
                <a:lnTo>
                  <a:pt x="3265115" y="363350"/>
                </a:lnTo>
                <a:lnTo>
                  <a:pt x="3263530" y="362854"/>
                </a:lnTo>
                <a:cubicBezTo>
                  <a:pt x="3249574" y="362642"/>
                  <a:pt x="3228826" y="367080"/>
                  <a:pt x="3251752" y="364874"/>
                </a:cubicBezTo>
                <a:lnTo>
                  <a:pt x="3265115" y="363350"/>
                </a:lnTo>
                <a:lnTo>
                  <a:pt x="3273788" y="366064"/>
                </a:lnTo>
                <a:cubicBezTo>
                  <a:pt x="3274146" y="370656"/>
                  <a:pt x="3257239" y="381115"/>
                  <a:pt x="3197225" y="403225"/>
                </a:cubicBezTo>
                <a:cubicBezTo>
                  <a:pt x="3103013" y="437935"/>
                  <a:pt x="3000065" y="451227"/>
                  <a:pt x="2911475" y="498475"/>
                </a:cubicBezTo>
                <a:cubicBezTo>
                  <a:pt x="2816225" y="549275"/>
                  <a:pt x="2715545" y="590995"/>
                  <a:pt x="2625725" y="650875"/>
                </a:cubicBezTo>
                <a:cubicBezTo>
                  <a:pt x="2587625" y="676275"/>
                  <a:pt x="2552381" y="706597"/>
                  <a:pt x="2511425" y="727075"/>
                </a:cubicBezTo>
                <a:cubicBezTo>
                  <a:pt x="2450254" y="757661"/>
                  <a:pt x="2382096" y="772689"/>
                  <a:pt x="2320925" y="803275"/>
                </a:cubicBezTo>
                <a:cubicBezTo>
                  <a:pt x="2292527" y="817474"/>
                  <a:pt x="2271511" y="843379"/>
                  <a:pt x="2244725" y="860425"/>
                </a:cubicBezTo>
                <a:cubicBezTo>
                  <a:pt x="2201533" y="887911"/>
                  <a:pt x="2154789" y="909492"/>
                  <a:pt x="2111375" y="936625"/>
                </a:cubicBezTo>
                <a:cubicBezTo>
                  <a:pt x="2053130" y="973028"/>
                  <a:pt x="1999884" y="1017419"/>
                  <a:pt x="1939925" y="1050925"/>
                </a:cubicBezTo>
                <a:cubicBezTo>
                  <a:pt x="1530925" y="1279484"/>
                  <a:pt x="1623877" y="1245174"/>
                  <a:pt x="1406525" y="1317625"/>
                </a:cubicBezTo>
                <a:cubicBezTo>
                  <a:pt x="1387475" y="1336675"/>
                  <a:pt x="1375279" y="1367374"/>
                  <a:pt x="1349375" y="1374775"/>
                </a:cubicBezTo>
                <a:cubicBezTo>
                  <a:pt x="1324201" y="1381968"/>
                  <a:pt x="1293619" y="1372081"/>
                  <a:pt x="1273175" y="1355725"/>
                </a:cubicBezTo>
                <a:cubicBezTo>
                  <a:pt x="1257495" y="1343181"/>
                  <a:pt x="1260030" y="1317767"/>
                  <a:pt x="1254125" y="1298575"/>
                </a:cubicBezTo>
                <a:cubicBezTo>
                  <a:pt x="1234628" y="1235211"/>
                  <a:pt x="1232568" y="1164006"/>
                  <a:pt x="1196975" y="1108075"/>
                </a:cubicBezTo>
                <a:cubicBezTo>
                  <a:pt x="1102294" y="959290"/>
                  <a:pt x="1155700" y="971550"/>
                  <a:pt x="1101725" y="1012825"/>
                </a:cubicBezTo>
                <a:cubicBezTo>
                  <a:pt x="1047750" y="1054100"/>
                  <a:pt x="955137" y="1245521"/>
                  <a:pt x="873125" y="1355725"/>
                </a:cubicBezTo>
                <a:cubicBezTo>
                  <a:pt x="364605" y="2039049"/>
                  <a:pt x="618730" y="1604085"/>
                  <a:pt x="396875" y="2003425"/>
                </a:cubicBezTo>
                <a:cubicBezTo>
                  <a:pt x="326493" y="2284952"/>
                  <a:pt x="311153" y="2279664"/>
                  <a:pt x="396875" y="2708275"/>
                </a:cubicBezTo>
                <a:cubicBezTo>
                  <a:pt x="404119" y="2744497"/>
                  <a:pt x="537453" y="2864044"/>
                  <a:pt x="568325" y="2898775"/>
                </a:cubicBezTo>
                <a:cubicBezTo>
                  <a:pt x="595338" y="2929165"/>
                  <a:pt x="611737" y="2969980"/>
                  <a:pt x="644525" y="2994025"/>
                </a:cubicBezTo>
                <a:cubicBezTo>
                  <a:pt x="708687" y="3041077"/>
                  <a:pt x="781641" y="3075401"/>
                  <a:pt x="854075" y="3108325"/>
                </a:cubicBezTo>
                <a:cubicBezTo>
                  <a:pt x="1014738" y="3181354"/>
                  <a:pt x="1173940" y="3217477"/>
                  <a:pt x="1349375" y="3241675"/>
                </a:cubicBezTo>
                <a:cubicBezTo>
                  <a:pt x="1437666" y="3253853"/>
                  <a:pt x="1527175" y="3254375"/>
                  <a:pt x="1616075" y="3260725"/>
                </a:cubicBezTo>
                <a:cubicBezTo>
                  <a:pt x="1735340" y="3280602"/>
                  <a:pt x="1756193" y="3280955"/>
                  <a:pt x="1882775" y="3317875"/>
                </a:cubicBezTo>
                <a:cubicBezTo>
                  <a:pt x="1984963" y="3347680"/>
                  <a:pt x="2085619" y="3382538"/>
                  <a:pt x="2187575" y="3413125"/>
                </a:cubicBezTo>
                <a:cubicBezTo>
                  <a:pt x="2212653" y="3420648"/>
                  <a:pt x="2237914" y="3428092"/>
                  <a:pt x="2263775" y="3432175"/>
                </a:cubicBezTo>
                <a:cubicBezTo>
                  <a:pt x="2358692" y="3447162"/>
                  <a:pt x="2454275" y="3457575"/>
                  <a:pt x="2549525" y="3470275"/>
                </a:cubicBezTo>
                <a:cubicBezTo>
                  <a:pt x="2854325" y="3457575"/>
                  <a:pt x="3159636" y="3453910"/>
                  <a:pt x="3463925" y="3432175"/>
                </a:cubicBezTo>
                <a:cubicBezTo>
                  <a:pt x="3655364" y="3418501"/>
                  <a:pt x="3565399" y="3410013"/>
                  <a:pt x="3673475" y="3355975"/>
                </a:cubicBezTo>
                <a:cubicBezTo>
                  <a:pt x="3696792" y="3344317"/>
                  <a:pt x="3787642" y="3321363"/>
                  <a:pt x="3806825" y="3317875"/>
                </a:cubicBezTo>
                <a:cubicBezTo>
                  <a:pt x="4227828" y="3241329"/>
                  <a:pt x="4095711" y="3263297"/>
                  <a:pt x="4549775" y="3241675"/>
                </a:cubicBezTo>
                <a:cubicBezTo>
                  <a:pt x="4657725" y="3228975"/>
                  <a:pt x="4767441" y="3226803"/>
                  <a:pt x="4873625" y="3203575"/>
                </a:cubicBezTo>
                <a:cubicBezTo>
                  <a:pt x="4971708" y="3182119"/>
                  <a:pt x="5059195" y="3115004"/>
                  <a:pt x="5159375" y="3108325"/>
                </a:cubicBezTo>
                <a:lnTo>
                  <a:pt x="5445125" y="3089275"/>
                </a:lnTo>
                <a:cubicBezTo>
                  <a:pt x="5546725" y="3063875"/>
                  <a:pt x="5649736" y="3043567"/>
                  <a:pt x="5749925" y="3013075"/>
                </a:cubicBezTo>
                <a:cubicBezTo>
                  <a:pt x="5980648" y="2942855"/>
                  <a:pt x="5817028" y="2925116"/>
                  <a:pt x="6149975" y="2860675"/>
                </a:cubicBezTo>
                <a:cubicBezTo>
                  <a:pt x="6256141" y="2840127"/>
                  <a:pt x="6365875" y="2847975"/>
                  <a:pt x="6473825" y="2841625"/>
                </a:cubicBezTo>
                <a:cubicBezTo>
                  <a:pt x="6800197" y="2760032"/>
                  <a:pt x="6428319" y="2846507"/>
                  <a:pt x="6931025" y="2765425"/>
                </a:cubicBezTo>
                <a:cubicBezTo>
                  <a:pt x="7026922" y="2749958"/>
                  <a:pt x="7121525" y="2727325"/>
                  <a:pt x="7216775" y="2708275"/>
                </a:cubicBezTo>
                <a:cubicBezTo>
                  <a:pt x="7254875" y="2682875"/>
                  <a:pt x="7288560" y="2649081"/>
                  <a:pt x="7331075" y="2632075"/>
                </a:cubicBezTo>
                <a:cubicBezTo>
                  <a:pt x="7389589" y="2608670"/>
                  <a:pt x="7492446" y="2605954"/>
                  <a:pt x="7559675" y="2574925"/>
                </a:cubicBezTo>
                <a:cubicBezTo>
                  <a:pt x="7624136" y="2545174"/>
                  <a:pt x="7688114" y="2514153"/>
                  <a:pt x="7750175" y="2479675"/>
                </a:cubicBezTo>
                <a:cubicBezTo>
                  <a:pt x="7802542" y="2450582"/>
                  <a:pt x="7847513" y="2408023"/>
                  <a:pt x="7902575" y="2384425"/>
                </a:cubicBezTo>
                <a:lnTo>
                  <a:pt x="8035925" y="2327275"/>
                </a:lnTo>
                <a:cubicBezTo>
                  <a:pt x="8060223" y="2302977"/>
                  <a:pt x="8119808" y="2250864"/>
                  <a:pt x="8131175" y="2212975"/>
                </a:cubicBezTo>
                <a:cubicBezTo>
                  <a:pt x="8144077" y="2169967"/>
                  <a:pt x="8139335" y="2123186"/>
                  <a:pt x="8150225" y="2079625"/>
                </a:cubicBezTo>
                <a:cubicBezTo>
                  <a:pt x="8158519" y="2046450"/>
                  <a:pt x="8176318" y="2016394"/>
                  <a:pt x="8188325" y="1984375"/>
                </a:cubicBezTo>
                <a:cubicBezTo>
                  <a:pt x="8195376" y="1965573"/>
                  <a:pt x="8201025" y="1946275"/>
                  <a:pt x="8207375" y="1927225"/>
                </a:cubicBezTo>
                <a:cubicBezTo>
                  <a:pt x="8201025" y="1673225"/>
                  <a:pt x="8217013" y="1417680"/>
                  <a:pt x="8188325" y="1165225"/>
                </a:cubicBezTo>
                <a:cubicBezTo>
                  <a:pt x="8184269" y="1129534"/>
                  <a:pt x="8139547" y="1112228"/>
                  <a:pt x="8112125" y="1089025"/>
                </a:cubicBezTo>
                <a:cubicBezTo>
                  <a:pt x="8056855" y="1042258"/>
                  <a:pt x="7999590" y="997757"/>
                  <a:pt x="7940675" y="955675"/>
                </a:cubicBezTo>
                <a:cubicBezTo>
                  <a:pt x="7863660" y="900665"/>
                  <a:pt x="7845880" y="902237"/>
                  <a:pt x="7769225" y="860425"/>
                </a:cubicBezTo>
                <a:cubicBezTo>
                  <a:pt x="7724281" y="835910"/>
                  <a:pt x="7681666" y="807120"/>
                  <a:pt x="7635875" y="784225"/>
                </a:cubicBezTo>
                <a:cubicBezTo>
                  <a:pt x="7617914" y="775245"/>
                  <a:pt x="7596686" y="774155"/>
                  <a:pt x="7578725" y="765175"/>
                </a:cubicBezTo>
                <a:cubicBezTo>
                  <a:pt x="7558247" y="754936"/>
                  <a:pt x="7541208" y="738855"/>
                  <a:pt x="7521575" y="727075"/>
                </a:cubicBezTo>
                <a:cubicBezTo>
                  <a:pt x="7477675" y="700735"/>
                  <a:pt x="7433169" y="675390"/>
                  <a:pt x="7388225" y="650875"/>
                </a:cubicBezTo>
                <a:cubicBezTo>
                  <a:pt x="7363294" y="637277"/>
                  <a:pt x="7335133" y="629281"/>
                  <a:pt x="7312025" y="612775"/>
                </a:cubicBezTo>
                <a:cubicBezTo>
                  <a:pt x="7290102" y="597116"/>
                  <a:pt x="7278381" y="568788"/>
                  <a:pt x="7254875" y="555625"/>
                </a:cubicBezTo>
                <a:cubicBezTo>
                  <a:pt x="6701394" y="245675"/>
                  <a:pt x="7014998" y="423799"/>
                  <a:pt x="6664325" y="288925"/>
                </a:cubicBezTo>
                <a:cubicBezTo>
                  <a:pt x="6637820" y="278731"/>
                  <a:pt x="6614630" y="261019"/>
                  <a:pt x="6588125" y="250825"/>
                </a:cubicBezTo>
                <a:cubicBezTo>
                  <a:pt x="6531899" y="229200"/>
                  <a:pt x="6470557" y="220616"/>
                  <a:pt x="6416675" y="193675"/>
                </a:cubicBezTo>
                <a:cubicBezTo>
                  <a:pt x="6317057" y="143866"/>
                  <a:pt x="6368025" y="162463"/>
                  <a:pt x="6264275" y="136525"/>
                </a:cubicBezTo>
                <a:cubicBezTo>
                  <a:pt x="6214598" y="103407"/>
                  <a:pt x="6198414" y="88252"/>
                  <a:pt x="6171786" y="86572"/>
                </a:cubicBezTo>
                <a:close/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062639E-924E-3F24-21B9-90572D2C11F4}"/>
              </a:ext>
            </a:extLst>
          </p:cNvPr>
          <p:cNvSpPr/>
          <p:nvPr/>
        </p:nvSpPr>
        <p:spPr>
          <a:xfrm>
            <a:off x="1285875" y="7253288"/>
            <a:ext cx="769938" cy="769937"/>
          </a:xfrm>
          <a:prstGeom prst="ellipse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905B8A-86B4-6F05-B02C-578FF5998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152" y="5368132"/>
            <a:ext cx="1741488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2">
            <a:extLst>
              <a:ext uri="{FF2B5EF4-FFF2-40B4-BE49-F238E27FC236}">
                <a16:creationId xmlns:a16="http://schemas.microsoft.com/office/drawing/2014/main" id="{ACF1D70F-DFA0-A2C4-1AD7-E2B981C3B661}"/>
              </a:ext>
            </a:extLst>
          </p:cNvPr>
          <p:cNvSpPr txBox="1"/>
          <p:nvPr/>
        </p:nvSpPr>
        <p:spPr>
          <a:xfrm>
            <a:off x="3920303" y="2690438"/>
            <a:ext cx="3627596" cy="4770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5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II. ĐƠN VỊ ĐO TỐC ĐỘ</a:t>
            </a:r>
            <a:endParaRPr lang="zh-CN" altLang="en-US" sz="25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12">
            <a:extLst>
              <a:ext uri="{FF2B5EF4-FFF2-40B4-BE49-F238E27FC236}">
                <a16:creationId xmlns:a16="http://schemas.microsoft.com/office/drawing/2014/main" id="{75C6B8BB-046A-1857-FC17-7045C68CB10E}"/>
              </a:ext>
            </a:extLst>
          </p:cNvPr>
          <p:cNvSpPr txBox="1"/>
          <p:nvPr/>
        </p:nvSpPr>
        <p:spPr>
          <a:xfrm>
            <a:off x="3940180" y="1900048"/>
            <a:ext cx="3607719" cy="4770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5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I. KHÁI NIỆM TỐC ĐỘ</a:t>
            </a:r>
            <a:endParaRPr lang="zh-CN" altLang="en-US" sz="25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04968C3C-FFFB-CC04-B264-F0954E0B2191}"/>
              </a:ext>
            </a:extLst>
          </p:cNvPr>
          <p:cNvSpPr txBox="1"/>
          <p:nvPr/>
        </p:nvSpPr>
        <p:spPr>
          <a:xfrm>
            <a:off x="3930241" y="3334046"/>
            <a:ext cx="2552943" cy="4770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5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III. LUYỆN TẬP</a:t>
            </a:r>
            <a:endParaRPr lang="zh-CN" altLang="en-US" sz="25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69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1.47187 0.03287 " pathEditMode="relative" rAng="0" ptsTypes="AA">
                                      <p:cBhvr>
                                        <p:cTn id="11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94" y="164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" dur="7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33333E-6 L -1.0783 -0.00463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24" y="-2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00000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4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1" grpId="1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4EFE4-FE3B-4C50-8716-4160C80A3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E9A0F2-FD3E-C092-33B6-3212597FE862}"/>
              </a:ext>
            </a:extLst>
          </p:cNvPr>
          <p:cNvSpPr txBox="1"/>
          <p:nvPr/>
        </p:nvSpPr>
        <p:spPr>
          <a:xfrm>
            <a:off x="1235413" y="1256857"/>
            <a:ext cx="6673173" cy="40627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bài, làm các bài tập 8.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8.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7, 8.10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Chuẩn bị tiếp phần còn lại của bài học.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34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35B70-C010-0E3B-1C00-01D861D65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3">
            <a:extLst>
              <a:ext uri="{FF2B5EF4-FFF2-40B4-BE49-F238E27FC236}">
                <a16:creationId xmlns:a16="http://schemas.microsoft.com/office/drawing/2014/main" id="{B59D4F66-F07C-8885-A9F5-6400B6E89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t="7782" r="923" b="615"/>
          <a:stretch>
            <a:fillRect/>
          </a:stretch>
        </p:blipFill>
        <p:spPr bwMode="auto">
          <a:xfrm>
            <a:off x="0" y="0"/>
            <a:ext cx="9105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1D52E26-C963-B078-B6AB-B5692C17AB1F}"/>
              </a:ext>
            </a:extLst>
          </p:cNvPr>
          <p:cNvSpPr/>
          <p:nvPr/>
        </p:nvSpPr>
        <p:spPr>
          <a:xfrm>
            <a:off x="437995" y="2811072"/>
            <a:ext cx="8475663" cy="1162050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0B80826-2BF5-D8CB-6A69-A882A18FA2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168400"/>
            <a:ext cx="13160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751182-07E5-DAC0-0B98-AB4BA43F6148}"/>
              </a:ext>
            </a:extLst>
          </p:cNvPr>
          <p:cNvSpPr txBox="1"/>
          <p:nvPr/>
        </p:nvSpPr>
        <p:spPr>
          <a:xfrm>
            <a:off x="314795" y="2977762"/>
            <a:ext cx="86793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3: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953B8F-E8DD-4DBD-888E-BCA5439D788C}"/>
              </a:ext>
            </a:extLst>
          </p:cNvPr>
          <p:cNvSpPr/>
          <p:nvPr/>
        </p:nvSpPr>
        <p:spPr>
          <a:xfrm>
            <a:off x="-11363936" y="2539953"/>
            <a:ext cx="10707315" cy="17406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F1E6FE-C266-2DFA-13F0-32B994506595}"/>
              </a:ext>
            </a:extLst>
          </p:cNvPr>
          <p:cNvSpPr/>
          <p:nvPr/>
        </p:nvSpPr>
        <p:spPr>
          <a:xfrm flipH="1">
            <a:off x="14917738" y="4497389"/>
            <a:ext cx="10707687" cy="1741487"/>
          </a:xfrm>
          <a:prstGeom prst="rect">
            <a:avLst/>
          </a:prstGeom>
          <a:solidFill>
            <a:srgbClr val="F16D6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" name="Picture 11" descr="Happy On My Way Sticker by Hopper for iOS &amp; Android | GIPHY">
            <a:extLst>
              <a:ext uri="{FF2B5EF4-FFF2-40B4-BE49-F238E27FC236}">
                <a16:creationId xmlns:a16="http://schemas.microsoft.com/office/drawing/2014/main" id="{B179D40D-1144-A53A-9236-DAAC5B43C3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402" y="2387281"/>
            <a:ext cx="4512812" cy="4512812"/>
          </a:xfrm>
          <a:custGeom>
            <a:avLst/>
            <a:gdLst>
              <a:gd name="connsiteX0" fmla="*/ 6171786 w 10287000"/>
              <a:gd name="connsiteY0" fmla="*/ 86572 h 10287000"/>
              <a:gd name="connsiteX1" fmla="*/ 6016625 w 10287000"/>
              <a:gd name="connsiteY1" fmla="*/ 117475 h 10287000"/>
              <a:gd name="connsiteX2" fmla="*/ 5788025 w 10287000"/>
              <a:gd name="connsiteY2" fmla="*/ 193675 h 10287000"/>
              <a:gd name="connsiteX3" fmla="*/ 5711825 w 10287000"/>
              <a:gd name="connsiteY3" fmla="*/ 212725 h 10287000"/>
              <a:gd name="connsiteX4" fmla="*/ 5235575 w 10287000"/>
              <a:gd name="connsiteY4" fmla="*/ 288925 h 10287000"/>
              <a:gd name="connsiteX5" fmla="*/ 4968875 w 10287000"/>
              <a:gd name="connsiteY5" fmla="*/ 307975 h 10287000"/>
              <a:gd name="connsiteX6" fmla="*/ 3502025 w 10287000"/>
              <a:gd name="connsiteY6" fmla="*/ 327025 h 10287000"/>
              <a:gd name="connsiteX7" fmla="*/ 3271153 w 10287000"/>
              <a:gd name="connsiteY7" fmla="*/ 362662 h 10287000"/>
              <a:gd name="connsiteX8" fmla="*/ 3265115 w 10287000"/>
              <a:gd name="connsiteY8" fmla="*/ 363350 h 10287000"/>
              <a:gd name="connsiteX9" fmla="*/ 3263530 w 10287000"/>
              <a:gd name="connsiteY9" fmla="*/ 362854 h 10287000"/>
              <a:gd name="connsiteX10" fmla="*/ 3251752 w 10287000"/>
              <a:gd name="connsiteY10" fmla="*/ 364874 h 10287000"/>
              <a:gd name="connsiteX11" fmla="*/ 3265115 w 10287000"/>
              <a:gd name="connsiteY11" fmla="*/ 363350 h 10287000"/>
              <a:gd name="connsiteX12" fmla="*/ 3273788 w 10287000"/>
              <a:gd name="connsiteY12" fmla="*/ 366064 h 10287000"/>
              <a:gd name="connsiteX13" fmla="*/ 3197225 w 10287000"/>
              <a:gd name="connsiteY13" fmla="*/ 403225 h 10287000"/>
              <a:gd name="connsiteX14" fmla="*/ 2911475 w 10287000"/>
              <a:gd name="connsiteY14" fmla="*/ 498475 h 10287000"/>
              <a:gd name="connsiteX15" fmla="*/ 2625725 w 10287000"/>
              <a:gd name="connsiteY15" fmla="*/ 650875 h 10287000"/>
              <a:gd name="connsiteX16" fmla="*/ 2511425 w 10287000"/>
              <a:gd name="connsiteY16" fmla="*/ 727075 h 10287000"/>
              <a:gd name="connsiteX17" fmla="*/ 2320925 w 10287000"/>
              <a:gd name="connsiteY17" fmla="*/ 803275 h 10287000"/>
              <a:gd name="connsiteX18" fmla="*/ 2244725 w 10287000"/>
              <a:gd name="connsiteY18" fmla="*/ 860425 h 10287000"/>
              <a:gd name="connsiteX19" fmla="*/ 2111375 w 10287000"/>
              <a:gd name="connsiteY19" fmla="*/ 936625 h 10287000"/>
              <a:gd name="connsiteX20" fmla="*/ 1939925 w 10287000"/>
              <a:gd name="connsiteY20" fmla="*/ 1050925 h 10287000"/>
              <a:gd name="connsiteX21" fmla="*/ 1406525 w 10287000"/>
              <a:gd name="connsiteY21" fmla="*/ 1317625 h 10287000"/>
              <a:gd name="connsiteX22" fmla="*/ 1349375 w 10287000"/>
              <a:gd name="connsiteY22" fmla="*/ 1374775 h 10287000"/>
              <a:gd name="connsiteX23" fmla="*/ 1273175 w 10287000"/>
              <a:gd name="connsiteY23" fmla="*/ 1355725 h 10287000"/>
              <a:gd name="connsiteX24" fmla="*/ 1254125 w 10287000"/>
              <a:gd name="connsiteY24" fmla="*/ 1298575 h 10287000"/>
              <a:gd name="connsiteX25" fmla="*/ 1196975 w 10287000"/>
              <a:gd name="connsiteY25" fmla="*/ 1108075 h 10287000"/>
              <a:gd name="connsiteX26" fmla="*/ 1101725 w 10287000"/>
              <a:gd name="connsiteY26" fmla="*/ 1012825 h 10287000"/>
              <a:gd name="connsiteX27" fmla="*/ 873125 w 10287000"/>
              <a:gd name="connsiteY27" fmla="*/ 1355725 h 10287000"/>
              <a:gd name="connsiteX28" fmla="*/ 396875 w 10287000"/>
              <a:gd name="connsiteY28" fmla="*/ 2003425 h 10287000"/>
              <a:gd name="connsiteX29" fmla="*/ 396875 w 10287000"/>
              <a:gd name="connsiteY29" fmla="*/ 2708275 h 10287000"/>
              <a:gd name="connsiteX30" fmla="*/ 568325 w 10287000"/>
              <a:gd name="connsiteY30" fmla="*/ 2898775 h 10287000"/>
              <a:gd name="connsiteX31" fmla="*/ 644525 w 10287000"/>
              <a:gd name="connsiteY31" fmla="*/ 2994025 h 10287000"/>
              <a:gd name="connsiteX32" fmla="*/ 854075 w 10287000"/>
              <a:gd name="connsiteY32" fmla="*/ 3108325 h 10287000"/>
              <a:gd name="connsiteX33" fmla="*/ 1349375 w 10287000"/>
              <a:gd name="connsiteY33" fmla="*/ 3241675 h 10287000"/>
              <a:gd name="connsiteX34" fmla="*/ 1616075 w 10287000"/>
              <a:gd name="connsiteY34" fmla="*/ 3260725 h 10287000"/>
              <a:gd name="connsiteX35" fmla="*/ 1882775 w 10287000"/>
              <a:gd name="connsiteY35" fmla="*/ 3317875 h 10287000"/>
              <a:gd name="connsiteX36" fmla="*/ 2187575 w 10287000"/>
              <a:gd name="connsiteY36" fmla="*/ 3413125 h 10287000"/>
              <a:gd name="connsiteX37" fmla="*/ 2263775 w 10287000"/>
              <a:gd name="connsiteY37" fmla="*/ 3432175 h 10287000"/>
              <a:gd name="connsiteX38" fmla="*/ 2549525 w 10287000"/>
              <a:gd name="connsiteY38" fmla="*/ 3470275 h 10287000"/>
              <a:gd name="connsiteX39" fmla="*/ 3463925 w 10287000"/>
              <a:gd name="connsiteY39" fmla="*/ 3432175 h 10287000"/>
              <a:gd name="connsiteX40" fmla="*/ 3673475 w 10287000"/>
              <a:gd name="connsiteY40" fmla="*/ 3355975 h 10287000"/>
              <a:gd name="connsiteX41" fmla="*/ 3806825 w 10287000"/>
              <a:gd name="connsiteY41" fmla="*/ 3317875 h 10287000"/>
              <a:gd name="connsiteX42" fmla="*/ 4549775 w 10287000"/>
              <a:gd name="connsiteY42" fmla="*/ 3241675 h 10287000"/>
              <a:gd name="connsiteX43" fmla="*/ 4873625 w 10287000"/>
              <a:gd name="connsiteY43" fmla="*/ 3203575 h 10287000"/>
              <a:gd name="connsiteX44" fmla="*/ 5159375 w 10287000"/>
              <a:gd name="connsiteY44" fmla="*/ 3108325 h 10287000"/>
              <a:gd name="connsiteX45" fmla="*/ 5445125 w 10287000"/>
              <a:gd name="connsiteY45" fmla="*/ 3089275 h 10287000"/>
              <a:gd name="connsiteX46" fmla="*/ 5749925 w 10287000"/>
              <a:gd name="connsiteY46" fmla="*/ 3013075 h 10287000"/>
              <a:gd name="connsiteX47" fmla="*/ 6149975 w 10287000"/>
              <a:gd name="connsiteY47" fmla="*/ 2860675 h 10287000"/>
              <a:gd name="connsiteX48" fmla="*/ 6473825 w 10287000"/>
              <a:gd name="connsiteY48" fmla="*/ 2841625 h 10287000"/>
              <a:gd name="connsiteX49" fmla="*/ 6931025 w 10287000"/>
              <a:gd name="connsiteY49" fmla="*/ 2765425 h 10287000"/>
              <a:gd name="connsiteX50" fmla="*/ 7216775 w 10287000"/>
              <a:gd name="connsiteY50" fmla="*/ 2708275 h 10287000"/>
              <a:gd name="connsiteX51" fmla="*/ 7331075 w 10287000"/>
              <a:gd name="connsiteY51" fmla="*/ 2632075 h 10287000"/>
              <a:gd name="connsiteX52" fmla="*/ 7559675 w 10287000"/>
              <a:gd name="connsiteY52" fmla="*/ 2574925 h 10287000"/>
              <a:gd name="connsiteX53" fmla="*/ 7750175 w 10287000"/>
              <a:gd name="connsiteY53" fmla="*/ 2479675 h 10287000"/>
              <a:gd name="connsiteX54" fmla="*/ 7902575 w 10287000"/>
              <a:gd name="connsiteY54" fmla="*/ 2384425 h 10287000"/>
              <a:gd name="connsiteX55" fmla="*/ 8035925 w 10287000"/>
              <a:gd name="connsiteY55" fmla="*/ 2327275 h 10287000"/>
              <a:gd name="connsiteX56" fmla="*/ 8131175 w 10287000"/>
              <a:gd name="connsiteY56" fmla="*/ 2212975 h 10287000"/>
              <a:gd name="connsiteX57" fmla="*/ 8150225 w 10287000"/>
              <a:gd name="connsiteY57" fmla="*/ 2079625 h 10287000"/>
              <a:gd name="connsiteX58" fmla="*/ 8188325 w 10287000"/>
              <a:gd name="connsiteY58" fmla="*/ 1984375 h 10287000"/>
              <a:gd name="connsiteX59" fmla="*/ 8207375 w 10287000"/>
              <a:gd name="connsiteY59" fmla="*/ 1927225 h 10287000"/>
              <a:gd name="connsiteX60" fmla="*/ 8188325 w 10287000"/>
              <a:gd name="connsiteY60" fmla="*/ 1165225 h 10287000"/>
              <a:gd name="connsiteX61" fmla="*/ 8112125 w 10287000"/>
              <a:gd name="connsiteY61" fmla="*/ 1089025 h 10287000"/>
              <a:gd name="connsiteX62" fmla="*/ 7940675 w 10287000"/>
              <a:gd name="connsiteY62" fmla="*/ 955675 h 10287000"/>
              <a:gd name="connsiteX63" fmla="*/ 7769225 w 10287000"/>
              <a:gd name="connsiteY63" fmla="*/ 860425 h 10287000"/>
              <a:gd name="connsiteX64" fmla="*/ 7635875 w 10287000"/>
              <a:gd name="connsiteY64" fmla="*/ 784225 h 10287000"/>
              <a:gd name="connsiteX65" fmla="*/ 7578725 w 10287000"/>
              <a:gd name="connsiteY65" fmla="*/ 765175 h 10287000"/>
              <a:gd name="connsiteX66" fmla="*/ 7521575 w 10287000"/>
              <a:gd name="connsiteY66" fmla="*/ 727075 h 10287000"/>
              <a:gd name="connsiteX67" fmla="*/ 7388225 w 10287000"/>
              <a:gd name="connsiteY67" fmla="*/ 650875 h 10287000"/>
              <a:gd name="connsiteX68" fmla="*/ 7312025 w 10287000"/>
              <a:gd name="connsiteY68" fmla="*/ 612775 h 10287000"/>
              <a:gd name="connsiteX69" fmla="*/ 7254875 w 10287000"/>
              <a:gd name="connsiteY69" fmla="*/ 555625 h 10287000"/>
              <a:gd name="connsiteX70" fmla="*/ 6664325 w 10287000"/>
              <a:gd name="connsiteY70" fmla="*/ 288925 h 10287000"/>
              <a:gd name="connsiteX71" fmla="*/ 6588125 w 10287000"/>
              <a:gd name="connsiteY71" fmla="*/ 250825 h 10287000"/>
              <a:gd name="connsiteX72" fmla="*/ 6416675 w 10287000"/>
              <a:gd name="connsiteY72" fmla="*/ 193675 h 10287000"/>
              <a:gd name="connsiteX73" fmla="*/ 6264275 w 10287000"/>
              <a:gd name="connsiteY73" fmla="*/ 136525 h 10287000"/>
              <a:gd name="connsiteX74" fmla="*/ 6171786 w 10287000"/>
              <a:gd name="connsiteY74" fmla="*/ 86572 h 10287000"/>
              <a:gd name="connsiteX75" fmla="*/ 0 w 10287000"/>
              <a:gd name="connsiteY75" fmla="*/ 0 h 10287000"/>
              <a:gd name="connsiteX76" fmla="*/ 10287000 w 10287000"/>
              <a:gd name="connsiteY76" fmla="*/ 0 h 10287000"/>
              <a:gd name="connsiteX77" fmla="*/ 10287000 w 10287000"/>
              <a:gd name="connsiteY77" fmla="*/ 10287000 h 10287000"/>
              <a:gd name="connsiteX78" fmla="*/ 0 w 10287000"/>
              <a:gd name="connsiteY78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0287000" h="10287000">
                <a:moveTo>
                  <a:pt x="6171786" y="86572"/>
                </a:moveTo>
                <a:cubicBezTo>
                  <a:pt x="6145157" y="84893"/>
                  <a:pt x="6108083" y="96689"/>
                  <a:pt x="6016625" y="117475"/>
                </a:cubicBezTo>
                <a:cubicBezTo>
                  <a:pt x="5938301" y="135276"/>
                  <a:pt x="5864691" y="169717"/>
                  <a:pt x="5788025" y="193675"/>
                </a:cubicBezTo>
                <a:cubicBezTo>
                  <a:pt x="5763035" y="201484"/>
                  <a:pt x="5737626" y="208277"/>
                  <a:pt x="5711825" y="212725"/>
                </a:cubicBezTo>
                <a:cubicBezTo>
                  <a:pt x="5553393" y="240041"/>
                  <a:pt x="5395039" y="268481"/>
                  <a:pt x="5235575" y="288925"/>
                </a:cubicBezTo>
                <a:cubicBezTo>
                  <a:pt x="5147172" y="300259"/>
                  <a:pt x="5057980" y="306017"/>
                  <a:pt x="4968875" y="307975"/>
                </a:cubicBezTo>
                <a:lnTo>
                  <a:pt x="3502025" y="327025"/>
                </a:lnTo>
                <a:cubicBezTo>
                  <a:pt x="3373430" y="348458"/>
                  <a:pt x="3305086" y="358409"/>
                  <a:pt x="3271153" y="362662"/>
                </a:cubicBezTo>
                <a:lnTo>
                  <a:pt x="3265115" y="363350"/>
                </a:lnTo>
                <a:lnTo>
                  <a:pt x="3263530" y="362854"/>
                </a:lnTo>
                <a:cubicBezTo>
                  <a:pt x="3249574" y="362642"/>
                  <a:pt x="3228826" y="367080"/>
                  <a:pt x="3251752" y="364874"/>
                </a:cubicBezTo>
                <a:lnTo>
                  <a:pt x="3265115" y="363350"/>
                </a:lnTo>
                <a:lnTo>
                  <a:pt x="3273788" y="366064"/>
                </a:lnTo>
                <a:cubicBezTo>
                  <a:pt x="3274146" y="370656"/>
                  <a:pt x="3257239" y="381115"/>
                  <a:pt x="3197225" y="403225"/>
                </a:cubicBezTo>
                <a:cubicBezTo>
                  <a:pt x="3103013" y="437935"/>
                  <a:pt x="3000065" y="451227"/>
                  <a:pt x="2911475" y="498475"/>
                </a:cubicBezTo>
                <a:cubicBezTo>
                  <a:pt x="2816225" y="549275"/>
                  <a:pt x="2715545" y="590995"/>
                  <a:pt x="2625725" y="650875"/>
                </a:cubicBezTo>
                <a:cubicBezTo>
                  <a:pt x="2587625" y="676275"/>
                  <a:pt x="2552381" y="706597"/>
                  <a:pt x="2511425" y="727075"/>
                </a:cubicBezTo>
                <a:cubicBezTo>
                  <a:pt x="2450254" y="757661"/>
                  <a:pt x="2382096" y="772689"/>
                  <a:pt x="2320925" y="803275"/>
                </a:cubicBezTo>
                <a:cubicBezTo>
                  <a:pt x="2292527" y="817474"/>
                  <a:pt x="2271511" y="843379"/>
                  <a:pt x="2244725" y="860425"/>
                </a:cubicBezTo>
                <a:cubicBezTo>
                  <a:pt x="2201533" y="887911"/>
                  <a:pt x="2154789" y="909492"/>
                  <a:pt x="2111375" y="936625"/>
                </a:cubicBezTo>
                <a:cubicBezTo>
                  <a:pt x="2053130" y="973028"/>
                  <a:pt x="1999884" y="1017419"/>
                  <a:pt x="1939925" y="1050925"/>
                </a:cubicBezTo>
                <a:cubicBezTo>
                  <a:pt x="1530925" y="1279484"/>
                  <a:pt x="1623877" y="1245174"/>
                  <a:pt x="1406525" y="1317625"/>
                </a:cubicBezTo>
                <a:cubicBezTo>
                  <a:pt x="1387475" y="1336675"/>
                  <a:pt x="1375279" y="1367374"/>
                  <a:pt x="1349375" y="1374775"/>
                </a:cubicBezTo>
                <a:cubicBezTo>
                  <a:pt x="1324201" y="1381968"/>
                  <a:pt x="1293619" y="1372081"/>
                  <a:pt x="1273175" y="1355725"/>
                </a:cubicBezTo>
                <a:cubicBezTo>
                  <a:pt x="1257495" y="1343181"/>
                  <a:pt x="1260030" y="1317767"/>
                  <a:pt x="1254125" y="1298575"/>
                </a:cubicBezTo>
                <a:cubicBezTo>
                  <a:pt x="1234628" y="1235211"/>
                  <a:pt x="1232568" y="1164006"/>
                  <a:pt x="1196975" y="1108075"/>
                </a:cubicBezTo>
                <a:cubicBezTo>
                  <a:pt x="1102294" y="959290"/>
                  <a:pt x="1155700" y="971550"/>
                  <a:pt x="1101725" y="1012825"/>
                </a:cubicBezTo>
                <a:cubicBezTo>
                  <a:pt x="1047750" y="1054100"/>
                  <a:pt x="955137" y="1245521"/>
                  <a:pt x="873125" y="1355725"/>
                </a:cubicBezTo>
                <a:cubicBezTo>
                  <a:pt x="364605" y="2039049"/>
                  <a:pt x="618730" y="1604085"/>
                  <a:pt x="396875" y="2003425"/>
                </a:cubicBezTo>
                <a:cubicBezTo>
                  <a:pt x="326493" y="2284952"/>
                  <a:pt x="311153" y="2279664"/>
                  <a:pt x="396875" y="2708275"/>
                </a:cubicBezTo>
                <a:cubicBezTo>
                  <a:pt x="404119" y="2744497"/>
                  <a:pt x="537453" y="2864044"/>
                  <a:pt x="568325" y="2898775"/>
                </a:cubicBezTo>
                <a:cubicBezTo>
                  <a:pt x="595338" y="2929165"/>
                  <a:pt x="611737" y="2969980"/>
                  <a:pt x="644525" y="2994025"/>
                </a:cubicBezTo>
                <a:cubicBezTo>
                  <a:pt x="708687" y="3041077"/>
                  <a:pt x="781641" y="3075401"/>
                  <a:pt x="854075" y="3108325"/>
                </a:cubicBezTo>
                <a:cubicBezTo>
                  <a:pt x="1014738" y="3181354"/>
                  <a:pt x="1173940" y="3217477"/>
                  <a:pt x="1349375" y="3241675"/>
                </a:cubicBezTo>
                <a:cubicBezTo>
                  <a:pt x="1437666" y="3253853"/>
                  <a:pt x="1527175" y="3254375"/>
                  <a:pt x="1616075" y="3260725"/>
                </a:cubicBezTo>
                <a:cubicBezTo>
                  <a:pt x="1735340" y="3280602"/>
                  <a:pt x="1756193" y="3280955"/>
                  <a:pt x="1882775" y="3317875"/>
                </a:cubicBezTo>
                <a:cubicBezTo>
                  <a:pt x="1984963" y="3347680"/>
                  <a:pt x="2085619" y="3382538"/>
                  <a:pt x="2187575" y="3413125"/>
                </a:cubicBezTo>
                <a:cubicBezTo>
                  <a:pt x="2212653" y="3420648"/>
                  <a:pt x="2237914" y="3428092"/>
                  <a:pt x="2263775" y="3432175"/>
                </a:cubicBezTo>
                <a:cubicBezTo>
                  <a:pt x="2358692" y="3447162"/>
                  <a:pt x="2454275" y="3457575"/>
                  <a:pt x="2549525" y="3470275"/>
                </a:cubicBezTo>
                <a:cubicBezTo>
                  <a:pt x="2854325" y="3457575"/>
                  <a:pt x="3159636" y="3453910"/>
                  <a:pt x="3463925" y="3432175"/>
                </a:cubicBezTo>
                <a:cubicBezTo>
                  <a:pt x="3655364" y="3418501"/>
                  <a:pt x="3565399" y="3410013"/>
                  <a:pt x="3673475" y="3355975"/>
                </a:cubicBezTo>
                <a:cubicBezTo>
                  <a:pt x="3696792" y="3344317"/>
                  <a:pt x="3787642" y="3321363"/>
                  <a:pt x="3806825" y="3317875"/>
                </a:cubicBezTo>
                <a:cubicBezTo>
                  <a:pt x="4227828" y="3241329"/>
                  <a:pt x="4095711" y="3263297"/>
                  <a:pt x="4549775" y="3241675"/>
                </a:cubicBezTo>
                <a:cubicBezTo>
                  <a:pt x="4657725" y="3228975"/>
                  <a:pt x="4767441" y="3226803"/>
                  <a:pt x="4873625" y="3203575"/>
                </a:cubicBezTo>
                <a:cubicBezTo>
                  <a:pt x="4971708" y="3182119"/>
                  <a:pt x="5059195" y="3115004"/>
                  <a:pt x="5159375" y="3108325"/>
                </a:cubicBezTo>
                <a:lnTo>
                  <a:pt x="5445125" y="3089275"/>
                </a:lnTo>
                <a:cubicBezTo>
                  <a:pt x="5546725" y="3063875"/>
                  <a:pt x="5649736" y="3043567"/>
                  <a:pt x="5749925" y="3013075"/>
                </a:cubicBezTo>
                <a:cubicBezTo>
                  <a:pt x="5980648" y="2942855"/>
                  <a:pt x="5817028" y="2925116"/>
                  <a:pt x="6149975" y="2860675"/>
                </a:cubicBezTo>
                <a:cubicBezTo>
                  <a:pt x="6256141" y="2840127"/>
                  <a:pt x="6365875" y="2847975"/>
                  <a:pt x="6473825" y="2841625"/>
                </a:cubicBezTo>
                <a:cubicBezTo>
                  <a:pt x="6800197" y="2760032"/>
                  <a:pt x="6428319" y="2846507"/>
                  <a:pt x="6931025" y="2765425"/>
                </a:cubicBezTo>
                <a:cubicBezTo>
                  <a:pt x="7026922" y="2749958"/>
                  <a:pt x="7121525" y="2727325"/>
                  <a:pt x="7216775" y="2708275"/>
                </a:cubicBezTo>
                <a:cubicBezTo>
                  <a:pt x="7254875" y="2682875"/>
                  <a:pt x="7288560" y="2649081"/>
                  <a:pt x="7331075" y="2632075"/>
                </a:cubicBezTo>
                <a:cubicBezTo>
                  <a:pt x="7389589" y="2608670"/>
                  <a:pt x="7492446" y="2605954"/>
                  <a:pt x="7559675" y="2574925"/>
                </a:cubicBezTo>
                <a:cubicBezTo>
                  <a:pt x="7624136" y="2545174"/>
                  <a:pt x="7688114" y="2514153"/>
                  <a:pt x="7750175" y="2479675"/>
                </a:cubicBezTo>
                <a:cubicBezTo>
                  <a:pt x="7802542" y="2450582"/>
                  <a:pt x="7847513" y="2408023"/>
                  <a:pt x="7902575" y="2384425"/>
                </a:cubicBezTo>
                <a:lnTo>
                  <a:pt x="8035925" y="2327275"/>
                </a:lnTo>
                <a:cubicBezTo>
                  <a:pt x="8060223" y="2302977"/>
                  <a:pt x="8119808" y="2250864"/>
                  <a:pt x="8131175" y="2212975"/>
                </a:cubicBezTo>
                <a:cubicBezTo>
                  <a:pt x="8144077" y="2169967"/>
                  <a:pt x="8139335" y="2123186"/>
                  <a:pt x="8150225" y="2079625"/>
                </a:cubicBezTo>
                <a:cubicBezTo>
                  <a:pt x="8158519" y="2046450"/>
                  <a:pt x="8176318" y="2016394"/>
                  <a:pt x="8188325" y="1984375"/>
                </a:cubicBezTo>
                <a:cubicBezTo>
                  <a:pt x="8195376" y="1965573"/>
                  <a:pt x="8201025" y="1946275"/>
                  <a:pt x="8207375" y="1927225"/>
                </a:cubicBezTo>
                <a:cubicBezTo>
                  <a:pt x="8201025" y="1673225"/>
                  <a:pt x="8217013" y="1417680"/>
                  <a:pt x="8188325" y="1165225"/>
                </a:cubicBezTo>
                <a:cubicBezTo>
                  <a:pt x="8184269" y="1129534"/>
                  <a:pt x="8139547" y="1112228"/>
                  <a:pt x="8112125" y="1089025"/>
                </a:cubicBezTo>
                <a:cubicBezTo>
                  <a:pt x="8056855" y="1042258"/>
                  <a:pt x="7999590" y="997757"/>
                  <a:pt x="7940675" y="955675"/>
                </a:cubicBezTo>
                <a:cubicBezTo>
                  <a:pt x="7863660" y="900665"/>
                  <a:pt x="7845880" y="902237"/>
                  <a:pt x="7769225" y="860425"/>
                </a:cubicBezTo>
                <a:cubicBezTo>
                  <a:pt x="7724281" y="835910"/>
                  <a:pt x="7681666" y="807120"/>
                  <a:pt x="7635875" y="784225"/>
                </a:cubicBezTo>
                <a:cubicBezTo>
                  <a:pt x="7617914" y="775245"/>
                  <a:pt x="7596686" y="774155"/>
                  <a:pt x="7578725" y="765175"/>
                </a:cubicBezTo>
                <a:cubicBezTo>
                  <a:pt x="7558247" y="754936"/>
                  <a:pt x="7541208" y="738855"/>
                  <a:pt x="7521575" y="727075"/>
                </a:cubicBezTo>
                <a:cubicBezTo>
                  <a:pt x="7477675" y="700735"/>
                  <a:pt x="7433169" y="675390"/>
                  <a:pt x="7388225" y="650875"/>
                </a:cubicBezTo>
                <a:cubicBezTo>
                  <a:pt x="7363294" y="637277"/>
                  <a:pt x="7335133" y="629281"/>
                  <a:pt x="7312025" y="612775"/>
                </a:cubicBezTo>
                <a:cubicBezTo>
                  <a:pt x="7290102" y="597116"/>
                  <a:pt x="7278381" y="568788"/>
                  <a:pt x="7254875" y="555625"/>
                </a:cubicBezTo>
                <a:cubicBezTo>
                  <a:pt x="6701394" y="245675"/>
                  <a:pt x="7014998" y="423799"/>
                  <a:pt x="6664325" y="288925"/>
                </a:cubicBezTo>
                <a:cubicBezTo>
                  <a:pt x="6637820" y="278731"/>
                  <a:pt x="6614630" y="261019"/>
                  <a:pt x="6588125" y="250825"/>
                </a:cubicBezTo>
                <a:cubicBezTo>
                  <a:pt x="6531899" y="229200"/>
                  <a:pt x="6470557" y="220616"/>
                  <a:pt x="6416675" y="193675"/>
                </a:cubicBezTo>
                <a:cubicBezTo>
                  <a:pt x="6317057" y="143866"/>
                  <a:pt x="6368025" y="162463"/>
                  <a:pt x="6264275" y="136525"/>
                </a:cubicBezTo>
                <a:cubicBezTo>
                  <a:pt x="6214598" y="103407"/>
                  <a:pt x="6198414" y="88252"/>
                  <a:pt x="6171786" y="86572"/>
                </a:cubicBezTo>
                <a:close/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7C03B3A-545C-A5E7-613C-08F53EE9D6E1}"/>
              </a:ext>
            </a:extLst>
          </p:cNvPr>
          <p:cNvSpPr/>
          <p:nvPr/>
        </p:nvSpPr>
        <p:spPr>
          <a:xfrm>
            <a:off x="1285875" y="7253288"/>
            <a:ext cx="769938" cy="769937"/>
          </a:xfrm>
          <a:prstGeom prst="ellipse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B65A4E-6D76-3DAC-75D8-E27CFA19B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6925" y="1482725"/>
            <a:ext cx="1741488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C31293-3000-CFD9-87C7-B55DB6E35269}"/>
              </a:ext>
            </a:extLst>
          </p:cNvPr>
          <p:cNvSpPr/>
          <p:nvPr/>
        </p:nvSpPr>
        <p:spPr>
          <a:xfrm>
            <a:off x="8172451" y="6500813"/>
            <a:ext cx="93345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</a:p>
        </p:txBody>
      </p:sp>
    </p:spTree>
    <p:extLst>
      <p:ext uri="{BB962C8B-B14F-4D97-AF65-F5344CB8AC3E}">
        <p14:creationId xmlns:p14="http://schemas.microsoft.com/office/powerpoint/2010/main" val="128639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1.47187 0.03287 " pathEditMode="relative" rAng="0" ptsTypes="AA">
                                      <p:cBhvr>
                                        <p:cTn id="11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94" y="164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" dur="7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1.2 -2.22222E-6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7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1.41836 0.01459 " pathEditMode="relative" rAng="0" ptsTypes="AA">
                                      <p:cBhvr>
                                        <p:cTn id="21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24" y="71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00000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4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1" grpId="1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761540"/>
            <a:ext cx="9144000" cy="51401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762934">
            <a:off x="7217" y="5321330"/>
            <a:ext cx="1174212" cy="3842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20983">
            <a:off x="104759" y="3893028"/>
            <a:ext cx="897284" cy="154395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64537" y="222362"/>
            <a:ext cx="2355327" cy="494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endParaRPr lang="en-US" sz="3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19314" y="830920"/>
            <a:ext cx="8667945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41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km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6h45min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7h15 min.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km/h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m/s.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4067" y="2627104"/>
            <a:ext cx="79102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S= 5km;  t = 7h 15 min – 6h 45 min = 0,5 h.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 = ?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 = s/t = 5/0,5 = 10(km/h) = 2,8(m/s)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955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665"/>
            <a:ext cx="9147401" cy="5598485"/>
            <a:chOff x="-4214" y="0"/>
            <a:chExt cx="1132864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4" y="0"/>
              <a:ext cx="11328649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34479" y="130626"/>
            <a:ext cx="2218436" cy="754743"/>
            <a:chOff x="0" y="0"/>
            <a:chExt cx="3435356" cy="984087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990573"/>
            </a:xfrm>
            <a:custGeom>
              <a:avLst/>
              <a:gdLst/>
              <a:ahLst/>
              <a:cxnLst/>
              <a:rect l="l" t="t" r="r" b="b"/>
              <a:pathLst>
                <a:path w="3443102" h="990573">
                  <a:moveTo>
                    <a:pt x="2504203" y="979386"/>
                  </a:moveTo>
                  <a:cubicBezTo>
                    <a:pt x="2504203" y="979386"/>
                    <a:pt x="2084450" y="990573"/>
                    <a:pt x="1621865" y="987952"/>
                  </a:cubicBezTo>
                  <a:cubicBezTo>
                    <a:pt x="1584822" y="985789"/>
                    <a:pt x="1057073" y="977964"/>
                    <a:pt x="1057073" y="977964"/>
                  </a:cubicBezTo>
                  <a:cubicBezTo>
                    <a:pt x="812931" y="969130"/>
                    <a:pt x="565145" y="952149"/>
                    <a:pt x="398404" y="893972"/>
                  </a:cubicBezTo>
                  <a:cubicBezTo>
                    <a:pt x="120505" y="797010"/>
                    <a:pt x="0" y="619482"/>
                    <a:pt x="0" y="533205"/>
                  </a:cubicBezTo>
                  <a:lnTo>
                    <a:pt x="0" y="533205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33205"/>
                  </a:cubicBezTo>
                  <a:lnTo>
                    <a:pt x="3433962" y="533205"/>
                  </a:lnTo>
                  <a:cubicBezTo>
                    <a:pt x="3433962" y="737447"/>
                    <a:pt x="3150965" y="951545"/>
                    <a:pt x="2504203" y="979386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630171" y="1253631"/>
            <a:ext cx="8339658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79"/>
              </a:lnSpc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seagames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2019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100m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11,54s .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1109934" y="285200"/>
            <a:ext cx="4785293" cy="600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0"/>
              </a:lnSpc>
            </a:pPr>
            <a:r>
              <a:rPr lang="en-US" sz="364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1829" y="3381852"/>
            <a:ext cx="74661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v = s/t = 100/11,54 = 8,7(m/s).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499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761540"/>
            <a:ext cx="9144000" cy="514019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" y="883555"/>
            <a:ext cx="9144000" cy="5018182"/>
            <a:chOff x="0" y="0"/>
            <a:chExt cx="20190051" cy="1338181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11700"/>
              <a:ext cx="19837815" cy="13070117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72366" y="0"/>
              <a:ext cx="19817685" cy="12979202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75771" y="883555"/>
            <a:ext cx="1364343" cy="10613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762934">
            <a:off x="7217" y="5321330"/>
            <a:ext cx="1174212" cy="38428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-312948" y="1106694"/>
            <a:ext cx="157127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2"/>
              </a:lnSpc>
            </a:pP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? 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59922" y="2779919"/>
            <a:ext cx="7001424" cy="2449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t = s/v = 2,4/4,8 = 0,5(h) = 30(min).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     8h 30 min + 30 min = 9 h.</a:t>
            </a:r>
          </a:p>
          <a:p>
            <a:pPr algn="ctr">
              <a:lnSpc>
                <a:spcPts val="4675"/>
              </a:lnSpc>
            </a:pPr>
            <a:endParaRPr lang="en-US" sz="3339" dirty="0">
              <a:solidFill>
                <a:srgbClr val="000000"/>
              </a:solidFill>
              <a:latin typeface="DejaVu Serif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1654628" y="903298"/>
            <a:ext cx="7489371" cy="1659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41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2,4km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4,8km/h.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h 30 min.</a:t>
            </a:r>
          </a:p>
        </p:txBody>
      </p:sp>
    </p:spTree>
    <p:extLst>
      <p:ext uri="{BB962C8B-B14F-4D97-AF65-F5344CB8AC3E}">
        <p14:creationId xmlns:p14="http://schemas.microsoft.com/office/powerpoint/2010/main" val="3729301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171" y="1494649"/>
            <a:ext cx="8781143" cy="3756887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801983" y="0"/>
            <a:ext cx="4785293" cy="1370788"/>
            <a:chOff x="0" y="0"/>
            <a:chExt cx="3435356" cy="984087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990573"/>
            </a:xfrm>
            <a:custGeom>
              <a:avLst/>
              <a:gdLst/>
              <a:ahLst/>
              <a:cxnLst/>
              <a:rect l="l" t="t" r="r" b="b"/>
              <a:pathLst>
                <a:path w="3443102" h="990573">
                  <a:moveTo>
                    <a:pt x="2504203" y="979386"/>
                  </a:moveTo>
                  <a:cubicBezTo>
                    <a:pt x="2504203" y="979386"/>
                    <a:pt x="2084450" y="990573"/>
                    <a:pt x="1621865" y="987952"/>
                  </a:cubicBezTo>
                  <a:cubicBezTo>
                    <a:pt x="1584822" y="985789"/>
                    <a:pt x="1057073" y="977964"/>
                    <a:pt x="1057073" y="977964"/>
                  </a:cubicBezTo>
                  <a:cubicBezTo>
                    <a:pt x="812931" y="969130"/>
                    <a:pt x="565145" y="952149"/>
                    <a:pt x="398404" y="893972"/>
                  </a:cubicBezTo>
                  <a:cubicBezTo>
                    <a:pt x="120505" y="797010"/>
                    <a:pt x="0" y="619482"/>
                    <a:pt x="0" y="533205"/>
                  </a:cubicBezTo>
                  <a:lnTo>
                    <a:pt x="0" y="533205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33205"/>
                  </a:cubicBezTo>
                  <a:lnTo>
                    <a:pt x="3433962" y="533205"/>
                  </a:lnTo>
                  <a:cubicBezTo>
                    <a:pt x="3433962" y="737447"/>
                    <a:pt x="3150965" y="951545"/>
                    <a:pt x="2504203" y="979386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6897" y="656514"/>
            <a:ext cx="1510207" cy="3604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42419">
            <a:off x="496016" y="3306156"/>
            <a:ext cx="1534958" cy="123116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22514" y="1517801"/>
            <a:ext cx="8331199" cy="1171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79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12km/h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20min.Tính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đườngtừ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013578" y="3742781"/>
            <a:ext cx="1386173" cy="20574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228286" y="502910"/>
            <a:ext cx="4785293" cy="597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?3 </a:t>
            </a:r>
          </a:p>
        </p:txBody>
      </p:sp>
      <p:sp>
        <p:nvSpPr>
          <p:cNvPr id="154625" name="Rectangle 1"/>
          <p:cNvSpPr>
            <a:spLocks noChangeArrowheads="1"/>
          </p:cNvSpPr>
          <p:nvPr/>
        </p:nvSpPr>
        <p:spPr bwMode="auto">
          <a:xfrm>
            <a:off x="1930362" y="3262924"/>
            <a:ext cx="50353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Giải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Quãng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đường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nhà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bạn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đến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trường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=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v.t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 12.1/3  =  4(km).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1499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6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39000" y="565043"/>
            <a:ext cx="2057400" cy="2057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FCB71B5-16D3-4744-A0C5-222B7B7B6AE6}"/>
              </a:ext>
            </a:extLst>
          </p:cNvPr>
          <p:cNvSpPr txBox="1">
            <a:spLocks/>
          </p:cNvSpPr>
          <p:nvPr/>
        </p:nvSpPr>
        <p:spPr>
          <a:xfrm>
            <a:off x="1167246" y="1262352"/>
            <a:ext cx="5257800" cy="66278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defRPr/>
            </a:pPr>
            <a:r>
              <a:rPr lang="vi-VN" sz="3500" b="1" u="sng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</a:rPr>
              <a:t>GHI NHỚ: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4B75DCB7-6DC5-4727-A015-5C1E870637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2329343"/>
              </p:ext>
            </p:extLst>
          </p:nvPr>
        </p:nvGraphicFramePr>
        <p:xfrm>
          <a:off x="0" y="1963234"/>
          <a:ext cx="9296400" cy="3866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6" name="Picture 2" descr="Cụm động từ chủ đề thời gian">
            <a:extLst>
              <a:ext uri="{FF2B5EF4-FFF2-40B4-BE49-F238E27FC236}">
                <a16:creationId xmlns:a16="http://schemas.microsoft.com/office/drawing/2014/main" id="{050D372B-2174-42DC-A5BA-11A7FBE77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294" y="1942398"/>
            <a:ext cx="1252569" cy="11845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ream Tình Yêu Là Quãng Đường Ta Đi (Acoustic Version) by Khoi Vu | Listen  online for free on SoundCloud">
            <a:extLst>
              <a:ext uri="{FF2B5EF4-FFF2-40B4-BE49-F238E27FC236}">
                <a16:creationId xmlns:a16="http://schemas.microsoft.com/office/drawing/2014/main" id="{242AD420-34D5-4C4A-8ABA-4F38DF1C1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367" y="3162300"/>
            <a:ext cx="1156855" cy="11568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: xe hơi, Bánh xe, Ôtô, vận chuyển, Tự động, Đo, vô lăng, tốc độ,  bảng điều khiển, Đồng hồ tốc độ, Máy đo tốc độ, Mét kế, Quay số,">
            <a:extLst>
              <a:ext uri="{FF2B5EF4-FFF2-40B4-BE49-F238E27FC236}">
                <a16:creationId xmlns:a16="http://schemas.microsoft.com/office/drawing/2014/main" id="{34BCE07B-7B1B-4E6F-A44A-07D8C05F3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309" y="4531936"/>
            <a:ext cx="1156854" cy="11568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876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8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2438400" y="954088"/>
            <a:ext cx="4876800" cy="49371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-26988" y="5227639"/>
            <a:ext cx="91709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Chúng rất khác biệt về hình thể với cổ, chân dài và có thể chạy với tốc độ lên đến </a:t>
            </a:r>
            <a:r>
              <a:rPr lang="vi-VN" alt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 km/giờ (40 dặm/giờ)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2" descr="C:\Users\E5\Desktop\Struthio_camelus_in_Serengeti_c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43050"/>
            <a:ext cx="7010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526" y="4567238"/>
            <a:ext cx="1279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387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4339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2286000" y="1096964"/>
            <a:ext cx="4876800" cy="46513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7464" y="5532205"/>
            <a:ext cx="91265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321km/h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5364" name="Picture 2" descr="C:\Users\E5\Desktop\20120829-102648-1-chim-ca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719263"/>
            <a:ext cx="6248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463" y="4743451"/>
            <a:ext cx="1390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cắt</a:t>
            </a:r>
          </a:p>
        </p:txBody>
      </p:sp>
    </p:spTree>
    <p:extLst>
      <p:ext uri="{BB962C8B-B14F-4D97-AF65-F5344CB8AC3E}">
        <p14:creationId xmlns:p14="http://schemas.microsoft.com/office/powerpoint/2010/main" val="396320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/>
      <p:bldP spid="15363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6513" y="5214939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800" dirty="0">
                <a:solidFill>
                  <a:srgbClr val="0000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tốc ánh sáng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vận tốc tối đa trong vũ trụ. Trong mọi hệ quy chiếu nó đều có chung một giá trị là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299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792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458 m/s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079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849 km/h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(300.000.000 m/s).</a:t>
            </a:r>
          </a:p>
        </p:txBody>
      </p:sp>
      <p:pic>
        <p:nvPicPr>
          <p:cNvPr id="16388" name="Picture 2" descr="C:\Users\E5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46238"/>
            <a:ext cx="7620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3938" y="368514"/>
            <a:ext cx="66758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VẬN TỐC NHANH NHẤT HIỆN NAY</a:t>
            </a:r>
          </a:p>
        </p:txBody>
      </p:sp>
    </p:spTree>
    <p:extLst>
      <p:ext uri="{BB962C8B-B14F-4D97-AF65-F5344CB8AC3E}">
        <p14:creationId xmlns:p14="http://schemas.microsoft.com/office/powerpoint/2010/main" val="73095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D6B91-8543-D788-2CE3-68FF375D8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3">
            <a:extLst>
              <a:ext uri="{FF2B5EF4-FFF2-40B4-BE49-F238E27FC236}">
                <a16:creationId xmlns:a16="http://schemas.microsoft.com/office/drawing/2014/main" id="{950B7850-FDEA-7BD4-BDD2-46EE3C8AC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t="7782" r="923" b="615"/>
          <a:stretch>
            <a:fillRect/>
          </a:stretch>
        </p:blipFill>
        <p:spPr bwMode="auto">
          <a:xfrm>
            <a:off x="0" y="0"/>
            <a:ext cx="9105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3E702CE-5188-A944-7DF1-90E973B3E2E4}"/>
              </a:ext>
            </a:extLst>
          </p:cNvPr>
          <p:cNvSpPr/>
          <p:nvPr/>
        </p:nvSpPr>
        <p:spPr>
          <a:xfrm>
            <a:off x="437995" y="2811072"/>
            <a:ext cx="8475663" cy="1162050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9443E57-8443-2547-F00F-573024056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168400"/>
            <a:ext cx="13160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EC3B86-9811-72D7-9823-6171F000760E}"/>
              </a:ext>
            </a:extLst>
          </p:cNvPr>
          <p:cNvSpPr txBox="1"/>
          <p:nvPr/>
        </p:nvSpPr>
        <p:spPr>
          <a:xfrm>
            <a:off x="314795" y="2977762"/>
            <a:ext cx="86793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F817C8C-FD11-F500-9E28-ADAFB16D3E83}"/>
              </a:ext>
            </a:extLst>
          </p:cNvPr>
          <p:cNvSpPr/>
          <p:nvPr/>
        </p:nvSpPr>
        <p:spPr>
          <a:xfrm>
            <a:off x="1285875" y="7253288"/>
            <a:ext cx="769938" cy="769937"/>
          </a:xfrm>
          <a:prstGeom prst="ellipse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45A45C-3EB0-EF42-9C03-181A58997513}"/>
              </a:ext>
            </a:extLst>
          </p:cNvPr>
          <p:cNvSpPr/>
          <p:nvPr/>
        </p:nvSpPr>
        <p:spPr>
          <a:xfrm>
            <a:off x="8172451" y="6500813"/>
            <a:ext cx="93345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</a:p>
        </p:txBody>
      </p:sp>
      <p:sp>
        <p:nvSpPr>
          <p:cNvPr id="4" name="文本框 12">
            <a:extLst>
              <a:ext uri="{FF2B5EF4-FFF2-40B4-BE49-F238E27FC236}">
                <a16:creationId xmlns:a16="http://schemas.microsoft.com/office/drawing/2014/main" id="{AE527EFE-93CC-A3AE-D70E-7044CADB933C}"/>
              </a:ext>
            </a:extLst>
          </p:cNvPr>
          <p:cNvSpPr txBox="1"/>
          <p:nvPr/>
        </p:nvSpPr>
        <p:spPr>
          <a:xfrm>
            <a:off x="3940180" y="4215860"/>
            <a:ext cx="3607719" cy="4770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5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I. KHÁI NIỆM TỐC ĐỘ</a:t>
            </a:r>
            <a:endParaRPr lang="zh-CN" altLang="en-US" sz="25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887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DF4475F1-3FC4-498D-90ED-BAC423700EF7}"/>
              </a:ext>
            </a:extLst>
          </p:cNvPr>
          <p:cNvGrpSpPr/>
          <p:nvPr/>
        </p:nvGrpSpPr>
        <p:grpSpPr>
          <a:xfrm>
            <a:off x="1755108" y="617494"/>
            <a:ext cx="6518035" cy="1159622"/>
            <a:chOff x="3288632" y="591693"/>
            <a:chExt cx="5950604" cy="87219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8A3E8CF-20EA-4ADA-B3CA-629C45C7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4342" y="604393"/>
              <a:ext cx="4383316" cy="859498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BFFB805-8579-463A-97BA-D59F1D4B070D}"/>
                </a:ext>
              </a:extLst>
            </p:cNvPr>
            <p:cNvSpPr txBox="1"/>
            <p:nvPr/>
          </p:nvSpPr>
          <p:spPr>
            <a:xfrm>
              <a:off x="3288632" y="591693"/>
              <a:ext cx="5950604" cy="47455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500" dirty="0"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DẶN DÒ VỀ NHÀ</a:t>
              </a:r>
              <a:endParaRPr lang="zh-CN" altLang="en-US" sz="3500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id="{466BC7B2-04F3-4250-8124-929F54CB8A24}"/>
              </a:ext>
            </a:extLst>
          </p:cNvPr>
          <p:cNvSpPr>
            <a:spLocks noEditPoints="1"/>
          </p:cNvSpPr>
          <p:nvPr/>
        </p:nvSpPr>
        <p:spPr bwMode="auto">
          <a:xfrm>
            <a:off x="1232298" y="2533651"/>
            <a:ext cx="7105586" cy="3915275"/>
          </a:xfrm>
          <a:custGeom>
            <a:avLst/>
            <a:gdLst>
              <a:gd name="T0" fmla="*/ 56 w 1966"/>
              <a:gd name="T1" fmla="*/ 72 h 685"/>
              <a:gd name="T2" fmla="*/ 41 w 1966"/>
              <a:gd name="T3" fmla="*/ 115 h 685"/>
              <a:gd name="T4" fmla="*/ 11 w 1966"/>
              <a:gd name="T5" fmla="*/ 513 h 685"/>
              <a:gd name="T6" fmla="*/ 28 w 1966"/>
              <a:gd name="T7" fmla="*/ 631 h 685"/>
              <a:gd name="T8" fmla="*/ 31 w 1966"/>
              <a:gd name="T9" fmla="*/ 637 h 685"/>
              <a:gd name="T10" fmla="*/ 89 w 1966"/>
              <a:gd name="T11" fmla="*/ 651 h 685"/>
              <a:gd name="T12" fmla="*/ 396 w 1966"/>
              <a:gd name="T13" fmla="*/ 668 h 685"/>
              <a:gd name="T14" fmla="*/ 1009 w 1966"/>
              <a:gd name="T15" fmla="*/ 669 h 685"/>
              <a:gd name="T16" fmla="*/ 1686 w 1966"/>
              <a:gd name="T17" fmla="*/ 652 h 685"/>
              <a:gd name="T18" fmla="*/ 1887 w 1966"/>
              <a:gd name="T19" fmla="*/ 628 h 685"/>
              <a:gd name="T20" fmla="*/ 1920 w 1966"/>
              <a:gd name="T21" fmla="*/ 613 h 685"/>
              <a:gd name="T22" fmla="*/ 1924 w 1966"/>
              <a:gd name="T23" fmla="*/ 604 h 685"/>
              <a:gd name="T24" fmla="*/ 1943 w 1966"/>
              <a:gd name="T25" fmla="*/ 513 h 685"/>
              <a:gd name="T26" fmla="*/ 1948 w 1966"/>
              <a:gd name="T27" fmla="*/ 112 h 685"/>
              <a:gd name="T28" fmla="*/ 1942 w 1966"/>
              <a:gd name="T29" fmla="*/ 83 h 685"/>
              <a:gd name="T30" fmla="*/ 1930 w 1966"/>
              <a:gd name="T31" fmla="*/ 63 h 685"/>
              <a:gd name="T32" fmla="*/ 1780 w 1966"/>
              <a:gd name="T33" fmla="*/ 18 h 685"/>
              <a:gd name="T34" fmla="*/ 1196 w 1966"/>
              <a:gd name="T35" fmla="*/ 16 h 685"/>
              <a:gd name="T36" fmla="*/ 504 w 1966"/>
              <a:gd name="T37" fmla="*/ 20 h 685"/>
              <a:gd name="T38" fmla="*/ 212 w 1966"/>
              <a:gd name="T39" fmla="*/ 29 h 685"/>
              <a:gd name="T40" fmla="*/ 68 w 1966"/>
              <a:gd name="T41" fmla="*/ 57 h 685"/>
              <a:gd name="T42" fmla="*/ 60 w 1966"/>
              <a:gd name="T43" fmla="*/ 66 h 685"/>
              <a:gd name="T44" fmla="*/ 49 w 1966"/>
              <a:gd name="T45" fmla="*/ 57 h 685"/>
              <a:gd name="T46" fmla="*/ 60 w 1966"/>
              <a:gd name="T47" fmla="*/ 46 h 685"/>
              <a:gd name="T48" fmla="*/ 210 w 1966"/>
              <a:gd name="T49" fmla="*/ 17 h 685"/>
              <a:gd name="T50" fmla="*/ 504 w 1966"/>
              <a:gd name="T51" fmla="*/ 10 h 685"/>
              <a:gd name="T52" fmla="*/ 1196 w 1966"/>
              <a:gd name="T53" fmla="*/ 5 h 685"/>
              <a:gd name="T54" fmla="*/ 1780 w 1966"/>
              <a:gd name="T55" fmla="*/ 1 h 685"/>
              <a:gd name="T56" fmla="*/ 1941 w 1966"/>
              <a:gd name="T57" fmla="*/ 54 h 685"/>
              <a:gd name="T58" fmla="*/ 1955 w 1966"/>
              <a:gd name="T59" fmla="*/ 77 h 685"/>
              <a:gd name="T60" fmla="*/ 1962 w 1966"/>
              <a:gd name="T61" fmla="*/ 110 h 685"/>
              <a:gd name="T62" fmla="*/ 1961 w 1966"/>
              <a:gd name="T63" fmla="*/ 399 h 685"/>
              <a:gd name="T64" fmla="*/ 1935 w 1966"/>
              <a:gd name="T65" fmla="*/ 601 h 685"/>
              <a:gd name="T66" fmla="*/ 1929 w 1966"/>
              <a:gd name="T67" fmla="*/ 616 h 685"/>
              <a:gd name="T68" fmla="*/ 1917 w 1966"/>
              <a:gd name="T69" fmla="*/ 626 h 685"/>
              <a:gd name="T70" fmla="*/ 1803 w 1966"/>
              <a:gd name="T71" fmla="*/ 652 h 685"/>
              <a:gd name="T72" fmla="*/ 1230 w 1966"/>
              <a:gd name="T73" fmla="*/ 682 h 685"/>
              <a:gd name="T74" fmla="*/ 396 w 1966"/>
              <a:gd name="T75" fmla="*/ 676 h 685"/>
              <a:gd name="T76" fmla="*/ 89 w 1966"/>
              <a:gd name="T77" fmla="*/ 657 h 685"/>
              <a:gd name="T78" fmla="*/ 27 w 1966"/>
              <a:gd name="T79" fmla="*/ 641 h 685"/>
              <a:gd name="T80" fmla="*/ 22 w 1966"/>
              <a:gd name="T81" fmla="*/ 634 h 685"/>
              <a:gd name="T82" fmla="*/ 3 w 1966"/>
              <a:gd name="T83" fmla="*/ 514 h 685"/>
              <a:gd name="T84" fmla="*/ 29 w 1966"/>
              <a:gd name="T85" fmla="*/ 112 h 685"/>
              <a:gd name="T86" fmla="*/ 44 w 1966"/>
              <a:gd name="T87" fmla="*/ 65 h 685"/>
              <a:gd name="T88" fmla="*/ 49 w 1966"/>
              <a:gd name="T89" fmla="*/ 58 h 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966" h="685">
                <a:moveTo>
                  <a:pt x="60" y="65"/>
                </a:moveTo>
                <a:cubicBezTo>
                  <a:pt x="60" y="65"/>
                  <a:pt x="59" y="66"/>
                  <a:pt x="58" y="68"/>
                </a:cubicBezTo>
                <a:cubicBezTo>
                  <a:pt x="57" y="69"/>
                  <a:pt x="56" y="70"/>
                  <a:pt x="56" y="72"/>
                </a:cubicBezTo>
                <a:cubicBezTo>
                  <a:pt x="55" y="72"/>
                  <a:pt x="55" y="73"/>
                  <a:pt x="55" y="74"/>
                </a:cubicBezTo>
                <a:cubicBezTo>
                  <a:pt x="54" y="75"/>
                  <a:pt x="54" y="76"/>
                  <a:pt x="53" y="77"/>
                </a:cubicBezTo>
                <a:cubicBezTo>
                  <a:pt x="50" y="85"/>
                  <a:pt x="45" y="98"/>
                  <a:pt x="41" y="115"/>
                </a:cubicBezTo>
                <a:cubicBezTo>
                  <a:pt x="32" y="150"/>
                  <a:pt x="24" y="202"/>
                  <a:pt x="18" y="270"/>
                </a:cubicBezTo>
                <a:cubicBezTo>
                  <a:pt x="15" y="303"/>
                  <a:pt x="12" y="341"/>
                  <a:pt x="10" y="381"/>
                </a:cubicBezTo>
                <a:cubicBezTo>
                  <a:pt x="9" y="422"/>
                  <a:pt x="9" y="466"/>
                  <a:pt x="11" y="513"/>
                </a:cubicBezTo>
                <a:cubicBezTo>
                  <a:pt x="12" y="537"/>
                  <a:pt x="14" y="561"/>
                  <a:pt x="17" y="586"/>
                </a:cubicBezTo>
                <a:cubicBezTo>
                  <a:pt x="19" y="598"/>
                  <a:pt x="21" y="610"/>
                  <a:pt x="25" y="622"/>
                </a:cubicBezTo>
                <a:cubicBezTo>
                  <a:pt x="26" y="625"/>
                  <a:pt x="27" y="628"/>
                  <a:pt x="28" y="631"/>
                </a:cubicBezTo>
                <a:cubicBezTo>
                  <a:pt x="30" y="635"/>
                  <a:pt x="30" y="635"/>
                  <a:pt x="30" y="635"/>
                </a:cubicBezTo>
                <a:cubicBezTo>
                  <a:pt x="30" y="635"/>
                  <a:pt x="30" y="636"/>
                  <a:pt x="31" y="636"/>
                </a:cubicBezTo>
                <a:cubicBezTo>
                  <a:pt x="31" y="636"/>
                  <a:pt x="31" y="637"/>
                  <a:pt x="31" y="637"/>
                </a:cubicBezTo>
                <a:cubicBezTo>
                  <a:pt x="32" y="637"/>
                  <a:pt x="32" y="637"/>
                  <a:pt x="33" y="638"/>
                </a:cubicBezTo>
                <a:cubicBezTo>
                  <a:pt x="37" y="641"/>
                  <a:pt x="44" y="642"/>
                  <a:pt x="50" y="644"/>
                </a:cubicBezTo>
                <a:cubicBezTo>
                  <a:pt x="63" y="647"/>
                  <a:pt x="76" y="649"/>
                  <a:pt x="89" y="651"/>
                </a:cubicBezTo>
                <a:cubicBezTo>
                  <a:pt x="103" y="653"/>
                  <a:pt x="116" y="654"/>
                  <a:pt x="130" y="655"/>
                </a:cubicBezTo>
                <a:cubicBezTo>
                  <a:pt x="158" y="658"/>
                  <a:pt x="186" y="660"/>
                  <a:pt x="215" y="661"/>
                </a:cubicBezTo>
                <a:cubicBezTo>
                  <a:pt x="273" y="664"/>
                  <a:pt x="334" y="666"/>
                  <a:pt x="396" y="668"/>
                </a:cubicBezTo>
                <a:cubicBezTo>
                  <a:pt x="459" y="669"/>
                  <a:pt x="524" y="670"/>
                  <a:pt x="590" y="670"/>
                </a:cubicBezTo>
                <a:cubicBezTo>
                  <a:pt x="657" y="671"/>
                  <a:pt x="725" y="670"/>
                  <a:pt x="795" y="670"/>
                </a:cubicBezTo>
                <a:cubicBezTo>
                  <a:pt x="865" y="670"/>
                  <a:pt x="936" y="670"/>
                  <a:pt x="1009" y="669"/>
                </a:cubicBezTo>
                <a:cubicBezTo>
                  <a:pt x="1081" y="669"/>
                  <a:pt x="1155" y="668"/>
                  <a:pt x="1230" y="667"/>
                </a:cubicBezTo>
                <a:cubicBezTo>
                  <a:pt x="1305" y="666"/>
                  <a:pt x="1380" y="665"/>
                  <a:pt x="1456" y="663"/>
                </a:cubicBezTo>
                <a:cubicBezTo>
                  <a:pt x="1533" y="661"/>
                  <a:pt x="1609" y="658"/>
                  <a:pt x="1686" y="652"/>
                </a:cubicBezTo>
                <a:cubicBezTo>
                  <a:pt x="1725" y="650"/>
                  <a:pt x="1763" y="647"/>
                  <a:pt x="1802" y="642"/>
                </a:cubicBezTo>
                <a:cubicBezTo>
                  <a:pt x="1821" y="640"/>
                  <a:pt x="1840" y="638"/>
                  <a:pt x="1859" y="634"/>
                </a:cubicBezTo>
                <a:cubicBezTo>
                  <a:pt x="1868" y="632"/>
                  <a:pt x="1878" y="630"/>
                  <a:pt x="1887" y="628"/>
                </a:cubicBezTo>
                <a:cubicBezTo>
                  <a:pt x="1896" y="626"/>
                  <a:pt x="1905" y="623"/>
                  <a:pt x="1913" y="619"/>
                </a:cubicBezTo>
                <a:cubicBezTo>
                  <a:pt x="1915" y="618"/>
                  <a:pt x="1917" y="616"/>
                  <a:pt x="1918" y="615"/>
                </a:cubicBezTo>
                <a:cubicBezTo>
                  <a:pt x="1919" y="615"/>
                  <a:pt x="1920" y="614"/>
                  <a:pt x="1920" y="613"/>
                </a:cubicBezTo>
                <a:cubicBezTo>
                  <a:pt x="1920" y="613"/>
                  <a:pt x="1921" y="612"/>
                  <a:pt x="1921" y="612"/>
                </a:cubicBezTo>
                <a:cubicBezTo>
                  <a:pt x="1921" y="611"/>
                  <a:pt x="1921" y="611"/>
                  <a:pt x="1921" y="611"/>
                </a:cubicBezTo>
                <a:cubicBezTo>
                  <a:pt x="1922" y="609"/>
                  <a:pt x="1924" y="606"/>
                  <a:pt x="1924" y="604"/>
                </a:cubicBezTo>
                <a:cubicBezTo>
                  <a:pt x="1927" y="598"/>
                  <a:pt x="1927" y="598"/>
                  <a:pt x="1927" y="598"/>
                </a:cubicBezTo>
                <a:cubicBezTo>
                  <a:pt x="1930" y="589"/>
                  <a:pt x="1932" y="580"/>
                  <a:pt x="1934" y="570"/>
                </a:cubicBezTo>
                <a:cubicBezTo>
                  <a:pt x="1938" y="551"/>
                  <a:pt x="1941" y="532"/>
                  <a:pt x="1943" y="513"/>
                </a:cubicBezTo>
                <a:cubicBezTo>
                  <a:pt x="1948" y="475"/>
                  <a:pt x="1950" y="436"/>
                  <a:pt x="1952" y="398"/>
                </a:cubicBezTo>
                <a:cubicBezTo>
                  <a:pt x="1956" y="321"/>
                  <a:pt x="1957" y="244"/>
                  <a:pt x="1953" y="168"/>
                </a:cubicBezTo>
                <a:cubicBezTo>
                  <a:pt x="1952" y="149"/>
                  <a:pt x="1951" y="130"/>
                  <a:pt x="1948" y="112"/>
                </a:cubicBezTo>
                <a:cubicBezTo>
                  <a:pt x="1947" y="103"/>
                  <a:pt x="1946" y="93"/>
                  <a:pt x="1943" y="86"/>
                </a:cubicBezTo>
                <a:cubicBezTo>
                  <a:pt x="1942" y="84"/>
                  <a:pt x="1942" y="84"/>
                  <a:pt x="1942" y="84"/>
                </a:cubicBezTo>
                <a:cubicBezTo>
                  <a:pt x="1943" y="85"/>
                  <a:pt x="1942" y="83"/>
                  <a:pt x="1942" y="83"/>
                </a:cubicBezTo>
                <a:cubicBezTo>
                  <a:pt x="1940" y="80"/>
                  <a:pt x="1940" y="80"/>
                  <a:pt x="1940" y="80"/>
                </a:cubicBezTo>
                <a:cubicBezTo>
                  <a:pt x="1939" y="78"/>
                  <a:pt x="1938" y="75"/>
                  <a:pt x="1937" y="74"/>
                </a:cubicBezTo>
                <a:cubicBezTo>
                  <a:pt x="1935" y="70"/>
                  <a:pt x="1933" y="67"/>
                  <a:pt x="1930" y="63"/>
                </a:cubicBezTo>
                <a:cubicBezTo>
                  <a:pt x="1919" y="50"/>
                  <a:pt x="1904" y="40"/>
                  <a:pt x="1887" y="34"/>
                </a:cubicBezTo>
                <a:cubicBezTo>
                  <a:pt x="1871" y="27"/>
                  <a:pt x="1853" y="23"/>
                  <a:pt x="1835" y="21"/>
                </a:cubicBezTo>
                <a:cubicBezTo>
                  <a:pt x="1817" y="18"/>
                  <a:pt x="1799" y="18"/>
                  <a:pt x="1780" y="18"/>
                </a:cubicBezTo>
                <a:cubicBezTo>
                  <a:pt x="1762" y="18"/>
                  <a:pt x="1743" y="18"/>
                  <a:pt x="1725" y="18"/>
                </a:cubicBezTo>
                <a:cubicBezTo>
                  <a:pt x="1688" y="18"/>
                  <a:pt x="1651" y="18"/>
                  <a:pt x="1615" y="17"/>
                </a:cubicBezTo>
                <a:cubicBezTo>
                  <a:pt x="1470" y="17"/>
                  <a:pt x="1329" y="16"/>
                  <a:pt x="1196" y="16"/>
                </a:cubicBezTo>
                <a:cubicBezTo>
                  <a:pt x="1129" y="16"/>
                  <a:pt x="1065" y="16"/>
                  <a:pt x="1002" y="16"/>
                </a:cubicBezTo>
                <a:cubicBezTo>
                  <a:pt x="939" y="16"/>
                  <a:pt x="879" y="17"/>
                  <a:pt x="821" y="17"/>
                </a:cubicBezTo>
                <a:cubicBezTo>
                  <a:pt x="705" y="18"/>
                  <a:pt x="598" y="19"/>
                  <a:pt x="504" y="20"/>
                </a:cubicBezTo>
                <a:cubicBezTo>
                  <a:pt x="409" y="22"/>
                  <a:pt x="327" y="23"/>
                  <a:pt x="259" y="26"/>
                </a:cubicBezTo>
                <a:cubicBezTo>
                  <a:pt x="251" y="26"/>
                  <a:pt x="243" y="27"/>
                  <a:pt x="235" y="27"/>
                </a:cubicBezTo>
                <a:cubicBezTo>
                  <a:pt x="227" y="28"/>
                  <a:pt x="219" y="29"/>
                  <a:pt x="212" y="29"/>
                </a:cubicBezTo>
                <a:cubicBezTo>
                  <a:pt x="197" y="31"/>
                  <a:pt x="183" y="32"/>
                  <a:pt x="170" y="34"/>
                </a:cubicBezTo>
                <a:cubicBezTo>
                  <a:pt x="144" y="37"/>
                  <a:pt x="121" y="39"/>
                  <a:pt x="104" y="43"/>
                </a:cubicBezTo>
                <a:cubicBezTo>
                  <a:pt x="87" y="47"/>
                  <a:pt x="75" y="52"/>
                  <a:pt x="68" y="57"/>
                </a:cubicBezTo>
                <a:cubicBezTo>
                  <a:pt x="67" y="59"/>
                  <a:pt x="65" y="60"/>
                  <a:pt x="64" y="61"/>
                </a:cubicBezTo>
                <a:cubicBezTo>
                  <a:pt x="63" y="62"/>
                  <a:pt x="62" y="63"/>
                  <a:pt x="62" y="63"/>
                </a:cubicBezTo>
                <a:cubicBezTo>
                  <a:pt x="60" y="65"/>
                  <a:pt x="60" y="66"/>
                  <a:pt x="60" y="66"/>
                </a:cubicBezTo>
                <a:lnTo>
                  <a:pt x="60" y="65"/>
                </a:lnTo>
                <a:close/>
                <a:moveTo>
                  <a:pt x="49" y="58"/>
                </a:moveTo>
                <a:cubicBezTo>
                  <a:pt x="49" y="57"/>
                  <a:pt x="49" y="57"/>
                  <a:pt x="49" y="57"/>
                </a:cubicBezTo>
                <a:cubicBezTo>
                  <a:pt x="49" y="57"/>
                  <a:pt x="50" y="56"/>
                  <a:pt x="51" y="54"/>
                </a:cubicBezTo>
                <a:cubicBezTo>
                  <a:pt x="52" y="53"/>
                  <a:pt x="53" y="52"/>
                  <a:pt x="55" y="51"/>
                </a:cubicBezTo>
                <a:cubicBezTo>
                  <a:pt x="57" y="49"/>
                  <a:pt x="58" y="48"/>
                  <a:pt x="60" y="46"/>
                </a:cubicBezTo>
                <a:cubicBezTo>
                  <a:pt x="69" y="40"/>
                  <a:pt x="83" y="34"/>
                  <a:pt x="101" y="30"/>
                </a:cubicBezTo>
                <a:cubicBezTo>
                  <a:pt x="120" y="26"/>
                  <a:pt x="142" y="24"/>
                  <a:pt x="168" y="21"/>
                </a:cubicBezTo>
                <a:cubicBezTo>
                  <a:pt x="181" y="20"/>
                  <a:pt x="195" y="18"/>
                  <a:pt x="210" y="17"/>
                </a:cubicBezTo>
                <a:cubicBezTo>
                  <a:pt x="218" y="16"/>
                  <a:pt x="226" y="15"/>
                  <a:pt x="234" y="15"/>
                </a:cubicBezTo>
                <a:cubicBezTo>
                  <a:pt x="242" y="14"/>
                  <a:pt x="250" y="14"/>
                  <a:pt x="259" y="13"/>
                </a:cubicBezTo>
                <a:cubicBezTo>
                  <a:pt x="327" y="11"/>
                  <a:pt x="409" y="11"/>
                  <a:pt x="504" y="10"/>
                </a:cubicBezTo>
                <a:cubicBezTo>
                  <a:pt x="598" y="9"/>
                  <a:pt x="704" y="9"/>
                  <a:pt x="821" y="8"/>
                </a:cubicBezTo>
                <a:cubicBezTo>
                  <a:pt x="879" y="8"/>
                  <a:pt x="939" y="7"/>
                  <a:pt x="1002" y="7"/>
                </a:cubicBezTo>
                <a:cubicBezTo>
                  <a:pt x="1065" y="6"/>
                  <a:pt x="1129" y="6"/>
                  <a:pt x="1196" y="5"/>
                </a:cubicBezTo>
                <a:cubicBezTo>
                  <a:pt x="1329" y="4"/>
                  <a:pt x="1470" y="2"/>
                  <a:pt x="1615" y="1"/>
                </a:cubicBezTo>
                <a:cubicBezTo>
                  <a:pt x="1651" y="1"/>
                  <a:pt x="1688" y="1"/>
                  <a:pt x="1725" y="1"/>
                </a:cubicBezTo>
                <a:cubicBezTo>
                  <a:pt x="1743" y="1"/>
                  <a:pt x="1762" y="0"/>
                  <a:pt x="1780" y="1"/>
                </a:cubicBezTo>
                <a:cubicBezTo>
                  <a:pt x="1799" y="1"/>
                  <a:pt x="1818" y="2"/>
                  <a:pt x="1837" y="4"/>
                </a:cubicBezTo>
                <a:cubicBezTo>
                  <a:pt x="1856" y="7"/>
                  <a:pt x="1875" y="11"/>
                  <a:pt x="1893" y="19"/>
                </a:cubicBezTo>
                <a:cubicBezTo>
                  <a:pt x="1911" y="26"/>
                  <a:pt x="1929" y="38"/>
                  <a:pt x="1941" y="54"/>
                </a:cubicBezTo>
                <a:cubicBezTo>
                  <a:pt x="1945" y="58"/>
                  <a:pt x="1947" y="63"/>
                  <a:pt x="1950" y="67"/>
                </a:cubicBezTo>
                <a:cubicBezTo>
                  <a:pt x="1952" y="69"/>
                  <a:pt x="1952" y="72"/>
                  <a:pt x="1953" y="74"/>
                </a:cubicBezTo>
                <a:cubicBezTo>
                  <a:pt x="1955" y="77"/>
                  <a:pt x="1955" y="77"/>
                  <a:pt x="1955" y="77"/>
                </a:cubicBezTo>
                <a:cubicBezTo>
                  <a:pt x="1955" y="78"/>
                  <a:pt x="1955" y="78"/>
                  <a:pt x="1956" y="79"/>
                </a:cubicBezTo>
                <a:cubicBezTo>
                  <a:pt x="1956" y="81"/>
                  <a:pt x="1956" y="81"/>
                  <a:pt x="1956" y="81"/>
                </a:cubicBezTo>
                <a:cubicBezTo>
                  <a:pt x="1960" y="91"/>
                  <a:pt x="1961" y="101"/>
                  <a:pt x="1962" y="110"/>
                </a:cubicBezTo>
                <a:cubicBezTo>
                  <a:pt x="1964" y="130"/>
                  <a:pt x="1965" y="149"/>
                  <a:pt x="1965" y="168"/>
                </a:cubicBezTo>
                <a:cubicBezTo>
                  <a:pt x="1966" y="206"/>
                  <a:pt x="1966" y="244"/>
                  <a:pt x="1966" y="283"/>
                </a:cubicBezTo>
                <a:cubicBezTo>
                  <a:pt x="1965" y="321"/>
                  <a:pt x="1963" y="360"/>
                  <a:pt x="1961" y="399"/>
                </a:cubicBezTo>
                <a:cubicBezTo>
                  <a:pt x="1959" y="437"/>
                  <a:pt x="1956" y="476"/>
                  <a:pt x="1951" y="514"/>
                </a:cubicBezTo>
                <a:cubicBezTo>
                  <a:pt x="1949" y="534"/>
                  <a:pt x="1946" y="553"/>
                  <a:pt x="1942" y="572"/>
                </a:cubicBezTo>
                <a:cubicBezTo>
                  <a:pt x="1940" y="582"/>
                  <a:pt x="1938" y="591"/>
                  <a:pt x="1935" y="601"/>
                </a:cubicBezTo>
                <a:cubicBezTo>
                  <a:pt x="1932" y="608"/>
                  <a:pt x="1932" y="608"/>
                  <a:pt x="1932" y="608"/>
                </a:cubicBezTo>
                <a:cubicBezTo>
                  <a:pt x="1932" y="610"/>
                  <a:pt x="1930" y="612"/>
                  <a:pt x="1929" y="615"/>
                </a:cubicBezTo>
                <a:cubicBezTo>
                  <a:pt x="1929" y="616"/>
                  <a:pt x="1929" y="616"/>
                  <a:pt x="1929" y="616"/>
                </a:cubicBezTo>
                <a:cubicBezTo>
                  <a:pt x="1928" y="617"/>
                  <a:pt x="1928" y="618"/>
                  <a:pt x="1927" y="619"/>
                </a:cubicBezTo>
                <a:cubicBezTo>
                  <a:pt x="1926" y="620"/>
                  <a:pt x="1925" y="621"/>
                  <a:pt x="1924" y="622"/>
                </a:cubicBezTo>
                <a:cubicBezTo>
                  <a:pt x="1922" y="624"/>
                  <a:pt x="1920" y="625"/>
                  <a:pt x="1917" y="626"/>
                </a:cubicBezTo>
                <a:cubicBezTo>
                  <a:pt x="1908" y="631"/>
                  <a:pt x="1899" y="634"/>
                  <a:pt x="1889" y="637"/>
                </a:cubicBezTo>
                <a:cubicBezTo>
                  <a:pt x="1880" y="639"/>
                  <a:pt x="1870" y="641"/>
                  <a:pt x="1860" y="643"/>
                </a:cubicBezTo>
                <a:cubicBezTo>
                  <a:pt x="1841" y="647"/>
                  <a:pt x="1822" y="650"/>
                  <a:pt x="1803" y="652"/>
                </a:cubicBezTo>
                <a:cubicBezTo>
                  <a:pt x="1764" y="657"/>
                  <a:pt x="1726" y="660"/>
                  <a:pt x="1687" y="663"/>
                </a:cubicBezTo>
                <a:cubicBezTo>
                  <a:pt x="1610" y="669"/>
                  <a:pt x="1533" y="672"/>
                  <a:pt x="1457" y="675"/>
                </a:cubicBezTo>
                <a:cubicBezTo>
                  <a:pt x="1381" y="678"/>
                  <a:pt x="1305" y="680"/>
                  <a:pt x="1230" y="682"/>
                </a:cubicBezTo>
                <a:cubicBezTo>
                  <a:pt x="1155" y="683"/>
                  <a:pt x="1082" y="684"/>
                  <a:pt x="1009" y="684"/>
                </a:cubicBezTo>
                <a:cubicBezTo>
                  <a:pt x="864" y="685"/>
                  <a:pt x="723" y="684"/>
                  <a:pt x="590" y="681"/>
                </a:cubicBezTo>
                <a:cubicBezTo>
                  <a:pt x="523" y="680"/>
                  <a:pt x="459" y="678"/>
                  <a:pt x="396" y="676"/>
                </a:cubicBezTo>
                <a:cubicBezTo>
                  <a:pt x="333" y="674"/>
                  <a:pt x="273" y="671"/>
                  <a:pt x="215" y="668"/>
                </a:cubicBezTo>
                <a:cubicBezTo>
                  <a:pt x="186" y="666"/>
                  <a:pt x="157" y="664"/>
                  <a:pt x="130" y="661"/>
                </a:cubicBezTo>
                <a:cubicBezTo>
                  <a:pt x="116" y="660"/>
                  <a:pt x="102" y="659"/>
                  <a:pt x="89" y="657"/>
                </a:cubicBezTo>
                <a:cubicBezTo>
                  <a:pt x="75" y="655"/>
                  <a:pt x="62" y="653"/>
                  <a:pt x="49" y="650"/>
                </a:cubicBezTo>
                <a:cubicBezTo>
                  <a:pt x="42" y="648"/>
                  <a:pt x="36" y="647"/>
                  <a:pt x="29" y="643"/>
                </a:cubicBezTo>
                <a:cubicBezTo>
                  <a:pt x="28" y="642"/>
                  <a:pt x="27" y="641"/>
                  <a:pt x="27" y="641"/>
                </a:cubicBezTo>
                <a:cubicBezTo>
                  <a:pt x="26" y="640"/>
                  <a:pt x="26" y="640"/>
                  <a:pt x="26" y="640"/>
                </a:cubicBezTo>
                <a:cubicBezTo>
                  <a:pt x="25" y="639"/>
                  <a:pt x="25" y="639"/>
                  <a:pt x="25" y="638"/>
                </a:cubicBezTo>
                <a:cubicBezTo>
                  <a:pt x="22" y="634"/>
                  <a:pt x="22" y="634"/>
                  <a:pt x="22" y="634"/>
                </a:cubicBezTo>
                <a:cubicBezTo>
                  <a:pt x="21" y="631"/>
                  <a:pt x="20" y="627"/>
                  <a:pt x="19" y="624"/>
                </a:cubicBezTo>
                <a:cubicBezTo>
                  <a:pt x="15" y="612"/>
                  <a:pt x="13" y="599"/>
                  <a:pt x="11" y="586"/>
                </a:cubicBezTo>
                <a:cubicBezTo>
                  <a:pt x="7" y="562"/>
                  <a:pt x="5" y="537"/>
                  <a:pt x="3" y="514"/>
                </a:cubicBezTo>
                <a:cubicBezTo>
                  <a:pt x="0" y="466"/>
                  <a:pt x="0" y="422"/>
                  <a:pt x="1" y="381"/>
                </a:cubicBezTo>
                <a:cubicBezTo>
                  <a:pt x="2" y="340"/>
                  <a:pt x="4" y="302"/>
                  <a:pt x="7" y="269"/>
                </a:cubicBezTo>
                <a:cubicBezTo>
                  <a:pt x="13" y="201"/>
                  <a:pt x="20" y="148"/>
                  <a:pt x="29" y="112"/>
                </a:cubicBezTo>
                <a:cubicBezTo>
                  <a:pt x="33" y="94"/>
                  <a:pt x="37" y="80"/>
                  <a:pt x="41" y="71"/>
                </a:cubicBezTo>
                <a:cubicBezTo>
                  <a:pt x="42" y="70"/>
                  <a:pt x="42" y="69"/>
                  <a:pt x="43" y="68"/>
                </a:cubicBezTo>
                <a:cubicBezTo>
                  <a:pt x="43" y="67"/>
                  <a:pt x="44" y="66"/>
                  <a:pt x="44" y="65"/>
                </a:cubicBezTo>
                <a:cubicBezTo>
                  <a:pt x="45" y="63"/>
                  <a:pt x="46" y="62"/>
                  <a:pt x="47" y="61"/>
                </a:cubicBezTo>
                <a:cubicBezTo>
                  <a:pt x="48" y="59"/>
                  <a:pt x="48" y="58"/>
                  <a:pt x="48" y="58"/>
                </a:cubicBezTo>
                <a:lnTo>
                  <a:pt x="49" y="58"/>
                </a:lnTo>
                <a:close/>
              </a:path>
            </a:pathLst>
          </a:custGeom>
          <a:solidFill>
            <a:srgbClr val="E83B7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1526CCD-D2B9-4ED3-8C1D-E2B4EEAD4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313" y="1913021"/>
            <a:ext cx="1939298" cy="12327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7B09823-4F9A-41A5-A15D-6A59FD75A974}"/>
              </a:ext>
            </a:extLst>
          </p:cNvPr>
          <p:cNvSpPr/>
          <p:nvPr/>
        </p:nvSpPr>
        <p:spPr>
          <a:xfrm>
            <a:off x="1697738" y="3145794"/>
            <a:ext cx="6618952" cy="22419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Học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bài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, GV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hướng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dẫn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HS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dùng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thước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cuộn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đo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quãng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đường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đồng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hồ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bấm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giây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đo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thời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gian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Trả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lời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các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câu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hỏi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vào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vở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Xem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trước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bài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9: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Đo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tốc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độ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644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AutoShape 2" descr="Kết quả hình ảnh cho HÌNH ẢNH ĐỘI ĐIỀN K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692" name="AutoShape 4" descr="Kết quả hình ảnh cho HÌNH ẢNH ĐỘI ĐIỀN K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694" name="AutoShape 6" descr="Kết quả hình ảnh cho hÌNH ẢNH ĐỘI ĐIỀN K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2696" name="Picture 8" descr="https://encrypted-tbn0.gstatic.com/images?q=tbn:ANd9GcS8BGOfVlchQBw3u-3PIBcOqIvQpSuuqvLONw&amp;usqp=C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971" y="1562198"/>
            <a:ext cx="8708571" cy="474145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24971" y="286234"/>
            <a:ext cx="8694057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01256" y="6303657"/>
            <a:ext cx="3541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E7478E-C4E3-CB66-C327-8A2EB6B090F0}"/>
              </a:ext>
            </a:extLst>
          </p:cNvPr>
          <p:cNvSpPr txBox="1"/>
          <p:nvPr/>
        </p:nvSpPr>
        <p:spPr>
          <a:xfrm>
            <a:off x="933854" y="2597285"/>
            <a:ext cx="7206846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CẦU: Thảo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THỨC: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94D32E-0D91-4299-E626-8A32A9A1327F}"/>
              </a:ext>
            </a:extLst>
          </p:cNvPr>
          <p:cNvSpPr txBox="1"/>
          <p:nvPr/>
        </p:nvSpPr>
        <p:spPr>
          <a:xfrm>
            <a:off x="1108953" y="836578"/>
            <a:ext cx="747084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HIỂU: KHÁI NIỆM TỐC ĐỘ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2774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88281" y="5695533"/>
            <a:ext cx="8001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?2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</p:txBody>
      </p:sp>
      <p:graphicFrame>
        <p:nvGraphicFramePr>
          <p:cNvPr id="3" name="Group 3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400354"/>
              </p:ext>
            </p:extLst>
          </p:nvPr>
        </p:nvGraphicFramePr>
        <p:xfrm>
          <a:off x="831182" y="1884719"/>
          <a:ext cx="7775788" cy="2949052"/>
        </p:xfrm>
        <a:graphic>
          <a:graphicData uri="http://schemas.openxmlformats.org/drawingml/2006/table">
            <a:tbl>
              <a:tblPr/>
              <a:tblGrid>
                <a:gridCol w="555413">
                  <a:extLst>
                    <a:ext uri="{9D8B030D-6E8A-4147-A177-3AD203B41FA5}">
                      <a16:colId xmlns:a16="http://schemas.microsoft.com/office/drawing/2014/main" val="2160186535"/>
                    </a:ext>
                  </a:extLst>
                </a:gridCol>
                <a:gridCol w="2073416">
                  <a:extLst>
                    <a:ext uri="{9D8B030D-6E8A-4147-A177-3AD203B41FA5}">
                      <a16:colId xmlns:a16="http://schemas.microsoft.com/office/drawing/2014/main" val="3432604584"/>
                    </a:ext>
                  </a:extLst>
                </a:gridCol>
                <a:gridCol w="1449155">
                  <a:extLst>
                    <a:ext uri="{9D8B030D-6E8A-4147-A177-3AD203B41FA5}">
                      <a16:colId xmlns:a16="http://schemas.microsoft.com/office/drawing/2014/main" val="2526644773"/>
                    </a:ext>
                  </a:extLst>
                </a:gridCol>
                <a:gridCol w="1129017">
                  <a:extLst>
                    <a:ext uri="{9D8B030D-6E8A-4147-A177-3AD203B41FA5}">
                      <a16:colId xmlns:a16="http://schemas.microsoft.com/office/drawing/2014/main" val="327440928"/>
                    </a:ext>
                  </a:extLst>
                </a:gridCol>
                <a:gridCol w="694267">
                  <a:extLst>
                    <a:ext uri="{9D8B030D-6E8A-4147-A177-3AD203B41FA5}">
                      <a16:colId xmlns:a16="http://schemas.microsoft.com/office/drawing/2014/main" val="3854671713"/>
                    </a:ext>
                  </a:extLst>
                </a:gridCol>
                <a:gridCol w="1874520">
                  <a:extLst>
                    <a:ext uri="{9D8B030D-6E8A-4147-A177-3AD203B41FA5}">
                      <a16:colId xmlns:a16="http://schemas.microsoft.com/office/drawing/2014/main" val="1001222118"/>
                    </a:ext>
                  </a:extLst>
                </a:gridCol>
              </a:tblGrid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9014174"/>
                  </a:ext>
                </a:extLst>
              </a:tr>
              <a:tr h="7071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 (m)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 (s)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hạng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5881340"/>
                  </a:ext>
                </a:extLst>
              </a:tr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7923856"/>
                  </a:ext>
                </a:extLst>
              </a:tr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70924"/>
                  </a:ext>
                </a:extLst>
              </a:tr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Cao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648272"/>
                  </a:ext>
                </a:extLst>
              </a:tr>
              <a:tr h="2719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4218322"/>
                  </a:ext>
                </a:extLst>
              </a:tr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5728418"/>
                  </a:ext>
                </a:extLst>
              </a:tr>
            </a:tbl>
          </a:graphicData>
        </a:graphic>
      </p:graphicFrame>
      <p:sp>
        <p:nvSpPr>
          <p:cNvPr id="5" name="Text Box 296"/>
          <p:cNvSpPr txBox="1">
            <a:spLocks noChangeArrowheads="1"/>
          </p:cNvSpPr>
          <p:nvPr/>
        </p:nvSpPr>
        <p:spPr bwMode="auto">
          <a:xfrm>
            <a:off x="6102804" y="3470800"/>
            <a:ext cx="5143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 Box 299"/>
          <p:cNvSpPr txBox="1">
            <a:spLocks noChangeArrowheads="1"/>
          </p:cNvSpPr>
          <p:nvPr/>
        </p:nvSpPr>
        <p:spPr bwMode="auto">
          <a:xfrm>
            <a:off x="6135305" y="3808496"/>
            <a:ext cx="4000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ext Box 301"/>
          <p:cNvSpPr txBox="1">
            <a:spLocks noChangeArrowheads="1"/>
          </p:cNvSpPr>
          <p:nvPr/>
        </p:nvSpPr>
        <p:spPr bwMode="auto">
          <a:xfrm>
            <a:off x="7189107" y="3433565"/>
            <a:ext cx="12954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6,31m/s</a:t>
            </a:r>
          </a:p>
        </p:txBody>
      </p:sp>
      <p:sp>
        <p:nvSpPr>
          <p:cNvPr id="11" name="Text Box 302"/>
          <p:cNvSpPr txBox="1">
            <a:spLocks noChangeArrowheads="1"/>
          </p:cNvSpPr>
          <p:nvPr/>
        </p:nvSpPr>
        <p:spPr bwMode="auto">
          <a:xfrm>
            <a:off x="7231516" y="3125836"/>
            <a:ext cx="685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6m/s</a:t>
            </a:r>
          </a:p>
        </p:txBody>
      </p:sp>
      <p:sp>
        <p:nvSpPr>
          <p:cNvPr id="13" name="Text Box 304"/>
          <p:cNvSpPr txBox="1">
            <a:spLocks noChangeArrowheads="1"/>
          </p:cNvSpPr>
          <p:nvPr/>
        </p:nvSpPr>
        <p:spPr bwMode="auto">
          <a:xfrm>
            <a:off x="7060197" y="3755859"/>
            <a:ext cx="12763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5,45m/s</a:t>
            </a:r>
          </a:p>
        </p:txBody>
      </p:sp>
      <p:sp>
        <p:nvSpPr>
          <p:cNvPr id="14" name="Text Box 349"/>
          <p:cNvSpPr txBox="1">
            <a:spLocks noChangeArrowheads="1"/>
          </p:cNvSpPr>
          <p:nvPr/>
        </p:nvSpPr>
        <p:spPr bwMode="auto">
          <a:xfrm>
            <a:off x="2172791" y="310592"/>
            <a:ext cx="501015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01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50"/>
          <p:cNvSpPr txBox="1">
            <a:spLocks noChangeArrowheads="1"/>
          </p:cNvSpPr>
          <p:nvPr/>
        </p:nvSpPr>
        <p:spPr bwMode="auto">
          <a:xfrm>
            <a:off x="1012238" y="854097"/>
            <a:ext cx="7486650" cy="153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60m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endParaRPr lang="en-US" altLang="en-US" sz="25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356"/>
          <p:cNvSpPr txBox="1">
            <a:spLocks noChangeArrowheads="1"/>
          </p:cNvSpPr>
          <p:nvPr/>
        </p:nvSpPr>
        <p:spPr bwMode="auto">
          <a:xfrm>
            <a:off x="598952" y="4879811"/>
            <a:ext cx="7924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?1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</p:txBody>
      </p:sp>
      <p:sp>
        <p:nvSpPr>
          <p:cNvPr id="17" name="Text Box 297"/>
          <p:cNvSpPr txBox="1">
            <a:spLocks noChangeArrowheads="1"/>
          </p:cNvSpPr>
          <p:nvPr/>
        </p:nvSpPr>
        <p:spPr bwMode="auto">
          <a:xfrm>
            <a:off x="6062735" y="3128253"/>
            <a:ext cx="514350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b="1" dirty="0">
                <a:solidFill>
                  <a:srgbClr val="F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7672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10" grpId="0"/>
      <p:bldP spid="11" grpId="0"/>
      <p:bldP spid="13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3356810" y="757986"/>
            <a:ext cx="4908884" cy="3308685"/>
          </a:xfrm>
          <a:prstGeom prst="cloudCallout">
            <a:avLst>
              <a:gd name="adj1" fmla="val -60290"/>
              <a:gd name="adj2" fmla="val 45113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flipH="1">
            <a:off x="3745149" y="1288945"/>
            <a:ext cx="3902763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?3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35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9" y="4163458"/>
            <a:ext cx="2855396" cy="253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7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9722" y="4353676"/>
            <a:ext cx="1741174" cy="23529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7695" y="854242"/>
            <a:ext cx="7376403" cy="4412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569619" y="3005138"/>
            <a:ext cx="4763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endParaRPr sz="900"/>
          </a:p>
        </p:txBody>
      </p:sp>
      <p:sp>
        <p:nvSpPr>
          <p:cNvPr id="7" name="TextBox 7"/>
          <p:cNvSpPr txBox="1"/>
          <p:nvPr/>
        </p:nvSpPr>
        <p:spPr>
          <a:xfrm>
            <a:off x="2221402" y="2164635"/>
            <a:ext cx="6272717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04753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23085-FEC1-23CB-BABB-311DBD3CF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C5F7478-6007-B3DB-54C8-F756D46A9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9722" y="4353676"/>
            <a:ext cx="1741174" cy="235293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F2316D5-6FC5-6A5A-7A1C-5D7A2B606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7695" y="854242"/>
            <a:ext cx="7376403" cy="4412521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B05EC6CF-16D1-80E9-FDB4-0047A2F04FAF}"/>
              </a:ext>
            </a:extLst>
          </p:cNvPr>
          <p:cNvSpPr txBox="1"/>
          <p:nvPr/>
        </p:nvSpPr>
        <p:spPr>
          <a:xfrm>
            <a:off x="4569619" y="3005138"/>
            <a:ext cx="4763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endParaRPr sz="9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C16C2F-A4D9-92F3-41E4-E0756CAEB311}"/>
              </a:ext>
            </a:extLst>
          </p:cNvPr>
          <p:cNvSpPr txBox="1"/>
          <p:nvPr/>
        </p:nvSpPr>
        <p:spPr>
          <a:xfrm>
            <a:off x="2074424" y="2527268"/>
            <a:ext cx="5824436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?5 Thương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s/t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4710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95304"/>
</p:tagLst>
</file>

<file path=ppt/theme/theme1.xml><?xml version="1.0" encoding="utf-8"?>
<a:theme xmlns:a="http://schemas.openxmlformats.org/drawingml/2006/main" name="Office 主题​​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850</TotalTime>
  <Words>1337</Words>
  <Application>Microsoft Office PowerPoint</Application>
  <PresentationFormat>On-screen Show (4:3)</PresentationFormat>
  <Paragraphs>177</Paragraphs>
  <Slides>30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等线</vt:lpstr>
      <vt:lpstr>Arial</vt:lpstr>
      <vt:lpstr>Calibri</vt:lpstr>
      <vt:lpstr>Calibri Light</vt:lpstr>
      <vt:lpstr>DejaVu Serif</vt:lpstr>
      <vt:lpstr>Noto Serif Display Black</vt:lpstr>
      <vt:lpstr>Times New Roman</vt:lpstr>
      <vt:lpstr>Wingdings</vt:lpstr>
      <vt:lpstr>Office 主题​​</vt:lpstr>
      <vt:lpstr>1_Office Theme</vt:lpstr>
      <vt:lpstr>4_Office Theme</vt:lpstr>
      <vt:lpstr>5_Office Theme</vt:lpstr>
      <vt:lpstr>6_Office Theme</vt:lpstr>
      <vt:lpstr>4_Office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95304</dc:title>
  <dc:creator>Tuyet Loan</dc:creator>
  <cp:lastModifiedBy>Administrator</cp:lastModifiedBy>
  <cp:revision>62</cp:revision>
  <dcterms:created xsi:type="dcterms:W3CDTF">2017-04-09T09:59:05Z</dcterms:created>
  <dcterms:modified xsi:type="dcterms:W3CDTF">2025-08-26T16:14:21Z</dcterms:modified>
</cp:coreProperties>
</file>