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7.xml" ContentType="application/vnd.openxmlformats-officedocument.presentationml.tags+xml"/>
  <Override PartName="/ppt/notesSlides/notesSlide19.xml" ContentType="application/vnd.openxmlformats-officedocument.presentationml.notesSlide+xml"/>
  <Override PartName="/ppt/tags/tag8.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9.xml" ContentType="application/vnd.openxmlformats-officedocument.presentationml.tags+xml"/>
  <Override PartName="/ppt/notesSlides/notesSlide23.xml" ContentType="application/vnd.openxmlformats-officedocument.presentationml.notesSlide+xml"/>
  <Override PartName="/ppt/tags/tag10.xml" ContentType="application/vnd.openxmlformats-officedocument.presentationml.tags+xml"/>
  <Override PartName="/ppt/notesSlides/notesSlide24.xml" ContentType="application/vnd.openxmlformats-officedocument.presentationml.notesSlide+xml"/>
  <Override PartName="/ppt/tags/tag11.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6"/>
  </p:notesMasterIdLst>
  <p:sldIdLst>
    <p:sldId id="256" r:id="rId5"/>
    <p:sldId id="612" r:id="rId6"/>
    <p:sldId id="258" r:id="rId7"/>
    <p:sldId id="259" r:id="rId8"/>
    <p:sldId id="415" r:id="rId9"/>
    <p:sldId id="618" r:id="rId10"/>
    <p:sldId id="592" r:id="rId11"/>
    <p:sldId id="264" r:id="rId12"/>
    <p:sldId id="385" r:id="rId13"/>
    <p:sldId id="283" r:id="rId14"/>
    <p:sldId id="386" r:id="rId15"/>
    <p:sldId id="622" r:id="rId16"/>
    <p:sldId id="626" r:id="rId17"/>
    <p:sldId id="623" r:id="rId18"/>
    <p:sldId id="627" r:id="rId19"/>
    <p:sldId id="624" r:id="rId20"/>
    <p:sldId id="628" r:id="rId21"/>
    <p:sldId id="625" r:id="rId22"/>
    <p:sldId id="593" r:id="rId23"/>
    <p:sldId id="270" r:id="rId24"/>
    <p:sldId id="629" r:id="rId25"/>
    <p:sldId id="318" r:id="rId26"/>
    <p:sldId id="630" r:id="rId27"/>
    <p:sldId id="609" r:id="rId28"/>
    <p:sldId id="631" r:id="rId29"/>
    <p:sldId id="632" r:id="rId30"/>
    <p:sldId id="604" r:id="rId31"/>
    <p:sldId id="275" r:id="rId32"/>
    <p:sldId id="276" r:id="rId33"/>
    <p:sldId id="610" r:id="rId34"/>
    <p:sldId id="30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uzhenbo" initials="y" lastIdx="1" clrIdx="0">
    <p:extLst>
      <p:ext uri="{19B8F6BF-5375-455C-9EA6-DF929625EA0E}">
        <p15:presenceInfo xmlns:p15="http://schemas.microsoft.com/office/powerpoint/2012/main" userId="S-1-5-21-2973485031-1523744116-3428423271-10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093C"/>
    <a:srgbClr val="0000FF"/>
    <a:srgbClr val="AF519F"/>
    <a:srgbClr val="E2891E"/>
    <a:srgbClr val="000000"/>
    <a:srgbClr val="B6954A"/>
    <a:srgbClr val="416529"/>
    <a:srgbClr val="4112EE"/>
    <a:srgbClr val="3CC453"/>
    <a:srgbClr val="16EA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92245" autoAdjust="0"/>
  </p:normalViewPr>
  <p:slideViewPr>
    <p:cSldViewPr snapToGrid="0">
      <p:cViewPr>
        <p:scale>
          <a:sx n="66" d="100"/>
          <a:sy n="66" d="100"/>
        </p:scale>
        <p:origin x="148" y="-1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6/12/2024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20000"/>
              </a:lnSpc>
              <a:spcBef>
                <a:spcPts val="0"/>
              </a:spcBef>
              <a:spcAft>
                <a:spcPts val="0"/>
              </a:spcAft>
            </a:pP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853816F-A1CF-4485-B308-1B9F14B36EAD}" type="slidenum">
              <a:rPr lang="en-US" smtClean="0"/>
              <a:t>1</a:t>
            </a:fld>
            <a:endParaRPr lang="en-US"/>
          </a:p>
        </p:txBody>
      </p:sp>
    </p:spTree>
    <p:extLst>
      <p:ext uri="{BB962C8B-B14F-4D97-AF65-F5344CB8AC3E}">
        <p14:creationId xmlns:p14="http://schemas.microsoft.com/office/powerpoint/2010/main" val="2304794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GV chọn 1 HS làm PP thế lên bảng và chọn chụp bài của HS làm PP cộng đại số chiếu lên màn hình so sánh và nhận xét.</a:t>
            </a:r>
          </a:p>
          <a:p>
            <a:r>
              <a:rPr lang="en-US"/>
              <a:t>- Hoặc GV có thể chủ động gọi 2 HS lên bảng với 2 PP làm.</a:t>
            </a:r>
          </a:p>
        </p:txBody>
      </p:sp>
      <p:sp>
        <p:nvSpPr>
          <p:cNvPr id="4" name="Slide Number Placeholder 3"/>
          <p:cNvSpPr>
            <a:spLocks noGrp="1"/>
          </p:cNvSpPr>
          <p:nvPr>
            <p:ph type="sldNum" sz="quarter" idx="5"/>
          </p:nvPr>
        </p:nvSpPr>
        <p:spPr/>
        <p:txBody>
          <a:bodyPr/>
          <a:lstStyle/>
          <a:p>
            <a:fld id="{C853816F-A1CF-4485-B308-1B9F14B36EAD}" type="slidenum">
              <a:rPr lang="en-US" smtClean="0"/>
              <a:t>11</a:t>
            </a:fld>
            <a:endParaRPr lang="en-US"/>
          </a:p>
        </p:txBody>
      </p:sp>
    </p:spTree>
    <p:extLst>
      <p:ext uri="{BB962C8B-B14F-4D97-AF65-F5344CB8AC3E}">
        <p14:creationId xmlns:p14="http://schemas.microsoft.com/office/powerpoint/2010/main" val="1422169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12</a:t>
            </a:fld>
            <a:endParaRPr lang="en-US"/>
          </a:p>
        </p:txBody>
      </p:sp>
    </p:spTree>
    <p:extLst>
      <p:ext uri="{BB962C8B-B14F-4D97-AF65-F5344CB8AC3E}">
        <p14:creationId xmlns:p14="http://schemas.microsoft.com/office/powerpoint/2010/main" val="4149233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GV chọn 1 HS làm PP cộng đại số lên bảng và chọn chụp bài của HS làm PP thế chiếu lên màn hình so sánh và nhận xét.</a:t>
            </a:r>
          </a:p>
          <a:p>
            <a:r>
              <a:rPr lang="en-US"/>
              <a:t>- Hoặc GV có thể chủ động gọi 2 HS lên bảng với 2 PP làm.</a:t>
            </a:r>
          </a:p>
        </p:txBody>
      </p:sp>
      <p:sp>
        <p:nvSpPr>
          <p:cNvPr id="4" name="Slide Number Placeholder 3"/>
          <p:cNvSpPr>
            <a:spLocks noGrp="1"/>
          </p:cNvSpPr>
          <p:nvPr>
            <p:ph type="sldNum" sz="quarter" idx="5"/>
          </p:nvPr>
        </p:nvSpPr>
        <p:spPr/>
        <p:txBody>
          <a:bodyPr/>
          <a:lstStyle/>
          <a:p>
            <a:fld id="{C853816F-A1CF-4485-B308-1B9F14B36EAD}" type="slidenum">
              <a:rPr lang="en-US" smtClean="0"/>
              <a:t>13</a:t>
            </a:fld>
            <a:endParaRPr lang="en-US"/>
          </a:p>
        </p:txBody>
      </p:sp>
    </p:spTree>
    <p:extLst>
      <p:ext uri="{BB962C8B-B14F-4D97-AF65-F5344CB8AC3E}">
        <p14:creationId xmlns:p14="http://schemas.microsoft.com/office/powerpoint/2010/main" val="3437077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14</a:t>
            </a:fld>
            <a:endParaRPr lang="en-US"/>
          </a:p>
        </p:txBody>
      </p:sp>
    </p:spTree>
    <p:extLst>
      <p:ext uri="{BB962C8B-B14F-4D97-AF65-F5344CB8AC3E}">
        <p14:creationId xmlns:p14="http://schemas.microsoft.com/office/powerpoint/2010/main" val="2766819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GV chọn 1 HS làm PP cộng đại số lên bảng và chọn chụp bài của HS làm PP thế chiếu lên màn hình so sánh và nhận xét.</a:t>
            </a:r>
          </a:p>
          <a:p>
            <a:r>
              <a:rPr lang="en-US"/>
              <a:t>- Hoặc GV có thể chủ động gọi 2 HS lên bảng với 2 PP làm.</a:t>
            </a:r>
          </a:p>
        </p:txBody>
      </p:sp>
      <p:sp>
        <p:nvSpPr>
          <p:cNvPr id="4" name="Slide Number Placeholder 3"/>
          <p:cNvSpPr>
            <a:spLocks noGrp="1"/>
          </p:cNvSpPr>
          <p:nvPr>
            <p:ph type="sldNum" sz="quarter" idx="5"/>
          </p:nvPr>
        </p:nvSpPr>
        <p:spPr/>
        <p:txBody>
          <a:bodyPr/>
          <a:lstStyle/>
          <a:p>
            <a:fld id="{C853816F-A1CF-4485-B308-1B9F14B36EAD}" type="slidenum">
              <a:rPr lang="en-US" smtClean="0"/>
              <a:t>15</a:t>
            </a:fld>
            <a:endParaRPr lang="en-US"/>
          </a:p>
        </p:txBody>
      </p:sp>
    </p:spTree>
    <p:extLst>
      <p:ext uri="{BB962C8B-B14F-4D97-AF65-F5344CB8AC3E}">
        <p14:creationId xmlns:p14="http://schemas.microsoft.com/office/powerpoint/2010/main" val="4229620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16</a:t>
            </a:fld>
            <a:endParaRPr lang="en-US"/>
          </a:p>
        </p:txBody>
      </p:sp>
    </p:spTree>
    <p:extLst>
      <p:ext uri="{BB962C8B-B14F-4D97-AF65-F5344CB8AC3E}">
        <p14:creationId xmlns:p14="http://schemas.microsoft.com/office/powerpoint/2010/main" val="3433036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17</a:t>
            </a:fld>
            <a:endParaRPr lang="en-US"/>
          </a:p>
        </p:txBody>
      </p:sp>
    </p:spTree>
    <p:extLst>
      <p:ext uri="{BB962C8B-B14F-4D97-AF65-F5344CB8AC3E}">
        <p14:creationId xmlns:p14="http://schemas.microsoft.com/office/powerpoint/2010/main" val="2694450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18</a:t>
            </a:fld>
            <a:endParaRPr lang="en-US"/>
          </a:p>
        </p:txBody>
      </p:sp>
    </p:spTree>
    <p:extLst>
      <p:ext uri="{BB962C8B-B14F-4D97-AF65-F5344CB8AC3E}">
        <p14:creationId xmlns:p14="http://schemas.microsoft.com/office/powerpoint/2010/main" val="41839789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685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FB80A3F1-A5B8-4DD4-BBA4-6C471DA2EAD1}" type="slidenum">
              <a:rPr lang="en-US" smtClean="0"/>
              <a:t>20</a:t>
            </a:fld>
            <a:endParaRPr lang="en-US"/>
          </a:p>
        </p:txBody>
      </p:sp>
    </p:spTree>
    <p:extLst>
      <p:ext uri="{BB962C8B-B14F-4D97-AF65-F5344CB8AC3E}">
        <p14:creationId xmlns:p14="http://schemas.microsoft.com/office/powerpoint/2010/main" val="902351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2859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ED2D150B-983A-4B29-B9CD-2C102A6678C8}" type="slidenum">
              <a:rPr lang="en-US" smtClean="0"/>
              <a:t>21</a:t>
            </a:fld>
            <a:endParaRPr lang="en-US"/>
          </a:p>
        </p:txBody>
      </p:sp>
    </p:spTree>
    <p:extLst>
      <p:ext uri="{BB962C8B-B14F-4D97-AF65-F5344CB8AC3E}">
        <p14:creationId xmlns:p14="http://schemas.microsoft.com/office/powerpoint/2010/main" val="38983544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ED2D150B-983A-4B29-B9CD-2C102A6678C8}" type="slidenum">
              <a:rPr lang="en-US" smtClean="0"/>
              <a:t>22</a:t>
            </a:fld>
            <a:endParaRPr lang="en-US"/>
          </a:p>
        </p:txBody>
      </p:sp>
    </p:spTree>
    <p:extLst>
      <p:ext uri="{BB962C8B-B14F-4D97-AF65-F5344CB8AC3E}">
        <p14:creationId xmlns:p14="http://schemas.microsoft.com/office/powerpoint/2010/main" val="124424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6698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FB80A3F1-A5B8-4DD4-BBA4-6C471DA2EAD1}" type="slidenum">
              <a:rPr lang="en-US" smtClean="0"/>
              <a:t>28</a:t>
            </a:fld>
            <a:endParaRPr lang="en-US"/>
          </a:p>
        </p:txBody>
      </p:sp>
    </p:spTree>
    <p:extLst>
      <p:ext uri="{BB962C8B-B14F-4D97-AF65-F5344CB8AC3E}">
        <p14:creationId xmlns:p14="http://schemas.microsoft.com/office/powerpoint/2010/main" val="29598119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7610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pPr/>
              <a:t>31</a:t>
            </a:fld>
            <a:endParaRPr lang="en-US"/>
          </a:p>
        </p:txBody>
      </p:sp>
    </p:spTree>
    <p:extLst>
      <p:ext uri="{BB962C8B-B14F-4D97-AF65-F5344CB8AC3E}">
        <p14:creationId xmlns:p14="http://schemas.microsoft.com/office/powerpoint/2010/main" val="3984701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0168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Vòng</a:t>
            </a:r>
            <a:r>
              <a:rPr lang="en-US" baseline="0" dirty="0"/>
              <a:t> </a:t>
            </a:r>
            <a:r>
              <a:rPr lang="en-US" baseline="0" dirty="0" err="1"/>
              <a:t>thi</a:t>
            </a:r>
            <a:r>
              <a:rPr lang="en-US" baseline="0" dirty="0"/>
              <a:t> </a:t>
            </a:r>
            <a:r>
              <a:rPr lang="en-US" baseline="0" dirty="0" err="1"/>
              <a:t>thứ</a:t>
            </a:r>
            <a:r>
              <a:rPr lang="en-US" baseline="0" dirty="0"/>
              <a:t> </a:t>
            </a:r>
            <a:r>
              <a:rPr lang="en-US" baseline="0" dirty="0" err="1"/>
              <a:t>nhất</a:t>
            </a:r>
            <a:r>
              <a:rPr lang="en-US" baseline="0" dirty="0"/>
              <a:t>: KHỞI ĐỘNG </a:t>
            </a:r>
            <a:r>
              <a:rPr lang="en-US" baseline="0" dirty="0" err="1"/>
              <a:t>xin</a:t>
            </a:r>
            <a:r>
              <a:rPr lang="en-US" baseline="0" dirty="0"/>
              <a:t> </a:t>
            </a:r>
            <a:r>
              <a:rPr lang="en-US" baseline="0" dirty="0" err="1"/>
              <a:t>được</a:t>
            </a:r>
            <a:r>
              <a:rPr lang="en-US" baseline="0" dirty="0"/>
              <a:t> </a:t>
            </a:r>
            <a:r>
              <a:rPr lang="en-US" baseline="0" dirty="0" err="1"/>
              <a:t>phép</a:t>
            </a:r>
            <a:r>
              <a:rPr lang="en-US" baseline="0" dirty="0"/>
              <a:t> </a:t>
            </a:r>
            <a:r>
              <a:rPr lang="en-US" baseline="0" dirty="0" err="1"/>
              <a:t>bắt</a:t>
            </a:r>
            <a:r>
              <a:rPr lang="en-US" baseline="0" dirty="0"/>
              <a:t> </a:t>
            </a:r>
            <a:r>
              <a:rPr lang="en-US" baseline="0" dirty="0" err="1"/>
              <a:t>đầu</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2747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870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453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FB80A3F1-A5B8-4DD4-BBA4-6C471DA2EAD1}" type="slidenum">
              <a:rPr lang="en-US" smtClean="0"/>
              <a:t>8</a:t>
            </a:fld>
            <a:endParaRPr lang="en-US"/>
          </a:p>
        </p:txBody>
      </p:sp>
    </p:spTree>
    <p:extLst>
      <p:ext uri="{BB962C8B-B14F-4D97-AF65-F5344CB8AC3E}">
        <p14:creationId xmlns:p14="http://schemas.microsoft.com/office/powerpoint/2010/main" val="3309617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Phông chữ chưa đúng</a:t>
            </a:r>
          </a:p>
          <a:p>
            <a:endParaRPr lang="en-US"/>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9</a:t>
            </a:fld>
            <a:endParaRPr lang="en-US"/>
          </a:p>
        </p:txBody>
      </p:sp>
    </p:spTree>
    <p:extLst>
      <p:ext uri="{BB962C8B-B14F-4D97-AF65-F5344CB8AC3E}">
        <p14:creationId xmlns:p14="http://schemas.microsoft.com/office/powerpoint/2010/main" val="901054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10</a:t>
            </a:fld>
            <a:endParaRPr lang="en-US"/>
          </a:p>
        </p:txBody>
      </p:sp>
    </p:spTree>
    <p:extLst>
      <p:ext uri="{BB962C8B-B14F-4D97-AF65-F5344CB8AC3E}">
        <p14:creationId xmlns:p14="http://schemas.microsoft.com/office/powerpoint/2010/main" val="2944434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t>6/12/2024</a:t>
            </a:fld>
            <a:endParaRPr lang="en-US" dirty="0"/>
          </a:p>
        </p:txBody>
      </p:sp>
      <p:sp>
        <p:nvSpPr>
          <p:cNvPr id="5" name="Footer Placeholder 4">
            <a:extLst>
              <a:ext uri="{FF2B5EF4-FFF2-40B4-BE49-F238E27FC236}">
                <a16:creationId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t>6/12/2024</a:t>
            </a:fld>
            <a:endParaRPr lang="en-US" dirty="0"/>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t>6/12/2024</a:t>
            </a:fld>
            <a:endParaRPr lang="en-US" dirty="0"/>
          </a:p>
        </p:txBody>
      </p:sp>
      <p:sp>
        <p:nvSpPr>
          <p:cNvPr id="5" name="Footer Placeholder 4">
            <a:extLst>
              <a:ext uri="{FF2B5EF4-FFF2-40B4-BE49-F238E27FC236}">
                <a16:creationId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t>6/12/2024</a:t>
            </a:fld>
            <a:endParaRPr lang="en-US" dirty="0"/>
          </a:p>
        </p:txBody>
      </p:sp>
      <p:sp>
        <p:nvSpPr>
          <p:cNvPr id="6" name="Footer Placeholder 5">
            <a:extLst>
              <a:ext uri="{FF2B5EF4-FFF2-40B4-BE49-F238E27FC236}">
                <a16:creationId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t>6/12/2024</a:t>
            </a:fld>
            <a:endParaRPr lang="en-US" dirty="0"/>
          </a:p>
        </p:txBody>
      </p:sp>
      <p:sp>
        <p:nvSpPr>
          <p:cNvPr id="8" name="Footer Placeholder 7">
            <a:extLst>
              <a:ext uri="{FF2B5EF4-FFF2-40B4-BE49-F238E27FC236}">
                <a16:creationId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t>6/12/2024</a:t>
            </a:fld>
            <a:endParaRPr lang="en-US" dirty="0"/>
          </a:p>
        </p:txBody>
      </p:sp>
      <p:sp>
        <p:nvSpPr>
          <p:cNvPr id="4" name="Footer Placeholder 3">
            <a:extLst>
              <a:ext uri="{FF2B5EF4-FFF2-40B4-BE49-F238E27FC236}">
                <a16:creationId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t>6/12/2024</a:t>
            </a:fld>
            <a:endParaRPr lang="en-US" dirty="0"/>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t>6/12/2024</a:t>
            </a:fld>
            <a:endParaRPr lang="en-US" dirty="0"/>
          </a:p>
        </p:txBody>
      </p:sp>
      <p:sp>
        <p:nvSpPr>
          <p:cNvPr id="6" name="Footer Placeholder 5">
            <a:extLst>
              <a:ext uri="{FF2B5EF4-FFF2-40B4-BE49-F238E27FC236}">
                <a16:creationId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t>6/12/2024</a:t>
            </a:fld>
            <a:endParaRPr lang="en-US" dirty="0"/>
          </a:p>
        </p:txBody>
      </p:sp>
      <p:sp>
        <p:nvSpPr>
          <p:cNvPr id="6" name="Footer Placeholder 5">
            <a:extLst>
              <a:ext uri="{FF2B5EF4-FFF2-40B4-BE49-F238E27FC236}">
                <a16:creationId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6/12/2024</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userDrawn="1"/>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28.wmf"/><Relationship Id="rId18" Type="http://schemas.openxmlformats.org/officeDocument/2006/relationships/oleObject" Target="../embeddings/oleObject6.bin"/><Relationship Id="rId3" Type="http://schemas.openxmlformats.org/officeDocument/2006/relationships/slideLayout" Target="../slideLayouts/slideLayout7.xml"/><Relationship Id="rId21" Type="http://schemas.openxmlformats.org/officeDocument/2006/relationships/image" Target="../media/image32.wmf"/><Relationship Id="rId7" Type="http://schemas.openxmlformats.org/officeDocument/2006/relationships/image" Target="../media/image25.png"/><Relationship Id="rId12" Type="http://schemas.openxmlformats.org/officeDocument/2006/relationships/oleObject" Target="../embeddings/oleObject3.bin"/><Relationship Id="rId17" Type="http://schemas.openxmlformats.org/officeDocument/2006/relationships/image" Target="../media/image30.wmf"/><Relationship Id="rId2" Type="http://schemas.openxmlformats.org/officeDocument/2006/relationships/video" Target="../media/media3.mp4"/><Relationship Id="rId16" Type="http://schemas.openxmlformats.org/officeDocument/2006/relationships/oleObject" Target="../embeddings/oleObject5.bin"/><Relationship Id="rId20" Type="http://schemas.openxmlformats.org/officeDocument/2006/relationships/oleObject" Target="../embeddings/oleObject7.bin"/><Relationship Id="rId1" Type="http://schemas.microsoft.com/office/2007/relationships/media" Target="../media/media3.mp4"/><Relationship Id="rId6" Type="http://schemas.openxmlformats.org/officeDocument/2006/relationships/image" Target="../media/image24.png"/><Relationship Id="rId11" Type="http://schemas.openxmlformats.org/officeDocument/2006/relationships/image" Target="../media/image27.wmf"/><Relationship Id="rId24" Type="http://schemas.openxmlformats.org/officeDocument/2006/relationships/image" Target="../media/image34.png"/><Relationship Id="rId5" Type="http://schemas.openxmlformats.org/officeDocument/2006/relationships/image" Target="../media/image22.png"/><Relationship Id="rId15" Type="http://schemas.openxmlformats.org/officeDocument/2006/relationships/image" Target="../media/image29.wmf"/><Relationship Id="rId23" Type="http://schemas.openxmlformats.org/officeDocument/2006/relationships/image" Target="../media/image33.wmf"/><Relationship Id="rId10" Type="http://schemas.openxmlformats.org/officeDocument/2006/relationships/oleObject" Target="../embeddings/oleObject2.bin"/><Relationship Id="rId19" Type="http://schemas.openxmlformats.org/officeDocument/2006/relationships/image" Target="../media/image31.wmf"/><Relationship Id="rId4" Type="http://schemas.openxmlformats.org/officeDocument/2006/relationships/notesSlide" Target="../notesSlides/notesSlide10.xml"/><Relationship Id="rId9" Type="http://schemas.openxmlformats.org/officeDocument/2006/relationships/image" Target="../media/image26.wmf"/><Relationship Id="rId14" Type="http://schemas.openxmlformats.org/officeDocument/2006/relationships/oleObject" Target="../embeddings/oleObject4.bin"/><Relationship Id="rId22" Type="http://schemas.openxmlformats.org/officeDocument/2006/relationships/oleObject" Target="../embeddings/oleObject8.bin"/></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oleObject" Target="../embeddings/oleObject11.bin"/><Relationship Id="rId3" Type="http://schemas.openxmlformats.org/officeDocument/2006/relationships/slideLayout" Target="../slideLayouts/slideLayout7.xml"/><Relationship Id="rId7" Type="http://schemas.openxmlformats.org/officeDocument/2006/relationships/image" Target="../media/image25.png"/><Relationship Id="rId12" Type="http://schemas.openxmlformats.org/officeDocument/2006/relationships/image" Target="../media/image36.wmf"/><Relationship Id="rId2" Type="http://schemas.openxmlformats.org/officeDocument/2006/relationships/video" Target="../media/media3.mp4"/><Relationship Id="rId16" Type="http://schemas.openxmlformats.org/officeDocument/2006/relationships/image" Target="../media/image38.wmf"/><Relationship Id="rId1" Type="http://schemas.microsoft.com/office/2007/relationships/media" Target="../media/media3.mp4"/><Relationship Id="rId6" Type="http://schemas.openxmlformats.org/officeDocument/2006/relationships/image" Target="../media/image24.png"/><Relationship Id="rId11" Type="http://schemas.openxmlformats.org/officeDocument/2006/relationships/oleObject" Target="../embeddings/oleObject10.bin"/><Relationship Id="rId5" Type="http://schemas.openxmlformats.org/officeDocument/2006/relationships/image" Target="../media/image22.png"/><Relationship Id="rId15" Type="http://schemas.openxmlformats.org/officeDocument/2006/relationships/oleObject" Target="../embeddings/oleObject12.bin"/><Relationship Id="rId10" Type="http://schemas.openxmlformats.org/officeDocument/2006/relationships/image" Target="../media/image35.wmf"/><Relationship Id="rId4" Type="http://schemas.openxmlformats.org/officeDocument/2006/relationships/notesSlide" Target="../notesSlides/notesSlide12.xml"/><Relationship Id="rId9" Type="http://schemas.openxmlformats.org/officeDocument/2006/relationships/oleObject" Target="../embeddings/oleObject9.bin"/><Relationship Id="rId14" Type="http://schemas.openxmlformats.org/officeDocument/2006/relationships/image" Target="../media/image37.wmf"/></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oleObject" Target="../embeddings/oleObject15.bin"/><Relationship Id="rId18" Type="http://schemas.openxmlformats.org/officeDocument/2006/relationships/image" Target="../media/image43.wmf"/><Relationship Id="rId3" Type="http://schemas.openxmlformats.org/officeDocument/2006/relationships/slideLayout" Target="../slideLayouts/slideLayout7.xml"/><Relationship Id="rId21" Type="http://schemas.openxmlformats.org/officeDocument/2006/relationships/oleObject" Target="../embeddings/oleObject19.bin"/><Relationship Id="rId7" Type="http://schemas.openxmlformats.org/officeDocument/2006/relationships/image" Target="../media/image25.png"/><Relationship Id="rId12" Type="http://schemas.openxmlformats.org/officeDocument/2006/relationships/image" Target="../media/image40.wmf"/><Relationship Id="rId17" Type="http://schemas.openxmlformats.org/officeDocument/2006/relationships/oleObject" Target="../embeddings/oleObject17.bin"/><Relationship Id="rId2" Type="http://schemas.openxmlformats.org/officeDocument/2006/relationships/video" Target="../media/media3.mp4"/><Relationship Id="rId16" Type="http://schemas.openxmlformats.org/officeDocument/2006/relationships/image" Target="../media/image42.wmf"/><Relationship Id="rId20" Type="http://schemas.openxmlformats.org/officeDocument/2006/relationships/image" Target="../media/image44.wmf"/><Relationship Id="rId1" Type="http://schemas.microsoft.com/office/2007/relationships/media" Target="../media/media3.mp4"/><Relationship Id="rId6" Type="http://schemas.openxmlformats.org/officeDocument/2006/relationships/image" Target="../media/image24.png"/><Relationship Id="rId11" Type="http://schemas.openxmlformats.org/officeDocument/2006/relationships/oleObject" Target="../embeddings/oleObject14.bin"/><Relationship Id="rId24" Type="http://schemas.openxmlformats.org/officeDocument/2006/relationships/image" Target="../media/image46.wmf"/><Relationship Id="rId5" Type="http://schemas.openxmlformats.org/officeDocument/2006/relationships/image" Target="../media/image22.png"/><Relationship Id="rId15" Type="http://schemas.openxmlformats.org/officeDocument/2006/relationships/oleObject" Target="../embeddings/oleObject16.bin"/><Relationship Id="rId23" Type="http://schemas.openxmlformats.org/officeDocument/2006/relationships/oleObject" Target="../embeddings/oleObject20.bin"/><Relationship Id="rId10" Type="http://schemas.openxmlformats.org/officeDocument/2006/relationships/image" Target="../media/image39.wmf"/><Relationship Id="rId19" Type="http://schemas.openxmlformats.org/officeDocument/2006/relationships/oleObject" Target="../embeddings/oleObject18.bin"/><Relationship Id="rId4" Type="http://schemas.openxmlformats.org/officeDocument/2006/relationships/notesSlide" Target="../notesSlides/notesSlide14.xml"/><Relationship Id="rId9" Type="http://schemas.openxmlformats.org/officeDocument/2006/relationships/oleObject" Target="../embeddings/oleObject13.bin"/><Relationship Id="rId14" Type="http://schemas.openxmlformats.org/officeDocument/2006/relationships/image" Target="../media/image41.wmf"/><Relationship Id="rId22" Type="http://schemas.openxmlformats.org/officeDocument/2006/relationships/image" Target="../media/image45.wmf"/></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7.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notesSlide" Target="../notesSlides/notesSlide18.xml"/><Relationship Id="rId9" Type="http://schemas.openxmlformats.org/officeDocument/2006/relationships/image" Target="../media/image12.png"/><Relationship Id="rId1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notesSlide" Target="../notesSlides/notesSlide2.xml"/><Relationship Id="rId9" Type="http://schemas.openxmlformats.org/officeDocument/2006/relationships/image" Target="../media/image12.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audio" Target="../media/audio4.wav"/><Relationship Id="rId7"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audio" Target="../media/audio6.wav"/><Relationship Id="rId5" Type="http://schemas.openxmlformats.org/officeDocument/2006/relationships/audio" Target="../media/audio3.wav"/><Relationship Id="rId10" Type="http://schemas.openxmlformats.org/officeDocument/2006/relationships/image" Target="../media/image13.png"/><Relationship Id="rId4" Type="http://schemas.openxmlformats.org/officeDocument/2006/relationships/audio" Target="../media/audio5.wav"/><Relationship Id="rId9"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media" Target="../media/media6.mp4"/><Relationship Id="rId7" Type="http://schemas.openxmlformats.org/officeDocument/2006/relationships/image" Target="../media/image50.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9.png"/><Relationship Id="rId5" Type="http://schemas.openxmlformats.org/officeDocument/2006/relationships/slideLayout" Target="../slideLayouts/slideLayout7.xml"/><Relationship Id="rId4" Type="http://schemas.openxmlformats.org/officeDocument/2006/relationships/video" Target="../media/media6.mp4"/></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image" Target="../media/image57.wmf"/><Relationship Id="rId18" Type="http://schemas.openxmlformats.org/officeDocument/2006/relationships/oleObject" Target="../embeddings/oleObject29.bin"/><Relationship Id="rId3" Type="http://schemas.openxmlformats.org/officeDocument/2006/relationships/image" Target="../media/image52.wmf"/><Relationship Id="rId21" Type="http://schemas.openxmlformats.org/officeDocument/2006/relationships/image" Target="../media/image61.wmf"/><Relationship Id="rId7" Type="http://schemas.openxmlformats.org/officeDocument/2006/relationships/image" Target="../media/image54.wmf"/><Relationship Id="rId12" Type="http://schemas.openxmlformats.org/officeDocument/2006/relationships/oleObject" Target="../embeddings/oleObject26.bin"/><Relationship Id="rId17" Type="http://schemas.openxmlformats.org/officeDocument/2006/relationships/image" Target="../media/image59.wmf"/><Relationship Id="rId25" Type="http://schemas.openxmlformats.org/officeDocument/2006/relationships/image" Target="../media/image63.wmf"/><Relationship Id="rId2" Type="http://schemas.openxmlformats.org/officeDocument/2006/relationships/oleObject" Target="../embeddings/oleObject21.bin"/><Relationship Id="rId16" Type="http://schemas.openxmlformats.org/officeDocument/2006/relationships/oleObject" Target="../embeddings/oleObject28.bin"/><Relationship Id="rId20" Type="http://schemas.openxmlformats.org/officeDocument/2006/relationships/oleObject" Target="../embeddings/oleObject30.bin"/><Relationship Id="rId1" Type="http://schemas.openxmlformats.org/officeDocument/2006/relationships/slideLayout" Target="../slideLayouts/slideLayout7.xml"/><Relationship Id="rId6" Type="http://schemas.openxmlformats.org/officeDocument/2006/relationships/oleObject" Target="../embeddings/oleObject23.bin"/><Relationship Id="rId11" Type="http://schemas.openxmlformats.org/officeDocument/2006/relationships/image" Target="../media/image56.wmf"/><Relationship Id="rId24" Type="http://schemas.openxmlformats.org/officeDocument/2006/relationships/oleObject" Target="../embeddings/oleObject32.bin"/><Relationship Id="rId5" Type="http://schemas.openxmlformats.org/officeDocument/2006/relationships/image" Target="../media/image53.wmf"/><Relationship Id="rId15" Type="http://schemas.openxmlformats.org/officeDocument/2006/relationships/image" Target="../media/image58.wmf"/><Relationship Id="rId23" Type="http://schemas.openxmlformats.org/officeDocument/2006/relationships/image" Target="../media/image62.wmf"/><Relationship Id="rId10" Type="http://schemas.openxmlformats.org/officeDocument/2006/relationships/oleObject" Target="../embeddings/oleObject25.bin"/><Relationship Id="rId19" Type="http://schemas.openxmlformats.org/officeDocument/2006/relationships/image" Target="../media/image60.wmf"/><Relationship Id="rId4" Type="http://schemas.openxmlformats.org/officeDocument/2006/relationships/oleObject" Target="../embeddings/oleObject22.bin"/><Relationship Id="rId9" Type="http://schemas.openxmlformats.org/officeDocument/2006/relationships/image" Target="../media/image55.wmf"/><Relationship Id="rId14" Type="http://schemas.openxmlformats.org/officeDocument/2006/relationships/oleObject" Target="../embeddings/oleObject27.bin"/><Relationship Id="rId22" Type="http://schemas.openxmlformats.org/officeDocument/2006/relationships/oleObject" Target="../embeddings/oleObject31.bin"/></Relationships>
</file>

<file path=ppt/slides/_rels/slide26.xml.rels><?xml version="1.0" encoding="UTF-8" standalone="yes"?>
<Relationships xmlns="http://schemas.openxmlformats.org/package/2006/relationships"><Relationship Id="rId13" Type="http://schemas.openxmlformats.org/officeDocument/2006/relationships/image" Target="../media/image69.wmf"/><Relationship Id="rId18" Type="http://schemas.openxmlformats.org/officeDocument/2006/relationships/oleObject" Target="../embeddings/oleObject41.bin"/><Relationship Id="rId26" Type="http://schemas.openxmlformats.org/officeDocument/2006/relationships/oleObject" Target="../embeddings/oleObject45.bin"/><Relationship Id="rId3" Type="http://schemas.openxmlformats.org/officeDocument/2006/relationships/image" Target="../media/image64.wmf"/><Relationship Id="rId21" Type="http://schemas.openxmlformats.org/officeDocument/2006/relationships/image" Target="../media/image73.wmf"/><Relationship Id="rId7" Type="http://schemas.openxmlformats.org/officeDocument/2006/relationships/image" Target="../media/image66.wmf"/><Relationship Id="rId12" Type="http://schemas.openxmlformats.org/officeDocument/2006/relationships/oleObject" Target="../embeddings/oleObject38.bin"/><Relationship Id="rId17" Type="http://schemas.openxmlformats.org/officeDocument/2006/relationships/image" Target="../media/image71.wmf"/><Relationship Id="rId25" Type="http://schemas.openxmlformats.org/officeDocument/2006/relationships/image" Target="../media/image75.wmf"/><Relationship Id="rId33" Type="http://schemas.openxmlformats.org/officeDocument/2006/relationships/image" Target="../media/image79.wmf"/><Relationship Id="rId2" Type="http://schemas.openxmlformats.org/officeDocument/2006/relationships/oleObject" Target="../embeddings/oleObject33.bin"/><Relationship Id="rId16" Type="http://schemas.openxmlformats.org/officeDocument/2006/relationships/oleObject" Target="../embeddings/oleObject40.bin"/><Relationship Id="rId20" Type="http://schemas.openxmlformats.org/officeDocument/2006/relationships/oleObject" Target="../embeddings/oleObject42.bin"/><Relationship Id="rId29" Type="http://schemas.openxmlformats.org/officeDocument/2006/relationships/image" Target="../media/image77.wmf"/><Relationship Id="rId1" Type="http://schemas.openxmlformats.org/officeDocument/2006/relationships/slideLayout" Target="../slideLayouts/slideLayout7.xml"/><Relationship Id="rId6" Type="http://schemas.openxmlformats.org/officeDocument/2006/relationships/oleObject" Target="../embeddings/oleObject35.bin"/><Relationship Id="rId11" Type="http://schemas.openxmlformats.org/officeDocument/2006/relationships/image" Target="../media/image68.wmf"/><Relationship Id="rId24" Type="http://schemas.openxmlformats.org/officeDocument/2006/relationships/oleObject" Target="../embeddings/oleObject44.bin"/><Relationship Id="rId32" Type="http://schemas.openxmlformats.org/officeDocument/2006/relationships/oleObject" Target="../embeddings/oleObject48.bin"/><Relationship Id="rId5" Type="http://schemas.openxmlformats.org/officeDocument/2006/relationships/image" Target="../media/image65.wmf"/><Relationship Id="rId15" Type="http://schemas.openxmlformats.org/officeDocument/2006/relationships/image" Target="../media/image70.wmf"/><Relationship Id="rId23" Type="http://schemas.openxmlformats.org/officeDocument/2006/relationships/image" Target="../media/image74.wmf"/><Relationship Id="rId28" Type="http://schemas.openxmlformats.org/officeDocument/2006/relationships/oleObject" Target="../embeddings/oleObject46.bin"/><Relationship Id="rId10" Type="http://schemas.openxmlformats.org/officeDocument/2006/relationships/oleObject" Target="../embeddings/oleObject37.bin"/><Relationship Id="rId19" Type="http://schemas.openxmlformats.org/officeDocument/2006/relationships/image" Target="../media/image72.wmf"/><Relationship Id="rId31" Type="http://schemas.openxmlformats.org/officeDocument/2006/relationships/image" Target="../media/image78.wmf"/><Relationship Id="rId4" Type="http://schemas.openxmlformats.org/officeDocument/2006/relationships/oleObject" Target="../embeddings/oleObject34.bin"/><Relationship Id="rId9" Type="http://schemas.openxmlformats.org/officeDocument/2006/relationships/image" Target="../media/image67.wmf"/><Relationship Id="rId14" Type="http://schemas.openxmlformats.org/officeDocument/2006/relationships/oleObject" Target="../embeddings/oleObject39.bin"/><Relationship Id="rId22" Type="http://schemas.openxmlformats.org/officeDocument/2006/relationships/oleObject" Target="../embeddings/oleObject43.bin"/><Relationship Id="rId27" Type="http://schemas.openxmlformats.org/officeDocument/2006/relationships/image" Target="../media/image76.wmf"/><Relationship Id="rId30" Type="http://schemas.openxmlformats.org/officeDocument/2006/relationships/oleObject" Target="../embeddings/oleObject47.bin"/><Relationship Id="rId8" Type="http://schemas.openxmlformats.org/officeDocument/2006/relationships/oleObject" Target="../embeddings/oleObject36.bin"/></Relationships>
</file>

<file path=ppt/slides/_rels/slide2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notesSlide" Target="../notesSlides/notesSlide22.xml"/><Relationship Id="rId9" Type="http://schemas.openxmlformats.org/officeDocument/2006/relationships/image" Target="../media/image12.png"/><Relationship Id="rId14" Type="http://schemas.openxmlformats.org/officeDocument/2006/relationships/image" Target="../media/image17.png"/></Relationships>
</file>

<file path=ppt/slides/_rels/slide28.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audio" Target="../media/audio3.wav"/><Relationship Id="rId12" Type="http://schemas.openxmlformats.org/officeDocument/2006/relationships/image" Target="../media/image1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audio" Target="../media/audio5.wav"/><Relationship Id="rId11" Type="http://schemas.openxmlformats.org/officeDocument/2006/relationships/image" Target="../media/image80.png"/><Relationship Id="rId5" Type="http://schemas.openxmlformats.org/officeDocument/2006/relationships/audio" Target="../media/audio4.wav"/><Relationship Id="rId10" Type="http://schemas.openxmlformats.org/officeDocument/2006/relationships/image" Target="../media/image19.gif"/><Relationship Id="rId4" Type="http://schemas.openxmlformats.org/officeDocument/2006/relationships/notesSlide" Target="../notesSlides/notesSlide23.xml"/><Relationship Id="rId9" Type="http://schemas.openxmlformats.org/officeDocument/2006/relationships/image" Target="../media/image8.jpeg"/></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49.bin"/><Relationship Id="rId13" Type="http://schemas.openxmlformats.org/officeDocument/2006/relationships/image" Target="../media/image85.wmf"/><Relationship Id="rId18" Type="http://schemas.openxmlformats.org/officeDocument/2006/relationships/oleObject" Target="../embeddings/oleObject54.bin"/><Relationship Id="rId3" Type="http://schemas.openxmlformats.org/officeDocument/2006/relationships/image" Target="../media/image82.png"/><Relationship Id="rId7" Type="http://schemas.openxmlformats.org/officeDocument/2006/relationships/image" Target="../media/image66.wmf"/><Relationship Id="rId12" Type="http://schemas.openxmlformats.org/officeDocument/2006/relationships/oleObject" Target="../embeddings/oleObject51.bin"/><Relationship Id="rId17" Type="http://schemas.openxmlformats.org/officeDocument/2006/relationships/image" Target="../media/image87.wmf"/><Relationship Id="rId2" Type="http://schemas.openxmlformats.org/officeDocument/2006/relationships/image" Target="../media/image81.png"/><Relationship Id="rId16" Type="http://schemas.openxmlformats.org/officeDocument/2006/relationships/oleObject" Target="../embeddings/oleObject53.bin"/><Relationship Id="rId1" Type="http://schemas.openxmlformats.org/officeDocument/2006/relationships/slideLayout" Target="../slideLayouts/slideLayout7.xml"/><Relationship Id="rId6" Type="http://schemas.openxmlformats.org/officeDocument/2006/relationships/oleObject" Target="../embeddings/oleObject35.bin"/><Relationship Id="rId11" Type="http://schemas.openxmlformats.org/officeDocument/2006/relationships/image" Target="../media/image84.wmf"/><Relationship Id="rId5" Type="http://schemas.openxmlformats.org/officeDocument/2006/relationships/image" Target="../media/image64.wmf"/><Relationship Id="rId15" Type="http://schemas.openxmlformats.org/officeDocument/2006/relationships/image" Target="../media/image86.wmf"/><Relationship Id="rId10" Type="http://schemas.openxmlformats.org/officeDocument/2006/relationships/oleObject" Target="../embeddings/oleObject50.bin"/><Relationship Id="rId19" Type="http://schemas.openxmlformats.org/officeDocument/2006/relationships/image" Target="../media/image88.wmf"/><Relationship Id="rId4" Type="http://schemas.openxmlformats.org/officeDocument/2006/relationships/oleObject" Target="../embeddings/oleObject33.bin"/><Relationship Id="rId9" Type="http://schemas.openxmlformats.org/officeDocument/2006/relationships/image" Target="../media/image83.wmf"/><Relationship Id="rId14" Type="http://schemas.openxmlformats.org/officeDocument/2006/relationships/oleObject" Target="../embeddings/oleObject52.bin"/></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18.emf"/><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audio" Target="../media/audio3.wav"/><Relationship Id="rId10"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notesSlide" Target="../notesSlides/notesSlide24.xml"/><Relationship Id="rId9" Type="http://schemas.openxmlformats.org/officeDocument/2006/relationships/image" Target="../media/image12.png"/><Relationship Id="rId14" Type="http://schemas.openxmlformats.org/officeDocument/2006/relationships/image" Target="../media/image17.png"/></Relationships>
</file>

<file path=ppt/slides/_rels/slide31.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9.svg"/><Relationship Id="rId5" Type="http://schemas.openxmlformats.org/officeDocument/2006/relationships/image" Target="../media/image4.png"/><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audio" Target="../media/audio4.wav"/><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audio" Target="../media/audio6.wav"/><Relationship Id="rId5" Type="http://schemas.openxmlformats.org/officeDocument/2006/relationships/audio" Target="../media/audio3.wav"/><Relationship Id="rId4" Type="http://schemas.openxmlformats.org/officeDocument/2006/relationships/audio" Target="../media/audio5.wav"/><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hyperlink" Target="https://wordwall.net/resource/37522965"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notesSlide" Target="../notesSlides/notesSlide6.xml"/><Relationship Id="rId9" Type="http://schemas.openxmlformats.org/officeDocument/2006/relationships/image" Target="../media/image12.png"/><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audio" Target="../media/audio4.wav"/><Relationship Id="rId7"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audio" Target="../media/audio6.wav"/><Relationship Id="rId5" Type="http://schemas.openxmlformats.org/officeDocument/2006/relationships/audio" Target="../media/audio3.wav"/><Relationship Id="rId4" Type="http://schemas.openxmlformats.org/officeDocument/2006/relationships/audio" Target="../media/audio5.wav"/><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2">
            <a:extLst>
              <a:ext uri="{FF2B5EF4-FFF2-40B4-BE49-F238E27FC236}">
                <a16:creationId xmlns:a16="http://schemas.microsoft.com/office/drawing/2014/main" id="{F4B5F415-7490-4054-85B4-10F7AE6D3385}"/>
              </a:ext>
            </a:extLst>
          </p:cNvPr>
          <p:cNvSpPr>
            <a:spLocks noGrp="1"/>
          </p:cNvSpPr>
          <p:nvPr>
            <p:ph type="ctrTitle"/>
          </p:nvPr>
        </p:nvSpPr>
        <p:spPr>
          <a:xfrm>
            <a:off x="239628" y="2323835"/>
            <a:ext cx="11952372" cy="1417123"/>
          </a:xfrm>
        </p:spPr>
        <p:txBody>
          <a:bodyPr>
            <a:noAutofit/>
          </a:bodyPr>
          <a:lstStyle/>
          <a:p>
            <a:br>
              <a:rPr lang="en-US" sz="5000" b="1">
                <a:solidFill>
                  <a:schemeClr val="accent2">
                    <a:lumMod val="75000"/>
                  </a:schemeClr>
                </a:solidFill>
                <a:latin typeface="Times New Roman" panose="02020603050405020304" pitchFamily="18" charset="0"/>
                <a:cs typeface="Times New Roman" panose="02020603050405020304" pitchFamily="18" charset="0"/>
              </a:rPr>
            </a:br>
            <a:r>
              <a:rPr lang="en-US" sz="5000" b="1">
                <a:solidFill>
                  <a:schemeClr val="accent2">
                    <a:lumMod val="75000"/>
                  </a:schemeClr>
                </a:solidFill>
                <a:latin typeface="Times New Roman" panose="02020603050405020304" pitchFamily="18" charset="0"/>
                <a:cs typeface="Times New Roman" panose="02020603050405020304" pitchFamily="18" charset="0"/>
              </a:rPr>
              <a:t>Bài tập cuối chương I</a:t>
            </a:r>
            <a:endParaRPr lang="en-US" sz="5000" b="1" dirty="0">
              <a:solidFill>
                <a:schemeClr val="accent2">
                  <a:lumMod val="75000"/>
                </a:schemeClr>
              </a:solidFill>
              <a:latin typeface="Times New Roman" panose="020206030504050203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adec="http://schemas.microsoft.com/office/drawing/2017/decorative" val="1"/>
              </a:ext>
            </a:extLst>
          </p:cNvPr>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05F6415-1E7C-453D-B6B7-DBF76BDA691B}"/>
              </a:ext>
            </a:extLst>
          </p:cNvPr>
          <p:cNvSpPr>
            <a:spLocks noGrp="1"/>
          </p:cNvSpPr>
          <p:nvPr>
            <p:ph type="subTitle" idx="1"/>
          </p:nvPr>
        </p:nvSpPr>
        <p:spPr>
          <a:xfrm>
            <a:off x="1465127" y="5177912"/>
            <a:ext cx="9259112" cy="1655762"/>
          </a:xfrm>
        </p:spPr>
        <p:txBody>
          <a:bodyPr>
            <a:normAutofit/>
          </a:bodyPr>
          <a:lstStyle/>
          <a:p>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Giáo</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viên</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NGUYỄN</a:t>
            </a:r>
            <a:r>
              <a:rPr lang="en-US" sz="2800">
                <a:solidFill>
                  <a:schemeClr val="bg1"/>
                </a:solidFill>
                <a:latin typeface="Times New Roman" panose="02020603050405020304" pitchFamily="18" charset="0"/>
                <a:ea typeface="Tahoma" panose="020B0604030504040204" pitchFamily="34" charset="0"/>
                <a:cs typeface="Times New Roman" panose="02020603050405020304" pitchFamily="18" charset="0"/>
              </a:rPr>
              <a:t> THỊ THU HÀ</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5" name="1" descr="Clipboard">
            <a:extLst>
              <a:ext uri="{FF2B5EF4-FFF2-40B4-BE49-F238E27FC236}">
                <a16:creationId xmlns:a16="http://schemas.microsoft.com/office/drawing/2014/main" id="{2A123BD8-A09C-49C0-98E8-54B55610A9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31394">
            <a:off x="-634327" y="3883012"/>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520790">
            <a:off x="10917677" y="783939"/>
            <a:ext cx="1488402" cy="1488402"/>
          </a:xfrm>
          <a:prstGeom prst="rect">
            <a:avLst/>
          </a:prstGeom>
        </p:spPr>
      </p:pic>
      <p:sp>
        <p:nvSpPr>
          <p:cNvPr id="12" name="Subtitle 2">
            <a:extLst>
              <a:ext uri="{FF2B5EF4-FFF2-40B4-BE49-F238E27FC236}">
                <a16:creationId xmlns:a16="http://schemas.microsoft.com/office/drawing/2014/main" id="{CF2EB805-B981-47B9-9661-CF05DB551677}"/>
              </a:ext>
            </a:extLst>
          </p:cNvPr>
          <p:cNvSpPr txBox="1">
            <a:spLocks/>
          </p:cNvSpPr>
          <p:nvPr/>
        </p:nvSpPr>
        <p:spPr>
          <a:xfrm>
            <a:off x="262360" y="16089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a:solidFill>
                  <a:schemeClr val="bg1"/>
                </a:solidFill>
                <a:latin typeface="Times New Roman" panose="02020603050405020304" pitchFamily="18" charset="0"/>
                <a:ea typeface="Tahoma" panose="020B0604030504040204" pitchFamily="34" charset="0"/>
                <a:cs typeface="Times New Roman" panose="02020603050405020304" pitchFamily="18" charset="0"/>
              </a:rPr>
              <a:t>    PHÒNG GD&amp;ĐT………..</a:t>
            </a:r>
          </a:p>
          <a:p>
            <a:pPr algn="l"/>
            <a:r>
              <a:rPr lang="en-US" sz="2800">
                <a:solidFill>
                  <a:schemeClr val="bg1"/>
                </a:solidFill>
                <a:latin typeface="Times New Roman" panose="02020603050405020304" pitchFamily="18" charset="0"/>
                <a:ea typeface="Tahoma" panose="020B0604030504040204" pitchFamily="34" charset="0"/>
                <a:cs typeface="Times New Roman" panose="02020603050405020304" pitchFamily="18" charset="0"/>
              </a:rPr>
              <a:t>TRƯỜNG THCS ………….……</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1">
            <a:extLst>
              <a:ext uri="{FF2B5EF4-FFF2-40B4-BE49-F238E27FC236}">
                <a16:creationId xmlns:a16="http://schemas.microsoft.com/office/drawing/2014/main" id="{0E246211-C9C9-4B3E-9DDF-914AB989AE93}"/>
              </a:ext>
            </a:extLst>
          </p:cNvPr>
          <p:cNvSpPr txBox="1"/>
          <p:nvPr/>
        </p:nvSpPr>
        <p:spPr>
          <a:xfrm>
            <a:off x="4397104" y="2138683"/>
            <a:ext cx="6762750" cy="861774"/>
          </a:xfrm>
          <a:prstGeom prst="rect">
            <a:avLst/>
          </a:prstGeom>
          <a:noFill/>
        </p:spPr>
        <p:txBody>
          <a:bodyPr wrap="square">
            <a:spAutoFit/>
          </a:bodyPr>
          <a:lstStyle/>
          <a:p>
            <a:r>
              <a:rPr lang="en-US" sz="4800" b="1">
                <a:solidFill>
                  <a:schemeClr val="accent2">
                    <a:lumMod val="75000"/>
                  </a:schemeClr>
                </a:solidFill>
                <a:latin typeface="Times New Roman" panose="02020603050405020304" pitchFamily="18" charset="0"/>
                <a:cs typeface="Times New Roman" panose="02020603050405020304" pitchFamily="18" charset="0"/>
              </a:rPr>
              <a:t>Đ9-C1-Tiết 2</a:t>
            </a:r>
            <a:endParaRPr lang="en-US" sz="4800" dirty="0"/>
          </a:p>
        </p:txBody>
      </p:sp>
    </p:spTree>
    <p:extLst>
      <p:ext uri="{BB962C8B-B14F-4D97-AF65-F5344CB8AC3E}">
        <p14:creationId xmlns:p14="http://schemas.microsoft.com/office/powerpoint/2010/main" val="2906397050"/>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91EBFB-9C50-4AE5-774C-D1A867B53672}"/>
              </a:ext>
            </a:extLst>
          </p:cNvPr>
          <p:cNvPicPr>
            <a:picLocks noChangeAspect="1"/>
          </p:cNvPicPr>
          <p:nvPr/>
        </p:nvPicPr>
        <p:blipFill>
          <a:blip r:embed="rId3"/>
          <a:stretch>
            <a:fillRect/>
          </a:stretch>
        </p:blipFill>
        <p:spPr>
          <a:xfrm>
            <a:off x="679099" y="0"/>
            <a:ext cx="11439330" cy="6858000"/>
          </a:xfrm>
          <a:prstGeom prst="rect">
            <a:avLst/>
          </a:prstGeom>
        </p:spPr>
      </p:pic>
      <p:pic>
        <p:nvPicPr>
          <p:cNvPr id="20" name="Picture 19">
            <a:extLst>
              <a:ext uri="{FF2B5EF4-FFF2-40B4-BE49-F238E27FC236}">
                <a16:creationId xmlns:a16="http://schemas.microsoft.com/office/drawing/2014/main" id="{8C2B58D3-5D27-7C24-8777-28D420F475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8255" y="1534103"/>
            <a:ext cx="1727190" cy="1727190"/>
          </a:xfrm>
          <a:prstGeom prst="rect">
            <a:avLst/>
          </a:prstGeom>
        </p:spPr>
      </p:pic>
      <p:pic>
        <p:nvPicPr>
          <p:cNvPr id="24" name="Picture 23">
            <a:extLst>
              <a:ext uri="{FF2B5EF4-FFF2-40B4-BE49-F238E27FC236}">
                <a16:creationId xmlns:a16="http://schemas.microsoft.com/office/drawing/2014/main" id="{22486A54-4B15-3A06-ED4B-E32A5A83CC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0984" y="604376"/>
            <a:ext cx="1269270" cy="1269270"/>
          </a:xfrm>
          <a:prstGeom prst="rect">
            <a:avLst/>
          </a:prstGeom>
        </p:spPr>
      </p:pic>
      <p:pic>
        <p:nvPicPr>
          <p:cNvPr id="25" name="Picture 24">
            <a:extLst>
              <a:ext uri="{FF2B5EF4-FFF2-40B4-BE49-F238E27FC236}">
                <a16:creationId xmlns:a16="http://schemas.microsoft.com/office/drawing/2014/main" id="{22C11E35-9803-B01A-3459-F294589728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2313" y="191652"/>
            <a:ext cx="927879" cy="927879"/>
          </a:xfrm>
          <a:prstGeom prst="rect">
            <a:avLst/>
          </a:prstGeom>
        </p:spPr>
      </p:pic>
      <p:pic>
        <p:nvPicPr>
          <p:cNvPr id="5" name="Picture 4">
            <a:extLst>
              <a:ext uri="{FF2B5EF4-FFF2-40B4-BE49-F238E27FC236}">
                <a16:creationId xmlns:a16="http://schemas.microsoft.com/office/drawing/2014/main" id="{DDC08468-1DBA-E29A-458B-898DE49360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3083" y="-157985"/>
            <a:ext cx="693727" cy="693727"/>
          </a:xfrm>
          <a:prstGeom prst="rect">
            <a:avLst/>
          </a:prstGeom>
        </p:spPr>
      </p:pic>
      <p:sp>
        <p:nvSpPr>
          <p:cNvPr id="6" name="Rectangle 5">
            <a:extLst>
              <a:ext uri="{FF2B5EF4-FFF2-40B4-BE49-F238E27FC236}">
                <a16:creationId xmlns:a16="http://schemas.microsoft.com/office/drawing/2014/main" id="{AFD32759-25D3-D2B2-253D-130CB8592CB4}"/>
              </a:ext>
            </a:extLst>
          </p:cNvPr>
          <p:cNvSpPr/>
          <p:nvPr/>
        </p:nvSpPr>
        <p:spPr>
          <a:xfrm>
            <a:off x="9352376" y="1895392"/>
            <a:ext cx="798947" cy="132343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8000" b="1">
                <a:ln w="22225">
                  <a:solidFill>
                    <a:schemeClr val="accent2"/>
                  </a:solidFill>
                  <a:prstDash val="solid"/>
                </a:ln>
                <a:solidFill>
                  <a:schemeClr val="bg1"/>
                </a:solidFill>
              </a:rPr>
              <a:t>1</a:t>
            </a:r>
            <a:endParaRPr lang="en-US" sz="8000" b="1" cap="none" spc="0">
              <a:ln w="22225">
                <a:solidFill>
                  <a:schemeClr val="accent2"/>
                </a:solidFill>
                <a:prstDash val="solid"/>
              </a:ln>
              <a:solidFill>
                <a:schemeClr val="bg1"/>
              </a:solidFill>
              <a:effectLst/>
            </a:endParaRPr>
          </a:p>
        </p:txBody>
      </p:sp>
      <p:sp>
        <p:nvSpPr>
          <p:cNvPr id="7" name="Rectangle 6">
            <a:extLst>
              <a:ext uri="{FF2B5EF4-FFF2-40B4-BE49-F238E27FC236}">
                <a16:creationId xmlns:a16="http://schemas.microsoft.com/office/drawing/2014/main" id="{87662FB1-23A0-26E5-9FC6-CD9B75D62A7D}"/>
              </a:ext>
            </a:extLst>
          </p:cNvPr>
          <p:cNvSpPr/>
          <p:nvPr/>
        </p:nvSpPr>
        <p:spPr>
          <a:xfrm>
            <a:off x="4896145" y="463897"/>
            <a:ext cx="666869" cy="132343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8000" b="1">
                <a:ln w="22225">
                  <a:solidFill>
                    <a:schemeClr val="accent2"/>
                  </a:solidFill>
                  <a:prstDash val="solid"/>
                </a:ln>
                <a:solidFill>
                  <a:schemeClr val="bg1"/>
                </a:solidFill>
              </a:rPr>
              <a:t>2</a:t>
            </a:r>
            <a:endParaRPr lang="en-US" sz="8000" b="1" cap="none" spc="0">
              <a:ln w="22225">
                <a:solidFill>
                  <a:schemeClr val="accent2"/>
                </a:solidFill>
                <a:prstDash val="solid"/>
              </a:ln>
              <a:solidFill>
                <a:schemeClr val="bg1"/>
              </a:solidFill>
              <a:effectLst/>
            </a:endParaRPr>
          </a:p>
        </p:txBody>
      </p:sp>
      <p:sp>
        <p:nvSpPr>
          <p:cNvPr id="8" name="Rectangle 7">
            <a:extLst>
              <a:ext uri="{FF2B5EF4-FFF2-40B4-BE49-F238E27FC236}">
                <a16:creationId xmlns:a16="http://schemas.microsoft.com/office/drawing/2014/main" id="{C193982F-D3CF-1072-25D0-6DD3796BE289}"/>
              </a:ext>
            </a:extLst>
          </p:cNvPr>
          <p:cNvSpPr/>
          <p:nvPr/>
        </p:nvSpPr>
        <p:spPr>
          <a:xfrm>
            <a:off x="10431245" y="103868"/>
            <a:ext cx="798947" cy="101566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6000" b="1">
                <a:ln w="22225">
                  <a:solidFill>
                    <a:schemeClr val="accent2"/>
                  </a:solidFill>
                  <a:prstDash val="solid"/>
                </a:ln>
                <a:solidFill>
                  <a:schemeClr val="bg1"/>
                </a:solidFill>
              </a:rPr>
              <a:t>3</a:t>
            </a:r>
            <a:endParaRPr lang="en-US" sz="6000" b="1" cap="none" spc="0">
              <a:ln w="22225">
                <a:solidFill>
                  <a:schemeClr val="accent2"/>
                </a:solidFill>
                <a:prstDash val="solid"/>
              </a:ln>
              <a:solidFill>
                <a:schemeClr val="bg1"/>
              </a:solidFill>
              <a:effectLst/>
            </a:endParaRPr>
          </a:p>
        </p:txBody>
      </p:sp>
      <p:sp>
        <p:nvSpPr>
          <p:cNvPr id="9" name="Rectangle 8">
            <a:extLst>
              <a:ext uri="{FF2B5EF4-FFF2-40B4-BE49-F238E27FC236}">
                <a16:creationId xmlns:a16="http://schemas.microsoft.com/office/drawing/2014/main" id="{ED22A438-E4BC-3FC1-C5EC-5B2CC8BEC161}"/>
              </a:ext>
            </a:extLst>
          </p:cNvPr>
          <p:cNvSpPr/>
          <p:nvPr/>
        </p:nvSpPr>
        <p:spPr>
          <a:xfrm>
            <a:off x="6917863" y="-226621"/>
            <a:ext cx="798947" cy="83099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4800" b="1">
                <a:ln w="22225">
                  <a:solidFill>
                    <a:schemeClr val="accent2"/>
                  </a:solidFill>
                  <a:prstDash val="solid"/>
                </a:ln>
                <a:solidFill>
                  <a:schemeClr val="bg1"/>
                </a:solidFill>
              </a:rPr>
              <a:t>4</a:t>
            </a:r>
            <a:endParaRPr lang="en-US" sz="4800" b="1" cap="none" spc="0">
              <a:ln w="22225">
                <a:solidFill>
                  <a:schemeClr val="accent2"/>
                </a:solidFill>
                <a:prstDash val="solid"/>
              </a:ln>
              <a:solidFill>
                <a:schemeClr val="bg1"/>
              </a:solidFill>
              <a:effectLst/>
            </a:endParaRPr>
          </a:p>
        </p:txBody>
      </p:sp>
      <p:sp>
        <p:nvSpPr>
          <p:cNvPr id="2" name="Rectangle 1">
            <a:extLst>
              <a:ext uri="{FF2B5EF4-FFF2-40B4-BE49-F238E27FC236}">
                <a16:creationId xmlns:a16="http://schemas.microsoft.com/office/drawing/2014/main" id="{9341CC4F-F900-A8AD-1F56-ADDD9B77F9D3}"/>
              </a:ext>
            </a:extLst>
          </p:cNvPr>
          <p:cNvSpPr/>
          <p:nvPr/>
        </p:nvSpPr>
        <p:spPr>
          <a:xfrm rot="16200000">
            <a:off x="-2656286" y="3096950"/>
            <a:ext cx="6147547" cy="523220"/>
          </a:xfrm>
          <a:prstGeom prst="rect">
            <a:avLst/>
          </a:prstGeom>
          <a:noFill/>
        </p:spPr>
        <p:txBody>
          <a:bodyPr wrap="square" lIns="91440" tIns="45720" rIns="91440" bIns="45720">
            <a:spAutoFit/>
          </a:bodyPr>
          <a:lstStyle/>
          <a:p>
            <a:pPr algn="ctr"/>
            <a:r>
              <a:rPr lang="en-US" sz="2800" b="1">
                <a:ln w="12700">
                  <a:solidFill>
                    <a:srgbClr val="FF0000"/>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VƯỢT CHƯỚNG NGẠI VẬT</a:t>
            </a:r>
            <a:endParaRPr lang="en-US" sz="2800" b="1" dirty="0">
              <a:ln w="12700">
                <a:solidFill>
                  <a:srgbClr val="FF0000"/>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80F5BE8-52A0-2CB6-5E98-9BB16ED84C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098" y="4644969"/>
            <a:ext cx="2072151" cy="2072151"/>
          </a:xfrm>
          <a:prstGeom prst="rect">
            <a:avLst/>
          </a:prstGeom>
        </p:spPr>
      </p:pic>
    </p:spTree>
    <p:extLst>
      <p:ext uri="{BB962C8B-B14F-4D97-AF65-F5344CB8AC3E}">
        <p14:creationId xmlns:p14="http://schemas.microsoft.com/office/powerpoint/2010/main" val="2016947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E-6 -7.40741E-7 L 0.62644 -0.49468 " pathEditMode="relative" rAng="0" ptsTypes="AA">
                                      <p:cBhvr>
                                        <p:cTn id="6" dur="3000" fill="hold"/>
                                        <p:tgtEl>
                                          <p:spTgt spid="3"/>
                                        </p:tgtEl>
                                        <p:attrNameLst>
                                          <p:attrName>ppt_x</p:attrName>
                                          <p:attrName>ppt_y</p:attrName>
                                        </p:attrNameLst>
                                      </p:cBhvr>
                                      <p:rCtr x="31315" y="-247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97ACE9-D003-8D6B-67E2-E5F20D0E9C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6623"/>
            <a:ext cx="1240971" cy="1240971"/>
          </a:xfrm>
          <a:prstGeom prst="rect">
            <a:avLst/>
          </a:prstGeom>
        </p:spPr>
      </p:pic>
      <p:sp>
        <p:nvSpPr>
          <p:cNvPr id="5" name="Rectangle 4">
            <a:extLst>
              <a:ext uri="{FF2B5EF4-FFF2-40B4-BE49-F238E27FC236}">
                <a16:creationId xmlns:a16="http://schemas.microsoft.com/office/drawing/2014/main" id="{6A0E0953-6B51-2E9E-2BCD-1BFDDA9A98A9}"/>
              </a:ext>
            </a:extLst>
          </p:cNvPr>
          <p:cNvSpPr/>
          <p:nvPr/>
        </p:nvSpPr>
        <p:spPr>
          <a:xfrm>
            <a:off x="420046" y="388881"/>
            <a:ext cx="430225" cy="76944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4400" b="1">
                <a:ln w="22225">
                  <a:solidFill>
                    <a:schemeClr val="accent2"/>
                  </a:solid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1</a:t>
            </a:r>
            <a:endParaRPr lang="en-US" sz="4400" b="1" cap="none" spc="0">
              <a:ln w="22225">
                <a:solidFill>
                  <a:schemeClr val="accent2"/>
                </a:solidFill>
                <a:prstDash val="solid"/>
              </a:ln>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69C92872-00D6-3A77-05A0-FF3C77E5F32B}"/>
              </a:ext>
            </a:extLst>
          </p:cNvPr>
          <p:cNvPicPr>
            <a:picLocks noChangeAspect="1"/>
          </p:cNvPicPr>
          <p:nvPr/>
        </p:nvPicPr>
        <p:blipFill>
          <a:blip r:embed="rId6"/>
          <a:stretch>
            <a:fillRect/>
          </a:stretch>
        </p:blipFill>
        <p:spPr>
          <a:xfrm>
            <a:off x="9719288" y="1927240"/>
            <a:ext cx="2440086" cy="932316"/>
          </a:xfrm>
          <a:prstGeom prst="rect">
            <a:avLst/>
          </a:prstGeom>
        </p:spPr>
      </p:pic>
      <p:pic>
        <p:nvPicPr>
          <p:cNvPr id="16" name="Picture 15">
            <a:extLst>
              <a:ext uri="{FF2B5EF4-FFF2-40B4-BE49-F238E27FC236}">
                <a16:creationId xmlns:a16="http://schemas.microsoft.com/office/drawing/2014/main" id="{16F703C5-D371-CDEF-F9B1-7F799108639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819"/>
          <a:stretch/>
        </p:blipFill>
        <p:spPr>
          <a:xfrm>
            <a:off x="10042915" y="3033576"/>
            <a:ext cx="1792831" cy="1792831"/>
          </a:xfrm>
          <a:prstGeom prst="rect">
            <a:avLst/>
          </a:prstGeom>
        </p:spPr>
      </p:pic>
      <p:sp>
        <p:nvSpPr>
          <p:cNvPr id="6" name="TextBox 5">
            <a:extLst>
              <a:ext uri="{FF2B5EF4-FFF2-40B4-BE49-F238E27FC236}">
                <a16:creationId xmlns:a16="http://schemas.microsoft.com/office/drawing/2014/main" id="{864090B4-9798-A298-686B-7578723F8E31}"/>
              </a:ext>
            </a:extLst>
          </p:cNvPr>
          <p:cNvSpPr txBox="1"/>
          <p:nvPr/>
        </p:nvSpPr>
        <p:spPr>
          <a:xfrm>
            <a:off x="2014308" y="185401"/>
            <a:ext cx="6098720" cy="497059"/>
          </a:xfrm>
          <a:prstGeom prst="rect">
            <a:avLst/>
          </a:prstGeom>
          <a:noFill/>
        </p:spPr>
        <p:txBody>
          <a:bodyPr wrap="square">
            <a:spAutoFit/>
          </a:bodyPr>
          <a:lstStyle/>
          <a:p>
            <a:pPr marL="0" marR="0" algn="ctr">
              <a:lnSpc>
                <a:spcPct val="120000"/>
              </a:lnSpc>
              <a:spcBef>
                <a:spcPts val="0"/>
              </a:spcBef>
              <a:spcAft>
                <a:spcPts val="0"/>
              </a:spcAft>
            </a:pPr>
            <a:r>
              <a:rPr lang="vi-VN"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Dạng 2: Hệ phương trình bậc nhất hai ẩn</a:t>
            </a:r>
            <a:endParaRPr lang="en-US" sz="240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A50E452-FEE6-C1E6-C437-669F9F35933B}"/>
              </a:ext>
            </a:extLst>
          </p:cNvPr>
          <p:cNvSpPr txBox="1"/>
          <p:nvPr/>
        </p:nvSpPr>
        <p:spPr>
          <a:xfrm>
            <a:off x="1295487" y="890535"/>
            <a:ext cx="5675954" cy="497059"/>
          </a:xfrm>
          <a:prstGeom prst="rect">
            <a:avLst/>
          </a:prstGeom>
          <a:noFill/>
        </p:spPr>
        <p:txBody>
          <a:bodyPr wrap="square">
            <a:spAutoFit/>
          </a:bodyPr>
          <a:lstStyle/>
          <a:p>
            <a:pPr marL="0" marR="0" algn="just">
              <a:lnSpc>
                <a:spcPct val="120000"/>
              </a:lnSpc>
              <a:spcBef>
                <a:spcPts val="0"/>
              </a:spcBef>
              <a:spcAft>
                <a:spcPts val="0"/>
              </a:spcAft>
            </a:pPr>
            <a:r>
              <a:rPr lang="vi-VN" sz="2400" b="1">
                <a:effectLst/>
                <a:latin typeface="Times New Roman" panose="02020603050405020304" pitchFamily="18" charset="0"/>
                <a:ea typeface="Times New Roman" panose="02020603050405020304" pitchFamily="18" charset="0"/>
                <a:cs typeface="Times New Roman" panose="02020603050405020304" pitchFamily="18" charset="0"/>
              </a:rPr>
              <a:t>Bài 5</a:t>
            </a: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2400" b="1">
                <a:effectLst/>
                <a:latin typeface="Times New Roman" panose="02020603050405020304" pitchFamily="18" charset="0"/>
                <a:ea typeface="Times New Roman" panose="02020603050405020304" pitchFamily="18" charset="0"/>
                <a:cs typeface="Times New Roman" panose="02020603050405020304" pitchFamily="18" charset="0"/>
              </a:rPr>
              <a:t> (SGK/26)</a:t>
            </a: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 Giải hệ phương trình</a:t>
            </a:r>
            <a:r>
              <a:rPr lang="vi-VN" sz="24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13" name="Object 12">
            <a:extLst>
              <a:ext uri="{FF2B5EF4-FFF2-40B4-BE49-F238E27FC236}">
                <a16:creationId xmlns:a16="http://schemas.microsoft.com/office/drawing/2014/main" id="{CDB53B6A-29CF-2983-9DC4-C70EB1AF3B31}"/>
              </a:ext>
            </a:extLst>
          </p:cNvPr>
          <p:cNvGraphicFramePr>
            <a:graphicFrameLocks noChangeAspect="1"/>
          </p:cNvGraphicFramePr>
          <p:nvPr>
            <p:extLst>
              <p:ext uri="{D42A27DB-BD31-4B8C-83A1-F6EECF244321}">
                <p14:modId xmlns:p14="http://schemas.microsoft.com/office/powerpoint/2010/main" val="2621545684"/>
              </p:ext>
            </p:extLst>
          </p:nvPr>
        </p:nvGraphicFramePr>
        <p:xfrm>
          <a:off x="1429223" y="1419240"/>
          <a:ext cx="1828800" cy="1016000"/>
        </p:xfrm>
        <a:graphic>
          <a:graphicData uri="http://schemas.openxmlformats.org/presentationml/2006/ole">
            <mc:AlternateContent xmlns:mc="http://schemas.openxmlformats.org/markup-compatibility/2006">
              <mc:Choice xmlns:v="urn:schemas-microsoft-com:vml" Requires="v">
                <p:oleObj name="Equation" r:id="rId8" imgW="1828800" imgH="1015920" progId="Equation.DSMT4">
                  <p:embed/>
                </p:oleObj>
              </mc:Choice>
              <mc:Fallback>
                <p:oleObj name="Equation" r:id="rId8" imgW="1828800" imgH="1015920" progId="Equation.DSMT4">
                  <p:embed/>
                  <p:pic>
                    <p:nvPicPr>
                      <p:cNvPr id="0" name=""/>
                      <p:cNvPicPr/>
                      <p:nvPr/>
                    </p:nvPicPr>
                    <p:blipFill>
                      <a:blip r:embed="rId9"/>
                      <a:stretch>
                        <a:fillRect/>
                      </a:stretch>
                    </p:blipFill>
                    <p:spPr>
                      <a:xfrm>
                        <a:off x="1429223" y="1419240"/>
                        <a:ext cx="1828800" cy="1016000"/>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31CF6B90-08F7-DDF0-78BC-4F0BD7981E6D}"/>
              </a:ext>
            </a:extLst>
          </p:cNvPr>
          <p:cNvSpPr txBox="1"/>
          <p:nvPr/>
        </p:nvSpPr>
        <p:spPr>
          <a:xfrm>
            <a:off x="420046" y="2532200"/>
            <a:ext cx="9162736" cy="3599447"/>
          </a:xfrm>
          <a:prstGeom prst="rect">
            <a:avLst/>
          </a:prstGeom>
          <a:noFill/>
        </p:spPr>
        <p:txBody>
          <a:bodyPr wrap="square">
            <a:spAutoFit/>
          </a:bodyPr>
          <a:lstStyle/>
          <a:p>
            <a:pPr marL="0" marR="0" algn="just">
              <a:lnSpc>
                <a:spcPct val="12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Từ phương trình (1), ta có:</a:t>
            </a:r>
          </a:p>
          <a:p>
            <a:pPr marL="0" marR="0" algn="just">
              <a:lnSpc>
                <a:spcPct val="120000"/>
              </a:lnSpc>
              <a:spcBef>
                <a:spcPts val="0"/>
              </a:spcBef>
              <a:spcAft>
                <a:spcPts val="0"/>
              </a:spcAft>
            </a:pPr>
            <a:r>
              <a:rPr lang="en-US" sz="2400">
                <a:latin typeface="Times New Roman" panose="02020603050405020304" pitchFamily="18" charset="0"/>
                <a:ea typeface="Times New Roman" panose="02020603050405020304" pitchFamily="18" charset="0"/>
                <a:cs typeface="Times New Roman" panose="02020603050405020304" pitchFamily="18" charset="0"/>
              </a:rPr>
              <a:t>Thay vào phương trình (2), ta được:</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pPr>
            <a:r>
              <a:rPr lang="en-US" sz="2400">
                <a:latin typeface="Times New Roman" panose="02020603050405020304" pitchFamily="18" charset="0"/>
                <a:ea typeface="Times New Roman" panose="02020603050405020304" pitchFamily="18" charset="0"/>
                <a:cs typeface="Times New Roman" panose="02020603050405020304" pitchFamily="18" charset="0"/>
              </a:rPr>
              <a:t>Giải phương trình (4)</a:t>
            </a:r>
          </a:p>
          <a:p>
            <a:pPr marL="0" marR="0" algn="just">
              <a:lnSpc>
                <a:spcPct val="120000"/>
              </a:lnSpc>
              <a:spcBef>
                <a:spcPts val="0"/>
              </a:spcBef>
              <a:spcAft>
                <a:spcPts val="0"/>
              </a:spcAft>
            </a:pP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pP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Thay gi</a:t>
            </a:r>
            <a:r>
              <a:rPr lang="en-US" sz="2400">
                <a:latin typeface="Times New Roman" panose="02020603050405020304" pitchFamily="18" charset="0"/>
                <a:ea typeface="Times New Roman" panose="02020603050405020304" pitchFamily="18" charset="0"/>
                <a:cs typeface="Times New Roman" panose="02020603050405020304" pitchFamily="18" charset="0"/>
              </a:rPr>
              <a:t>á trị               vào phương trình (3), ta có:</a:t>
            </a:r>
          </a:p>
          <a:p>
            <a:pPr marL="0" marR="0" algn="just">
              <a:lnSpc>
                <a:spcPct val="12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Vậy hệ phương trình đã cho có nghiệm</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17" name="Object 16">
            <a:extLst>
              <a:ext uri="{FF2B5EF4-FFF2-40B4-BE49-F238E27FC236}">
                <a16:creationId xmlns:a16="http://schemas.microsoft.com/office/drawing/2014/main" id="{F6DC2599-9EDF-F14A-6988-B65C246A30FE}"/>
              </a:ext>
            </a:extLst>
          </p:cNvPr>
          <p:cNvGraphicFramePr>
            <a:graphicFrameLocks noChangeAspect="1"/>
          </p:cNvGraphicFramePr>
          <p:nvPr>
            <p:extLst>
              <p:ext uri="{D42A27DB-BD31-4B8C-83A1-F6EECF244321}">
                <p14:modId xmlns:p14="http://schemas.microsoft.com/office/powerpoint/2010/main" val="2118868788"/>
              </p:ext>
            </p:extLst>
          </p:nvPr>
        </p:nvGraphicFramePr>
        <p:xfrm>
          <a:off x="1429223" y="1419356"/>
          <a:ext cx="2400300" cy="1016000"/>
        </p:xfrm>
        <a:graphic>
          <a:graphicData uri="http://schemas.openxmlformats.org/presentationml/2006/ole">
            <mc:AlternateContent xmlns:mc="http://schemas.openxmlformats.org/markup-compatibility/2006">
              <mc:Choice xmlns:v="urn:schemas-microsoft-com:vml" Requires="v">
                <p:oleObj name="Equation" r:id="rId10" imgW="2400120" imgH="1015920" progId="Equation.DSMT4">
                  <p:embed/>
                </p:oleObj>
              </mc:Choice>
              <mc:Fallback>
                <p:oleObj name="Equation" r:id="rId10" imgW="2400120" imgH="1015920" progId="Equation.DSMT4">
                  <p:embed/>
                  <p:pic>
                    <p:nvPicPr>
                      <p:cNvPr id="0" name=""/>
                      <p:cNvPicPr/>
                      <p:nvPr/>
                    </p:nvPicPr>
                    <p:blipFill>
                      <a:blip r:embed="rId11"/>
                      <a:stretch>
                        <a:fillRect/>
                      </a:stretch>
                    </p:blipFill>
                    <p:spPr>
                      <a:xfrm>
                        <a:off x="1429223" y="1419356"/>
                        <a:ext cx="2400300" cy="1016000"/>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93085D12-70C3-1620-152A-DAC5679E7C96}"/>
              </a:ext>
            </a:extLst>
          </p:cNvPr>
          <p:cNvGraphicFramePr>
            <a:graphicFrameLocks noChangeAspect="1"/>
          </p:cNvGraphicFramePr>
          <p:nvPr>
            <p:extLst>
              <p:ext uri="{D42A27DB-BD31-4B8C-83A1-F6EECF244321}">
                <p14:modId xmlns:p14="http://schemas.microsoft.com/office/powerpoint/2010/main" val="2145384597"/>
              </p:ext>
            </p:extLst>
          </p:nvPr>
        </p:nvGraphicFramePr>
        <p:xfrm>
          <a:off x="4067375" y="2637306"/>
          <a:ext cx="2273300" cy="444500"/>
        </p:xfrm>
        <a:graphic>
          <a:graphicData uri="http://schemas.openxmlformats.org/presentationml/2006/ole">
            <mc:AlternateContent xmlns:mc="http://schemas.openxmlformats.org/markup-compatibility/2006">
              <mc:Choice xmlns:v="urn:schemas-microsoft-com:vml" Requires="v">
                <p:oleObj name="Equation" r:id="rId12" imgW="2273040" imgH="444240" progId="Equation.DSMT4">
                  <p:embed/>
                </p:oleObj>
              </mc:Choice>
              <mc:Fallback>
                <p:oleObj name="Equation" r:id="rId12" imgW="2273040" imgH="444240" progId="Equation.DSMT4">
                  <p:embed/>
                  <p:pic>
                    <p:nvPicPr>
                      <p:cNvPr id="0" name=""/>
                      <p:cNvPicPr/>
                      <p:nvPr/>
                    </p:nvPicPr>
                    <p:blipFill>
                      <a:blip r:embed="rId13"/>
                      <a:stretch>
                        <a:fillRect/>
                      </a:stretch>
                    </p:blipFill>
                    <p:spPr>
                      <a:xfrm>
                        <a:off x="4067375" y="2637306"/>
                        <a:ext cx="2273300" cy="444500"/>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1CB477C1-39C3-4757-CA35-6E2C9E3FD447}"/>
              </a:ext>
            </a:extLst>
          </p:cNvPr>
          <p:cNvGraphicFramePr>
            <a:graphicFrameLocks noChangeAspect="1"/>
          </p:cNvGraphicFramePr>
          <p:nvPr>
            <p:extLst>
              <p:ext uri="{D42A27DB-BD31-4B8C-83A1-F6EECF244321}">
                <p14:modId xmlns:p14="http://schemas.microsoft.com/office/powerpoint/2010/main" val="1319784312"/>
              </p:ext>
            </p:extLst>
          </p:nvPr>
        </p:nvGraphicFramePr>
        <p:xfrm>
          <a:off x="5063668" y="2969930"/>
          <a:ext cx="3530600" cy="520700"/>
        </p:xfrm>
        <a:graphic>
          <a:graphicData uri="http://schemas.openxmlformats.org/presentationml/2006/ole">
            <mc:AlternateContent xmlns:mc="http://schemas.openxmlformats.org/markup-compatibility/2006">
              <mc:Choice xmlns:v="urn:schemas-microsoft-com:vml" Requires="v">
                <p:oleObj name="Equation" r:id="rId14" imgW="3530520" imgH="520560" progId="Equation.DSMT4">
                  <p:embed/>
                </p:oleObj>
              </mc:Choice>
              <mc:Fallback>
                <p:oleObj name="Equation" r:id="rId14" imgW="3530520" imgH="520560" progId="Equation.DSMT4">
                  <p:embed/>
                  <p:pic>
                    <p:nvPicPr>
                      <p:cNvPr id="0" name=""/>
                      <p:cNvPicPr/>
                      <p:nvPr/>
                    </p:nvPicPr>
                    <p:blipFill>
                      <a:blip r:embed="rId15"/>
                      <a:stretch>
                        <a:fillRect/>
                      </a:stretch>
                    </p:blipFill>
                    <p:spPr>
                      <a:xfrm>
                        <a:off x="5063668" y="2969930"/>
                        <a:ext cx="3530600" cy="520700"/>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6C927706-BEFF-1E35-8A56-55F27D1A80F2}"/>
              </a:ext>
            </a:extLst>
          </p:cNvPr>
          <p:cNvGraphicFramePr>
            <a:graphicFrameLocks noChangeAspect="1"/>
          </p:cNvGraphicFramePr>
          <p:nvPr>
            <p:extLst>
              <p:ext uri="{D42A27DB-BD31-4B8C-83A1-F6EECF244321}">
                <p14:modId xmlns:p14="http://schemas.microsoft.com/office/powerpoint/2010/main" val="1272375806"/>
              </p:ext>
            </p:extLst>
          </p:nvPr>
        </p:nvGraphicFramePr>
        <p:xfrm>
          <a:off x="3787975" y="3440134"/>
          <a:ext cx="2832100" cy="1905000"/>
        </p:xfrm>
        <a:graphic>
          <a:graphicData uri="http://schemas.openxmlformats.org/presentationml/2006/ole">
            <mc:AlternateContent xmlns:mc="http://schemas.openxmlformats.org/markup-compatibility/2006">
              <mc:Choice xmlns:v="urn:schemas-microsoft-com:vml" Requires="v">
                <p:oleObj name="Equation" r:id="rId16" imgW="2831760" imgH="1904760" progId="Equation.DSMT4">
                  <p:embed/>
                </p:oleObj>
              </mc:Choice>
              <mc:Fallback>
                <p:oleObj name="Equation" r:id="rId16" imgW="2831760" imgH="1904760" progId="Equation.DSMT4">
                  <p:embed/>
                  <p:pic>
                    <p:nvPicPr>
                      <p:cNvPr id="0" name=""/>
                      <p:cNvPicPr/>
                      <p:nvPr/>
                    </p:nvPicPr>
                    <p:blipFill>
                      <a:blip r:embed="rId17"/>
                      <a:stretch>
                        <a:fillRect/>
                      </a:stretch>
                    </p:blipFill>
                    <p:spPr>
                      <a:xfrm>
                        <a:off x="3787975" y="3440134"/>
                        <a:ext cx="2832100" cy="1905000"/>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28220ACA-CD2B-7B5B-1CD9-07FE55DD9DC6}"/>
              </a:ext>
            </a:extLst>
          </p:cNvPr>
          <p:cNvGraphicFramePr>
            <a:graphicFrameLocks noChangeAspect="1"/>
          </p:cNvGraphicFramePr>
          <p:nvPr>
            <p:extLst>
              <p:ext uri="{D42A27DB-BD31-4B8C-83A1-F6EECF244321}">
                <p14:modId xmlns:p14="http://schemas.microsoft.com/office/powerpoint/2010/main" val="1036763797"/>
              </p:ext>
            </p:extLst>
          </p:nvPr>
        </p:nvGraphicFramePr>
        <p:xfrm>
          <a:off x="2014308" y="5294334"/>
          <a:ext cx="965200" cy="330200"/>
        </p:xfrm>
        <a:graphic>
          <a:graphicData uri="http://schemas.openxmlformats.org/presentationml/2006/ole">
            <mc:AlternateContent xmlns:mc="http://schemas.openxmlformats.org/markup-compatibility/2006">
              <mc:Choice xmlns:v="urn:schemas-microsoft-com:vml" Requires="v">
                <p:oleObj name="Equation" r:id="rId18" imgW="965160" imgH="330120" progId="Equation.DSMT4">
                  <p:embed/>
                </p:oleObj>
              </mc:Choice>
              <mc:Fallback>
                <p:oleObj name="Equation" r:id="rId18" imgW="965160" imgH="330120" progId="Equation.DSMT4">
                  <p:embed/>
                  <p:pic>
                    <p:nvPicPr>
                      <p:cNvPr id="0" name=""/>
                      <p:cNvPicPr/>
                      <p:nvPr/>
                    </p:nvPicPr>
                    <p:blipFill>
                      <a:blip r:embed="rId19"/>
                      <a:stretch>
                        <a:fillRect/>
                      </a:stretch>
                    </p:blipFill>
                    <p:spPr>
                      <a:xfrm>
                        <a:off x="2014308" y="5294334"/>
                        <a:ext cx="965200" cy="330200"/>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518836E3-9F04-DB04-FA18-92BF3DE4E903}"/>
              </a:ext>
            </a:extLst>
          </p:cNvPr>
          <p:cNvGraphicFramePr>
            <a:graphicFrameLocks noChangeAspect="1"/>
          </p:cNvGraphicFramePr>
          <p:nvPr>
            <p:extLst>
              <p:ext uri="{D42A27DB-BD31-4B8C-83A1-F6EECF244321}">
                <p14:modId xmlns:p14="http://schemas.microsoft.com/office/powerpoint/2010/main" val="924772111"/>
              </p:ext>
            </p:extLst>
          </p:nvPr>
        </p:nvGraphicFramePr>
        <p:xfrm>
          <a:off x="6640029" y="5268934"/>
          <a:ext cx="2692400" cy="355600"/>
        </p:xfrm>
        <a:graphic>
          <a:graphicData uri="http://schemas.openxmlformats.org/presentationml/2006/ole">
            <mc:AlternateContent xmlns:mc="http://schemas.openxmlformats.org/markup-compatibility/2006">
              <mc:Choice xmlns:v="urn:schemas-microsoft-com:vml" Requires="v">
                <p:oleObj name="Equation" r:id="rId20" imgW="2692080" imgH="355320" progId="Equation.DSMT4">
                  <p:embed/>
                </p:oleObj>
              </mc:Choice>
              <mc:Fallback>
                <p:oleObj name="Equation" r:id="rId20" imgW="2692080" imgH="355320" progId="Equation.DSMT4">
                  <p:embed/>
                  <p:pic>
                    <p:nvPicPr>
                      <p:cNvPr id="0" name=""/>
                      <p:cNvPicPr/>
                      <p:nvPr/>
                    </p:nvPicPr>
                    <p:blipFill>
                      <a:blip r:embed="rId21"/>
                      <a:stretch>
                        <a:fillRect/>
                      </a:stretch>
                    </p:blipFill>
                    <p:spPr>
                      <a:xfrm>
                        <a:off x="6640029" y="5268934"/>
                        <a:ext cx="2692400" cy="355600"/>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8EBBD83F-E69C-665E-490A-46CCE406F73E}"/>
              </a:ext>
            </a:extLst>
          </p:cNvPr>
          <p:cNvGraphicFramePr>
            <a:graphicFrameLocks noChangeAspect="1"/>
          </p:cNvGraphicFramePr>
          <p:nvPr>
            <p:extLst>
              <p:ext uri="{D42A27DB-BD31-4B8C-83A1-F6EECF244321}">
                <p14:modId xmlns:p14="http://schemas.microsoft.com/office/powerpoint/2010/main" val="3763239767"/>
              </p:ext>
            </p:extLst>
          </p:nvPr>
        </p:nvGraphicFramePr>
        <p:xfrm>
          <a:off x="5407225" y="5700290"/>
          <a:ext cx="1866900" cy="355600"/>
        </p:xfrm>
        <a:graphic>
          <a:graphicData uri="http://schemas.openxmlformats.org/presentationml/2006/ole">
            <mc:AlternateContent xmlns:mc="http://schemas.openxmlformats.org/markup-compatibility/2006">
              <mc:Choice xmlns:v="urn:schemas-microsoft-com:vml" Requires="v">
                <p:oleObj name="Equation" r:id="rId22" imgW="1866600" imgH="355320" progId="Equation.DSMT4">
                  <p:embed/>
                </p:oleObj>
              </mc:Choice>
              <mc:Fallback>
                <p:oleObj name="Equation" r:id="rId22" imgW="1866600" imgH="355320" progId="Equation.DSMT4">
                  <p:embed/>
                  <p:pic>
                    <p:nvPicPr>
                      <p:cNvPr id="0" name=""/>
                      <p:cNvPicPr/>
                      <p:nvPr/>
                    </p:nvPicPr>
                    <p:blipFill>
                      <a:blip r:embed="rId23"/>
                      <a:stretch>
                        <a:fillRect/>
                      </a:stretch>
                    </p:blipFill>
                    <p:spPr>
                      <a:xfrm>
                        <a:off x="5407225" y="5700290"/>
                        <a:ext cx="1866900" cy="355600"/>
                      </a:xfrm>
                      <a:prstGeom prst="rect">
                        <a:avLst/>
                      </a:prstGeom>
                    </p:spPr>
                  </p:pic>
                </p:oleObj>
              </mc:Fallback>
            </mc:AlternateContent>
          </a:graphicData>
        </a:graphic>
      </p:graphicFrame>
      <p:pic>
        <p:nvPicPr>
          <p:cNvPr id="24" name="Đồng hồ đếm ngược 3 phút gây sốc  3 Minutes">
            <a:hlinkClick r:id="" action="ppaction://media"/>
            <a:extLst>
              <a:ext uri="{FF2B5EF4-FFF2-40B4-BE49-F238E27FC236}">
                <a16:creationId xmlns:a16="http://schemas.microsoft.com/office/drawing/2014/main" id="{A73B5BDC-1CB6-0091-ADB5-5758B84A1EC9}"/>
              </a:ext>
            </a:extLst>
          </p:cNvPr>
          <p:cNvPicPr>
            <a:picLocks noChangeAspect="1"/>
          </p:cNvPicPr>
          <p:nvPr>
            <a:videoFile r:link="rId2"/>
            <p:extLst>
              <p:ext uri="{DAA4B4D4-6D71-4841-9C94-3DE7FCFB9230}">
                <p14:media xmlns:p14="http://schemas.microsoft.com/office/powerpoint/2010/main" r:embed="rId1"/>
              </p:ext>
            </p:extLst>
          </p:nvPr>
        </p:nvPicPr>
        <p:blipFill>
          <a:blip r:embed="rId24"/>
          <a:stretch>
            <a:fillRect/>
          </a:stretch>
        </p:blipFill>
        <p:spPr>
          <a:xfrm>
            <a:off x="9117082" y="67216"/>
            <a:ext cx="2997340" cy="1686004"/>
          </a:xfrm>
          <a:prstGeom prst="rect">
            <a:avLst/>
          </a:prstGeom>
        </p:spPr>
      </p:pic>
    </p:spTree>
    <p:extLst>
      <p:ext uri="{BB962C8B-B14F-4D97-AF65-F5344CB8AC3E}">
        <p14:creationId xmlns:p14="http://schemas.microsoft.com/office/powerpoint/2010/main" val="138943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par>
                                <p:cTn id="20" presetID="1" presetClass="exit" presetSubtype="0" fill="hold" nodeType="withEffect">
                                  <p:stCondLst>
                                    <p:cond delay="0"/>
                                  </p:stCondLst>
                                  <p:childTnLst>
                                    <p:set>
                                      <p:cBhvr>
                                        <p:cTn id="21" dur="1" fill="hold">
                                          <p:stCondLst>
                                            <p:cond delay="0"/>
                                          </p:stCondLst>
                                        </p:cTn>
                                        <p:tgtEl>
                                          <p:spTgt spid="13"/>
                                        </p:tgtEl>
                                        <p:attrNameLst>
                                          <p:attrName>style.visibility</p:attrName>
                                        </p:attrNameLst>
                                      </p:cBhvr>
                                      <p:to>
                                        <p:strVal val="hidden"/>
                                      </p:to>
                                    </p:set>
                                  </p:childTnLst>
                                </p:cTn>
                              </p:par>
                              <p:par>
                                <p:cTn id="22" presetID="16" presetClass="entr" presetSubtype="2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par>
                                <p:cTn id="36" presetID="16" presetClass="entr" presetSubtype="21"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par>
                                <p:cTn id="39" presetID="16" presetClass="entr" presetSubtype="21"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par>
                                <p:cTn id="42" presetID="16" presetClass="entr" presetSubtype="21"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par>
                                <p:cTn id="45" presetID="16" presetClass="entr" presetSubtype="21"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par>
                                <p:cTn id="48" presetID="16" presetClass="entr" presetSubtype="21"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barn(inVertical)">
                                      <p:cBhvr>
                                        <p:cTn id="50" dur="500"/>
                                        <p:tgtEl>
                                          <p:spTgt spid="22"/>
                                        </p:tgtEl>
                                      </p:cBhvr>
                                    </p:animEffect>
                                  </p:childTnLst>
                                </p:cTn>
                              </p:par>
                              <p:par>
                                <p:cTn id="51" presetID="16" presetClass="entr" presetSubtype="21"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barn(inVertical)">
                                      <p:cBhvr>
                                        <p:cTn id="5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4" fill="hold" display="0">
                  <p:stCondLst>
                    <p:cond delay="indefinite"/>
                  </p:stCondLst>
                </p:cTn>
                <p:tgtEl>
                  <p:spTgt spid="24"/>
                </p:tgtEl>
              </p:cMediaNode>
            </p:video>
          </p:childTnLst>
        </p:cTn>
      </p:par>
    </p:tnLst>
    <p:bldLst>
      <p:bldP spid="6" grpId="0"/>
      <p:bldP spid="11"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91EBFB-9C50-4AE5-774C-D1A867B53672}"/>
              </a:ext>
            </a:extLst>
          </p:cNvPr>
          <p:cNvPicPr>
            <a:picLocks noChangeAspect="1"/>
          </p:cNvPicPr>
          <p:nvPr/>
        </p:nvPicPr>
        <p:blipFill>
          <a:blip r:embed="rId3"/>
          <a:stretch>
            <a:fillRect/>
          </a:stretch>
        </p:blipFill>
        <p:spPr>
          <a:xfrm>
            <a:off x="679099" y="0"/>
            <a:ext cx="11439330" cy="6858000"/>
          </a:xfrm>
          <a:prstGeom prst="rect">
            <a:avLst/>
          </a:prstGeom>
        </p:spPr>
      </p:pic>
      <p:pic>
        <p:nvPicPr>
          <p:cNvPr id="20" name="Picture 19">
            <a:extLst>
              <a:ext uri="{FF2B5EF4-FFF2-40B4-BE49-F238E27FC236}">
                <a16:creationId xmlns:a16="http://schemas.microsoft.com/office/drawing/2014/main" id="{8C2B58D3-5D27-7C24-8777-28D420F475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8255" y="1534103"/>
            <a:ext cx="1727190" cy="1727190"/>
          </a:xfrm>
          <a:prstGeom prst="rect">
            <a:avLst/>
          </a:prstGeom>
        </p:spPr>
      </p:pic>
      <p:pic>
        <p:nvPicPr>
          <p:cNvPr id="24" name="Picture 23">
            <a:extLst>
              <a:ext uri="{FF2B5EF4-FFF2-40B4-BE49-F238E27FC236}">
                <a16:creationId xmlns:a16="http://schemas.microsoft.com/office/drawing/2014/main" id="{22486A54-4B15-3A06-ED4B-E32A5A83CC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0984" y="604376"/>
            <a:ext cx="1269270" cy="1269270"/>
          </a:xfrm>
          <a:prstGeom prst="rect">
            <a:avLst/>
          </a:prstGeom>
        </p:spPr>
      </p:pic>
      <p:pic>
        <p:nvPicPr>
          <p:cNvPr id="25" name="Picture 24">
            <a:extLst>
              <a:ext uri="{FF2B5EF4-FFF2-40B4-BE49-F238E27FC236}">
                <a16:creationId xmlns:a16="http://schemas.microsoft.com/office/drawing/2014/main" id="{22C11E35-9803-B01A-3459-F294589728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2313" y="191652"/>
            <a:ext cx="927879" cy="927879"/>
          </a:xfrm>
          <a:prstGeom prst="rect">
            <a:avLst/>
          </a:prstGeom>
        </p:spPr>
      </p:pic>
      <p:sp>
        <p:nvSpPr>
          <p:cNvPr id="6" name="Rectangle 5">
            <a:extLst>
              <a:ext uri="{FF2B5EF4-FFF2-40B4-BE49-F238E27FC236}">
                <a16:creationId xmlns:a16="http://schemas.microsoft.com/office/drawing/2014/main" id="{AFD32759-25D3-D2B2-253D-130CB8592CB4}"/>
              </a:ext>
            </a:extLst>
          </p:cNvPr>
          <p:cNvSpPr/>
          <p:nvPr/>
        </p:nvSpPr>
        <p:spPr>
          <a:xfrm>
            <a:off x="9352376" y="1895392"/>
            <a:ext cx="798947" cy="132343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8000" b="1">
                <a:ln w="22225">
                  <a:solidFill>
                    <a:schemeClr val="accent2"/>
                  </a:solidFill>
                  <a:prstDash val="solid"/>
                </a:ln>
                <a:solidFill>
                  <a:schemeClr val="bg1"/>
                </a:solidFill>
              </a:rPr>
              <a:t>1</a:t>
            </a:r>
            <a:endParaRPr lang="en-US" sz="8000" b="1" cap="none" spc="0">
              <a:ln w="22225">
                <a:solidFill>
                  <a:schemeClr val="accent2"/>
                </a:solidFill>
                <a:prstDash val="solid"/>
              </a:ln>
              <a:solidFill>
                <a:schemeClr val="bg1"/>
              </a:solidFill>
              <a:effectLst/>
            </a:endParaRPr>
          </a:p>
        </p:txBody>
      </p:sp>
      <p:sp>
        <p:nvSpPr>
          <p:cNvPr id="7" name="Rectangle 6">
            <a:extLst>
              <a:ext uri="{FF2B5EF4-FFF2-40B4-BE49-F238E27FC236}">
                <a16:creationId xmlns:a16="http://schemas.microsoft.com/office/drawing/2014/main" id="{87662FB1-23A0-26E5-9FC6-CD9B75D62A7D}"/>
              </a:ext>
            </a:extLst>
          </p:cNvPr>
          <p:cNvSpPr/>
          <p:nvPr/>
        </p:nvSpPr>
        <p:spPr>
          <a:xfrm>
            <a:off x="4896145" y="463897"/>
            <a:ext cx="666869" cy="132343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8000" b="1">
                <a:ln w="22225">
                  <a:solidFill>
                    <a:schemeClr val="accent2"/>
                  </a:solidFill>
                  <a:prstDash val="solid"/>
                </a:ln>
                <a:solidFill>
                  <a:schemeClr val="bg1"/>
                </a:solidFill>
              </a:rPr>
              <a:t>2</a:t>
            </a:r>
            <a:endParaRPr lang="en-US" sz="8000" b="1" cap="none" spc="0">
              <a:ln w="22225">
                <a:solidFill>
                  <a:schemeClr val="accent2"/>
                </a:solidFill>
                <a:prstDash val="solid"/>
              </a:ln>
              <a:solidFill>
                <a:schemeClr val="bg1"/>
              </a:solidFill>
              <a:effectLst/>
            </a:endParaRPr>
          </a:p>
        </p:txBody>
      </p:sp>
      <p:sp>
        <p:nvSpPr>
          <p:cNvPr id="8" name="Rectangle 7">
            <a:extLst>
              <a:ext uri="{FF2B5EF4-FFF2-40B4-BE49-F238E27FC236}">
                <a16:creationId xmlns:a16="http://schemas.microsoft.com/office/drawing/2014/main" id="{C193982F-D3CF-1072-25D0-6DD3796BE289}"/>
              </a:ext>
            </a:extLst>
          </p:cNvPr>
          <p:cNvSpPr/>
          <p:nvPr/>
        </p:nvSpPr>
        <p:spPr>
          <a:xfrm>
            <a:off x="10431245" y="103868"/>
            <a:ext cx="798947" cy="101566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6000" b="1">
                <a:ln w="22225">
                  <a:solidFill>
                    <a:schemeClr val="accent2"/>
                  </a:solidFill>
                  <a:prstDash val="solid"/>
                </a:ln>
                <a:solidFill>
                  <a:schemeClr val="bg1"/>
                </a:solidFill>
              </a:rPr>
              <a:t>3</a:t>
            </a:r>
            <a:endParaRPr lang="en-US" sz="6000" b="1" cap="none" spc="0">
              <a:ln w="22225">
                <a:solidFill>
                  <a:schemeClr val="accent2"/>
                </a:solidFill>
                <a:prstDash val="solid"/>
              </a:ln>
              <a:solidFill>
                <a:schemeClr val="bg1"/>
              </a:solidFill>
              <a:effectLst/>
            </a:endParaRPr>
          </a:p>
        </p:txBody>
      </p:sp>
      <p:sp>
        <p:nvSpPr>
          <p:cNvPr id="2" name="Rectangle 1">
            <a:extLst>
              <a:ext uri="{FF2B5EF4-FFF2-40B4-BE49-F238E27FC236}">
                <a16:creationId xmlns:a16="http://schemas.microsoft.com/office/drawing/2014/main" id="{9341CC4F-F900-A8AD-1F56-ADDD9B77F9D3}"/>
              </a:ext>
            </a:extLst>
          </p:cNvPr>
          <p:cNvSpPr/>
          <p:nvPr/>
        </p:nvSpPr>
        <p:spPr>
          <a:xfrm rot="16200000">
            <a:off x="-2656286" y="3096950"/>
            <a:ext cx="6147547" cy="523220"/>
          </a:xfrm>
          <a:prstGeom prst="rect">
            <a:avLst/>
          </a:prstGeom>
          <a:noFill/>
        </p:spPr>
        <p:txBody>
          <a:bodyPr wrap="square" lIns="91440" tIns="45720" rIns="91440" bIns="45720">
            <a:spAutoFit/>
          </a:bodyPr>
          <a:lstStyle/>
          <a:p>
            <a:pPr algn="ctr"/>
            <a:r>
              <a:rPr lang="en-US" sz="2800" b="1">
                <a:ln w="12700">
                  <a:solidFill>
                    <a:srgbClr val="FF0000"/>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VƯỢT CHƯỚNG NGẠI VẬT</a:t>
            </a:r>
            <a:endParaRPr lang="en-US" sz="2800" b="1" dirty="0">
              <a:ln w="12700">
                <a:solidFill>
                  <a:srgbClr val="FF0000"/>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E1AC7672-C4F0-8B6B-F66C-73156C7F12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3083" y="-157985"/>
            <a:ext cx="693727" cy="693727"/>
          </a:xfrm>
          <a:prstGeom prst="rect">
            <a:avLst/>
          </a:prstGeom>
        </p:spPr>
      </p:pic>
      <p:sp>
        <p:nvSpPr>
          <p:cNvPr id="10" name="Rectangle 9">
            <a:extLst>
              <a:ext uri="{FF2B5EF4-FFF2-40B4-BE49-F238E27FC236}">
                <a16:creationId xmlns:a16="http://schemas.microsoft.com/office/drawing/2014/main" id="{2715E953-C9EB-C809-00E4-8CA065032671}"/>
              </a:ext>
            </a:extLst>
          </p:cNvPr>
          <p:cNvSpPr/>
          <p:nvPr/>
        </p:nvSpPr>
        <p:spPr>
          <a:xfrm>
            <a:off x="6917863" y="-226621"/>
            <a:ext cx="798947" cy="83099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4800" b="1">
                <a:ln w="22225">
                  <a:solidFill>
                    <a:schemeClr val="accent2"/>
                  </a:solidFill>
                  <a:prstDash val="solid"/>
                </a:ln>
                <a:solidFill>
                  <a:schemeClr val="bg1"/>
                </a:solidFill>
              </a:rPr>
              <a:t>4</a:t>
            </a:r>
            <a:endParaRPr lang="en-US" sz="4800" b="1" cap="none" spc="0">
              <a:ln w="22225">
                <a:solidFill>
                  <a:schemeClr val="accent2"/>
                </a:solidFill>
                <a:prstDash val="solid"/>
              </a:ln>
              <a:solidFill>
                <a:schemeClr val="bg1"/>
              </a:solidFill>
              <a:effectLst/>
            </a:endParaRPr>
          </a:p>
        </p:txBody>
      </p:sp>
      <p:pic>
        <p:nvPicPr>
          <p:cNvPr id="5" name="Picture 4">
            <a:extLst>
              <a:ext uri="{FF2B5EF4-FFF2-40B4-BE49-F238E27FC236}">
                <a16:creationId xmlns:a16="http://schemas.microsoft.com/office/drawing/2014/main" id="{B80F5BE8-52A0-2CB6-5E98-9BB16ED84C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7699" y="1146680"/>
            <a:ext cx="2072151" cy="2072151"/>
          </a:xfrm>
          <a:prstGeom prst="rect">
            <a:avLst/>
          </a:prstGeom>
        </p:spPr>
      </p:pic>
    </p:spTree>
    <p:extLst>
      <p:ext uri="{BB962C8B-B14F-4D97-AF65-F5344CB8AC3E}">
        <p14:creationId xmlns:p14="http://schemas.microsoft.com/office/powerpoint/2010/main" val="3239541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375E-6 2.96296E-6 L -0.23346 -0.15116 " pathEditMode="relative" rAng="0" ptsTypes="AA">
                                      <p:cBhvr>
                                        <p:cTn id="6" dur="3000" fill="hold"/>
                                        <p:tgtEl>
                                          <p:spTgt spid="5"/>
                                        </p:tgtEl>
                                        <p:attrNameLst>
                                          <p:attrName>ppt_x</p:attrName>
                                          <p:attrName>ppt_y</p:attrName>
                                        </p:attrNameLst>
                                      </p:cBhvr>
                                      <p:rCtr x="-11680" y="-75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97ACE9-D003-8D6B-67E2-E5F20D0E9C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6623"/>
            <a:ext cx="1240971" cy="1240971"/>
          </a:xfrm>
          <a:prstGeom prst="rect">
            <a:avLst/>
          </a:prstGeom>
        </p:spPr>
      </p:pic>
      <p:sp>
        <p:nvSpPr>
          <p:cNvPr id="5" name="Rectangle 4">
            <a:extLst>
              <a:ext uri="{FF2B5EF4-FFF2-40B4-BE49-F238E27FC236}">
                <a16:creationId xmlns:a16="http://schemas.microsoft.com/office/drawing/2014/main" id="{6A0E0953-6B51-2E9E-2BCD-1BFDDA9A98A9}"/>
              </a:ext>
            </a:extLst>
          </p:cNvPr>
          <p:cNvSpPr/>
          <p:nvPr/>
        </p:nvSpPr>
        <p:spPr>
          <a:xfrm>
            <a:off x="420046" y="388881"/>
            <a:ext cx="430225" cy="76944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4400" b="1" cap="none" spc="0">
                <a:ln w="22225">
                  <a:solidFill>
                    <a:schemeClr val="accent2"/>
                  </a:solidFill>
                  <a:prstDash val="solid"/>
                </a:ln>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2</a:t>
            </a:r>
          </a:p>
        </p:txBody>
      </p:sp>
      <p:pic>
        <p:nvPicPr>
          <p:cNvPr id="10" name="Picture 9">
            <a:extLst>
              <a:ext uri="{FF2B5EF4-FFF2-40B4-BE49-F238E27FC236}">
                <a16:creationId xmlns:a16="http://schemas.microsoft.com/office/drawing/2014/main" id="{69C92872-00D6-3A77-05A0-FF3C77E5F32B}"/>
              </a:ext>
            </a:extLst>
          </p:cNvPr>
          <p:cNvPicPr>
            <a:picLocks noChangeAspect="1"/>
          </p:cNvPicPr>
          <p:nvPr/>
        </p:nvPicPr>
        <p:blipFill>
          <a:blip r:embed="rId6"/>
          <a:stretch>
            <a:fillRect/>
          </a:stretch>
        </p:blipFill>
        <p:spPr>
          <a:xfrm>
            <a:off x="9719288" y="1927240"/>
            <a:ext cx="2440086" cy="932316"/>
          </a:xfrm>
          <a:prstGeom prst="rect">
            <a:avLst/>
          </a:prstGeom>
        </p:spPr>
      </p:pic>
      <p:pic>
        <p:nvPicPr>
          <p:cNvPr id="16" name="Picture 15">
            <a:extLst>
              <a:ext uri="{FF2B5EF4-FFF2-40B4-BE49-F238E27FC236}">
                <a16:creationId xmlns:a16="http://schemas.microsoft.com/office/drawing/2014/main" id="{16F703C5-D371-CDEF-F9B1-7F799108639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819"/>
          <a:stretch/>
        </p:blipFill>
        <p:spPr>
          <a:xfrm>
            <a:off x="10042915" y="3033576"/>
            <a:ext cx="1792831" cy="1792831"/>
          </a:xfrm>
          <a:prstGeom prst="rect">
            <a:avLst/>
          </a:prstGeom>
        </p:spPr>
      </p:pic>
      <p:sp>
        <p:nvSpPr>
          <p:cNvPr id="6" name="TextBox 5">
            <a:extLst>
              <a:ext uri="{FF2B5EF4-FFF2-40B4-BE49-F238E27FC236}">
                <a16:creationId xmlns:a16="http://schemas.microsoft.com/office/drawing/2014/main" id="{864090B4-9798-A298-686B-7578723F8E31}"/>
              </a:ext>
            </a:extLst>
          </p:cNvPr>
          <p:cNvSpPr txBox="1"/>
          <p:nvPr/>
        </p:nvSpPr>
        <p:spPr>
          <a:xfrm>
            <a:off x="2014308" y="185401"/>
            <a:ext cx="6098720" cy="497059"/>
          </a:xfrm>
          <a:prstGeom prst="rect">
            <a:avLst/>
          </a:prstGeom>
          <a:noFill/>
        </p:spPr>
        <p:txBody>
          <a:bodyPr wrap="square">
            <a:spAutoFit/>
          </a:bodyPr>
          <a:lstStyle/>
          <a:p>
            <a:pPr marL="0" marR="0" algn="ctr">
              <a:lnSpc>
                <a:spcPct val="120000"/>
              </a:lnSpc>
              <a:spcBef>
                <a:spcPts val="0"/>
              </a:spcBef>
              <a:spcAft>
                <a:spcPts val="0"/>
              </a:spcAft>
            </a:pPr>
            <a:r>
              <a:rPr lang="vi-VN"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Dạng 2: Hệ phương trình bậc nhất hai ẩn</a:t>
            </a:r>
            <a:endParaRPr lang="en-US" sz="240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A50E452-FEE6-C1E6-C437-669F9F35933B}"/>
              </a:ext>
            </a:extLst>
          </p:cNvPr>
          <p:cNvSpPr txBox="1"/>
          <p:nvPr/>
        </p:nvSpPr>
        <p:spPr>
          <a:xfrm>
            <a:off x="1295487" y="890535"/>
            <a:ext cx="5675954" cy="497059"/>
          </a:xfrm>
          <a:prstGeom prst="rect">
            <a:avLst/>
          </a:prstGeom>
          <a:noFill/>
        </p:spPr>
        <p:txBody>
          <a:bodyPr wrap="square">
            <a:spAutoFit/>
          </a:bodyPr>
          <a:lstStyle/>
          <a:p>
            <a:pPr marL="0" marR="0" algn="just">
              <a:lnSpc>
                <a:spcPct val="120000"/>
              </a:lnSpc>
              <a:spcBef>
                <a:spcPts val="0"/>
              </a:spcBef>
              <a:spcAft>
                <a:spcPts val="0"/>
              </a:spcAft>
            </a:pPr>
            <a:r>
              <a:rPr lang="vi-VN" sz="2400" b="1">
                <a:effectLst/>
                <a:latin typeface="Times New Roman" panose="02020603050405020304" pitchFamily="18" charset="0"/>
                <a:ea typeface="Times New Roman" panose="02020603050405020304" pitchFamily="18" charset="0"/>
                <a:cs typeface="Times New Roman" panose="02020603050405020304" pitchFamily="18" charset="0"/>
              </a:rPr>
              <a:t>Bài 5</a:t>
            </a:r>
            <a:r>
              <a:rPr lang="en-US" sz="2400" b="1">
                <a:latin typeface="Times New Roman" panose="02020603050405020304" pitchFamily="18" charset="0"/>
                <a:ea typeface="Times New Roman" panose="02020603050405020304" pitchFamily="18" charset="0"/>
                <a:cs typeface="Times New Roman" panose="02020603050405020304" pitchFamily="18" charset="0"/>
              </a:rPr>
              <a:t>c</a:t>
            </a:r>
            <a:r>
              <a:rPr lang="vi-VN" sz="2400" b="1">
                <a:effectLst/>
                <a:latin typeface="Times New Roman" panose="02020603050405020304" pitchFamily="18" charset="0"/>
                <a:ea typeface="Times New Roman" panose="02020603050405020304" pitchFamily="18" charset="0"/>
                <a:cs typeface="Times New Roman" panose="02020603050405020304" pitchFamily="18" charset="0"/>
              </a:rPr>
              <a:t> (SGK/26)</a:t>
            </a: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 Giải hệ phương trình</a:t>
            </a:r>
            <a:r>
              <a:rPr lang="vi-VN" sz="24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31CF6B90-08F7-DDF0-78BC-4F0BD7981E6D}"/>
              </a:ext>
            </a:extLst>
          </p:cNvPr>
          <p:cNvSpPr txBox="1"/>
          <p:nvPr/>
        </p:nvSpPr>
        <p:spPr>
          <a:xfrm>
            <a:off x="356254" y="2516128"/>
            <a:ext cx="9162736" cy="940257"/>
          </a:xfrm>
          <a:prstGeom prst="rect">
            <a:avLst/>
          </a:prstGeom>
          <a:noFill/>
        </p:spPr>
        <p:txBody>
          <a:bodyPr wrap="square">
            <a:spAutoFit/>
          </a:bodyPr>
          <a:lstStyle/>
          <a:p>
            <a:pPr marL="0" marR="0">
              <a:lnSpc>
                <a:spcPct val="120000"/>
              </a:lnSpc>
              <a:spcBef>
                <a:spcPts val="0"/>
              </a:spcBef>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Nhân hai vế của phương trình (1) với 3 và nhân hai vế của phương trình (2) với 2, ta được hệ phương trình:</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Đồng hồ đếm ngược 3 phút gây sốc  3 Minutes">
            <a:hlinkClick r:id="" action="ppaction://media"/>
            <a:extLst>
              <a:ext uri="{FF2B5EF4-FFF2-40B4-BE49-F238E27FC236}">
                <a16:creationId xmlns:a16="http://schemas.microsoft.com/office/drawing/2014/main" id="{54AEFEE9-8999-1891-E56B-507D36D43E9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117082" y="67216"/>
            <a:ext cx="2997340" cy="1686004"/>
          </a:xfrm>
          <a:prstGeom prst="rect">
            <a:avLst/>
          </a:prstGeom>
        </p:spPr>
      </p:pic>
      <p:graphicFrame>
        <p:nvGraphicFramePr>
          <p:cNvPr id="4" name="Object 3">
            <a:extLst>
              <a:ext uri="{FF2B5EF4-FFF2-40B4-BE49-F238E27FC236}">
                <a16:creationId xmlns:a16="http://schemas.microsoft.com/office/drawing/2014/main" id="{9887BB6F-55B9-8192-058D-5CA471D02348}"/>
              </a:ext>
            </a:extLst>
          </p:cNvPr>
          <p:cNvGraphicFramePr>
            <a:graphicFrameLocks noChangeAspect="1"/>
          </p:cNvGraphicFramePr>
          <p:nvPr>
            <p:extLst>
              <p:ext uri="{D42A27DB-BD31-4B8C-83A1-F6EECF244321}">
                <p14:modId xmlns:p14="http://schemas.microsoft.com/office/powerpoint/2010/main" val="1827353933"/>
              </p:ext>
            </p:extLst>
          </p:nvPr>
        </p:nvGraphicFramePr>
        <p:xfrm>
          <a:off x="1538058" y="1419240"/>
          <a:ext cx="1917700" cy="1016000"/>
        </p:xfrm>
        <a:graphic>
          <a:graphicData uri="http://schemas.openxmlformats.org/presentationml/2006/ole">
            <mc:AlternateContent xmlns:mc="http://schemas.openxmlformats.org/markup-compatibility/2006">
              <mc:Choice xmlns:v="urn:schemas-microsoft-com:vml" Requires="v">
                <p:oleObj name="Equation" r:id="rId9" imgW="1917360" imgH="1015920" progId="Equation.DSMT4">
                  <p:embed/>
                </p:oleObj>
              </mc:Choice>
              <mc:Fallback>
                <p:oleObj name="Equation" r:id="rId9" imgW="1917360" imgH="1015920" progId="Equation.DSMT4">
                  <p:embed/>
                  <p:pic>
                    <p:nvPicPr>
                      <p:cNvPr id="0" name=""/>
                      <p:cNvPicPr/>
                      <p:nvPr/>
                    </p:nvPicPr>
                    <p:blipFill>
                      <a:blip r:embed="rId10"/>
                      <a:stretch>
                        <a:fillRect/>
                      </a:stretch>
                    </p:blipFill>
                    <p:spPr>
                      <a:xfrm>
                        <a:off x="1538058" y="1419240"/>
                        <a:ext cx="1917700" cy="10160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C264BAA8-7819-4E83-C4AB-FFB9520753E2}"/>
              </a:ext>
            </a:extLst>
          </p:cNvPr>
          <p:cNvGraphicFramePr>
            <a:graphicFrameLocks noChangeAspect="1"/>
          </p:cNvGraphicFramePr>
          <p:nvPr>
            <p:extLst>
              <p:ext uri="{D42A27DB-BD31-4B8C-83A1-F6EECF244321}">
                <p14:modId xmlns:p14="http://schemas.microsoft.com/office/powerpoint/2010/main" val="2623647499"/>
              </p:ext>
            </p:extLst>
          </p:nvPr>
        </p:nvGraphicFramePr>
        <p:xfrm>
          <a:off x="1538058" y="1425744"/>
          <a:ext cx="2692400" cy="1016000"/>
        </p:xfrm>
        <a:graphic>
          <a:graphicData uri="http://schemas.openxmlformats.org/presentationml/2006/ole">
            <mc:AlternateContent xmlns:mc="http://schemas.openxmlformats.org/markup-compatibility/2006">
              <mc:Choice xmlns:v="urn:schemas-microsoft-com:vml" Requires="v">
                <p:oleObj name="Equation" r:id="rId11" imgW="2692080" imgH="1015920" progId="Equation.DSMT4">
                  <p:embed/>
                </p:oleObj>
              </mc:Choice>
              <mc:Fallback>
                <p:oleObj name="Equation" r:id="rId11" imgW="2692080" imgH="1015920" progId="Equation.DSMT4">
                  <p:embed/>
                  <p:pic>
                    <p:nvPicPr>
                      <p:cNvPr id="0" name=""/>
                      <p:cNvPicPr/>
                      <p:nvPr/>
                    </p:nvPicPr>
                    <p:blipFill>
                      <a:blip r:embed="rId12"/>
                      <a:stretch>
                        <a:fillRect/>
                      </a:stretch>
                    </p:blipFill>
                    <p:spPr>
                      <a:xfrm>
                        <a:off x="1538058" y="1425744"/>
                        <a:ext cx="2692400" cy="10160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3721CBD7-A71B-A224-C32E-264F7BCDC435}"/>
              </a:ext>
            </a:extLst>
          </p:cNvPr>
          <p:cNvGraphicFramePr>
            <a:graphicFrameLocks noChangeAspect="1"/>
          </p:cNvGraphicFramePr>
          <p:nvPr>
            <p:extLst>
              <p:ext uri="{D42A27DB-BD31-4B8C-83A1-F6EECF244321}">
                <p14:modId xmlns:p14="http://schemas.microsoft.com/office/powerpoint/2010/main" val="1071760938"/>
              </p:ext>
            </p:extLst>
          </p:nvPr>
        </p:nvGraphicFramePr>
        <p:xfrm>
          <a:off x="3263900" y="3563774"/>
          <a:ext cx="2832100" cy="1016000"/>
        </p:xfrm>
        <a:graphic>
          <a:graphicData uri="http://schemas.openxmlformats.org/presentationml/2006/ole">
            <mc:AlternateContent xmlns:mc="http://schemas.openxmlformats.org/markup-compatibility/2006">
              <mc:Choice xmlns:v="urn:schemas-microsoft-com:vml" Requires="v">
                <p:oleObj name="Equation" r:id="rId13" imgW="2831760" imgH="1015920" progId="Equation.DSMT4">
                  <p:embed/>
                </p:oleObj>
              </mc:Choice>
              <mc:Fallback>
                <p:oleObj name="Equation" r:id="rId13" imgW="2831760" imgH="1015920" progId="Equation.DSMT4">
                  <p:embed/>
                  <p:pic>
                    <p:nvPicPr>
                      <p:cNvPr id="0" name=""/>
                      <p:cNvPicPr/>
                      <p:nvPr/>
                    </p:nvPicPr>
                    <p:blipFill>
                      <a:blip r:embed="rId14"/>
                      <a:stretch>
                        <a:fillRect/>
                      </a:stretch>
                    </p:blipFill>
                    <p:spPr>
                      <a:xfrm>
                        <a:off x="3263900" y="3563774"/>
                        <a:ext cx="2832100" cy="1016000"/>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1EAF85F6-2802-5AE8-987B-4C20F3C4896A}"/>
              </a:ext>
            </a:extLst>
          </p:cNvPr>
          <p:cNvSpPr txBox="1"/>
          <p:nvPr/>
        </p:nvSpPr>
        <p:spPr>
          <a:xfrm>
            <a:off x="325408" y="4544301"/>
            <a:ext cx="9162736" cy="497059"/>
          </a:xfrm>
          <a:prstGeom prst="rect">
            <a:avLst/>
          </a:prstGeom>
          <a:noFill/>
        </p:spPr>
        <p:txBody>
          <a:bodyPr wrap="square">
            <a:spAutoFit/>
          </a:bodyPr>
          <a:lstStyle/>
          <a:p>
            <a:pPr marL="0" marR="0">
              <a:lnSpc>
                <a:spcPct val="120000"/>
              </a:lnSpc>
              <a:spcBef>
                <a:spcPts val="0"/>
              </a:spcBef>
              <a:spcAft>
                <a:spcPts val="0"/>
              </a:spcAft>
            </a:pPr>
            <a:r>
              <a:rPr lang="en-US" sz="2400">
                <a:latin typeface="Times New Roman" panose="02020603050405020304" pitchFamily="18" charset="0"/>
                <a:ea typeface="Times New Roman" panose="02020603050405020304" pitchFamily="18" charset="0"/>
                <a:cs typeface="Times New Roman" panose="02020603050405020304" pitchFamily="18" charset="0"/>
              </a:rPr>
              <a:t>Cộng từng vế hai phương trình (3) và (4), ta nhận được phương trình:</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29" name="Object 28">
            <a:extLst>
              <a:ext uri="{FF2B5EF4-FFF2-40B4-BE49-F238E27FC236}">
                <a16:creationId xmlns:a16="http://schemas.microsoft.com/office/drawing/2014/main" id="{9D8A9A1C-2FB4-13AF-4004-01645F8CEDF9}"/>
              </a:ext>
            </a:extLst>
          </p:cNvPr>
          <p:cNvGraphicFramePr>
            <a:graphicFrameLocks noChangeAspect="1"/>
          </p:cNvGraphicFramePr>
          <p:nvPr>
            <p:extLst>
              <p:ext uri="{D42A27DB-BD31-4B8C-83A1-F6EECF244321}">
                <p14:modId xmlns:p14="http://schemas.microsoft.com/office/powerpoint/2010/main" val="3582618956"/>
              </p:ext>
            </p:extLst>
          </p:nvPr>
        </p:nvGraphicFramePr>
        <p:xfrm>
          <a:off x="3402741" y="5190129"/>
          <a:ext cx="2222500" cy="444500"/>
        </p:xfrm>
        <a:graphic>
          <a:graphicData uri="http://schemas.openxmlformats.org/presentationml/2006/ole">
            <mc:AlternateContent xmlns:mc="http://schemas.openxmlformats.org/markup-compatibility/2006">
              <mc:Choice xmlns:v="urn:schemas-microsoft-com:vml" Requires="v">
                <p:oleObj name="Equation" r:id="rId15" imgW="2222280" imgH="444240" progId="Equation.DSMT4">
                  <p:embed/>
                </p:oleObj>
              </mc:Choice>
              <mc:Fallback>
                <p:oleObj name="Equation" r:id="rId15" imgW="2222280" imgH="444240" progId="Equation.DSMT4">
                  <p:embed/>
                  <p:pic>
                    <p:nvPicPr>
                      <p:cNvPr id="0" name=""/>
                      <p:cNvPicPr/>
                      <p:nvPr/>
                    </p:nvPicPr>
                    <p:blipFill>
                      <a:blip r:embed="rId16"/>
                      <a:stretch>
                        <a:fillRect/>
                      </a:stretch>
                    </p:blipFill>
                    <p:spPr>
                      <a:xfrm>
                        <a:off x="3402741" y="5190129"/>
                        <a:ext cx="2222500" cy="444500"/>
                      </a:xfrm>
                      <a:prstGeom prst="rect">
                        <a:avLst/>
                      </a:prstGeom>
                    </p:spPr>
                  </p:pic>
                </p:oleObj>
              </mc:Fallback>
            </mc:AlternateContent>
          </a:graphicData>
        </a:graphic>
      </p:graphicFrame>
      <p:sp>
        <p:nvSpPr>
          <p:cNvPr id="30" name="TextBox 29">
            <a:extLst>
              <a:ext uri="{FF2B5EF4-FFF2-40B4-BE49-F238E27FC236}">
                <a16:creationId xmlns:a16="http://schemas.microsoft.com/office/drawing/2014/main" id="{BCAD4698-3796-4DD0-91F8-EE613F252E41}"/>
              </a:ext>
            </a:extLst>
          </p:cNvPr>
          <p:cNvSpPr txBox="1"/>
          <p:nvPr/>
        </p:nvSpPr>
        <p:spPr>
          <a:xfrm>
            <a:off x="420046" y="5537801"/>
            <a:ext cx="9162736" cy="497059"/>
          </a:xfrm>
          <a:prstGeom prst="rect">
            <a:avLst/>
          </a:prstGeom>
          <a:noFill/>
        </p:spPr>
        <p:txBody>
          <a:bodyPr wrap="square">
            <a:spAutoFit/>
          </a:bodyPr>
          <a:lstStyle/>
          <a:p>
            <a:pPr marL="0" marR="0">
              <a:lnSpc>
                <a:spcPct val="120000"/>
              </a:lnSpc>
              <a:spcBef>
                <a:spcPts val="0"/>
              </a:spcBef>
              <a:spcAft>
                <a:spcPts val="0"/>
              </a:spcAft>
            </a:pPr>
            <a:r>
              <a:rPr lang="en-US" sz="2400">
                <a:latin typeface="Times New Roman" panose="02020603050405020304" pitchFamily="18" charset="0"/>
                <a:ea typeface="Times New Roman" panose="02020603050405020304" pitchFamily="18" charset="0"/>
                <a:cs typeface="Times New Roman" panose="02020603050405020304" pitchFamily="18" charset="0"/>
              </a:rPr>
              <a:t>Do phương trình (5) vô nghiệm nên hệ phương trình đã cho vô nghiệm.</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225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6" presetClass="entr" presetSubtype="2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par>
                                <p:cTn id="31" presetID="16" presetClass="entr" presetSubtype="21"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par>
                                <p:cTn id="37" presetID="16" presetClass="entr" presetSubtype="21"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barn(inVertical)">
                                      <p:cBhvr>
                                        <p:cTn id="39" dur="500"/>
                                        <p:tgtEl>
                                          <p:spTgt spid="29"/>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3" fill="hold" display="0">
                  <p:stCondLst>
                    <p:cond delay="indefinite"/>
                  </p:stCondLst>
                </p:cTn>
                <p:tgtEl>
                  <p:spTgt spid="3"/>
                </p:tgtEl>
              </p:cMediaNode>
            </p:video>
          </p:childTnLst>
        </p:cTn>
      </p:par>
    </p:tnLst>
    <p:bldLst>
      <p:bldP spid="11" grpId="0"/>
      <p:bldP spid="15" grpId="0"/>
      <p:bldP spid="9"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91EBFB-9C50-4AE5-774C-D1A867B53672}"/>
              </a:ext>
            </a:extLst>
          </p:cNvPr>
          <p:cNvPicPr>
            <a:picLocks noChangeAspect="1"/>
          </p:cNvPicPr>
          <p:nvPr/>
        </p:nvPicPr>
        <p:blipFill>
          <a:blip r:embed="rId3"/>
          <a:stretch>
            <a:fillRect/>
          </a:stretch>
        </p:blipFill>
        <p:spPr>
          <a:xfrm>
            <a:off x="679099" y="0"/>
            <a:ext cx="11439330" cy="6858000"/>
          </a:xfrm>
          <a:prstGeom prst="rect">
            <a:avLst/>
          </a:prstGeom>
        </p:spPr>
      </p:pic>
      <p:pic>
        <p:nvPicPr>
          <p:cNvPr id="20" name="Picture 19">
            <a:extLst>
              <a:ext uri="{FF2B5EF4-FFF2-40B4-BE49-F238E27FC236}">
                <a16:creationId xmlns:a16="http://schemas.microsoft.com/office/drawing/2014/main" id="{8C2B58D3-5D27-7C24-8777-28D420F475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8255" y="1534103"/>
            <a:ext cx="1727190" cy="1727190"/>
          </a:xfrm>
          <a:prstGeom prst="rect">
            <a:avLst/>
          </a:prstGeom>
        </p:spPr>
      </p:pic>
      <p:pic>
        <p:nvPicPr>
          <p:cNvPr id="24" name="Picture 23">
            <a:extLst>
              <a:ext uri="{FF2B5EF4-FFF2-40B4-BE49-F238E27FC236}">
                <a16:creationId xmlns:a16="http://schemas.microsoft.com/office/drawing/2014/main" id="{22486A54-4B15-3A06-ED4B-E32A5A83CC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0984" y="604376"/>
            <a:ext cx="1269270" cy="1269270"/>
          </a:xfrm>
          <a:prstGeom prst="rect">
            <a:avLst/>
          </a:prstGeom>
        </p:spPr>
      </p:pic>
      <p:pic>
        <p:nvPicPr>
          <p:cNvPr id="25" name="Picture 24">
            <a:extLst>
              <a:ext uri="{FF2B5EF4-FFF2-40B4-BE49-F238E27FC236}">
                <a16:creationId xmlns:a16="http://schemas.microsoft.com/office/drawing/2014/main" id="{22C11E35-9803-B01A-3459-F294589728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2313" y="191652"/>
            <a:ext cx="927879" cy="927879"/>
          </a:xfrm>
          <a:prstGeom prst="rect">
            <a:avLst/>
          </a:prstGeom>
        </p:spPr>
      </p:pic>
      <p:sp>
        <p:nvSpPr>
          <p:cNvPr id="6" name="Rectangle 5">
            <a:extLst>
              <a:ext uri="{FF2B5EF4-FFF2-40B4-BE49-F238E27FC236}">
                <a16:creationId xmlns:a16="http://schemas.microsoft.com/office/drawing/2014/main" id="{AFD32759-25D3-D2B2-253D-130CB8592CB4}"/>
              </a:ext>
            </a:extLst>
          </p:cNvPr>
          <p:cNvSpPr/>
          <p:nvPr/>
        </p:nvSpPr>
        <p:spPr>
          <a:xfrm>
            <a:off x="9352376" y="1895392"/>
            <a:ext cx="798947" cy="132343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8000" b="1">
                <a:ln w="22225">
                  <a:solidFill>
                    <a:schemeClr val="accent2"/>
                  </a:solidFill>
                  <a:prstDash val="solid"/>
                </a:ln>
                <a:solidFill>
                  <a:schemeClr val="bg1"/>
                </a:solidFill>
              </a:rPr>
              <a:t>1</a:t>
            </a:r>
            <a:endParaRPr lang="en-US" sz="8000" b="1" cap="none" spc="0">
              <a:ln w="22225">
                <a:solidFill>
                  <a:schemeClr val="accent2"/>
                </a:solidFill>
                <a:prstDash val="solid"/>
              </a:ln>
              <a:solidFill>
                <a:schemeClr val="bg1"/>
              </a:solidFill>
              <a:effectLst/>
            </a:endParaRPr>
          </a:p>
        </p:txBody>
      </p:sp>
      <p:sp>
        <p:nvSpPr>
          <p:cNvPr id="7" name="Rectangle 6">
            <a:extLst>
              <a:ext uri="{FF2B5EF4-FFF2-40B4-BE49-F238E27FC236}">
                <a16:creationId xmlns:a16="http://schemas.microsoft.com/office/drawing/2014/main" id="{87662FB1-23A0-26E5-9FC6-CD9B75D62A7D}"/>
              </a:ext>
            </a:extLst>
          </p:cNvPr>
          <p:cNvSpPr/>
          <p:nvPr/>
        </p:nvSpPr>
        <p:spPr>
          <a:xfrm>
            <a:off x="4896145" y="463897"/>
            <a:ext cx="666869" cy="132343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8000" b="1">
                <a:ln w="22225">
                  <a:solidFill>
                    <a:schemeClr val="accent2"/>
                  </a:solidFill>
                  <a:prstDash val="solid"/>
                </a:ln>
                <a:solidFill>
                  <a:schemeClr val="bg1"/>
                </a:solidFill>
              </a:rPr>
              <a:t>2</a:t>
            </a:r>
            <a:endParaRPr lang="en-US" sz="8000" b="1" cap="none" spc="0">
              <a:ln w="22225">
                <a:solidFill>
                  <a:schemeClr val="accent2"/>
                </a:solidFill>
                <a:prstDash val="solid"/>
              </a:ln>
              <a:solidFill>
                <a:schemeClr val="bg1"/>
              </a:solidFill>
              <a:effectLst/>
            </a:endParaRPr>
          </a:p>
        </p:txBody>
      </p:sp>
      <p:sp>
        <p:nvSpPr>
          <p:cNvPr id="8" name="Rectangle 7">
            <a:extLst>
              <a:ext uri="{FF2B5EF4-FFF2-40B4-BE49-F238E27FC236}">
                <a16:creationId xmlns:a16="http://schemas.microsoft.com/office/drawing/2014/main" id="{C193982F-D3CF-1072-25D0-6DD3796BE289}"/>
              </a:ext>
            </a:extLst>
          </p:cNvPr>
          <p:cNvSpPr/>
          <p:nvPr/>
        </p:nvSpPr>
        <p:spPr>
          <a:xfrm>
            <a:off x="10431245" y="103868"/>
            <a:ext cx="798947" cy="101566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6000" b="1">
                <a:ln w="22225">
                  <a:solidFill>
                    <a:schemeClr val="accent2"/>
                  </a:solidFill>
                  <a:prstDash val="solid"/>
                </a:ln>
                <a:solidFill>
                  <a:schemeClr val="bg1"/>
                </a:solidFill>
              </a:rPr>
              <a:t>3</a:t>
            </a:r>
            <a:endParaRPr lang="en-US" sz="6000" b="1" cap="none" spc="0">
              <a:ln w="22225">
                <a:solidFill>
                  <a:schemeClr val="accent2"/>
                </a:solidFill>
                <a:prstDash val="solid"/>
              </a:ln>
              <a:solidFill>
                <a:schemeClr val="bg1"/>
              </a:solidFill>
              <a:effectLst/>
            </a:endParaRPr>
          </a:p>
        </p:txBody>
      </p:sp>
      <p:sp>
        <p:nvSpPr>
          <p:cNvPr id="2" name="Rectangle 1">
            <a:extLst>
              <a:ext uri="{FF2B5EF4-FFF2-40B4-BE49-F238E27FC236}">
                <a16:creationId xmlns:a16="http://schemas.microsoft.com/office/drawing/2014/main" id="{9341CC4F-F900-A8AD-1F56-ADDD9B77F9D3}"/>
              </a:ext>
            </a:extLst>
          </p:cNvPr>
          <p:cNvSpPr/>
          <p:nvPr/>
        </p:nvSpPr>
        <p:spPr>
          <a:xfrm rot="16200000">
            <a:off x="-2656286" y="3096950"/>
            <a:ext cx="6147547" cy="523220"/>
          </a:xfrm>
          <a:prstGeom prst="rect">
            <a:avLst/>
          </a:prstGeom>
          <a:noFill/>
        </p:spPr>
        <p:txBody>
          <a:bodyPr wrap="square" lIns="91440" tIns="45720" rIns="91440" bIns="45720">
            <a:spAutoFit/>
          </a:bodyPr>
          <a:lstStyle/>
          <a:p>
            <a:pPr algn="ctr"/>
            <a:r>
              <a:rPr lang="en-US" sz="2800" b="1">
                <a:ln w="12700">
                  <a:solidFill>
                    <a:srgbClr val="FF0000"/>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VƯỢT CHƯỚNG NGẠI VẬT</a:t>
            </a:r>
            <a:endParaRPr lang="en-US" sz="2800" b="1" dirty="0">
              <a:ln w="12700">
                <a:solidFill>
                  <a:srgbClr val="FF0000"/>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75E6A56-9003-9D8E-E392-3944FD0EA5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3083" y="-157985"/>
            <a:ext cx="693727" cy="693727"/>
          </a:xfrm>
          <a:prstGeom prst="rect">
            <a:avLst/>
          </a:prstGeom>
        </p:spPr>
      </p:pic>
      <p:sp>
        <p:nvSpPr>
          <p:cNvPr id="10" name="Rectangle 9">
            <a:extLst>
              <a:ext uri="{FF2B5EF4-FFF2-40B4-BE49-F238E27FC236}">
                <a16:creationId xmlns:a16="http://schemas.microsoft.com/office/drawing/2014/main" id="{5E119D87-75D6-CB52-B8B9-0E9DA1549EF3}"/>
              </a:ext>
            </a:extLst>
          </p:cNvPr>
          <p:cNvSpPr/>
          <p:nvPr/>
        </p:nvSpPr>
        <p:spPr>
          <a:xfrm>
            <a:off x="6917863" y="-226621"/>
            <a:ext cx="798947" cy="83099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4800" b="1">
                <a:ln w="22225">
                  <a:solidFill>
                    <a:schemeClr val="accent2"/>
                  </a:solidFill>
                  <a:prstDash val="solid"/>
                </a:ln>
                <a:solidFill>
                  <a:schemeClr val="bg1"/>
                </a:solidFill>
              </a:rPr>
              <a:t>4</a:t>
            </a:r>
            <a:endParaRPr lang="en-US" sz="4800" b="1" cap="none" spc="0">
              <a:ln w="22225">
                <a:solidFill>
                  <a:schemeClr val="accent2"/>
                </a:solidFill>
                <a:prstDash val="solid"/>
              </a:ln>
              <a:solidFill>
                <a:schemeClr val="bg1"/>
              </a:solidFill>
              <a:effectLst/>
            </a:endParaRPr>
          </a:p>
        </p:txBody>
      </p:sp>
      <p:pic>
        <p:nvPicPr>
          <p:cNvPr id="5" name="Picture 4">
            <a:extLst>
              <a:ext uri="{FF2B5EF4-FFF2-40B4-BE49-F238E27FC236}">
                <a16:creationId xmlns:a16="http://schemas.microsoft.com/office/drawing/2014/main" id="{B80F5BE8-52A0-2CB6-5E98-9BB16ED84C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7983" y="83455"/>
            <a:ext cx="2072151" cy="2072151"/>
          </a:xfrm>
          <a:prstGeom prst="rect">
            <a:avLst/>
          </a:prstGeom>
        </p:spPr>
      </p:pic>
    </p:spTree>
    <p:extLst>
      <p:ext uri="{BB962C8B-B14F-4D97-AF65-F5344CB8AC3E}">
        <p14:creationId xmlns:p14="http://schemas.microsoft.com/office/powerpoint/2010/main" val="3238453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91667E-6 -4.44444E-6 L 0.35977 -0.07222 " pathEditMode="relative" rAng="0" ptsTypes="AA">
                                      <p:cBhvr>
                                        <p:cTn id="6" dur="3000" fill="hold"/>
                                        <p:tgtEl>
                                          <p:spTgt spid="5"/>
                                        </p:tgtEl>
                                        <p:attrNameLst>
                                          <p:attrName>ppt_x</p:attrName>
                                          <p:attrName>ppt_y</p:attrName>
                                        </p:attrNameLst>
                                      </p:cBhvr>
                                      <p:rCtr x="17982"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97ACE9-D003-8D6B-67E2-E5F20D0E9C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6623"/>
            <a:ext cx="1240971" cy="1240971"/>
          </a:xfrm>
          <a:prstGeom prst="rect">
            <a:avLst/>
          </a:prstGeom>
        </p:spPr>
      </p:pic>
      <p:sp>
        <p:nvSpPr>
          <p:cNvPr id="5" name="Rectangle 4">
            <a:extLst>
              <a:ext uri="{FF2B5EF4-FFF2-40B4-BE49-F238E27FC236}">
                <a16:creationId xmlns:a16="http://schemas.microsoft.com/office/drawing/2014/main" id="{6A0E0953-6B51-2E9E-2BCD-1BFDDA9A98A9}"/>
              </a:ext>
            </a:extLst>
          </p:cNvPr>
          <p:cNvSpPr/>
          <p:nvPr/>
        </p:nvSpPr>
        <p:spPr>
          <a:xfrm>
            <a:off x="420046" y="388881"/>
            <a:ext cx="430225" cy="76944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4400" b="1" cap="none" spc="0">
                <a:ln w="22225">
                  <a:solidFill>
                    <a:schemeClr val="accent2"/>
                  </a:solidFill>
                  <a:prstDash val="solid"/>
                </a:ln>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3</a:t>
            </a:r>
          </a:p>
        </p:txBody>
      </p:sp>
      <p:pic>
        <p:nvPicPr>
          <p:cNvPr id="10" name="Picture 9">
            <a:extLst>
              <a:ext uri="{FF2B5EF4-FFF2-40B4-BE49-F238E27FC236}">
                <a16:creationId xmlns:a16="http://schemas.microsoft.com/office/drawing/2014/main" id="{69C92872-00D6-3A77-05A0-FF3C77E5F32B}"/>
              </a:ext>
            </a:extLst>
          </p:cNvPr>
          <p:cNvPicPr>
            <a:picLocks noChangeAspect="1"/>
          </p:cNvPicPr>
          <p:nvPr/>
        </p:nvPicPr>
        <p:blipFill>
          <a:blip r:embed="rId6"/>
          <a:stretch>
            <a:fillRect/>
          </a:stretch>
        </p:blipFill>
        <p:spPr>
          <a:xfrm>
            <a:off x="9719288" y="1927240"/>
            <a:ext cx="2440086" cy="932316"/>
          </a:xfrm>
          <a:prstGeom prst="rect">
            <a:avLst/>
          </a:prstGeom>
        </p:spPr>
      </p:pic>
      <p:pic>
        <p:nvPicPr>
          <p:cNvPr id="16" name="Picture 15">
            <a:extLst>
              <a:ext uri="{FF2B5EF4-FFF2-40B4-BE49-F238E27FC236}">
                <a16:creationId xmlns:a16="http://schemas.microsoft.com/office/drawing/2014/main" id="{16F703C5-D371-CDEF-F9B1-7F799108639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819"/>
          <a:stretch/>
        </p:blipFill>
        <p:spPr>
          <a:xfrm>
            <a:off x="10042915" y="3033576"/>
            <a:ext cx="1792831" cy="1792831"/>
          </a:xfrm>
          <a:prstGeom prst="rect">
            <a:avLst/>
          </a:prstGeom>
        </p:spPr>
      </p:pic>
      <p:sp>
        <p:nvSpPr>
          <p:cNvPr id="6" name="TextBox 5">
            <a:extLst>
              <a:ext uri="{FF2B5EF4-FFF2-40B4-BE49-F238E27FC236}">
                <a16:creationId xmlns:a16="http://schemas.microsoft.com/office/drawing/2014/main" id="{864090B4-9798-A298-686B-7578723F8E31}"/>
              </a:ext>
            </a:extLst>
          </p:cNvPr>
          <p:cNvSpPr txBox="1"/>
          <p:nvPr/>
        </p:nvSpPr>
        <p:spPr>
          <a:xfrm>
            <a:off x="2014308" y="185401"/>
            <a:ext cx="6098720" cy="497059"/>
          </a:xfrm>
          <a:prstGeom prst="rect">
            <a:avLst/>
          </a:prstGeom>
          <a:noFill/>
        </p:spPr>
        <p:txBody>
          <a:bodyPr wrap="square">
            <a:spAutoFit/>
          </a:bodyPr>
          <a:lstStyle/>
          <a:p>
            <a:pPr marL="0" marR="0" algn="ctr">
              <a:lnSpc>
                <a:spcPct val="120000"/>
              </a:lnSpc>
              <a:spcBef>
                <a:spcPts val="0"/>
              </a:spcBef>
              <a:spcAft>
                <a:spcPts val="0"/>
              </a:spcAft>
            </a:pPr>
            <a:r>
              <a:rPr lang="vi-VN"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Dạng 2: Hệ phương trình bậc nhất hai ẩn</a:t>
            </a:r>
            <a:endParaRPr lang="en-US" sz="240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A50E452-FEE6-C1E6-C437-669F9F35933B}"/>
              </a:ext>
            </a:extLst>
          </p:cNvPr>
          <p:cNvSpPr txBox="1"/>
          <p:nvPr/>
        </p:nvSpPr>
        <p:spPr>
          <a:xfrm>
            <a:off x="1295487" y="890535"/>
            <a:ext cx="5675954" cy="497059"/>
          </a:xfrm>
          <a:prstGeom prst="rect">
            <a:avLst/>
          </a:prstGeom>
          <a:noFill/>
        </p:spPr>
        <p:txBody>
          <a:bodyPr wrap="square">
            <a:spAutoFit/>
          </a:bodyPr>
          <a:lstStyle/>
          <a:p>
            <a:pPr marL="0" marR="0" algn="just">
              <a:lnSpc>
                <a:spcPct val="12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Giải hệ phương trình</a:t>
            </a:r>
            <a:r>
              <a:rPr lang="vi-VN" sz="24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sau:</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31CF6B90-08F7-DDF0-78BC-4F0BD7981E6D}"/>
              </a:ext>
            </a:extLst>
          </p:cNvPr>
          <p:cNvSpPr txBox="1"/>
          <p:nvPr/>
        </p:nvSpPr>
        <p:spPr>
          <a:xfrm>
            <a:off x="420046" y="2452676"/>
            <a:ext cx="9162736" cy="497059"/>
          </a:xfrm>
          <a:prstGeom prst="rect">
            <a:avLst/>
          </a:prstGeom>
          <a:noFill/>
        </p:spPr>
        <p:txBody>
          <a:bodyPr wrap="square">
            <a:spAutoFit/>
          </a:bodyPr>
          <a:lstStyle/>
          <a:p>
            <a:pPr marL="0" marR="0">
              <a:lnSpc>
                <a:spcPct val="120000"/>
              </a:lnSpc>
              <a:spcBef>
                <a:spcPts val="0"/>
              </a:spcBef>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Nhân hai vế của phương trình (1) với 3</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ta được hệ phương trình:</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Đồng hồ đếm ngược 3 phút gây sốc  3 Minutes">
            <a:hlinkClick r:id="" action="ppaction://media"/>
            <a:extLst>
              <a:ext uri="{FF2B5EF4-FFF2-40B4-BE49-F238E27FC236}">
                <a16:creationId xmlns:a16="http://schemas.microsoft.com/office/drawing/2014/main" id="{54AEFEE9-8999-1891-E56B-507D36D43E9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117082" y="67216"/>
            <a:ext cx="2997340" cy="1686004"/>
          </a:xfrm>
          <a:prstGeom prst="rect">
            <a:avLst/>
          </a:prstGeom>
        </p:spPr>
      </p:pic>
      <p:sp>
        <p:nvSpPr>
          <p:cNvPr id="9" name="TextBox 8">
            <a:extLst>
              <a:ext uri="{FF2B5EF4-FFF2-40B4-BE49-F238E27FC236}">
                <a16:creationId xmlns:a16="http://schemas.microsoft.com/office/drawing/2014/main" id="{1EAF85F6-2802-5AE8-987B-4C20F3C4896A}"/>
              </a:ext>
            </a:extLst>
          </p:cNvPr>
          <p:cNvSpPr txBox="1"/>
          <p:nvPr/>
        </p:nvSpPr>
        <p:spPr>
          <a:xfrm>
            <a:off x="420046" y="3825984"/>
            <a:ext cx="9162736" cy="497059"/>
          </a:xfrm>
          <a:prstGeom prst="rect">
            <a:avLst/>
          </a:prstGeom>
          <a:noFill/>
        </p:spPr>
        <p:txBody>
          <a:bodyPr wrap="square">
            <a:spAutoFit/>
          </a:bodyPr>
          <a:lstStyle/>
          <a:p>
            <a:pPr marL="0" marR="0">
              <a:lnSpc>
                <a:spcPct val="120000"/>
              </a:lnSpc>
              <a:spcBef>
                <a:spcPts val="0"/>
              </a:spcBef>
              <a:spcAft>
                <a:spcPts val="0"/>
              </a:spcAft>
            </a:pPr>
            <a:r>
              <a:rPr lang="en-US" sz="2400">
                <a:latin typeface="Times New Roman" panose="02020603050405020304" pitchFamily="18" charset="0"/>
                <a:ea typeface="Times New Roman" panose="02020603050405020304" pitchFamily="18" charset="0"/>
                <a:cs typeface="Times New Roman" panose="02020603050405020304" pitchFamily="18" charset="0"/>
              </a:rPr>
              <a:t>Cộng từng vế hai phương trình (3) và (2), ta nhận được phương trình:</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29" name="Object 28">
            <a:extLst>
              <a:ext uri="{FF2B5EF4-FFF2-40B4-BE49-F238E27FC236}">
                <a16:creationId xmlns:a16="http://schemas.microsoft.com/office/drawing/2014/main" id="{9D8A9A1C-2FB4-13AF-4004-01645F8CEDF9}"/>
              </a:ext>
            </a:extLst>
          </p:cNvPr>
          <p:cNvGraphicFramePr>
            <a:graphicFrameLocks noChangeAspect="1"/>
          </p:cNvGraphicFramePr>
          <p:nvPr>
            <p:extLst>
              <p:ext uri="{D42A27DB-BD31-4B8C-83A1-F6EECF244321}">
                <p14:modId xmlns:p14="http://schemas.microsoft.com/office/powerpoint/2010/main" val="4188852485"/>
              </p:ext>
            </p:extLst>
          </p:nvPr>
        </p:nvGraphicFramePr>
        <p:xfrm>
          <a:off x="2815200" y="4428662"/>
          <a:ext cx="2235200" cy="444500"/>
        </p:xfrm>
        <a:graphic>
          <a:graphicData uri="http://schemas.openxmlformats.org/presentationml/2006/ole">
            <mc:AlternateContent xmlns:mc="http://schemas.openxmlformats.org/markup-compatibility/2006">
              <mc:Choice xmlns:v="urn:schemas-microsoft-com:vml" Requires="v">
                <p:oleObj name="Equation" r:id="rId9" imgW="2234880" imgH="444240" progId="Equation.DSMT4">
                  <p:embed/>
                </p:oleObj>
              </mc:Choice>
              <mc:Fallback>
                <p:oleObj name="Equation" r:id="rId9" imgW="2234880" imgH="444240" progId="Equation.DSMT4">
                  <p:embed/>
                  <p:pic>
                    <p:nvPicPr>
                      <p:cNvPr id="29" name="Object 28">
                        <a:extLst>
                          <a:ext uri="{FF2B5EF4-FFF2-40B4-BE49-F238E27FC236}">
                            <a16:creationId xmlns:a16="http://schemas.microsoft.com/office/drawing/2014/main" id="{9D8A9A1C-2FB4-13AF-4004-01645F8CEDF9}"/>
                          </a:ext>
                        </a:extLst>
                      </p:cNvPr>
                      <p:cNvPicPr/>
                      <p:nvPr/>
                    </p:nvPicPr>
                    <p:blipFill>
                      <a:blip r:embed="rId10"/>
                      <a:stretch>
                        <a:fillRect/>
                      </a:stretch>
                    </p:blipFill>
                    <p:spPr>
                      <a:xfrm>
                        <a:off x="2815200" y="4428662"/>
                        <a:ext cx="2235200" cy="444500"/>
                      </a:xfrm>
                      <a:prstGeom prst="rect">
                        <a:avLst/>
                      </a:prstGeom>
                    </p:spPr>
                  </p:pic>
                </p:oleObj>
              </mc:Fallback>
            </mc:AlternateContent>
          </a:graphicData>
        </a:graphic>
      </p:graphicFrame>
      <p:sp>
        <p:nvSpPr>
          <p:cNvPr id="30" name="TextBox 29">
            <a:extLst>
              <a:ext uri="{FF2B5EF4-FFF2-40B4-BE49-F238E27FC236}">
                <a16:creationId xmlns:a16="http://schemas.microsoft.com/office/drawing/2014/main" id="{BCAD4698-3796-4DD0-91F8-EE613F252E41}"/>
              </a:ext>
            </a:extLst>
          </p:cNvPr>
          <p:cNvSpPr txBox="1"/>
          <p:nvPr/>
        </p:nvSpPr>
        <p:spPr>
          <a:xfrm>
            <a:off x="420046" y="4770132"/>
            <a:ext cx="10373140" cy="1752788"/>
          </a:xfrm>
          <a:prstGeom prst="rect">
            <a:avLst/>
          </a:prstGeom>
          <a:noFill/>
        </p:spPr>
        <p:txBody>
          <a:bodyPr wrap="square">
            <a:spAutoFit/>
          </a:bodyPr>
          <a:lstStyle/>
          <a:p>
            <a:pPr marL="0" marR="0">
              <a:lnSpc>
                <a:spcPct val="120000"/>
              </a:lnSpc>
              <a:spcBef>
                <a:spcPts val="0"/>
              </a:spcBef>
              <a:spcAft>
                <a:spcPts val="0"/>
              </a:spcAft>
            </a:pPr>
            <a:r>
              <a:rPr lang="en-US" sz="2400">
                <a:latin typeface="Times New Roman" panose="02020603050405020304" pitchFamily="18" charset="0"/>
                <a:ea typeface="Times New Roman" panose="02020603050405020304" pitchFamily="18" charset="0"/>
                <a:cs typeface="Times New Roman" panose="02020603050405020304" pitchFamily="18" charset="0"/>
              </a:rPr>
              <a:t>Do phương trình (4) vô số nghiệm nên hệ phương trình đã cho có vô số nghiệm.</a:t>
            </a:r>
          </a:p>
          <a:p>
            <a:pPr marL="0" marR="0">
              <a:lnSpc>
                <a:spcPct val="120000"/>
              </a:lnSpc>
              <a:spcBef>
                <a:spcPts val="0"/>
              </a:spcBef>
              <a:spcAft>
                <a:spcPts val="0"/>
              </a:spcAft>
            </a:pPr>
            <a:endParaRPr lang="en-US" sz="6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2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Từ phương trình (1), ta có:                           hay</a:t>
            </a:r>
          </a:p>
          <a:p>
            <a:pPr marL="0" marR="0">
              <a:lnSpc>
                <a:spcPct val="120000"/>
              </a:lnSpc>
              <a:spcBef>
                <a:spcPts val="0"/>
              </a:spcBef>
              <a:spcAft>
                <a:spcPts val="0"/>
              </a:spcAft>
            </a:pPr>
            <a:endParaRPr lang="en-US" sz="1200">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2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Vậy hệ phương trình đã cho có vô số nghiệm                                    với</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12" name="Object 11">
            <a:extLst>
              <a:ext uri="{FF2B5EF4-FFF2-40B4-BE49-F238E27FC236}">
                <a16:creationId xmlns:a16="http://schemas.microsoft.com/office/drawing/2014/main" id="{B34B5316-3A06-8DF0-F7EE-A473DDE9284F}"/>
              </a:ext>
            </a:extLst>
          </p:cNvPr>
          <p:cNvGraphicFramePr>
            <a:graphicFrameLocks noChangeAspect="1"/>
          </p:cNvGraphicFramePr>
          <p:nvPr>
            <p:extLst>
              <p:ext uri="{D42A27DB-BD31-4B8C-83A1-F6EECF244321}">
                <p14:modId xmlns:p14="http://schemas.microsoft.com/office/powerpoint/2010/main" val="1344025914"/>
              </p:ext>
            </p:extLst>
          </p:nvPr>
        </p:nvGraphicFramePr>
        <p:xfrm>
          <a:off x="1531194" y="1401951"/>
          <a:ext cx="2057400" cy="1016000"/>
        </p:xfrm>
        <a:graphic>
          <a:graphicData uri="http://schemas.openxmlformats.org/presentationml/2006/ole">
            <mc:AlternateContent xmlns:mc="http://schemas.openxmlformats.org/markup-compatibility/2006">
              <mc:Choice xmlns:v="urn:schemas-microsoft-com:vml" Requires="v">
                <p:oleObj name="Equation" r:id="rId11" imgW="2057400" imgH="1015920" progId="Equation.DSMT4">
                  <p:embed/>
                </p:oleObj>
              </mc:Choice>
              <mc:Fallback>
                <p:oleObj name="Equation" r:id="rId11" imgW="2057400" imgH="1015920" progId="Equation.DSMT4">
                  <p:embed/>
                  <p:pic>
                    <p:nvPicPr>
                      <p:cNvPr id="0" name=""/>
                      <p:cNvPicPr/>
                      <p:nvPr/>
                    </p:nvPicPr>
                    <p:blipFill>
                      <a:blip r:embed="rId12"/>
                      <a:stretch>
                        <a:fillRect/>
                      </a:stretch>
                    </p:blipFill>
                    <p:spPr>
                      <a:xfrm>
                        <a:off x="1531194" y="1401951"/>
                        <a:ext cx="2057400" cy="101600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81E8E339-6D6F-2FDC-BE5C-EF3A22157709}"/>
              </a:ext>
            </a:extLst>
          </p:cNvPr>
          <p:cNvGraphicFramePr>
            <a:graphicFrameLocks noChangeAspect="1"/>
          </p:cNvGraphicFramePr>
          <p:nvPr>
            <p:extLst>
              <p:ext uri="{D42A27DB-BD31-4B8C-83A1-F6EECF244321}">
                <p14:modId xmlns:p14="http://schemas.microsoft.com/office/powerpoint/2010/main" val="665122744"/>
              </p:ext>
            </p:extLst>
          </p:nvPr>
        </p:nvGraphicFramePr>
        <p:xfrm>
          <a:off x="1531194" y="1401299"/>
          <a:ext cx="3035300" cy="1016000"/>
        </p:xfrm>
        <a:graphic>
          <a:graphicData uri="http://schemas.openxmlformats.org/presentationml/2006/ole">
            <mc:AlternateContent xmlns:mc="http://schemas.openxmlformats.org/markup-compatibility/2006">
              <mc:Choice xmlns:v="urn:schemas-microsoft-com:vml" Requires="v">
                <p:oleObj name="Equation" r:id="rId13" imgW="3035160" imgH="1015920" progId="Equation.DSMT4">
                  <p:embed/>
                </p:oleObj>
              </mc:Choice>
              <mc:Fallback>
                <p:oleObj name="Equation" r:id="rId13" imgW="3035160" imgH="1015920" progId="Equation.DSMT4">
                  <p:embed/>
                  <p:pic>
                    <p:nvPicPr>
                      <p:cNvPr id="0" name=""/>
                      <p:cNvPicPr/>
                      <p:nvPr/>
                    </p:nvPicPr>
                    <p:blipFill>
                      <a:blip r:embed="rId14"/>
                      <a:stretch>
                        <a:fillRect/>
                      </a:stretch>
                    </p:blipFill>
                    <p:spPr>
                      <a:xfrm>
                        <a:off x="1531194" y="1401299"/>
                        <a:ext cx="3035300" cy="101600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C34409B7-E3DF-744C-7613-2154882987B9}"/>
              </a:ext>
            </a:extLst>
          </p:cNvPr>
          <p:cNvGraphicFramePr>
            <a:graphicFrameLocks noChangeAspect="1"/>
          </p:cNvGraphicFramePr>
          <p:nvPr>
            <p:extLst>
              <p:ext uri="{D42A27DB-BD31-4B8C-83A1-F6EECF244321}">
                <p14:modId xmlns:p14="http://schemas.microsoft.com/office/powerpoint/2010/main" val="645048397"/>
              </p:ext>
            </p:extLst>
          </p:nvPr>
        </p:nvGraphicFramePr>
        <p:xfrm>
          <a:off x="2745015" y="2924563"/>
          <a:ext cx="3175000" cy="1016000"/>
        </p:xfrm>
        <a:graphic>
          <a:graphicData uri="http://schemas.openxmlformats.org/presentationml/2006/ole">
            <mc:AlternateContent xmlns:mc="http://schemas.openxmlformats.org/markup-compatibility/2006">
              <mc:Choice xmlns:v="urn:schemas-microsoft-com:vml" Requires="v">
                <p:oleObj name="Equation" r:id="rId15" imgW="3174840" imgH="1015920" progId="Equation.DSMT4">
                  <p:embed/>
                </p:oleObj>
              </mc:Choice>
              <mc:Fallback>
                <p:oleObj name="Equation" r:id="rId15" imgW="3174840" imgH="1015920" progId="Equation.DSMT4">
                  <p:embed/>
                  <p:pic>
                    <p:nvPicPr>
                      <p:cNvPr id="0" name=""/>
                      <p:cNvPicPr/>
                      <p:nvPr/>
                    </p:nvPicPr>
                    <p:blipFill>
                      <a:blip r:embed="rId16"/>
                      <a:stretch>
                        <a:fillRect/>
                      </a:stretch>
                    </p:blipFill>
                    <p:spPr>
                      <a:xfrm>
                        <a:off x="2745015" y="2924563"/>
                        <a:ext cx="3175000" cy="101600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2792F42B-73BC-2968-4F4F-95712C6D2D42}"/>
              </a:ext>
            </a:extLst>
          </p:cNvPr>
          <p:cNvGraphicFramePr>
            <a:graphicFrameLocks noChangeAspect="1"/>
          </p:cNvGraphicFramePr>
          <p:nvPr>
            <p:extLst>
              <p:ext uri="{D42A27DB-BD31-4B8C-83A1-F6EECF244321}">
                <p14:modId xmlns:p14="http://schemas.microsoft.com/office/powerpoint/2010/main" val="3863807070"/>
              </p:ext>
            </p:extLst>
          </p:nvPr>
        </p:nvGraphicFramePr>
        <p:xfrm>
          <a:off x="3900953" y="5452210"/>
          <a:ext cx="1765300" cy="330200"/>
        </p:xfrm>
        <a:graphic>
          <a:graphicData uri="http://schemas.openxmlformats.org/presentationml/2006/ole">
            <mc:AlternateContent xmlns:mc="http://schemas.openxmlformats.org/markup-compatibility/2006">
              <mc:Choice xmlns:v="urn:schemas-microsoft-com:vml" Requires="v">
                <p:oleObj name="Equation" r:id="rId17" imgW="1765080" imgH="330120" progId="Equation.DSMT4">
                  <p:embed/>
                </p:oleObj>
              </mc:Choice>
              <mc:Fallback>
                <p:oleObj name="Equation" r:id="rId17" imgW="1765080" imgH="330120" progId="Equation.DSMT4">
                  <p:embed/>
                  <p:pic>
                    <p:nvPicPr>
                      <p:cNvPr id="0" name=""/>
                      <p:cNvPicPr/>
                      <p:nvPr/>
                    </p:nvPicPr>
                    <p:blipFill>
                      <a:blip r:embed="rId18"/>
                      <a:stretch>
                        <a:fillRect/>
                      </a:stretch>
                    </p:blipFill>
                    <p:spPr>
                      <a:xfrm>
                        <a:off x="3900953" y="5452210"/>
                        <a:ext cx="1765300" cy="330200"/>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714C7372-2DE0-C967-6740-B1B4C29E7E16}"/>
              </a:ext>
            </a:extLst>
          </p:cNvPr>
          <p:cNvGraphicFramePr>
            <a:graphicFrameLocks noChangeAspect="1"/>
          </p:cNvGraphicFramePr>
          <p:nvPr>
            <p:extLst>
              <p:ext uri="{D42A27DB-BD31-4B8C-83A1-F6EECF244321}">
                <p14:modId xmlns:p14="http://schemas.microsoft.com/office/powerpoint/2010/main" val="2896296676"/>
              </p:ext>
            </p:extLst>
          </p:nvPr>
        </p:nvGraphicFramePr>
        <p:xfrm>
          <a:off x="6477573" y="5179646"/>
          <a:ext cx="1651000" cy="774700"/>
        </p:xfrm>
        <a:graphic>
          <a:graphicData uri="http://schemas.openxmlformats.org/presentationml/2006/ole">
            <mc:AlternateContent xmlns:mc="http://schemas.openxmlformats.org/markup-compatibility/2006">
              <mc:Choice xmlns:v="urn:schemas-microsoft-com:vml" Requires="v">
                <p:oleObj name="Equation" r:id="rId19" imgW="1650960" imgH="774360" progId="Equation.DSMT4">
                  <p:embed/>
                </p:oleObj>
              </mc:Choice>
              <mc:Fallback>
                <p:oleObj name="Equation" r:id="rId19" imgW="1650960" imgH="774360" progId="Equation.DSMT4">
                  <p:embed/>
                  <p:pic>
                    <p:nvPicPr>
                      <p:cNvPr id="0" name=""/>
                      <p:cNvPicPr/>
                      <p:nvPr/>
                    </p:nvPicPr>
                    <p:blipFill>
                      <a:blip r:embed="rId20"/>
                      <a:stretch>
                        <a:fillRect/>
                      </a:stretch>
                    </p:blipFill>
                    <p:spPr>
                      <a:xfrm>
                        <a:off x="6477573" y="5179646"/>
                        <a:ext cx="1651000" cy="774700"/>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852D259F-44E2-706B-2DD3-39EF53BB5120}"/>
              </a:ext>
            </a:extLst>
          </p:cNvPr>
          <p:cNvGraphicFramePr>
            <a:graphicFrameLocks noChangeAspect="1"/>
          </p:cNvGraphicFramePr>
          <p:nvPr>
            <p:extLst>
              <p:ext uri="{D42A27DB-BD31-4B8C-83A1-F6EECF244321}">
                <p14:modId xmlns:p14="http://schemas.microsoft.com/office/powerpoint/2010/main" val="2184931998"/>
              </p:ext>
            </p:extLst>
          </p:nvPr>
        </p:nvGraphicFramePr>
        <p:xfrm>
          <a:off x="6096000" y="5814091"/>
          <a:ext cx="2565400" cy="914400"/>
        </p:xfrm>
        <a:graphic>
          <a:graphicData uri="http://schemas.openxmlformats.org/presentationml/2006/ole">
            <mc:AlternateContent xmlns:mc="http://schemas.openxmlformats.org/markup-compatibility/2006">
              <mc:Choice xmlns:v="urn:schemas-microsoft-com:vml" Requires="v">
                <p:oleObj name="Equation" r:id="rId21" imgW="2565360" imgH="914400" progId="Equation.DSMT4">
                  <p:embed/>
                </p:oleObj>
              </mc:Choice>
              <mc:Fallback>
                <p:oleObj name="Equation" r:id="rId21" imgW="2565360" imgH="914400" progId="Equation.DSMT4">
                  <p:embed/>
                  <p:pic>
                    <p:nvPicPr>
                      <p:cNvPr id="0" name=""/>
                      <p:cNvPicPr/>
                      <p:nvPr/>
                    </p:nvPicPr>
                    <p:blipFill>
                      <a:blip r:embed="rId22"/>
                      <a:stretch>
                        <a:fillRect/>
                      </a:stretch>
                    </p:blipFill>
                    <p:spPr>
                      <a:xfrm>
                        <a:off x="6096000" y="5814091"/>
                        <a:ext cx="2565400" cy="914400"/>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EF848FC1-8797-C01B-1FC7-3F6E2A50EB8B}"/>
              </a:ext>
            </a:extLst>
          </p:cNvPr>
          <p:cNvGraphicFramePr>
            <a:graphicFrameLocks noChangeAspect="1"/>
          </p:cNvGraphicFramePr>
          <p:nvPr>
            <p:extLst>
              <p:ext uri="{D42A27DB-BD31-4B8C-83A1-F6EECF244321}">
                <p14:modId xmlns:p14="http://schemas.microsoft.com/office/powerpoint/2010/main" val="3389903192"/>
              </p:ext>
            </p:extLst>
          </p:nvPr>
        </p:nvGraphicFramePr>
        <p:xfrm>
          <a:off x="9230115" y="6091120"/>
          <a:ext cx="736600" cy="431800"/>
        </p:xfrm>
        <a:graphic>
          <a:graphicData uri="http://schemas.openxmlformats.org/presentationml/2006/ole">
            <mc:AlternateContent xmlns:mc="http://schemas.openxmlformats.org/markup-compatibility/2006">
              <mc:Choice xmlns:v="urn:schemas-microsoft-com:vml" Requires="v">
                <p:oleObj name="Equation" r:id="rId23" imgW="736560" imgH="431640" progId="Equation.DSMT4">
                  <p:embed/>
                </p:oleObj>
              </mc:Choice>
              <mc:Fallback>
                <p:oleObj name="Equation" r:id="rId23" imgW="736560" imgH="431640" progId="Equation.DSMT4">
                  <p:embed/>
                  <p:pic>
                    <p:nvPicPr>
                      <p:cNvPr id="0" name=""/>
                      <p:cNvPicPr/>
                      <p:nvPr/>
                    </p:nvPicPr>
                    <p:blipFill>
                      <a:blip r:embed="rId24"/>
                      <a:stretch>
                        <a:fillRect/>
                      </a:stretch>
                    </p:blipFill>
                    <p:spPr>
                      <a:xfrm>
                        <a:off x="9230115" y="6091120"/>
                        <a:ext cx="736600" cy="431800"/>
                      </a:xfrm>
                      <a:prstGeom prst="rect">
                        <a:avLst/>
                      </a:prstGeom>
                    </p:spPr>
                  </p:pic>
                </p:oleObj>
              </mc:Fallback>
            </mc:AlternateContent>
          </a:graphicData>
        </a:graphic>
      </p:graphicFrame>
    </p:spTree>
    <p:extLst>
      <p:ext uri="{BB962C8B-B14F-4D97-AF65-F5344CB8AC3E}">
        <p14:creationId xmlns:p14="http://schemas.microsoft.com/office/powerpoint/2010/main" val="349867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6" presetClass="entr" presetSubtype="2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par>
                                <p:cTn id="34" presetID="16" presetClass="entr" presetSubtype="21"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barn(inVertical)">
                                      <p:cBhvr>
                                        <p:cTn id="39" dur="500"/>
                                        <p:tgtEl>
                                          <p:spTgt spid="30"/>
                                        </p:tgtEl>
                                      </p:cBhvr>
                                    </p:animEffect>
                                  </p:childTnLst>
                                </p:cTn>
                              </p:par>
                              <p:par>
                                <p:cTn id="40" presetID="16" presetClass="entr" presetSubtype="21"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par>
                                <p:cTn id="43" presetID="16" presetClass="entr" presetSubtype="21"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inVertical)">
                                      <p:cBhvr>
                                        <p:cTn id="45" dur="500"/>
                                        <p:tgtEl>
                                          <p:spTgt spid="17"/>
                                        </p:tgtEl>
                                      </p:cBhvr>
                                    </p:animEffect>
                                  </p:childTnLst>
                                </p:cTn>
                              </p:par>
                              <p:par>
                                <p:cTn id="46" presetID="16" presetClass="entr" presetSubtype="21"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par>
                                <p:cTn id="49" presetID="16" presetClass="entr" presetSubtype="21"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par>
                                <p:cTn id="52" presetID="16" presetClass="entr" presetSubtype="21"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arn(inVertical)">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5" fill="hold" display="0">
                  <p:stCondLst>
                    <p:cond delay="indefinite"/>
                  </p:stCondLst>
                </p:cTn>
                <p:tgtEl>
                  <p:spTgt spid="3"/>
                </p:tgtEl>
              </p:cMediaNode>
            </p:video>
          </p:childTnLst>
        </p:cTn>
      </p:par>
    </p:tnLst>
    <p:bldLst>
      <p:bldP spid="11" grpId="0"/>
      <p:bldP spid="15" grpId="0"/>
      <p:bldP spid="9"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91EBFB-9C50-4AE5-774C-D1A867B53672}"/>
              </a:ext>
            </a:extLst>
          </p:cNvPr>
          <p:cNvPicPr>
            <a:picLocks noChangeAspect="1"/>
          </p:cNvPicPr>
          <p:nvPr/>
        </p:nvPicPr>
        <p:blipFill>
          <a:blip r:embed="rId3"/>
          <a:stretch>
            <a:fillRect/>
          </a:stretch>
        </p:blipFill>
        <p:spPr>
          <a:xfrm>
            <a:off x="679099" y="0"/>
            <a:ext cx="11439330" cy="6858000"/>
          </a:xfrm>
          <a:prstGeom prst="rect">
            <a:avLst/>
          </a:prstGeom>
        </p:spPr>
      </p:pic>
      <p:pic>
        <p:nvPicPr>
          <p:cNvPr id="20" name="Picture 19">
            <a:extLst>
              <a:ext uri="{FF2B5EF4-FFF2-40B4-BE49-F238E27FC236}">
                <a16:creationId xmlns:a16="http://schemas.microsoft.com/office/drawing/2014/main" id="{8C2B58D3-5D27-7C24-8777-28D420F475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8255" y="1534103"/>
            <a:ext cx="1727190" cy="1727190"/>
          </a:xfrm>
          <a:prstGeom prst="rect">
            <a:avLst/>
          </a:prstGeom>
        </p:spPr>
      </p:pic>
      <p:pic>
        <p:nvPicPr>
          <p:cNvPr id="24" name="Picture 23">
            <a:extLst>
              <a:ext uri="{FF2B5EF4-FFF2-40B4-BE49-F238E27FC236}">
                <a16:creationId xmlns:a16="http://schemas.microsoft.com/office/drawing/2014/main" id="{22486A54-4B15-3A06-ED4B-E32A5A83CC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0984" y="604376"/>
            <a:ext cx="1269270" cy="1269270"/>
          </a:xfrm>
          <a:prstGeom prst="rect">
            <a:avLst/>
          </a:prstGeom>
        </p:spPr>
      </p:pic>
      <p:pic>
        <p:nvPicPr>
          <p:cNvPr id="25" name="Picture 24">
            <a:extLst>
              <a:ext uri="{FF2B5EF4-FFF2-40B4-BE49-F238E27FC236}">
                <a16:creationId xmlns:a16="http://schemas.microsoft.com/office/drawing/2014/main" id="{22C11E35-9803-B01A-3459-F294589728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2313" y="191652"/>
            <a:ext cx="927879" cy="927879"/>
          </a:xfrm>
          <a:prstGeom prst="rect">
            <a:avLst/>
          </a:prstGeom>
        </p:spPr>
      </p:pic>
      <p:pic>
        <p:nvPicPr>
          <p:cNvPr id="5" name="Picture 4">
            <a:extLst>
              <a:ext uri="{FF2B5EF4-FFF2-40B4-BE49-F238E27FC236}">
                <a16:creationId xmlns:a16="http://schemas.microsoft.com/office/drawing/2014/main" id="{DDC08468-1DBA-E29A-458B-898DE49360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1141" y="-62078"/>
            <a:ext cx="693727" cy="693727"/>
          </a:xfrm>
          <a:prstGeom prst="rect">
            <a:avLst/>
          </a:prstGeom>
        </p:spPr>
      </p:pic>
      <p:sp>
        <p:nvSpPr>
          <p:cNvPr id="6" name="Rectangle 5">
            <a:extLst>
              <a:ext uri="{FF2B5EF4-FFF2-40B4-BE49-F238E27FC236}">
                <a16:creationId xmlns:a16="http://schemas.microsoft.com/office/drawing/2014/main" id="{AFD32759-25D3-D2B2-253D-130CB8592CB4}"/>
              </a:ext>
            </a:extLst>
          </p:cNvPr>
          <p:cNvSpPr/>
          <p:nvPr/>
        </p:nvSpPr>
        <p:spPr>
          <a:xfrm>
            <a:off x="9352376" y="1895392"/>
            <a:ext cx="798947" cy="132343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8000" b="1">
                <a:ln w="22225">
                  <a:solidFill>
                    <a:schemeClr val="accent2"/>
                  </a:solidFill>
                  <a:prstDash val="solid"/>
                </a:ln>
                <a:solidFill>
                  <a:schemeClr val="bg1"/>
                </a:solidFill>
              </a:rPr>
              <a:t>1</a:t>
            </a:r>
            <a:endParaRPr lang="en-US" sz="8000" b="1" cap="none" spc="0">
              <a:ln w="22225">
                <a:solidFill>
                  <a:schemeClr val="accent2"/>
                </a:solidFill>
                <a:prstDash val="solid"/>
              </a:ln>
              <a:solidFill>
                <a:schemeClr val="bg1"/>
              </a:solidFill>
              <a:effectLst/>
            </a:endParaRPr>
          </a:p>
        </p:txBody>
      </p:sp>
      <p:sp>
        <p:nvSpPr>
          <p:cNvPr id="7" name="Rectangle 6">
            <a:extLst>
              <a:ext uri="{FF2B5EF4-FFF2-40B4-BE49-F238E27FC236}">
                <a16:creationId xmlns:a16="http://schemas.microsoft.com/office/drawing/2014/main" id="{87662FB1-23A0-26E5-9FC6-CD9B75D62A7D}"/>
              </a:ext>
            </a:extLst>
          </p:cNvPr>
          <p:cNvSpPr/>
          <p:nvPr/>
        </p:nvSpPr>
        <p:spPr>
          <a:xfrm>
            <a:off x="4896145" y="463897"/>
            <a:ext cx="666869" cy="132343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8000" b="1">
                <a:ln w="22225">
                  <a:solidFill>
                    <a:schemeClr val="accent2"/>
                  </a:solidFill>
                  <a:prstDash val="solid"/>
                </a:ln>
                <a:solidFill>
                  <a:schemeClr val="bg1"/>
                </a:solidFill>
              </a:rPr>
              <a:t>2</a:t>
            </a:r>
            <a:endParaRPr lang="en-US" sz="8000" b="1" cap="none" spc="0">
              <a:ln w="22225">
                <a:solidFill>
                  <a:schemeClr val="accent2"/>
                </a:solidFill>
                <a:prstDash val="solid"/>
              </a:ln>
              <a:solidFill>
                <a:schemeClr val="bg1"/>
              </a:solidFill>
              <a:effectLst/>
            </a:endParaRPr>
          </a:p>
        </p:txBody>
      </p:sp>
      <p:sp>
        <p:nvSpPr>
          <p:cNvPr id="8" name="Rectangle 7">
            <a:extLst>
              <a:ext uri="{FF2B5EF4-FFF2-40B4-BE49-F238E27FC236}">
                <a16:creationId xmlns:a16="http://schemas.microsoft.com/office/drawing/2014/main" id="{C193982F-D3CF-1072-25D0-6DD3796BE289}"/>
              </a:ext>
            </a:extLst>
          </p:cNvPr>
          <p:cNvSpPr/>
          <p:nvPr/>
        </p:nvSpPr>
        <p:spPr>
          <a:xfrm>
            <a:off x="10431245" y="103868"/>
            <a:ext cx="798947" cy="101566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6000" b="1">
                <a:ln w="22225">
                  <a:solidFill>
                    <a:schemeClr val="accent2"/>
                  </a:solidFill>
                  <a:prstDash val="solid"/>
                </a:ln>
                <a:solidFill>
                  <a:schemeClr val="bg1"/>
                </a:solidFill>
              </a:rPr>
              <a:t>3</a:t>
            </a:r>
            <a:endParaRPr lang="en-US" sz="6000" b="1" cap="none" spc="0">
              <a:ln w="22225">
                <a:solidFill>
                  <a:schemeClr val="accent2"/>
                </a:solidFill>
                <a:prstDash val="solid"/>
              </a:ln>
              <a:solidFill>
                <a:schemeClr val="bg1"/>
              </a:solidFill>
              <a:effectLst/>
            </a:endParaRPr>
          </a:p>
        </p:txBody>
      </p:sp>
      <p:sp>
        <p:nvSpPr>
          <p:cNvPr id="9" name="Rectangle 8">
            <a:extLst>
              <a:ext uri="{FF2B5EF4-FFF2-40B4-BE49-F238E27FC236}">
                <a16:creationId xmlns:a16="http://schemas.microsoft.com/office/drawing/2014/main" id="{ED22A438-E4BC-3FC1-C5EC-5B2CC8BEC161}"/>
              </a:ext>
            </a:extLst>
          </p:cNvPr>
          <p:cNvSpPr/>
          <p:nvPr/>
        </p:nvSpPr>
        <p:spPr>
          <a:xfrm>
            <a:off x="7825921" y="-130714"/>
            <a:ext cx="798947" cy="83099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4800" b="1">
                <a:ln w="22225">
                  <a:solidFill>
                    <a:schemeClr val="accent2"/>
                  </a:solidFill>
                  <a:prstDash val="solid"/>
                </a:ln>
                <a:solidFill>
                  <a:schemeClr val="bg1"/>
                </a:solidFill>
              </a:rPr>
              <a:t>4</a:t>
            </a:r>
            <a:endParaRPr lang="en-US" sz="4800" b="1" cap="none" spc="0">
              <a:ln w="22225">
                <a:solidFill>
                  <a:schemeClr val="accent2"/>
                </a:solidFill>
                <a:prstDash val="solid"/>
              </a:ln>
              <a:solidFill>
                <a:schemeClr val="bg1"/>
              </a:solidFill>
              <a:effectLst/>
            </a:endParaRPr>
          </a:p>
        </p:txBody>
      </p:sp>
      <p:sp>
        <p:nvSpPr>
          <p:cNvPr id="2" name="Rectangle 1">
            <a:extLst>
              <a:ext uri="{FF2B5EF4-FFF2-40B4-BE49-F238E27FC236}">
                <a16:creationId xmlns:a16="http://schemas.microsoft.com/office/drawing/2014/main" id="{9341CC4F-F900-A8AD-1F56-ADDD9B77F9D3}"/>
              </a:ext>
            </a:extLst>
          </p:cNvPr>
          <p:cNvSpPr/>
          <p:nvPr/>
        </p:nvSpPr>
        <p:spPr>
          <a:xfrm rot="16200000">
            <a:off x="-2656286" y="3096950"/>
            <a:ext cx="6147547" cy="523220"/>
          </a:xfrm>
          <a:prstGeom prst="rect">
            <a:avLst/>
          </a:prstGeom>
          <a:noFill/>
        </p:spPr>
        <p:txBody>
          <a:bodyPr wrap="square" lIns="91440" tIns="45720" rIns="91440" bIns="45720">
            <a:spAutoFit/>
          </a:bodyPr>
          <a:lstStyle/>
          <a:p>
            <a:pPr algn="ctr"/>
            <a:r>
              <a:rPr lang="en-US" sz="2800" b="1">
                <a:ln w="12700">
                  <a:solidFill>
                    <a:srgbClr val="FF0000"/>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VƯỢT CHƯỚNG NGẠI VẬT</a:t>
            </a:r>
            <a:endParaRPr lang="en-US" sz="2800" b="1" dirty="0">
              <a:ln w="12700">
                <a:solidFill>
                  <a:srgbClr val="FF0000"/>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80F5BE8-52A0-2CB6-5E98-9BB16ED84C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5169" y="-167006"/>
            <a:ext cx="2072151" cy="2072151"/>
          </a:xfrm>
          <a:prstGeom prst="rect">
            <a:avLst/>
          </a:prstGeom>
        </p:spPr>
      </p:pic>
    </p:spTree>
    <p:extLst>
      <p:ext uri="{BB962C8B-B14F-4D97-AF65-F5344CB8AC3E}">
        <p14:creationId xmlns:p14="http://schemas.microsoft.com/office/powerpoint/2010/main" val="693440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04167E-6 -3.7037E-7 L -0.20508 -0.17199 " pathEditMode="relative" rAng="0" ptsTypes="AA">
                                      <p:cBhvr>
                                        <p:cTn id="6" dur="3000" fill="hold"/>
                                        <p:tgtEl>
                                          <p:spTgt spid="3"/>
                                        </p:tgtEl>
                                        <p:attrNameLst>
                                          <p:attrName>ppt_x</p:attrName>
                                          <p:attrName>ppt_y</p:attrName>
                                        </p:attrNameLst>
                                      </p:cBhvr>
                                      <p:rCtr x="-10260" y="-8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97ACE9-D003-8D6B-67E2-E5F20D0E9C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6623"/>
            <a:ext cx="1240971" cy="1240971"/>
          </a:xfrm>
          <a:prstGeom prst="rect">
            <a:avLst/>
          </a:prstGeom>
        </p:spPr>
      </p:pic>
      <p:sp>
        <p:nvSpPr>
          <p:cNvPr id="5" name="Rectangle 4">
            <a:extLst>
              <a:ext uri="{FF2B5EF4-FFF2-40B4-BE49-F238E27FC236}">
                <a16:creationId xmlns:a16="http://schemas.microsoft.com/office/drawing/2014/main" id="{6A0E0953-6B51-2E9E-2BCD-1BFDDA9A98A9}"/>
              </a:ext>
            </a:extLst>
          </p:cNvPr>
          <p:cNvSpPr/>
          <p:nvPr/>
        </p:nvSpPr>
        <p:spPr>
          <a:xfrm>
            <a:off x="420046" y="388881"/>
            <a:ext cx="430225" cy="76944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4400" b="1" cap="none" spc="0">
                <a:ln w="22225">
                  <a:solidFill>
                    <a:schemeClr val="accent2"/>
                  </a:solidFill>
                  <a:prstDash val="solid"/>
                </a:ln>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4</a:t>
            </a:r>
          </a:p>
        </p:txBody>
      </p:sp>
      <p:sp>
        <p:nvSpPr>
          <p:cNvPr id="4" name="TextBox 3">
            <a:extLst>
              <a:ext uri="{FF2B5EF4-FFF2-40B4-BE49-F238E27FC236}">
                <a16:creationId xmlns:a16="http://schemas.microsoft.com/office/drawing/2014/main" id="{4C682CD9-DBF2-FF1A-F264-E376962F8F4F}"/>
              </a:ext>
            </a:extLst>
          </p:cNvPr>
          <p:cNvSpPr txBox="1"/>
          <p:nvPr/>
        </p:nvSpPr>
        <p:spPr>
          <a:xfrm>
            <a:off x="1518557" y="388881"/>
            <a:ext cx="10017964" cy="940066"/>
          </a:xfrm>
          <a:prstGeom prst="rect">
            <a:avLst/>
          </a:prstGeom>
          <a:solidFill>
            <a:schemeClr val="bg1">
              <a:lumMod val="95000"/>
            </a:schemeClr>
          </a:solidFill>
        </p:spPr>
        <p:txBody>
          <a:bodyPr wrap="square" rtlCol="0">
            <a:spAutoFit/>
          </a:bodyPr>
          <a:lstStyle/>
          <a:p>
            <a:pPr algn="just">
              <a:lnSpc>
                <a:spcPct val="120000"/>
              </a:lnSpc>
            </a:pPr>
            <a:r>
              <a:rPr lang="en-US" sz="2400">
                <a:latin typeface="Times New Roman" panose="02020603050405020304" pitchFamily="18" charset="0"/>
                <a:ea typeface="Aachen" panose="02020500000000000000"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Nhắc lại các bước giải bài toán bằng cách lập phương trình, các bước giải bài toán bằng cách lập hệ phương trình.</a:t>
            </a:r>
            <a:endParaRPr lang="en-US" sz="2400" dirty="0">
              <a:latin typeface="Times New Roman" panose="02020603050405020304" pitchFamily="18" charset="0"/>
              <a:ea typeface="Aachen" panose="02020500000000000000"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EA370BEF-AD35-AD6D-0262-C396EA171D93}"/>
              </a:ext>
            </a:extLst>
          </p:cNvPr>
          <p:cNvSpPr txBox="1"/>
          <p:nvPr/>
        </p:nvSpPr>
        <p:spPr>
          <a:xfrm>
            <a:off x="1087018" y="1672942"/>
            <a:ext cx="10017964" cy="3512115"/>
          </a:xfrm>
          <a:prstGeom prst="rect">
            <a:avLst/>
          </a:prstGeom>
          <a:noFill/>
        </p:spPr>
        <p:txBody>
          <a:bodyPr wrap="square">
            <a:spAutoFit/>
          </a:bodyPr>
          <a:lstStyle/>
          <a:p>
            <a:pPr marL="0" marR="0" algn="just">
              <a:lnSpc>
                <a:spcPct val="134000"/>
              </a:lnSpc>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 Các bước giải bài toán bằng cách lập phương trình/hệ phương trình</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lnSpc>
                <a:spcPct val="134000"/>
              </a:lnSpc>
            </a:pPr>
            <a:r>
              <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Bước 1: Lập phương trình/hệ phương trình</a:t>
            </a:r>
            <a:endParaRPr lang="en-US" sz="2400">
              <a:solidFill>
                <a:srgbClr val="0000FF"/>
              </a:solidFill>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lnSpc>
                <a:spcPct val="134000"/>
              </a:lnSpc>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 Chọn (các) ẩn và đặt điều kiện thích hợp.</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lnSpc>
                <a:spcPct val="134000"/>
              </a:lnSpc>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 Biểu diễn đại lượng chưa biết thông qua ẩn và đại lượng đã biết.</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lnSpc>
                <a:spcPct val="134000"/>
              </a:lnSpc>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 Lập phương trình/hệ phương trình biểu thị mối quan hệ giữa các đại lượng.</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lnSpc>
                <a:spcPct val="134000"/>
              </a:lnSpc>
            </a:pPr>
            <a:r>
              <a:rPr lang="en-US"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Bước 2: Giải phương trình/hệ phương trình.</a:t>
            </a:r>
            <a:endParaRPr lang="en-US" sz="2400">
              <a:solidFill>
                <a:srgbClr val="0000FF"/>
              </a:solidFill>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34000"/>
              </a:lnSpc>
            </a:pPr>
            <a:r>
              <a:rPr lang="en-US" sz="2400">
                <a:solidFill>
                  <a:srgbClr val="0000FF"/>
                </a:solidFill>
                <a:effectLst/>
                <a:latin typeface="Times New Roman" panose="02020603050405020304" pitchFamily="18" charset="0"/>
                <a:ea typeface="Times New Roman" panose="02020603050405020304" pitchFamily="18" charset="0"/>
              </a:rPr>
              <a:t>- Bước 3: So sánh điều kiện và kết luận.</a:t>
            </a:r>
            <a:endParaRPr lang="en-US" sz="2400">
              <a:solidFill>
                <a:srgbClr val="0000FF"/>
              </a:solidFill>
            </a:endParaRPr>
          </a:p>
        </p:txBody>
      </p:sp>
    </p:spTree>
    <p:extLst>
      <p:ext uri="{BB962C8B-B14F-4D97-AF65-F5344CB8AC3E}">
        <p14:creationId xmlns:p14="http://schemas.microsoft.com/office/powerpoint/2010/main" val="103425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91EBFB-9C50-4AE5-774C-D1A867B53672}"/>
              </a:ext>
            </a:extLst>
          </p:cNvPr>
          <p:cNvPicPr>
            <a:picLocks noChangeAspect="1"/>
          </p:cNvPicPr>
          <p:nvPr/>
        </p:nvPicPr>
        <p:blipFill>
          <a:blip r:embed="rId5"/>
          <a:stretch>
            <a:fillRect/>
          </a:stretch>
        </p:blipFill>
        <p:spPr>
          <a:xfrm>
            <a:off x="679099" y="0"/>
            <a:ext cx="11439330" cy="6858000"/>
          </a:xfrm>
          <a:prstGeom prst="rect">
            <a:avLst/>
          </a:prstGeom>
        </p:spPr>
      </p:pic>
      <p:pic>
        <p:nvPicPr>
          <p:cNvPr id="23" name="Picture 22">
            <a:extLst>
              <a:ext uri="{FF2B5EF4-FFF2-40B4-BE49-F238E27FC236}">
                <a16:creationId xmlns:a16="http://schemas.microsoft.com/office/drawing/2014/main" id="{B80F5BE8-52A0-2CB6-5E98-9BB16ED84C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9471" y="1356849"/>
            <a:ext cx="2072151" cy="2072151"/>
          </a:xfrm>
          <a:prstGeom prst="rect">
            <a:avLst/>
          </a:prstGeom>
        </p:spPr>
      </p:pic>
      <p:sp>
        <p:nvSpPr>
          <p:cNvPr id="2" name="Rectangle 1">
            <a:extLst>
              <a:ext uri="{FF2B5EF4-FFF2-40B4-BE49-F238E27FC236}">
                <a16:creationId xmlns:a16="http://schemas.microsoft.com/office/drawing/2014/main" id="{9341CC4F-F900-A8AD-1F56-ADDD9B77F9D3}"/>
              </a:ext>
            </a:extLst>
          </p:cNvPr>
          <p:cNvSpPr/>
          <p:nvPr/>
        </p:nvSpPr>
        <p:spPr>
          <a:xfrm rot="16200000">
            <a:off x="-2656286" y="3096950"/>
            <a:ext cx="6147547" cy="523220"/>
          </a:xfrm>
          <a:prstGeom prst="rect">
            <a:avLst/>
          </a:prstGeom>
          <a:noFill/>
        </p:spPr>
        <p:txBody>
          <a:bodyPr wrap="square" lIns="91440" tIns="45720" rIns="91440" bIns="45720">
            <a:spAutoFit/>
          </a:bodyPr>
          <a:lstStyle/>
          <a:p>
            <a:pPr algn="ctr"/>
            <a:r>
              <a:rPr lang="en-US" sz="2800" b="1">
                <a:ln w="12700">
                  <a:solidFill>
                    <a:srgbClr val="FF0000"/>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VƯỢT CHƯỚNG NGẠI VẬT</a:t>
            </a:r>
            <a:endParaRPr lang="en-US" sz="2800" b="1" dirty="0">
              <a:ln w="12700">
                <a:solidFill>
                  <a:srgbClr val="FF0000"/>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D2717F18-28BF-CD82-68A9-0BE45D4B4366}"/>
              </a:ext>
            </a:extLst>
          </p:cNvPr>
          <p:cNvSpPr/>
          <p:nvPr/>
        </p:nvSpPr>
        <p:spPr>
          <a:xfrm>
            <a:off x="2316750" y="4443276"/>
            <a:ext cx="8135496" cy="1156727"/>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bodyPr>
          <a:lstStyle/>
          <a:p>
            <a:pPr algn="ctr">
              <a:lnSpc>
                <a:spcPct val="130000"/>
              </a:lnSpc>
            </a:pPr>
            <a:r>
              <a:rPr lang="en-US" sz="2800" b="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XIN CHÚC MỪNG CÁC BẠN ĐÃ HOÀN THÀNH</a:t>
            </a:r>
          </a:p>
          <a:p>
            <a:pPr algn="ctr">
              <a:lnSpc>
                <a:spcPct val="130000"/>
              </a:lnSpc>
            </a:pPr>
            <a:r>
              <a:rPr lang="en-US" sz="2800" b="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VÒNG 2 _ VƯỢT CHƯỚNG NGẠI VẬT</a:t>
            </a:r>
          </a:p>
        </p:txBody>
      </p:sp>
      <p:pic>
        <p:nvPicPr>
          <p:cNvPr id="10" name="Tiếng vỗ tay">
            <a:hlinkClick r:id="" action="ppaction://media"/>
            <a:extLst>
              <a:ext uri="{FF2B5EF4-FFF2-40B4-BE49-F238E27FC236}">
                <a16:creationId xmlns:a16="http://schemas.microsoft.com/office/drawing/2014/main" id="{D4C5DFA7-FECE-ED8F-7D3C-0D3DEB00CD3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645780" y="5988251"/>
            <a:ext cx="1546220" cy="869749"/>
          </a:xfrm>
          <a:prstGeom prst="rect">
            <a:avLst/>
          </a:prstGeom>
        </p:spPr>
      </p:pic>
    </p:spTree>
    <p:extLst>
      <p:ext uri="{BB962C8B-B14F-4D97-AF65-F5344CB8AC3E}">
        <p14:creationId xmlns:p14="http://schemas.microsoft.com/office/powerpoint/2010/main" val="1719076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250"/>
                                        <p:tgtEl>
                                          <p:spTgt spid="3"/>
                                        </p:tgtEl>
                                      </p:cBhvr>
                                    </p:animEffect>
                                  </p:childTnLst>
                                </p:cTn>
                              </p:par>
                              <p:par>
                                <p:cTn id="8" presetID="1" presetClass="mediacall" presetSubtype="0" fill="hold" nodeType="withEffect">
                                  <p:stCondLst>
                                    <p:cond delay="0"/>
                                  </p:stCondLst>
                                  <p:childTnLst>
                                    <p:cmd type="call" cmd="playFrom(0.0)">
                                      <p:cBhvr>
                                        <p:cTn id="9" dur="710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0"/>
                                        </p:tgtEl>
                                      </p:cBhvr>
                                    </p:cmd>
                                  </p:childTnLst>
                                </p:cTn>
                              </p:par>
                            </p:childTnLst>
                          </p:cTn>
                        </p:par>
                      </p:childTnLst>
                    </p:cTn>
                  </p:par>
                </p:childTnLst>
              </p:cTn>
              <p:nextCondLst>
                <p:cond evt="onClick" delay="0">
                  <p:tgtEl>
                    <p:spTgt spid="10"/>
                  </p:tgtEl>
                </p:cond>
              </p:nextCondLst>
            </p:seq>
            <p:video>
              <p:cMediaNode vol="80000">
                <p:cTn id="15" fill="hold" display="0">
                  <p:stCondLst>
                    <p:cond delay="indefinite"/>
                  </p:stCondLst>
                </p:cTn>
                <p:tgtEl>
                  <p:spTgt spid="10"/>
                </p:tgtEl>
              </p:cMediaNode>
            </p:video>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8" name="Picture 36" descr="355+ Background vũ trụ đẹp, huyền ảo và chất nhất">
            <a:extLst>
              <a:ext uri="{FF2B5EF4-FFF2-40B4-BE49-F238E27FC236}">
                <a16:creationId xmlns:a16="http://schemas.microsoft.com/office/drawing/2014/main" id="{4115863A-944A-FFDC-2CFD-9D08AC574F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15647" y="1227120"/>
            <a:ext cx="10700604" cy="1323439"/>
          </a:xfrm>
          <a:prstGeom prst="rect">
            <a:avLst/>
          </a:prstGeom>
          <a:noFill/>
        </p:spPr>
        <p:txBody>
          <a:bodyPr wrap="square" lIns="91440" tIns="45720" rIns="91440" bIns="45720">
            <a:spAutoFit/>
          </a:bodyPr>
          <a:lstStyle/>
          <a:p>
            <a:pPr algn="ctr"/>
            <a:r>
              <a:rPr lang="en-US" sz="4000" b="1">
                <a:ln w="9525">
                  <a:noFill/>
                  <a:prstDash val="solid"/>
                </a:ln>
                <a:solidFill>
                  <a:prstClr val="white"/>
                </a:solidFill>
                <a:effectLst>
                  <a:glow rad="228600">
                    <a:srgbClr val="4472C4">
                      <a:satMod val="175000"/>
                      <a:alpha val="40000"/>
                    </a:srgbClr>
                  </a:glow>
                </a:effectLst>
                <a:latin typeface="Times New Roman" panose="02020603050405020304" pitchFamily="18" charset="0"/>
                <a:cs typeface="Times New Roman" panose="02020603050405020304" pitchFamily="18" charset="0"/>
              </a:rPr>
              <a:t>CHÚC MỪNG CÁC BẠN </a:t>
            </a:r>
          </a:p>
          <a:p>
            <a:pPr algn="ctr"/>
            <a:r>
              <a:rPr lang="en-US" sz="4000" b="1">
                <a:ln w="9525">
                  <a:noFill/>
                  <a:prstDash val="solid"/>
                </a:ln>
                <a:solidFill>
                  <a:prstClr val="white"/>
                </a:solidFill>
                <a:effectLst>
                  <a:glow rad="228600">
                    <a:srgbClr val="4472C4">
                      <a:satMod val="175000"/>
                      <a:alpha val="40000"/>
                    </a:srgbClr>
                  </a:glow>
                </a:effectLst>
                <a:latin typeface="Times New Roman" panose="02020603050405020304" pitchFamily="18" charset="0"/>
                <a:cs typeface="Times New Roman" panose="02020603050405020304" pitchFamily="18" charset="0"/>
              </a:rPr>
              <a:t>ĐÃ VƯỢT QUA VÒNG 2</a:t>
            </a:r>
            <a:endParaRPr lang="en-US" sz="4000" b="1" dirty="0">
              <a:ln w="9525">
                <a:noFill/>
                <a:prstDash val="solid"/>
              </a:ln>
              <a:solidFill>
                <a:prstClr val="white"/>
              </a:solidFill>
              <a:effectLst>
                <a:glow rad="228600">
                  <a:srgbClr val="4472C4">
                    <a:satMod val="175000"/>
                    <a:alpha val="40000"/>
                  </a:srgbClr>
                </a:glow>
              </a:effectLst>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F0B96080-770C-2B75-653F-9F9F7941C8A0}"/>
              </a:ext>
            </a:extLst>
          </p:cNvPr>
          <p:cNvSpPr/>
          <p:nvPr/>
        </p:nvSpPr>
        <p:spPr>
          <a:xfrm>
            <a:off x="2511286" y="5665303"/>
            <a:ext cx="2310847" cy="1094271"/>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C12913AB-93E2-10C5-1F39-20D40C02F0C3}"/>
              </a:ext>
            </a:extLst>
          </p:cNvPr>
          <p:cNvSpPr/>
          <p:nvPr/>
        </p:nvSpPr>
        <p:spPr>
          <a:xfrm>
            <a:off x="4822133" y="4761810"/>
            <a:ext cx="2310847" cy="1997765"/>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26A4BA52-9581-4628-6E06-0F18BB3715E4}"/>
              </a:ext>
            </a:extLst>
          </p:cNvPr>
          <p:cNvSpPr/>
          <p:nvPr/>
        </p:nvSpPr>
        <p:spPr>
          <a:xfrm>
            <a:off x="7132980" y="3638689"/>
            <a:ext cx="2310847" cy="3120886"/>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9" name="Rectangle 8">
            <a:extLst>
              <a:ext uri="{FF2B5EF4-FFF2-40B4-BE49-F238E27FC236}">
                <a16:creationId xmlns:a16="http://schemas.microsoft.com/office/drawing/2014/main" id="{455C9E97-A76A-A629-9364-4C7D19A8E58B}"/>
              </a:ext>
            </a:extLst>
          </p:cNvPr>
          <p:cNvSpPr/>
          <p:nvPr/>
        </p:nvSpPr>
        <p:spPr>
          <a:xfrm>
            <a:off x="9443827" y="2524539"/>
            <a:ext cx="2310847" cy="423503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vi-VN"/>
          </a:p>
        </p:txBody>
      </p:sp>
      <p:sp>
        <p:nvSpPr>
          <p:cNvPr id="10" name="Rectangle 9">
            <a:extLst>
              <a:ext uri="{FF2B5EF4-FFF2-40B4-BE49-F238E27FC236}">
                <a16:creationId xmlns:a16="http://schemas.microsoft.com/office/drawing/2014/main" id="{206BE224-864E-CD6B-1BE2-2C141E7722D3}"/>
              </a:ext>
            </a:extLst>
          </p:cNvPr>
          <p:cNvSpPr/>
          <p:nvPr/>
        </p:nvSpPr>
        <p:spPr>
          <a:xfrm>
            <a:off x="200439" y="6620427"/>
            <a:ext cx="2310847" cy="13914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vi-VN"/>
          </a:p>
        </p:txBody>
      </p:sp>
      <p:pic>
        <p:nvPicPr>
          <p:cNvPr id="3076" name="Picture 4" descr="Student ">
            <a:extLst>
              <a:ext uri="{FF2B5EF4-FFF2-40B4-BE49-F238E27FC236}">
                <a16:creationId xmlns:a16="http://schemas.microsoft.com/office/drawing/2014/main" id="{B980681E-BC05-32D9-C803-0DA2E6E860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0742" y="3097696"/>
            <a:ext cx="1664114" cy="166411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7EBCDB22-8A50-4E16-6342-475E658D05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2013" y="5695603"/>
            <a:ext cx="1033670" cy="103367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DFE9E15B-34FE-0942-2C22-DF5CCCA3E4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91746" y="4927795"/>
            <a:ext cx="1771619" cy="1771619"/>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07DE53AA-E369-CF1F-20A9-58CC0701948D}"/>
              </a:ext>
            </a:extLst>
          </p:cNvPr>
          <p:cNvGrpSpPr/>
          <p:nvPr/>
        </p:nvGrpSpPr>
        <p:grpSpPr>
          <a:xfrm>
            <a:off x="7281903" y="4180616"/>
            <a:ext cx="2031822" cy="2031822"/>
            <a:chOff x="7281903" y="4180616"/>
            <a:chExt cx="2031822" cy="2031822"/>
          </a:xfrm>
        </p:grpSpPr>
        <p:pic>
          <p:nvPicPr>
            <p:cNvPr id="3082" name="Picture 10">
              <a:extLst>
                <a:ext uri="{FF2B5EF4-FFF2-40B4-BE49-F238E27FC236}">
                  <a16:creationId xmlns:a16="http://schemas.microsoft.com/office/drawing/2014/main" id="{CE059ED4-D1E7-8E48-77C9-145D5E4CE3A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81903" y="4180616"/>
              <a:ext cx="2031822" cy="2031822"/>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Three ">
              <a:extLst>
                <a:ext uri="{FF2B5EF4-FFF2-40B4-BE49-F238E27FC236}">
                  <a16:creationId xmlns:a16="http://schemas.microsoft.com/office/drawing/2014/main" id="{2D22C2DE-06D9-7EC1-9C1B-C91F0DE9B02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85820" y="4634945"/>
              <a:ext cx="1030358" cy="10303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88A9A6E3-25F6-BF7C-FB02-7640D2FAF525}"/>
              </a:ext>
            </a:extLst>
          </p:cNvPr>
          <p:cNvGrpSpPr/>
          <p:nvPr/>
        </p:nvGrpSpPr>
        <p:grpSpPr>
          <a:xfrm>
            <a:off x="9454683" y="2871216"/>
            <a:ext cx="2218041" cy="3085831"/>
            <a:chOff x="9454683" y="2871216"/>
            <a:chExt cx="2218041" cy="3085831"/>
          </a:xfrm>
        </p:grpSpPr>
        <p:pic>
          <p:nvPicPr>
            <p:cNvPr id="3086" name="Picture 14">
              <a:extLst>
                <a:ext uri="{FF2B5EF4-FFF2-40B4-BE49-F238E27FC236}">
                  <a16:creationId xmlns:a16="http://schemas.microsoft.com/office/drawing/2014/main" id="{27691DDD-BFC1-7E73-B304-9F317AD0C16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54683" y="3739006"/>
              <a:ext cx="2218041" cy="2218041"/>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4">
              <a:extLst>
                <a:ext uri="{FF2B5EF4-FFF2-40B4-BE49-F238E27FC236}">
                  <a16:creationId xmlns:a16="http://schemas.microsoft.com/office/drawing/2014/main" id="{CECBFAB1-A819-4A64-3298-303E1E75B2E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19279" y="287121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94" name="Picture 22" descr="Red flag ">
            <a:extLst>
              <a:ext uri="{FF2B5EF4-FFF2-40B4-BE49-F238E27FC236}">
                <a16:creationId xmlns:a16="http://schemas.microsoft.com/office/drawing/2014/main" id="{89064F6A-B34E-0A28-798A-59BE6399AC5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263835" y="775252"/>
            <a:ext cx="1749287" cy="1749287"/>
          </a:xfrm>
          <a:prstGeom prst="rect">
            <a:avLst/>
          </a:prstGeom>
          <a:noFill/>
          <a:extLst>
            <a:ext uri="{909E8E84-426E-40DD-AFC4-6F175D3DCCD1}">
              <a14:hiddenFill xmlns:a14="http://schemas.microsoft.com/office/drawing/2010/main">
                <a:solidFill>
                  <a:srgbClr val="FFFFFF"/>
                </a:solidFill>
              </a14:hiddenFill>
            </a:ext>
          </a:extLst>
        </p:spPr>
      </p:pic>
      <p:pic>
        <p:nvPicPr>
          <p:cNvPr id="4" name="Tieng-yeah-tre-con-www_nhacchuongvui_com">
            <a:hlinkClick r:id="" action="ppaction://media"/>
            <a:extLst>
              <a:ext uri="{FF2B5EF4-FFF2-40B4-BE49-F238E27FC236}">
                <a16:creationId xmlns:a16="http://schemas.microsoft.com/office/drawing/2014/main" id="{060FB61E-7D35-344E-CD5D-9B178EF63C2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8425" y="98425"/>
            <a:ext cx="406400" cy="406400"/>
          </a:xfrm>
          <a:prstGeom prst="rect">
            <a:avLst/>
          </a:prstGeom>
        </p:spPr>
      </p:pic>
    </p:spTree>
    <p:extLst>
      <p:ext uri="{BB962C8B-B14F-4D97-AF65-F5344CB8AC3E}">
        <p14:creationId xmlns:p14="http://schemas.microsoft.com/office/powerpoint/2010/main" val="412510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0"/>
                                        <p:tgtEl>
                                          <p:spTgt spid="6"/>
                                        </p:tgtEl>
                                      </p:cBhvr>
                                    </p:animEffect>
                                    <p:anim calcmode="lin" valueType="num">
                                      <p:cBhvr>
                                        <p:cTn id="8" dur="5000" fill="hold"/>
                                        <p:tgtEl>
                                          <p:spTgt spid="6"/>
                                        </p:tgtEl>
                                        <p:attrNameLst>
                                          <p:attrName>ppt_x</p:attrName>
                                        </p:attrNameLst>
                                      </p:cBhvr>
                                      <p:tavLst>
                                        <p:tav tm="0">
                                          <p:val>
                                            <p:strVal val="#ppt_x"/>
                                          </p:val>
                                        </p:tav>
                                        <p:tav tm="100000">
                                          <p:val>
                                            <p:strVal val="#ppt_x"/>
                                          </p:val>
                                        </p:tav>
                                      </p:tavLst>
                                    </p:anim>
                                    <p:anim calcmode="lin" valueType="num">
                                      <p:cBhvr>
                                        <p:cTn id="9" dur="5000" fill="hold"/>
                                        <p:tgtEl>
                                          <p:spTgt spid="6"/>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4414" fill="hold"/>
                                        <p:tgtEl>
                                          <p:spTgt spid="4"/>
                                        </p:tgtEl>
                                      </p:cBhvr>
                                    </p:cmd>
                                  </p:childTnLst>
                                </p:cTn>
                              </p:par>
                            </p:childTnLst>
                          </p:cTn>
                        </p:par>
                      </p:childTnLst>
                    </p:cTn>
                  </p:par>
                  <p:par>
                    <p:cTn id="12" fill="hold">
                      <p:stCondLst>
                        <p:cond delay="indefinite"/>
                      </p:stCondLst>
                      <p:childTnLst>
                        <p:par>
                          <p:cTn id="13" fill="hold">
                            <p:stCondLst>
                              <p:cond delay="0"/>
                            </p:stCondLst>
                            <p:childTnLst>
                              <p:par>
                                <p:cTn id="14" presetID="57" presetClass="path" presetSubtype="0" accel="50000" decel="50000" fill="hold" nodeType="clickEffect">
                                  <p:stCondLst>
                                    <p:cond delay="0"/>
                                  </p:stCondLst>
                                  <p:childTnLst>
                                    <p:animMotion origin="layout" path="M 1.04167E-6 3.33333E-6 L 1.04167E-6 -0.07709 C 1.04167E-6 -0.11204 0.05495 -0.15417 0.09987 -0.15417 L 0.19987 -0.15417 " pathEditMode="relative" rAng="0" ptsTypes="AAAA">
                                      <p:cBhvr>
                                        <p:cTn id="15" dur="2000" fill="hold"/>
                                        <p:tgtEl>
                                          <p:spTgt spid="3076"/>
                                        </p:tgtEl>
                                        <p:attrNameLst>
                                          <p:attrName>ppt_x</p:attrName>
                                          <p:attrName>ppt_y</p:attrName>
                                        </p:attrNameLst>
                                      </p:cBhvr>
                                      <p:rCtr x="9987" y="-770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8" name="Picture 36" descr="355+ Background vũ trụ đẹp, huyền ảo và chất nhất">
            <a:extLst>
              <a:ext uri="{FF2B5EF4-FFF2-40B4-BE49-F238E27FC236}">
                <a16:creationId xmlns:a16="http://schemas.microsoft.com/office/drawing/2014/main" id="{4115863A-944A-FFDC-2CFD-9D08AC574F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rot="20808127">
            <a:off x="-93153" y="1521729"/>
            <a:ext cx="10700604" cy="1938992"/>
          </a:xfrm>
          <a:prstGeom prst="rect">
            <a:avLst/>
          </a:prstGeom>
          <a:noFill/>
        </p:spPr>
        <p:txBody>
          <a:bodyPr wrap="square" lIns="91440" tIns="45720" rIns="91440" bIns="45720">
            <a:spAutoFit/>
          </a:bodyPr>
          <a:lstStyle/>
          <a:p>
            <a:pPr algn="ctr"/>
            <a:r>
              <a:rPr lang="en-US" sz="6000" b="1">
                <a:ln w="9525">
                  <a:noFill/>
                  <a:prstDash val="solid"/>
                </a:ln>
                <a:solidFill>
                  <a:prstClr val="white"/>
                </a:solidFill>
                <a:effectLst>
                  <a:glow rad="228600">
                    <a:srgbClr val="4472C4">
                      <a:satMod val="175000"/>
                      <a:alpha val="40000"/>
                    </a:srgbClr>
                  </a:glow>
                </a:effectLst>
                <a:latin typeface="Times New Roman" panose="02020603050405020304" pitchFamily="18" charset="0"/>
                <a:cs typeface="Times New Roman" panose="02020603050405020304" pitchFamily="18" charset="0"/>
              </a:rPr>
              <a:t>ĐƯỜNG CHINH PHỤC</a:t>
            </a:r>
          </a:p>
          <a:p>
            <a:pPr algn="ctr"/>
            <a:r>
              <a:rPr lang="en-US" sz="6000" b="1">
                <a:ln w="9525">
                  <a:noFill/>
                  <a:prstDash val="solid"/>
                </a:ln>
                <a:solidFill>
                  <a:prstClr val="white"/>
                </a:solidFill>
                <a:effectLst>
                  <a:glow rad="228600">
                    <a:srgbClr val="4472C4">
                      <a:satMod val="175000"/>
                      <a:alpha val="40000"/>
                    </a:srgbClr>
                  </a:glow>
                </a:effectLst>
                <a:latin typeface="Times New Roman" panose="02020603050405020304" pitchFamily="18" charset="0"/>
                <a:cs typeface="Times New Roman" panose="02020603050405020304" pitchFamily="18" charset="0"/>
              </a:rPr>
              <a:t>TRI THỨC</a:t>
            </a:r>
            <a:endParaRPr lang="en-US" sz="6000" b="1" dirty="0">
              <a:ln w="9525">
                <a:noFill/>
                <a:prstDash val="solid"/>
              </a:ln>
              <a:solidFill>
                <a:prstClr val="white"/>
              </a:solidFill>
              <a:effectLst>
                <a:glow rad="228600">
                  <a:srgbClr val="4472C4">
                    <a:satMod val="175000"/>
                    <a:alpha val="40000"/>
                  </a:srgbClr>
                </a:glow>
              </a:effectLst>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F0B96080-770C-2B75-653F-9F9F7941C8A0}"/>
              </a:ext>
            </a:extLst>
          </p:cNvPr>
          <p:cNvSpPr/>
          <p:nvPr/>
        </p:nvSpPr>
        <p:spPr>
          <a:xfrm>
            <a:off x="2511286" y="5665303"/>
            <a:ext cx="2310847" cy="1094271"/>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C12913AB-93E2-10C5-1F39-20D40C02F0C3}"/>
              </a:ext>
            </a:extLst>
          </p:cNvPr>
          <p:cNvSpPr/>
          <p:nvPr/>
        </p:nvSpPr>
        <p:spPr>
          <a:xfrm>
            <a:off x="4822133" y="4761810"/>
            <a:ext cx="2310847" cy="1997765"/>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26A4BA52-9581-4628-6E06-0F18BB3715E4}"/>
              </a:ext>
            </a:extLst>
          </p:cNvPr>
          <p:cNvSpPr/>
          <p:nvPr/>
        </p:nvSpPr>
        <p:spPr>
          <a:xfrm>
            <a:off x="7132980" y="3638689"/>
            <a:ext cx="2310847" cy="3120886"/>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9" name="Rectangle 8">
            <a:extLst>
              <a:ext uri="{FF2B5EF4-FFF2-40B4-BE49-F238E27FC236}">
                <a16:creationId xmlns:a16="http://schemas.microsoft.com/office/drawing/2014/main" id="{455C9E97-A76A-A629-9364-4C7D19A8E58B}"/>
              </a:ext>
            </a:extLst>
          </p:cNvPr>
          <p:cNvSpPr/>
          <p:nvPr/>
        </p:nvSpPr>
        <p:spPr>
          <a:xfrm>
            <a:off x="9443827" y="2524539"/>
            <a:ext cx="2310847" cy="423503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vi-VN"/>
          </a:p>
        </p:txBody>
      </p:sp>
      <p:sp>
        <p:nvSpPr>
          <p:cNvPr id="10" name="Rectangle 9">
            <a:extLst>
              <a:ext uri="{FF2B5EF4-FFF2-40B4-BE49-F238E27FC236}">
                <a16:creationId xmlns:a16="http://schemas.microsoft.com/office/drawing/2014/main" id="{206BE224-864E-CD6B-1BE2-2C141E7722D3}"/>
              </a:ext>
            </a:extLst>
          </p:cNvPr>
          <p:cNvSpPr/>
          <p:nvPr/>
        </p:nvSpPr>
        <p:spPr>
          <a:xfrm>
            <a:off x="200439" y="6620427"/>
            <a:ext cx="2310847" cy="13914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vi-VN"/>
          </a:p>
        </p:txBody>
      </p:sp>
      <p:pic>
        <p:nvPicPr>
          <p:cNvPr id="3076" name="Picture 4" descr="Student ">
            <a:extLst>
              <a:ext uri="{FF2B5EF4-FFF2-40B4-BE49-F238E27FC236}">
                <a16:creationId xmlns:a16="http://schemas.microsoft.com/office/drawing/2014/main" id="{B980681E-BC05-32D9-C803-0DA2E6E860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224" y="4969038"/>
            <a:ext cx="1664114" cy="166411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7EBCDB22-8A50-4E16-6342-475E658D05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2013" y="5695603"/>
            <a:ext cx="1033670" cy="103367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DFE9E15B-34FE-0942-2C22-DF5CCCA3E4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91746" y="4927795"/>
            <a:ext cx="1771619" cy="1771619"/>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07DE53AA-E369-CF1F-20A9-58CC0701948D}"/>
              </a:ext>
            </a:extLst>
          </p:cNvPr>
          <p:cNvGrpSpPr/>
          <p:nvPr/>
        </p:nvGrpSpPr>
        <p:grpSpPr>
          <a:xfrm>
            <a:off x="7281903" y="4180616"/>
            <a:ext cx="2031822" cy="2031822"/>
            <a:chOff x="7281903" y="4180616"/>
            <a:chExt cx="2031822" cy="2031822"/>
          </a:xfrm>
        </p:grpSpPr>
        <p:pic>
          <p:nvPicPr>
            <p:cNvPr id="3082" name="Picture 10">
              <a:extLst>
                <a:ext uri="{FF2B5EF4-FFF2-40B4-BE49-F238E27FC236}">
                  <a16:creationId xmlns:a16="http://schemas.microsoft.com/office/drawing/2014/main" id="{CE059ED4-D1E7-8E48-77C9-145D5E4CE3A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81903" y="4180616"/>
              <a:ext cx="2031822" cy="2031822"/>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Three ">
              <a:extLst>
                <a:ext uri="{FF2B5EF4-FFF2-40B4-BE49-F238E27FC236}">
                  <a16:creationId xmlns:a16="http://schemas.microsoft.com/office/drawing/2014/main" id="{2D22C2DE-06D9-7EC1-9C1B-C91F0DE9B02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85820" y="4634945"/>
              <a:ext cx="1030358" cy="10303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88A9A6E3-25F6-BF7C-FB02-7640D2FAF525}"/>
              </a:ext>
            </a:extLst>
          </p:cNvPr>
          <p:cNvGrpSpPr/>
          <p:nvPr/>
        </p:nvGrpSpPr>
        <p:grpSpPr>
          <a:xfrm>
            <a:off x="9454683" y="2871216"/>
            <a:ext cx="2218041" cy="3085831"/>
            <a:chOff x="9454683" y="2871216"/>
            <a:chExt cx="2218041" cy="3085831"/>
          </a:xfrm>
        </p:grpSpPr>
        <p:pic>
          <p:nvPicPr>
            <p:cNvPr id="3086" name="Picture 14">
              <a:extLst>
                <a:ext uri="{FF2B5EF4-FFF2-40B4-BE49-F238E27FC236}">
                  <a16:creationId xmlns:a16="http://schemas.microsoft.com/office/drawing/2014/main" id="{27691DDD-BFC1-7E73-B304-9F317AD0C16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54683" y="3739006"/>
              <a:ext cx="2218041" cy="2218041"/>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4">
              <a:extLst>
                <a:ext uri="{FF2B5EF4-FFF2-40B4-BE49-F238E27FC236}">
                  <a16:creationId xmlns:a16="http://schemas.microsoft.com/office/drawing/2014/main" id="{CECBFAB1-A819-4A64-3298-303E1E75B2E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19279" y="287121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94" name="Picture 22" descr="Red flag ">
            <a:extLst>
              <a:ext uri="{FF2B5EF4-FFF2-40B4-BE49-F238E27FC236}">
                <a16:creationId xmlns:a16="http://schemas.microsoft.com/office/drawing/2014/main" id="{89064F6A-B34E-0A28-798A-59BE6399AC5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263835" y="775252"/>
            <a:ext cx="1749287" cy="1749287"/>
          </a:xfrm>
          <a:prstGeom prst="rect">
            <a:avLst/>
          </a:prstGeom>
          <a:noFill/>
          <a:extLst>
            <a:ext uri="{909E8E84-426E-40DD-AFC4-6F175D3DCCD1}">
              <a14:hiddenFill xmlns:a14="http://schemas.microsoft.com/office/drawing/2010/main">
                <a:solidFill>
                  <a:srgbClr val="FFFFFF"/>
                </a:solidFill>
              </a14:hiddenFill>
            </a:ext>
          </a:extLst>
        </p:spPr>
      </p:pic>
      <p:pic>
        <p:nvPicPr>
          <p:cNvPr id="12" name="Duong-len-dinh-Olympia-Vy-Cao (mp3cut.net)">
            <a:hlinkClick r:id="" action="ppaction://media"/>
            <a:extLst>
              <a:ext uri="{FF2B5EF4-FFF2-40B4-BE49-F238E27FC236}">
                <a16:creationId xmlns:a16="http://schemas.microsoft.com/office/drawing/2014/main" id="{09E542B6-4183-0D88-B707-312267E41C8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8425" y="98425"/>
            <a:ext cx="605768" cy="605768"/>
          </a:xfrm>
          <a:prstGeom prst="rect">
            <a:avLst/>
          </a:prstGeom>
        </p:spPr>
      </p:pic>
    </p:spTree>
    <p:extLst>
      <p:ext uri="{BB962C8B-B14F-4D97-AF65-F5344CB8AC3E}">
        <p14:creationId xmlns:p14="http://schemas.microsoft.com/office/powerpoint/2010/main" val="2267133608"/>
      </p:ext>
    </p:extLst>
  </p:cSld>
  <p:clrMapOvr>
    <a:masterClrMapping/>
  </p:clrMapOvr>
  <mc:AlternateContent xmlns:mc="http://schemas.openxmlformats.org/markup-compatibility/2006" xmlns:p14="http://schemas.microsoft.com/office/powerpoint/2010/main">
    <mc:Choice Requires="p14">
      <p:transition spd="slow" p14:dur="3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0"/>
                                        <p:tgtEl>
                                          <p:spTgt spid="6"/>
                                        </p:tgtEl>
                                      </p:cBhvr>
                                    </p:animEffect>
                                    <p:anim calcmode="lin" valueType="num">
                                      <p:cBhvr>
                                        <p:cTn id="8" dur="5000" fill="hold"/>
                                        <p:tgtEl>
                                          <p:spTgt spid="6"/>
                                        </p:tgtEl>
                                        <p:attrNameLst>
                                          <p:attrName>ppt_x</p:attrName>
                                        </p:attrNameLst>
                                      </p:cBhvr>
                                      <p:tavLst>
                                        <p:tav tm="0">
                                          <p:val>
                                            <p:strVal val="#ppt_x"/>
                                          </p:val>
                                        </p:tav>
                                        <p:tav tm="100000">
                                          <p:val>
                                            <p:strVal val="#ppt_x"/>
                                          </p:val>
                                        </p:tav>
                                      </p:tavLst>
                                    </p:anim>
                                    <p:anim calcmode="lin" valueType="num">
                                      <p:cBhvr>
                                        <p:cTn id="9" dur="5000" fill="hold"/>
                                        <p:tgtEl>
                                          <p:spTgt spid="6"/>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1306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1429">
                <p:cTn id="12" fill="hold" display="0">
                  <p:stCondLst>
                    <p:cond delay="indefinite"/>
                  </p:stCondLst>
                  <p:endCondLst>
                    <p:cond evt="onStopAudio" delay="0">
                      <p:tgtEl>
                        <p:sldTgt/>
                      </p:tgtEl>
                    </p:cond>
                  </p:endCondLst>
                </p:cTn>
                <p:tgtEl>
                  <p:spTgt spid="12"/>
                </p:tgtEl>
              </p:cMediaNode>
            </p:audio>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6" descr="355+ Background vũ trụ đẹp, huyền ảo và chất nhất">
            <a:extLst>
              <a:ext uri="{FF2B5EF4-FFF2-40B4-BE49-F238E27FC236}">
                <a16:creationId xmlns:a16="http://schemas.microsoft.com/office/drawing/2014/main" id="{2D6519EF-750F-727E-73C5-EEED1DF7D3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81" y="-15243"/>
            <a:ext cx="12192000" cy="70321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4" y="3"/>
            <a:ext cx="9143999" cy="6970601"/>
          </a:xfrm>
          <a:prstGeom prst="rect">
            <a:avLst/>
          </a:prstGeom>
          <a:solidFill>
            <a:schemeClr val="accent6">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p:cNvCxnSpPr>
            <a:endCxn id="8" idx="1"/>
          </p:cNvCxnSpPr>
          <p:nvPr/>
        </p:nvCxnSpPr>
        <p:spPr>
          <a:xfrm>
            <a:off x="1857225" y="357371"/>
            <a:ext cx="1142381" cy="3056389"/>
          </a:xfrm>
          <a:prstGeom prst="line">
            <a:avLst/>
          </a:prstGeom>
          <a:ln w="57150">
            <a:solidFill>
              <a:schemeClr val="bg1"/>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9194095" y="3413761"/>
            <a:ext cx="1128218" cy="3118025"/>
          </a:xfrm>
          <a:prstGeom prst="line">
            <a:avLst/>
          </a:prstGeom>
          <a:ln w="57150">
            <a:solidFill>
              <a:schemeClr val="bg1"/>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009900" y="929640"/>
            <a:ext cx="6172200" cy="4968241"/>
          </a:xfrm>
          <a:prstGeom prst="rect">
            <a:avLst/>
          </a:prstGeom>
          <a:solidFill>
            <a:schemeClr val="bg1">
              <a:alpha val="3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7000" b="1">
                <a:latin typeface="Arial" panose="020B0604020202020204" pitchFamily="34" charset="0"/>
                <a:cs typeface="Arial" panose="020B0604020202020204" pitchFamily="34" charset="0"/>
              </a:rPr>
              <a:t>    </a:t>
            </a:r>
            <a:r>
              <a:rPr lang="en-US" sz="5400" b="1">
                <a:solidFill>
                  <a:schemeClr val="accent6">
                    <a:lumMod val="50000"/>
                  </a:schemeClr>
                </a:solidFill>
                <a:latin typeface="Times New Roman" panose="02020603050405020304" pitchFamily="18" charset="0"/>
                <a:cs typeface="Times New Roman" panose="02020603050405020304" pitchFamily="18" charset="0"/>
              </a:rPr>
              <a:t>VÒNG </a:t>
            </a:r>
            <a:endParaRPr lang="en-US" sz="5400" b="1" dirty="0">
              <a:solidFill>
                <a:schemeClr val="accent6">
                  <a:lumMod val="50000"/>
                </a:schemeClr>
              </a:solidFill>
              <a:latin typeface="Times New Roman" panose="02020603050405020304" pitchFamily="18" charset="0"/>
              <a:cs typeface="Times New Roman" panose="02020603050405020304" pitchFamily="18" charset="0"/>
            </a:endParaRPr>
          </a:p>
          <a:p>
            <a:pPr algn="ctr">
              <a:lnSpc>
                <a:spcPct val="150000"/>
              </a:lnSpc>
            </a:pPr>
            <a:r>
              <a:rPr lang="en-US" sz="5400" b="1">
                <a:solidFill>
                  <a:schemeClr val="accent6">
                    <a:lumMod val="50000"/>
                  </a:schemeClr>
                </a:solidFill>
                <a:latin typeface="Times New Roman" panose="02020603050405020304" pitchFamily="18" charset="0"/>
                <a:cs typeface="Times New Roman" panose="02020603050405020304" pitchFamily="18" charset="0"/>
              </a:rPr>
              <a:t>CHUNG SỨC</a:t>
            </a:r>
          </a:p>
        </p:txBody>
      </p:sp>
      <p:cxnSp>
        <p:nvCxnSpPr>
          <p:cNvPr id="6" name="Straight Connector 5"/>
          <p:cNvCxnSpPr>
            <a:stCxn id="8" idx="1"/>
          </p:cNvCxnSpPr>
          <p:nvPr/>
        </p:nvCxnSpPr>
        <p:spPr>
          <a:xfrm flipH="1">
            <a:off x="1858205" y="3413760"/>
            <a:ext cx="1141398" cy="3112095"/>
          </a:xfrm>
          <a:prstGeom prst="line">
            <a:avLst/>
          </a:prstGeom>
          <a:ln w="57150">
            <a:solidFill>
              <a:schemeClr val="bg1"/>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9194095" y="356708"/>
            <a:ext cx="1128218" cy="3057050"/>
          </a:xfrm>
          <a:prstGeom prst="line">
            <a:avLst/>
          </a:prstGeom>
          <a:ln w="57150">
            <a:solidFill>
              <a:schemeClr val="bg1"/>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2999606" y="929640"/>
            <a:ext cx="196649" cy="4968241"/>
          </a:xfrm>
          <a:prstGeom prst="leftBracket">
            <a:avLst/>
          </a:prstGeom>
          <a:ln w="57150">
            <a:solidFill>
              <a:schemeClr val="bg1"/>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ket 8"/>
          <p:cNvSpPr/>
          <p:nvPr/>
        </p:nvSpPr>
        <p:spPr>
          <a:xfrm rot="10800000">
            <a:off x="9003939" y="929641"/>
            <a:ext cx="190156" cy="4968241"/>
          </a:xfrm>
          <a:prstGeom prst="leftBracket">
            <a:avLst/>
          </a:prstGeom>
          <a:ln w="57150">
            <a:solidFill>
              <a:schemeClr val="bg1"/>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0" name="Group 9"/>
          <p:cNvGrpSpPr/>
          <p:nvPr/>
        </p:nvGrpSpPr>
        <p:grpSpPr>
          <a:xfrm>
            <a:off x="2749872" y="3175901"/>
            <a:ext cx="509282" cy="509282"/>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8928351" y="3174497"/>
            <a:ext cx="509282" cy="509282"/>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 name="Picture 5" descr="n3"/>
          <p:cNvPicPr>
            <a:picLocks noChangeAspect="1" noChangeArrowheads="1"/>
          </p:cNvPicPr>
          <p:nvPr/>
        </p:nvPicPr>
        <p:blipFill>
          <a:blip r:embed="rId8"/>
          <a:srcRect/>
          <a:stretch>
            <a:fillRect/>
          </a:stretch>
        </p:blipFill>
        <p:spPr bwMode="auto">
          <a:xfrm rot="10800000" flipV="1">
            <a:off x="1846925" y="305590"/>
            <a:ext cx="8475388" cy="171450"/>
          </a:xfrm>
          <a:prstGeom prst="rect">
            <a:avLst/>
          </a:prstGeom>
          <a:noFill/>
          <a:ln w="9525">
            <a:noFill/>
            <a:miter lim="800000"/>
            <a:headEnd/>
            <a:tailEnd/>
          </a:ln>
        </p:spPr>
      </p:pic>
      <p:grpSp>
        <p:nvGrpSpPr>
          <p:cNvPr id="26" name="Group 25"/>
          <p:cNvGrpSpPr/>
          <p:nvPr/>
        </p:nvGrpSpPr>
        <p:grpSpPr>
          <a:xfrm>
            <a:off x="10037692" y="117057"/>
            <a:ext cx="509282" cy="509282"/>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1638236" y="117057"/>
            <a:ext cx="509282" cy="509282"/>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 name="Picture 5" descr="n3"/>
          <p:cNvPicPr>
            <a:picLocks noChangeAspect="1" noChangeArrowheads="1"/>
          </p:cNvPicPr>
          <p:nvPr/>
        </p:nvPicPr>
        <p:blipFill>
          <a:blip r:embed="rId8"/>
          <a:srcRect/>
          <a:stretch>
            <a:fillRect/>
          </a:stretch>
        </p:blipFill>
        <p:spPr bwMode="auto">
          <a:xfrm rot="10800000" flipV="1">
            <a:off x="1846925" y="6503252"/>
            <a:ext cx="8475388" cy="171450"/>
          </a:xfrm>
          <a:prstGeom prst="rect">
            <a:avLst/>
          </a:prstGeom>
          <a:noFill/>
          <a:ln w="9525">
            <a:noFill/>
            <a:miter lim="800000"/>
            <a:headEnd/>
            <a:tailEnd/>
          </a:ln>
        </p:spPr>
      </p:pic>
      <p:grpSp>
        <p:nvGrpSpPr>
          <p:cNvPr id="17" name="Group 16"/>
          <p:cNvGrpSpPr/>
          <p:nvPr/>
        </p:nvGrpSpPr>
        <p:grpSpPr>
          <a:xfrm>
            <a:off x="1638236" y="6337478"/>
            <a:ext cx="509282" cy="509282"/>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10037692" y="6337478"/>
            <a:ext cx="509282" cy="509282"/>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C596A17F-C4C7-DEC5-4664-9D208B4956F6}"/>
              </a:ext>
            </a:extLst>
          </p:cNvPr>
          <p:cNvGrpSpPr/>
          <p:nvPr/>
        </p:nvGrpSpPr>
        <p:grpSpPr>
          <a:xfrm>
            <a:off x="6315005" y="1885233"/>
            <a:ext cx="2031822" cy="2031822"/>
            <a:chOff x="7281903" y="4180616"/>
            <a:chExt cx="2031822" cy="2031822"/>
          </a:xfrm>
        </p:grpSpPr>
        <p:pic>
          <p:nvPicPr>
            <p:cNvPr id="30" name="Picture 10">
              <a:extLst>
                <a:ext uri="{FF2B5EF4-FFF2-40B4-BE49-F238E27FC236}">
                  <a16:creationId xmlns:a16="http://schemas.microsoft.com/office/drawing/2014/main" id="{CC48021B-69C4-D413-878B-798FAA77AB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81903" y="4180616"/>
              <a:ext cx="2031822" cy="203182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8" descr="Three ">
              <a:extLst>
                <a:ext uri="{FF2B5EF4-FFF2-40B4-BE49-F238E27FC236}">
                  <a16:creationId xmlns:a16="http://schemas.microsoft.com/office/drawing/2014/main" id="{4FB5F302-2195-6652-6B0B-027C2338F14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85820" y="4634945"/>
              <a:ext cx="1030358" cy="103035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9561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3"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4"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par>
                          <p:cTn id="32" fill="hold">
                            <p:stCondLst>
                              <p:cond delay="600"/>
                            </p:stCondLst>
                            <p:childTnLst>
                              <p:par>
                                <p:cTn id="33" presetID="50" presetClass="entr" presetSubtype="0" decel="10000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700" fill="hold"/>
                                        <p:tgtEl>
                                          <p:spTgt spid="9"/>
                                        </p:tgtEl>
                                        <p:attrNameLst>
                                          <p:attrName>ppt_w</p:attrName>
                                        </p:attrNameLst>
                                      </p:cBhvr>
                                      <p:tavLst>
                                        <p:tav tm="0">
                                          <p:val>
                                            <p:strVal val="#ppt_w+.3"/>
                                          </p:val>
                                        </p:tav>
                                        <p:tav tm="100000">
                                          <p:val>
                                            <p:strVal val="#ppt_w"/>
                                          </p:val>
                                        </p:tav>
                                      </p:tavLst>
                                    </p:anim>
                                    <p:anim calcmode="lin" valueType="num">
                                      <p:cBhvr>
                                        <p:cTn id="36" dur="700" fill="hold"/>
                                        <p:tgtEl>
                                          <p:spTgt spid="9"/>
                                        </p:tgtEl>
                                        <p:attrNameLst>
                                          <p:attrName>ppt_h</p:attrName>
                                        </p:attrNameLst>
                                      </p:cBhvr>
                                      <p:tavLst>
                                        <p:tav tm="0">
                                          <p:val>
                                            <p:strVal val="#ppt_h"/>
                                          </p:val>
                                        </p:tav>
                                        <p:tav tm="100000">
                                          <p:val>
                                            <p:strVal val="#ppt_h"/>
                                          </p:val>
                                        </p:tav>
                                      </p:tavLst>
                                    </p:anim>
                                    <p:animEffect transition="in" filter="fade">
                                      <p:cBhvr>
                                        <p:cTn id="37" dur="700"/>
                                        <p:tgtEl>
                                          <p:spTgt spid="9"/>
                                        </p:tgtEl>
                                      </p:cBhvr>
                                    </p:animEffect>
                                  </p:childTnLst>
                                </p:cTn>
                              </p:par>
                              <p:par>
                                <p:cTn id="38" presetID="50" presetClass="entr" presetSubtype="0" decel="10000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700" fill="hold"/>
                                        <p:tgtEl>
                                          <p:spTgt spid="8"/>
                                        </p:tgtEl>
                                        <p:attrNameLst>
                                          <p:attrName>ppt_w</p:attrName>
                                        </p:attrNameLst>
                                      </p:cBhvr>
                                      <p:tavLst>
                                        <p:tav tm="0">
                                          <p:val>
                                            <p:strVal val="#ppt_w+.3"/>
                                          </p:val>
                                        </p:tav>
                                        <p:tav tm="100000">
                                          <p:val>
                                            <p:strVal val="#ppt_w"/>
                                          </p:val>
                                        </p:tav>
                                      </p:tavLst>
                                    </p:anim>
                                    <p:anim calcmode="lin" valueType="num">
                                      <p:cBhvr>
                                        <p:cTn id="41" dur="700" fill="hold"/>
                                        <p:tgtEl>
                                          <p:spTgt spid="8"/>
                                        </p:tgtEl>
                                        <p:attrNameLst>
                                          <p:attrName>ppt_h</p:attrName>
                                        </p:attrNameLst>
                                      </p:cBhvr>
                                      <p:tavLst>
                                        <p:tav tm="0">
                                          <p:val>
                                            <p:strVal val="#ppt_h"/>
                                          </p:val>
                                        </p:tav>
                                        <p:tav tm="100000">
                                          <p:val>
                                            <p:strVal val="#ppt_h"/>
                                          </p:val>
                                        </p:tav>
                                      </p:tavLst>
                                    </p:anim>
                                    <p:animEffect transition="in" filter="fade">
                                      <p:cBhvr>
                                        <p:cTn id="42" dur="7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5" name="suonho.wav"/>
                                        </p:tgtEl>
                                      </p:cMediaNode>
                                    </p:audio>
                                  </p:subTnLst>
                                </p:cTn>
                              </p:par>
                            </p:childTnLst>
                          </p:cTn>
                        </p:par>
                        <p:par>
                          <p:cTn id="43" fill="hold">
                            <p:stCondLst>
                              <p:cond delay="1300"/>
                            </p:stCondLst>
                            <p:childTnLst>
                              <p:par>
                                <p:cTn id="44" presetID="14" presetClass="entr" presetSubtype="10"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4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6" name="fins__success-2.wav"/>
                                        </p:tgtEl>
                                      </p:cMediaNode>
                                    </p:audio>
                                  </p:subTnLst>
                                </p:cTn>
                              </p:par>
                              <p:par>
                                <p:cTn id="47" presetID="16" presetClass="entr" presetSubtype="21"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arn(inVertical)">
                                      <p:cBhvr>
                                        <p:cTn id="4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3">
            <a:extLst>
              <a:ext uri="{FF2B5EF4-FFF2-40B4-BE49-F238E27FC236}">
                <a16:creationId xmlns:a16="http://schemas.microsoft.com/office/drawing/2014/main" id="{5B19332C-1BE9-4073-BC1C-34C9F014F4D4}"/>
              </a:ext>
            </a:extLst>
          </p:cNvPr>
          <p:cNvPicPr>
            <a:picLocks noChangeAspect="1"/>
          </p:cNvPicPr>
          <p:nvPr/>
        </p:nvPicPr>
        <p:blipFill>
          <a:blip r:embed="rId3"/>
          <a:stretch>
            <a:fillRect/>
          </a:stretch>
        </p:blipFill>
        <p:spPr>
          <a:xfrm>
            <a:off x="0" y="162497"/>
            <a:ext cx="1877786" cy="1674633"/>
          </a:xfrm>
          <a:prstGeom prst="rect">
            <a:avLst/>
          </a:prstGeom>
        </p:spPr>
      </p:pic>
      <p:sp>
        <p:nvSpPr>
          <p:cNvPr id="6" name="TextBox 5">
            <a:extLst>
              <a:ext uri="{FF2B5EF4-FFF2-40B4-BE49-F238E27FC236}">
                <a16:creationId xmlns:a16="http://schemas.microsoft.com/office/drawing/2014/main" id="{C771E190-FEB2-4337-A955-8F6A819B8B7A}"/>
              </a:ext>
            </a:extLst>
          </p:cNvPr>
          <p:cNvSpPr txBox="1"/>
          <p:nvPr/>
        </p:nvSpPr>
        <p:spPr>
          <a:xfrm>
            <a:off x="1877786" y="1544020"/>
            <a:ext cx="10140043" cy="4845750"/>
          </a:xfrm>
          <a:prstGeom prst="rect">
            <a:avLst/>
          </a:prstGeom>
          <a:noFill/>
          <a:ln>
            <a:noFill/>
          </a:ln>
        </p:spPr>
        <p:txBody>
          <a:bodyPr wrap="square">
            <a:spAutoFit/>
          </a:bodyPr>
          <a:lstStyle/>
          <a:p>
            <a:pPr algn="just">
              <a:lnSpc>
                <a:spcPct val="130000"/>
              </a:lnSpc>
            </a:pPr>
            <a:r>
              <a:rPr lang="en-US" sz="2400" b="1" dirty="0" err="1">
                <a:solidFill>
                  <a:srgbClr val="7030A0"/>
                </a:solidFill>
                <a:latin typeface="Times New Roman" panose="02020603050405020304" pitchFamily="18" charset="0"/>
                <a:cs typeface="Times New Roman" panose="02020603050405020304" pitchFamily="18" charset="0"/>
              </a:rPr>
              <a:t>Yêu</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cầu</a:t>
            </a:r>
            <a:r>
              <a:rPr lang="en-US" sz="2400" b="1">
                <a:solidFill>
                  <a:srgbClr val="7030A0"/>
                </a:solidFill>
                <a:latin typeface="Times New Roman" panose="02020603050405020304" pitchFamily="18" charset="0"/>
                <a:cs typeface="Times New Roman" panose="02020603050405020304" pitchFamily="18" charset="0"/>
              </a:rPr>
              <a:t>: Hoạt động nhóm theo hình thức mảnh ghép hoàn thành PHT số 1</a:t>
            </a:r>
          </a:p>
          <a:p>
            <a:pPr marL="0" marR="0" algn="just">
              <a:lnSpc>
                <a:spcPct val="130000"/>
              </a:lnSpc>
            </a:pPr>
            <a:r>
              <a:rPr lang="vi-VN" sz="2400">
                <a:effectLst/>
                <a:latin typeface="Times New Roman" panose="02020603050405020304" pitchFamily="18" charset="0"/>
                <a:ea typeface="Calibri" panose="020F0502020204030204" pitchFamily="34" charset="0"/>
                <a:cs typeface="Times New Roman" panose="02020603050405020304" pitchFamily="18" charset="0"/>
              </a:rPr>
              <a:t>- Nhóm chuyên gia: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30000"/>
              </a:lnSpc>
            </a:pPr>
            <a:r>
              <a:rPr lang="vi-VN" sz="2400">
                <a:effectLst/>
                <a:latin typeface="Times New Roman" panose="02020603050405020304" pitchFamily="18" charset="0"/>
                <a:ea typeface="Calibri" panose="020F0502020204030204" pitchFamily="34" charset="0"/>
                <a:cs typeface="Times New Roman" panose="02020603050405020304" pitchFamily="18" charset="0"/>
              </a:rPr>
              <a:t>+ Dãy 1, 3: </a:t>
            </a:r>
            <a:r>
              <a:rPr lang="en-US" sz="2400">
                <a:effectLst/>
                <a:latin typeface="Times New Roman" panose="02020603050405020304" pitchFamily="18" charset="0"/>
                <a:ea typeface="Calibri" panose="020F0502020204030204" pitchFamily="34" charset="0"/>
                <a:cs typeface="Times New Roman" panose="02020603050405020304" pitchFamily="18" charset="0"/>
              </a:rPr>
              <a:t>làm</a:t>
            </a:r>
            <a:r>
              <a:rPr lang="vi-VN" sz="2400">
                <a:effectLst/>
                <a:latin typeface="Times New Roman" panose="02020603050405020304" pitchFamily="18" charset="0"/>
                <a:ea typeface="Calibri" panose="020F0502020204030204" pitchFamily="34" charset="0"/>
                <a:cs typeface="Times New Roman" panose="02020603050405020304" pitchFamily="18" charset="0"/>
              </a:rPr>
              <a:t> Bài 6 (SGK)</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30000"/>
              </a:lnSpc>
            </a:pPr>
            <a:r>
              <a:rPr lang="vi-VN" sz="2400">
                <a:effectLst/>
                <a:latin typeface="Times New Roman" panose="02020603050405020304" pitchFamily="18" charset="0"/>
                <a:ea typeface="Calibri" panose="020F0502020204030204" pitchFamily="34" charset="0"/>
                <a:cs typeface="Times New Roman" panose="02020603050405020304" pitchFamily="18" charset="0"/>
              </a:rPr>
              <a:t>+ Dãy 2, 4: làm Bài 8 (SGK)</a:t>
            </a:r>
            <a:endParaRPr lang="en-US" sz="2400" b="1">
              <a:solidFill>
                <a:srgbClr val="7030A0"/>
              </a:solidFill>
              <a:latin typeface="Times New Roman" panose="02020603050405020304" pitchFamily="18" charset="0"/>
              <a:cs typeface="Times New Roman" panose="02020603050405020304" pitchFamily="18" charset="0"/>
            </a:endParaRPr>
          </a:p>
          <a:p>
            <a:pPr algn="just">
              <a:lnSpc>
                <a:spcPct val="130000"/>
              </a:lnSpc>
            </a:pPr>
            <a:r>
              <a:rPr lang="en-US" sz="2400" b="1">
                <a:solidFill>
                  <a:srgbClr val="FF0000"/>
                </a:solidFill>
                <a:latin typeface="Times New Roman" panose="02020603050405020304" pitchFamily="18" charset="0"/>
                <a:cs typeface="Times New Roman" panose="02020603050405020304" pitchFamily="18" charset="0"/>
              </a:rPr>
              <a:t>- Hoạt động cá nhân: 2 phút</a:t>
            </a:r>
            <a:endParaRPr lang="en-US" sz="2400" b="1" dirty="0">
              <a:solidFill>
                <a:srgbClr val="FF0000"/>
              </a:solidFill>
              <a:latin typeface="Times New Roman" panose="02020603050405020304" pitchFamily="18" charset="0"/>
              <a:cs typeface="Times New Roman" panose="02020603050405020304" pitchFamily="18" charset="0"/>
            </a:endParaRPr>
          </a:p>
          <a:p>
            <a:pPr algn="just">
              <a:lnSpc>
                <a:spcPct val="130000"/>
              </a:lnSpc>
            </a:pPr>
            <a:r>
              <a:rPr lang="en-US" sz="2400" b="1">
                <a:solidFill>
                  <a:srgbClr val="FF0000"/>
                </a:solidFill>
                <a:latin typeface="Times New Roman" panose="02020603050405020304" pitchFamily="18" charset="0"/>
                <a:cs typeface="Times New Roman" panose="02020603050405020304" pitchFamily="18" charset="0"/>
              </a:rPr>
              <a:t>- Hoạt động nhóm chuyên gia (nhóm bàn) tại chỗ: 4 phút</a:t>
            </a:r>
          </a:p>
          <a:p>
            <a:pPr algn="just">
              <a:lnSpc>
                <a:spcPct val="130000"/>
              </a:lnSpc>
            </a:pPr>
            <a:r>
              <a:rPr lang="en-US" sz="2400" b="1">
                <a:solidFill>
                  <a:srgbClr val="FF0000"/>
                </a:solidFill>
                <a:latin typeface="Times New Roman" panose="02020603050405020304" pitchFamily="18" charset="0"/>
                <a:cs typeface="Times New Roman" panose="02020603050405020304" pitchFamily="18" charset="0"/>
              </a:rPr>
              <a:t>- Hoạt động theo nhóm mảnh ghép: 5 phút</a:t>
            </a:r>
            <a:endParaRPr lang="en-US" sz="2400" b="1" dirty="0">
              <a:solidFill>
                <a:srgbClr val="FF0000"/>
              </a:solidFill>
              <a:latin typeface="Times New Roman" panose="02020603050405020304" pitchFamily="18" charset="0"/>
              <a:cs typeface="Times New Roman" panose="02020603050405020304" pitchFamily="18" charset="0"/>
            </a:endParaRPr>
          </a:p>
          <a:p>
            <a:pPr algn="just">
              <a:lnSpc>
                <a:spcPct val="130000"/>
              </a:lnSpc>
            </a:pPr>
            <a:r>
              <a:rPr lang="en-US" sz="2400" b="1">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Tiêu</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chí</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đánh</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giá</a:t>
            </a:r>
            <a:r>
              <a:rPr lang="en-US" sz="2400" b="1" dirty="0">
                <a:solidFill>
                  <a:srgbClr val="7030A0"/>
                </a:solidFill>
                <a:latin typeface="Times New Roman" panose="02020603050405020304" pitchFamily="18" charset="0"/>
                <a:cs typeface="Times New Roman" panose="02020603050405020304" pitchFamily="18" charset="0"/>
              </a:rPr>
              <a:t>:</a:t>
            </a:r>
          </a:p>
          <a:p>
            <a:pPr algn="just">
              <a:lnSpc>
                <a:spcPct val="130000"/>
              </a:lnSpc>
            </a:pPr>
            <a:r>
              <a:rPr lang="en-US" sz="2400" dirty="0">
                <a:solidFill>
                  <a:srgbClr val="7030A0"/>
                </a:solidFill>
                <a:latin typeface="Times New Roman" panose="02020603050405020304" pitchFamily="18" charset="0"/>
                <a:cs typeface="Times New Roman" panose="02020603050405020304" pitchFamily="18" charset="0"/>
              </a:rPr>
              <a:t> + </a:t>
            </a:r>
            <a:r>
              <a:rPr lang="en-US" sz="2400" dirty="0" err="1">
                <a:solidFill>
                  <a:srgbClr val="7030A0"/>
                </a:solidFill>
                <a:latin typeface="Times New Roman" panose="02020603050405020304" pitchFamily="18" charset="0"/>
                <a:cs typeface="Times New Roman" panose="02020603050405020304" pitchFamily="18" charset="0"/>
              </a:rPr>
              <a:t>Tính</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toán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chính</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xác</a:t>
            </a:r>
            <a:r>
              <a:rPr lang="en-US" sz="2400" dirty="0">
                <a:solidFill>
                  <a:srgbClr val="7030A0"/>
                </a:solidFill>
                <a:latin typeface="Times New Roman" panose="02020603050405020304" pitchFamily="18" charset="0"/>
                <a:cs typeface="Times New Roman" panose="02020603050405020304" pitchFamily="18" charset="0"/>
              </a:rPr>
              <a:t>.</a:t>
            </a:r>
          </a:p>
          <a:p>
            <a:pPr algn="just">
              <a:lnSpc>
                <a:spcPct val="130000"/>
              </a:lnSpc>
            </a:pPr>
            <a:r>
              <a:rPr lang="en-US" sz="2400">
                <a:solidFill>
                  <a:srgbClr val="7030A0"/>
                </a:solidFill>
                <a:latin typeface="Times New Roman" panose="02020603050405020304" pitchFamily="18" charset="0"/>
                <a:cs typeface="Times New Roman" panose="02020603050405020304" pitchFamily="18" charset="0"/>
              </a:rPr>
              <a:t> + </a:t>
            </a:r>
            <a:r>
              <a:rPr lang="en-US" sz="2400" dirty="0" err="1">
                <a:solidFill>
                  <a:srgbClr val="7030A0"/>
                </a:solidFill>
                <a:latin typeface="Times New Roman" panose="02020603050405020304" pitchFamily="18" charset="0"/>
                <a:cs typeface="Times New Roman" panose="02020603050405020304" pitchFamily="18" charset="0"/>
              </a:rPr>
              <a:t>Thành</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viên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hoạt</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động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tích</a:t>
            </a:r>
            <a:r>
              <a:rPr lang="en-US" sz="2400" dirty="0">
                <a:solidFill>
                  <a:srgbClr val="7030A0"/>
                </a:solidFill>
                <a:latin typeface="Times New Roman" panose="02020603050405020304" pitchFamily="18" charset="0"/>
                <a:cs typeface="Times New Roman" panose="02020603050405020304" pitchFamily="18" charset="0"/>
              </a:rPr>
              <a:t> </a:t>
            </a:r>
            <a:r>
              <a:rPr lang="en-US" sz="2400" err="1">
                <a:solidFill>
                  <a:srgbClr val="7030A0"/>
                </a:solidFill>
                <a:latin typeface="Times New Roman" panose="02020603050405020304" pitchFamily="18" charset="0"/>
                <a:cs typeface="Times New Roman" panose="02020603050405020304" pitchFamily="18" charset="0"/>
              </a:rPr>
              <a:t>cực</a:t>
            </a:r>
            <a:r>
              <a:rPr lang="en-US" sz="2400">
                <a:solidFill>
                  <a:srgbClr val="7030A0"/>
                </a:solidFill>
                <a:latin typeface="Times New Roman" panose="02020603050405020304" pitchFamily="18" charset="0"/>
                <a:cs typeface="Times New Roman" panose="02020603050405020304" pitchFamily="18" charset="0"/>
              </a:rPr>
              <a:t>.</a:t>
            </a:r>
            <a:endParaRPr lang="en-US" sz="2400" dirty="0">
              <a:solidFill>
                <a:srgbClr val="7030A0"/>
              </a:solidFill>
              <a:latin typeface="Times New Roman" panose="02020603050405020304" pitchFamily="18" charset="0"/>
              <a:cs typeface="Times New Roman" panose="02020603050405020304" pitchFamily="18" charset="0"/>
            </a:endParaRPr>
          </a:p>
        </p:txBody>
      </p:sp>
      <p:sp>
        <p:nvSpPr>
          <p:cNvPr id="7" name="Rectangle 6"/>
          <p:cNvSpPr/>
          <p:nvPr/>
        </p:nvSpPr>
        <p:spPr>
          <a:xfrm>
            <a:off x="1877786" y="999813"/>
            <a:ext cx="2392001" cy="461665"/>
          </a:xfrm>
          <a:prstGeom prst="rect">
            <a:avLst/>
          </a:prstGeom>
        </p:spPr>
        <p:txBody>
          <a:bodyPr wrap="none">
            <a:spAutoFit/>
          </a:bodyPr>
          <a:lstStyle/>
          <a:p>
            <a:r>
              <a:rPr lang="en-US" sz="2400" b="1" dirty="0" err="1">
                <a:solidFill>
                  <a:srgbClr val="7030A0"/>
                </a:solidFill>
                <a:latin typeface="Times New Roman" panose="02020603050405020304" pitchFamily="18" charset="0"/>
                <a:cs typeface="Times New Roman" panose="02020603050405020304" pitchFamily="18" charset="0"/>
              </a:rPr>
              <a:t>Hoạt</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err="1">
                <a:solidFill>
                  <a:srgbClr val="7030A0"/>
                </a:solidFill>
                <a:latin typeface="Times New Roman" panose="02020603050405020304" pitchFamily="18" charset="0"/>
                <a:cs typeface="Times New Roman" panose="02020603050405020304" pitchFamily="18" charset="0"/>
              </a:rPr>
              <a:t>động</a:t>
            </a:r>
            <a:r>
              <a:rPr lang="en-US" sz="2400" b="1">
                <a:solidFill>
                  <a:srgbClr val="7030A0"/>
                </a:solidFill>
                <a:latin typeface="Times New Roman" panose="02020603050405020304" pitchFamily="18" charset="0"/>
                <a:cs typeface="Times New Roman" panose="02020603050405020304" pitchFamily="18" charset="0"/>
              </a:rPr>
              <a:t> nhóm</a:t>
            </a:r>
            <a:endParaRPr lang="en-US" sz="2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2755658-CA58-D5DF-F5D3-EAF743AF6CF0}"/>
              </a:ext>
            </a:extLst>
          </p:cNvPr>
          <p:cNvSpPr txBox="1"/>
          <p:nvPr/>
        </p:nvSpPr>
        <p:spPr>
          <a:xfrm>
            <a:off x="2722790" y="125042"/>
            <a:ext cx="6098720" cy="497059"/>
          </a:xfrm>
          <a:prstGeom prst="rect">
            <a:avLst/>
          </a:prstGeom>
          <a:noFill/>
        </p:spPr>
        <p:txBody>
          <a:bodyPr wrap="square">
            <a:spAutoFit/>
          </a:bodyPr>
          <a:lstStyle/>
          <a:p>
            <a:pPr marL="0" marR="0" algn="ctr">
              <a:lnSpc>
                <a:spcPct val="120000"/>
              </a:lnSpc>
              <a:spcBef>
                <a:spcPts val="0"/>
              </a:spcBef>
              <a:spcAft>
                <a:spcPts val="0"/>
              </a:spcAft>
            </a:pPr>
            <a:r>
              <a:rPr lang="vi-VN"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Dạng </a:t>
            </a:r>
            <a:r>
              <a:rPr lang="de-DE"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vi-VN"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Toán thực tế</a:t>
            </a:r>
            <a:endParaRPr lang="en-US" sz="280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588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B9298611-0977-56D7-9028-5AAB8E3C12C4}"/>
              </a:ext>
            </a:extLst>
          </p:cNvPr>
          <p:cNvSpPr txBox="1"/>
          <p:nvPr/>
        </p:nvSpPr>
        <p:spPr>
          <a:xfrm>
            <a:off x="2641147" y="291918"/>
            <a:ext cx="6098720" cy="497059"/>
          </a:xfrm>
          <a:prstGeom prst="rect">
            <a:avLst/>
          </a:prstGeom>
          <a:noFill/>
        </p:spPr>
        <p:txBody>
          <a:bodyPr wrap="square">
            <a:spAutoFit/>
          </a:bodyPr>
          <a:lstStyle/>
          <a:p>
            <a:pPr marL="0" marR="0" algn="ctr">
              <a:lnSpc>
                <a:spcPct val="120000"/>
              </a:lnSpc>
              <a:spcBef>
                <a:spcPts val="0"/>
              </a:spcBef>
              <a:spcAft>
                <a:spcPts val="0"/>
              </a:spcAft>
            </a:pPr>
            <a:r>
              <a:rPr lang="vi-VN"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PHIẾU HỌC TẬP SỐ 1</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65B73E21-FB78-6754-C165-95FBD90C928F}"/>
              </a:ext>
            </a:extLst>
          </p:cNvPr>
          <p:cNvSpPr txBox="1"/>
          <p:nvPr/>
        </p:nvSpPr>
        <p:spPr>
          <a:xfrm>
            <a:off x="176719" y="1022441"/>
            <a:ext cx="5919281" cy="5372048"/>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pPr marL="0" marR="0" algn="ctr">
              <a:lnSpc>
                <a:spcPct val="120000"/>
              </a:lnSpc>
              <a:spcBef>
                <a:spcPts val="0"/>
              </a:spcBef>
              <a:spcAft>
                <a:spcPts val="0"/>
              </a:spcAft>
            </a:pPr>
            <a:r>
              <a:rPr lang="de-DE" sz="2400" b="1">
                <a:effectLst/>
                <a:latin typeface="Times New Roman" panose="02020603050405020304" pitchFamily="18" charset="0"/>
                <a:ea typeface="Times New Roman" panose="02020603050405020304" pitchFamily="18" charset="0"/>
                <a:cs typeface="Times New Roman" panose="02020603050405020304" pitchFamily="18" charset="0"/>
              </a:rPr>
              <a:t>Bài 6 (SGK/26)</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20000"/>
              </a:lnSpc>
              <a:spcBef>
                <a:spcPts val="0"/>
              </a:spcBef>
              <a:spcAft>
                <a:spcPts val="0"/>
              </a:spcAft>
            </a:pPr>
            <a:r>
              <a:rPr lang="de-DE" sz="2400" b="1">
                <a:effectLst/>
                <a:latin typeface="Times New Roman" panose="02020603050405020304" pitchFamily="18" charset="0"/>
                <a:ea typeface="Times New Roman" panose="02020603050405020304" pitchFamily="18" charset="0"/>
                <a:cs typeface="Times New Roman" panose="02020603050405020304" pitchFamily="18" charset="0"/>
              </a:rPr>
              <a:t>Điền vào chỗ chấm để hoàn thành bài toán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20000"/>
              </a:lnSpc>
              <a:spcBef>
                <a:spcPts val="0"/>
              </a:spcBef>
              <a:spcAft>
                <a:spcPts val="0"/>
              </a:spcAft>
            </a:pP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Gọi số người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20000"/>
              </a:lnSpc>
              <a:spcBef>
                <a:spcPts val="0"/>
              </a:spcBef>
              <a:spcAft>
                <a:spcPts val="0"/>
              </a:spcAft>
            </a:pP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Khi đó, số tiền mỗi người góp là:…………....</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20000"/>
              </a:lnSpc>
              <a:spcBef>
                <a:spcPts val="0"/>
              </a:spcBef>
              <a:spcAft>
                <a:spcPts val="0"/>
              </a:spcAft>
            </a:pP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Nếu có thêm 2 người, </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nSpc>
                <a:spcPct val="120000"/>
              </a:lnSpc>
              <a:spcBef>
                <a:spcPts val="0"/>
              </a:spcBef>
              <a:spcAft>
                <a:spcPts val="0"/>
              </a:spcAft>
            </a:pP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Lúc này, số tiền </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de-DE"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pP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Theo bài, nếu có thêm hai người tham gia thì số tiền mỗi người góp giảm đi 4 triệu đồng nên ta có phương trình: ...................................</a:t>
            </a:r>
          </a:p>
          <a:p>
            <a:pPr marL="0" marR="0" algn="just">
              <a:lnSpc>
                <a:spcPct val="12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Giải phương trình:</a:t>
            </a:r>
          </a:p>
          <a:p>
            <a:pPr marL="0" marR="0">
              <a:lnSpc>
                <a:spcPct val="12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nSpc>
                <a:spcPct val="12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Vậy …………………………………………..</a:t>
            </a:r>
          </a:p>
        </p:txBody>
      </p:sp>
      <p:sp>
        <p:nvSpPr>
          <p:cNvPr id="30" name="TextBox 29">
            <a:extLst>
              <a:ext uri="{FF2B5EF4-FFF2-40B4-BE49-F238E27FC236}">
                <a16:creationId xmlns:a16="http://schemas.microsoft.com/office/drawing/2014/main" id="{3D94C205-4786-79B7-378A-C2CBC8BEE5D8}"/>
              </a:ext>
            </a:extLst>
          </p:cNvPr>
          <p:cNvSpPr txBox="1"/>
          <p:nvPr/>
        </p:nvSpPr>
        <p:spPr>
          <a:xfrm>
            <a:off x="6194899" y="1022441"/>
            <a:ext cx="5919281" cy="5372048"/>
          </a:xfrm>
          <a:prstGeom prst="rect">
            <a:avLst/>
          </a:prstGeom>
          <a:solidFill>
            <a:schemeClr val="accent6">
              <a:lumMod val="20000"/>
              <a:lumOff val="80000"/>
            </a:schemeClr>
          </a:solidFill>
          <a:ln>
            <a:solidFill>
              <a:schemeClr val="accent6">
                <a:lumMod val="75000"/>
              </a:schemeClr>
            </a:solidFill>
          </a:ln>
        </p:spPr>
        <p:style>
          <a:lnRef idx="1">
            <a:schemeClr val="accent2"/>
          </a:lnRef>
          <a:fillRef idx="2">
            <a:schemeClr val="accent2"/>
          </a:fillRef>
          <a:effectRef idx="1">
            <a:schemeClr val="accent2"/>
          </a:effectRef>
          <a:fontRef idx="minor">
            <a:schemeClr val="dk1"/>
          </a:fontRef>
        </p:style>
        <p:txBody>
          <a:bodyPr wrap="square">
            <a:spAutoFit/>
          </a:bodyPr>
          <a:lstStyle/>
          <a:p>
            <a:pPr marL="0" marR="0" algn="ctr">
              <a:lnSpc>
                <a:spcPct val="120000"/>
              </a:lnSpc>
              <a:spcBef>
                <a:spcPts val="0"/>
              </a:spcBef>
              <a:spcAft>
                <a:spcPts val="0"/>
              </a:spcAft>
            </a:pPr>
            <a:r>
              <a:rPr lang="de-DE" sz="2400" b="1">
                <a:effectLst/>
                <a:latin typeface="Times New Roman" panose="02020603050405020304" pitchFamily="18" charset="0"/>
                <a:ea typeface="Times New Roman" panose="02020603050405020304" pitchFamily="18" charset="0"/>
                <a:cs typeface="Times New Roman" panose="02020603050405020304" pitchFamily="18" charset="0"/>
              </a:rPr>
              <a:t>Bài 8 (SGK/27)</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20000"/>
              </a:lnSpc>
              <a:spcBef>
                <a:spcPts val="0"/>
              </a:spcBef>
              <a:spcAft>
                <a:spcPts val="0"/>
              </a:spcAft>
            </a:pPr>
            <a:r>
              <a:rPr lang="de-DE" sz="2400" b="1">
                <a:effectLst/>
                <a:latin typeface="Times New Roman" panose="02020603050405020304" pitchFamily="18" charset="0"/>
                <a:ea typeface="Times New Roman" panose="02020603050405020304" pitchFamily="18" charset="0"/>
                <a:cs typeface="Times New Roman" panose="02020603050405020304" pitchFamily="18" charset="0"/>
              </a:rPr>
              <a:t>Điền vào chỗ chấm để hoàn thành bài toán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2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Gọi số vé……………………………………..</a:t>
            </a:r>
          </a:p>
          <a:p>
            <a:pPr marL="0" marR="0">
              <a:lnSpc>
                <a:spcPct val="12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Theo bài, ban tổ chức đã bán được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p>
            <a:pPr marL="0" marR="0">
              <a:lnSpc>
                <a:spcPct val="120000"/>
              </a:lnSpc>
              <a:spcBef>
                <a:spcPts val="0"/>
              </a:spcBef>
              <a:spcAft>
                <a:spcPts val="0"/>
              </a:spcAft>
            </a:pPr>
            <a:r>
              <a:rPr lang="fr-FR" sz="2400">
                <a:effectLst/>
                <a:latin typeface="Times New Roman" panose="02020603050405020304" pitchFamily="18" charset="0"/>
                <a:ea typeface="Times New Roman" panose="02020603050405020304" pitchFamily="18" charset="0"/>
                <a:cs typeface="Times New Roman" panose="02020603050405020304" pitchFamily="18" charset="0"/>
              </a:rPr>
              <a:t>nên ta có phương trình:………………………</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p>
            <a:pPr marL="0" marR="0">
              <a:lnSpc>
                <a:spcPct val="120000"/>
              </a:lnSpc>
              <a:spcBef>
                <a:spcPts val="0"/>
              </a:spcBef>
              <a:spcAft>
                <a:spcPts val="0"/>
              </a:spcAft>
            </a:pPr>
            <a:r>
              <a:rPr lang="fr-FR" sz="2400">
                <a:effectLst/>
                <a:latin typeface="Times New Roman" panose="02020603050405020304" pitchFamily="18" charset="0"/>
                <a:ea typeface="Times New Roman" panose="02020603050405020304" pitchFamily="18" charset="0"/>
                <a:cs typeface="Times New Roman" panose="02020603050405020304" pitchFamily="18" charset="0"/>
              </a:rPr>
              <a:t>Số tiền thu được………………………………</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p>
            <a:pPr marL="0" marR="0">
              <a:lnSpc>
                <a:spcPct val="120000"/>
              </a:lnSpc>
              <a:spcBef>
                <a:spcPts val="0"/>
              </a:spcBef>
              <a:spcAft>
                <a:spcPts val="0"/>
              </a:spcAft>
            </a:pPr>
            <a:r>
              <a:rPr lang="fr-FR" sz="2400">
                <a:effectLst/>
                <a:latin typeface="Times New Roman" panose="02020603050405020304" pitchFamily="18" charset="0"/>
                <a:ea typeface="Times New Roman" panose="02020603050405020304" pitchFamily="18" charset="0"/>
                <a:cs typeface="Times New Roman" panose="02020603050405020304" pitchFamily="18" charset="0"/>
              </a:rPr>
              <a:t>Số tiền thu được………………………………</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p>
            <a:pPr marL="0" marR="0">
              <a:lnSpc>
                <a:spcPct val="120000"/>
              </a:lnSpc>
              <a:spcBef>
                <a:spcPts val="0"/>
              </a:spcBef>
              <a:spcAft>
                <a:spcPts val="0"/>
              </a:spcAft>
            </a:pPr>
            <a:r>
              <a:rPr lang="fr-FR" sz="2400">
                <a:effectLst/>
                <a:latin typeface="Times New Roman" panose="02020603050405020304" pitchFamily="18" charset="0"/>
                <a:ea typeface="Times New Roman" panose="02020603050405020304" pitchFamily="18" charset="0"/>
                <a:cs typeface="Times New Roman" panose="02020603050405020304" pitchFamily="18" charset="0"/>
              </a:rPr>
              <a:t>Theo bài, tổng số tiền………………………… nên ta có phương trình:……………………….</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p>
            <a:pPr marL="0" marR="0">
              <a:lnSpc>
                <a:spcPct val="120000"/>
              </a:lnSpc>
              <a:spcBef>
                <a:spcPts val="0"/>
              </a:spcBef>
              <a:spcAft>
                <a:spcPts val="0"/>
              </a:spcAft>
            </a:pPr>
            <a:r>
              <a:rPr lang="fr-FR" sz="2400">
                <a:effectLst/>
                <a:latin typeface="Times New Roman" panose="02020603050405020304" pitchFamily="18" charset="0"/>
                <a:ea typeface="Times New Roman" panose="02020603050405020304" pitchFamily="18" charset="0"/>
                <a:cs typeface="Times New Roman" panose="02020603050405020304" pitchFamily="18" charset="0"/>
              </a:rPr>
              <a:t>Ta có hệ phương trình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p>
            <a:pPr marL="0" marR="0">
              <a:lnSpc>
                <a:spcPct val="120000"/>
              </a:lnSpc>
              <a:spcBef>
                <a:spcPts val="0"/>
              </a:spcBef>
              <a:spcAft>
                <a:spcPts val="0"/>
              </a:spcAft>
            </a:pPr>
            <a:r>
              <a:rPr lang="fr-FR" sz="2400">
                <a:effectLst/>
                <a:latin typeface="Times New Roman" panose="02020603050405020304" pitchFamily="18" charset="0"/>
                <a:ea typeface="Times New Roman" panose="02020603050405020304" pitchFamily="18" charset="0"/>
                <a:cs typeface="Times New Roman" panose="02020603050405020304" pitchFamily="18" charset="0"/>
              </a:rPr>
              <a:t>Giải hệ phương trình.</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2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Vậy …………………………………………..</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656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315A474-E25A-8460-B208-F955B34E964B}"/>
              </a:ext>
            </a:extLst>
          </p:cNvPr>
          <p:cNvSpPr/>
          <p:nvPr/>
        </p:nvSpPr>
        <p:spPr>
          <a:xfrm>
            <a:off x="3236544" y="1597720"/>
            <a:ext cx="606391" cy="59853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latin typeface="+mj-lt"/>
              </a:rPr>
              <a:t>1</a:t>
            </a:r>
          </a:p>
        </p:txBody>
      </p:sp>
      <p:sp>
        <p:nvSpPr>
          <p:cNvPr id="9" name="Oval 8">
            <a:extLst>
              <a:ext uri="{FF2B5EF4-FFF2-40B4-BE49-F238E27FC236}">
                <a16:creationId xmlns:a16="http://schemas.microsoft.com/office/drawing/2014/main" id="{1A8256AF-3294-FEA9-CB59-DD53CD9D86E2}"/>
              </a:ext>
            </a:extLst>
          </p:cNvPr>
          <p:cNvSpPr/>
          <p:nvPr/>
        </p:nvSpPr>
        <p:spPr>
          <a:xfrm>
            <a:off x="4045066" y="1635378"/>
            <a:ext cx="606391" cy="59853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latin typeface="+mj-lt"/>
              </a:rPr>
              <a:t>1</a:t>
            </a:r>
          </a:p>
        </p:txBody>
      </p:sp>
      <p:sp>
        <p:nvSpPr>
          <p:cNvPr id="23" name="Oval 22">
            <a:extLst>
              <a:ext uri="{FF2B5EF4-FFF2-40B4-BE49-F238E27FC236}">
                <a16:creationId xmlns:a16="http://schemas.microsoft.com/office/drawing/2014/main" id="{E6EF3338-394B-F157-4F2F-F43C8DD88C8B}"/>
              </a:ext>
            </a:extLst>
          </p:cNvPr>
          <p:cNvSpPr/>
          <p:nvPr/>
        </p:nvSpPr>
        <p:spPr>
          <a:xfrm>
            <a:off x="5671735" y="1635378"/>
            <a:ext cx="606391" cy="598536"/>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vi-VN" sz="2400" b="1">
                <a:latin typeface="+mj-lt"/>
              </a:rPr>
              <a:t>2</a:t>
            </a:r>
          </a:p>
        </p:txBody>
      </p:sp>
      <p:sp>
        <p:nvSpPr>
          <p:cNvPr id="25" name="Oval 24">
            <a:extLst>
              <a:ext uri="{FF2B5EF4-FFF2-40B4-BE49-F238E27FC236}">
                <a16:creationId xmlns:a16="http://schemas.microsoft.com/office/drawing/2014/main" id="{547BB32D-7672-5FD7-4AB4-85C6A30A6B39}"/>
              </a:ext>
            </a:extLst>
          </p:cNvPr>
          <p:cNvSpPr/>
          <p:nvPr/>
        </p:nvSpPr>
        <p:spPr>
          <a:xfrm>
            <a:off x="6480257" y="1635378"/>
            <a:ext cx="606391" cy="598536"/>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vi-VN" sz="2400" b="1">
                <a:latin typeface="+mj-lt"/>
              </a:rPr>
              <a:t>2</a:t>
            </a:r>
          </a:p>
        </p:txBody>
      </p:sp>
      <p:sp>
        <p:nvSpPr>
          <p:cNvPr id="27" name="Oval 26">
            <a:extLst>
              <a:ext uri="{FF2B5EF4-FFF2-40B4-BE49-F238E27FC236}">
                <a16:creationId xmlns:a16="http://schemas.microsoft.com/office/drawing/2014/main" id="{587037DB-6DC3-8DFC-2535-A512D42D3893}"/>
              </a:ext>
            </a:extLst>
          </p:cNvPr>
          <p:cNvSpPr/>
          <p:nvPr/>
        </p:nvSpPr>
        <p:spPr>
          <a:xfrm>
            <a:off x="8212806" y="1635378"/>
            <a:ext cx="606391" cy="598536"/>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latin typeface="+mj-lt"/>
              </a:rPr>
              <a:t>1</a:t>
            </a:r>
          </a:p>
        </p:txBody>
      </p:sp>
      <p:sp>
        <p:nvSpPr>
          <p:cNvPr id="29" name="Oval 28">
            <a:extLst>
              <a:ext uri="{FF2B5EF4-FFF2-40B4-BE49-F238E27FC236}">
                <a16:creationId xmlns:a16="http://schemas.microsoft.com/office/drawing/2014/main" id="{5481F1DB-6D90-1E42-7A4F-29A4FE987182}"/>
              </a:ext>
            </a:extLst>
          </p:cNvPr>
          <p:cNvSpPr/>
          <p:nvPr/>
        </p:nvSpPr>
        <p:spPr>
          <a:xfrm>
            <a:off x="9021328" y="1635378"/>
            <a:ext cx="606391" cy="598536"/>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mj-lt"/>
              </a:rPr>
              <a:t>1</a:t>
            </a:r>
            <a:endParaRPr lang="vi-VN" sz="2400" b="1">
              <a:latin typeface="+mj-lt"/>
            </a:endParaRPr>
          </a:p>
        </p:txBody>
      </p:sp>
      <p:sp>
        <p:nvSpPr>
          <p:cNvPr id="31" name="Oval 30">
            <a:extLst>
              <a:ext uri="{FF2B5EF4-FFF2-40B4-BE49-F238E27FC236}">
                <a16:creationId xmlns:a16="http://schemas.microsoft.com/office/drawing/2014/main" id="{336F7390-8EA4-A880-1366-53CA77D85B2A}"/>
              </a:ext>
            </a:extLst>
          </p:cNvPr>
          <p:cNvSpPr/>
          <p:nvPr/>
        </p:nvSpPr>
        <p:spPr>
          <a:xfrm>
            <a:off x="10551745" y="1673036"/>
            <a:ext cx="606391" cy="598536"/>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mj-lt"/>
              </a:rPr>
              <a:t>2</a:t>
            </a:r>
            <a:endParaRPr lang="vi-VN" sz="2400" b="1">
              <a:latin typeface="+mj-lt"/>
            </a:endParaRPr>
          </a:p>
        </p:txBody>
      </p:sp>
      <p:sp>
        <p:nvSpPr>
          <p:cNvPr id="33" name="Oval 32">
            <a:extLst>
              <a:ext uri="{FF2B5EF4-FFF2-40B4-BE49-F238E27FC236}">
                <a16:creationId xmlns:a16="http://schemas.microsoft.com/office/drawing/2014/main" id="{69FC5E87-0293-3FA5-E62D-482362C87C39}"/>
              </a:ext>
            </a:extLst>
          </p:cNvPr>
          <p:cNvSpPr/>
          <p:nvPr/>
        </p:nvSpPr>
        <p:spPr>
          <a:xfrm>
            <a:off x="11360267" y="1673036"/>
            <a:ext cx="606391" cy="598536"/>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latin typeface="+mj-lt"/>
              </a:rPr>
              <a:t>2</a:t>
            </a:r>
          </a:p>
        </p:txBody>
      </p:sp>
      <p:sp>
        <p:nvSpPr>
          <p:cNvPr id="2" name="TextBox 1">
            <a:extLst>
              <a:ext uri="{FF2B5EF4-FFF2-40B4-BE49-F238E27FC236}">
                <a16:creationId xmlns:a16="http://schemas.microsoft.com/office/drawing/2014/main" id="{9934993B-6D3E-32F6-8718-284F0B106CB5}"/>
              </a:ext>
            </a:extLst>
          </p:cNvPr>
          <p:cNvSpPr txBox="1"/>
          <p:nvPr/>
        </p:nvSpPr>
        <p:spPr>
          <a:xfrm>
            <a:off x="10835691" y="643403"/>
            <a:ext cx="1187946" cy="461665"/>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vi-VN" sz="2400" b="1">
                <a:solidFill>
                  <a:schemeClr val="bg1"/>
                </a:solidFill>
                <a:latin typeface="+mj-lt"/>
              </a:rPr>
              <a:t>Dãy </a:t>
            </a:r>
            <a:r>
              <a:rPr lang="en-US" sz="2400" b="1">
                <a:solidFill>
                  <a:schemeClr val="bg1"/>
                </a:solidFill>
                <a:latin typeface="+mj-lt"/>
              </a:rPr>
              <a:t>4</a:t>
            </a:r>
            <a:endParaRPr lang="vi-VN" sz="2400" b="1">
              <a:solidFill>
                <a:schemeClr val="bg1"/>
              </a:solidFill>
              <a:latin typeface="+mj-lt"/>
            </a:endParaRPr>
          </a:p>
        </p:txBody>
      </p:sp>
      <p:sp>
        <p:nvSpPr>
          <p:cNvPr id="14" name="TextBox 13">
            <a:extLst>
              <a:ext uri="{FF2B5EF4-FFF2-40B4-BE49-F238E27FC236}">
                <a16:creationId xmlns:a16="http://schemas.microsoft.com/office/drawing/2014/main" id="{F081554E-99C9-A791-6487-2D0F5A2C2986}"/>
              </a:ext>
            </a:extLst>
          </p:cNvPr>
          <p:cNvSpPr txBox="1"/>
          <p:nvPr/>
        </p:nvSpPr>
        <p:spPr>
          <a:xfrm>
            <a:off x="8357960" y="661237"/>
            <a:ext cx="1187946" cy="461665"/>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vi-VN" sz="2400" b="1">
                <a:solidFill>
                  <a:schemeClr val="bg1"/>
                </a:solidFill>
                <a:latin typeface="+mj-lt"/>
              </a:rPr>
              <a:t>Dãy </a:t>
            </a:r>
            <a:r>
              <a:rPr lang="en-US" sz="2400" b="1">
                <a:solidFill>
                  <a:schemeClr val="bg1"/>
                </a:solidFill>
                <a:latin typeface="+mj-lt"/>
              </a:rPr>
              <a:t>3</a:t>
            </a:r>
            <a:endParaRPr lang="vi-VN" sz="2400" b="1">
              <a:solidFill>
                <a:schemeClr val="bg1"/>
              </a:solidFill>
              <a:latin typeface="+mj-lt"/>
            </a:endParaRPr>
          </a:p>
        </p:txBody>
      </p:sp>
      <p:sp>
        <p:nvSpPr>
          <p:cNvPr id="15" name="TextBox 14">
            <a:extLst>
              <a:ext uri="{FF2B5EF4-FFF2-40B4-BE49-F238E27FC236}">
                <a16:creationId xmlns:a16="http://schemas.microsoft.com/office/drawing/2014/main" id="{E356427E-41D3-3B74-A5DE-C49C91527C10}"/>
              </a:ext>
            </a:extLst>
          </p:cNvPr>
          <p:cNvSpPr txBox="1"/>
          <p:nvPr/>
        </p:nvSpPr>
        <p:spPr>
          <a:xfrm>
            <a:off x="5798028" y="704772"/>
            <a:ext cx="1187946" cy="461665"/>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vi-VN" sz="2400" b="1">
                <a:solidFill>
                  <a:schemeClr val="bg1"/>
                </a:solidFill>
                <a:latin typeface="+mj-lt"/>
              </a:rPr>
              <a:t>Dãy </a:t>
            </a:r>
            <a:r>
              <a:rPr lang="en-US" sz="2400" b="1">
                <a:solidFill>
                  <a:schemeClr val="bg1"/>
                </a:solidFill>
                <a:latin typeface="+mj-lt"/>
              </a:rPr>
              <a:t>2</a:t>
            </a:r>
            <a:endParaRPr lang="vi-VN" sz="2400" b="1">
              <a:solidFill>
                <a:schemeClr val="bg1"/>
              </a:solidFill>
              <a:latin typeface="+mj-lt"/>
            </a:endParaRPr>
          </a:p>
        </p:txBody>
      </p:sp>
      <p:sp>
        <p:nvSpPr>
          <p:cNvPr id="16" name="TextBox 15">
            <a:extLst>
              <a:ext uri="{FF2B5EF4-FFF2-40B4-BE49-F238E27FC236}">
                <a16:creationId xmlns:a16="http://schemas.microsoft.com/office/drawing/2014/main" id="{85031CE5-3B88-F28A-DDDD-A5F6F9D259BF}"/>
              </a:ext>
            </a:extLst>
          </p:cNvPr>
          <p:cNvSpPr txBox="1"/>
          <p:nvPr/>
        </p:nvSpPr>
        <p:spPr>
          <a:xfrm>
            <a:off x="3371217" y="704772"/>
            <a:ext cx="1187946" cy="461665"/>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vi-VN" sz="2400" b="1">
                <a:solidFill>
                  <a:schemeClr val="bg1"/>
                </a:solidFill>
                <a:latin typeface="+mj-lt"/>
              </a:rPr>
              <a:t>Dãy </a:t>
            </a:r>
            <a:r>
              <a:rPr lang="en-US" sz="2400" b="1">
                <a:solidFill>
                  <a:schemeClr val="bg1"/>
                </a:solidFill>
                <a:latin typeface="+mj-lt"/>
              </a:rPr>
              <a:t>1</a:t>
            </a:r>
            <a:endParaRPr lang="vi-VN" sz="2400" b="1">
              <a:solidFill>
                <a:schemeClr val="bg1"/>
              </a:solidFill>
              <a:latin typeface="+mj-lt"/>
            </a:endParaRPr>
          </a:p>
        </p:txBody>
      </p:sp>
      <p:sp>
        <p:nvSpPr>
          <p:cNvPr id="38" name="Oval 37">
            <a:extLst>
              <a:ext uri="{FF2B5EF4-FFF2-40B4-BE49-F238E27FC236}">
                <a16:creationId xmlns:a16="http://schemas.microsoft.com/office/drawing/2014/main" id="{C6CB38AD-3E85-A995-C581-B769F5995201}"/>
              </a:ext>
            </a:extLst>
          </p:cNvPr>
          <p:cNvSpPr/>
          <p:nvPr/>
        </p:nvSpPr>
        <p:spPr>
          <a:xfrm>
            <a:off x="3247600" y="2403621"/>
            <a:ext cx="606391" cy="59853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latin typeface="+mj-lt"/>
              </a:rPr>
              <a:t>1</a:t>
            </a:r>
          </a:p>
        </p:txBody>
      </p:sp>
      <p:sp>
        <p:nvSpPr>
          <p:cNvPr id="39" name="TextBox 38">
            <a:extLst>
              <a:ext uri="{FF2B5EF4-FFF2-40B4-BE49-F238E27FC236}">
                <a16:creationId xmlns:a16="http://schemas.microsoft.com/office/drawing/2014/main" id="{E29F4F0E-C93F-35CB-2880-796369E605EF}"/>
              </a:ext>
            </a:extLst>
          </p:cNvPr>
          <p:cNvSpPr txBox="1"/>
          <p:nvPr/>
        </p:nvSpPr>
        <p:spPr>
          <a:xfrm>
            <a:off x="127987" y="2029886"/>
            <a:ext cx="2868328" cy="461665"/>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vi-VN" sz="2400" b="1">
                <a:solidFill>
                  <a:schemeClr val="bg1"/>
                </a:solidFill>
                <a:latin typeface="+mj-lt"/>
              </a:rPr>
              <a:t>Nhóm chuyên gia</a:t>
            </a:r>
          </a:p>
        </p:txBody>
      </p:sp>
      <p:sp>
        <p:nvSpPr>
          <p:cNvPr id="40" name="Oval 39">
            <a:extLst>
              <a:ext uri="{FF2B5EF4-FFF2-40B4-BE49-F238E27FC236}">
                <a16:creationId xmlns:a16="http://schemas.microsoft.com/office/drawing/2014/main" id="{9E0D8C39-858A-1698-E853-EDA95A9DB46A}"/>
              </a:ext>
            </a:extLst>
          </p:cNvPr>
          <p:cNvSpPr/>
          <p:nvPr/>
        </p:nvSpPr>
        <p:spPr>
          <a:xfrm>
            <a:off x="4056122" y="2441279"/>
            <a:ext cx="606391" cy="59853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latin typeface="+mj-lt"/>
              </a:rPr>
              <a:t>1</a:t>
            </a:r>
          </a:p>
        </p:txBody>
      </p:sp>
      <p:sp>
        <p:nvSpPr>
          <p:cNvPr id="45" name="Oval 44">
            <a:extLst>
              <a:ext uri="{FF2B5EF4-FFF2-40B4-BE49-F238E27FC236}">
                <a16:creationId xmlns:a16="http://schemas.microsoft.com/office/drawing/2014/main" id="{DA96589E-6EB5-602A-9E4E-6F95B20A543A}"/>
              </a:ext>
            </a:extLst>
          </p:cNvPr>
          <p:cNvSpPr/>
          <p:nvPr/>
        </p:nvSpPr>
        <p:spPr>
          <a:xfrm>
            <a:off x="5682791" y="2441279"/>
            <a:ext cx="606391" cy="598536"/>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a:latin typeface="+mj-lt"/>
              </a:rPr>
              <a:t>2</a:t>
            </a:r>
            <a:endParaRPr lang="vi-VN" sz="2400" b="1">
              <a:latin typeface="+mj-lt"/>
            </a:endParaRPr>
          </a:p>
        </p:txBody>
      </p:sp>
      <p:sp>
        <p:nvSpPr>
          <p:cNvPr id="46" name="Oval 45">
            <a:extLst>
              <a:ext uri="{FF2B5EF4-FFF2-40B4-BE49-F238E27FC236}">
                <a16:creationId xmlns:a16="http://schemas.microsoft.com/office/drawing/2014/main" id="{A0D69B73-F8D1-9F2F-A93B-015CEF964F25}"/>
              </a:ext>
            </a:extLst>
          </p:cNvPr>
          <p:cNvSpPr/>
          <p:nvPr/>
        </p:nvSpPr>
        <p:spPr>
          <a:xfrm>
            <a:off x="6491313" y="2441279"/>
            <a:ext cx="606391" cy="598536"/>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vi-VN" sz="2400" b="1">
                <a:latin typeface="+mj-lt"/>
              </a:rPr>
              <a:t>2</a:t>
            </a:r>
          </a:p>
        </p:txBody>
      </p:sp>
      <p:sp>
        <p:nvSpPr>
          <p:cNvPr id="47" name="Oval 46">
            <a:extLst>
              <a:ext uri="{FF2B5EF4-FFF2-40B4-BE49-F238E27FC236}">
                <a16:creationId xmlns:a16="http://schemas.microsoft.com/office/drawing/2014/main" id="{99E42177-BC49-F6E5-AFD6-1E973113622F}"/>
              </a:ext>
            </a:extLst>
          </p:cNvPr>
          <p:cNvSpPr/>
          <p:nvPr/>
        </p:nvSpPr>
        <p:spPr>
          <a:xfrm>
            <a:off x="8223862" y="2441279"/>
            <a:ext cx="606391" cy="598536"/>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latin typeface="+mj-lt"/>
              </a:rPr>
              <a:t>1</a:t>
            </a:r>
          </a:p>
        </p:txBody>
      </p:sp>
      <p:sp>
        <p:nvSpPr>
          <p:cNvPr id="48" name="Oval 47">
            <a:extLst>
              <a:ext uri="{FF2B5EF4-FFF2-40B4-BE49-F238E27FC236}">
                <a16:creationId xmlns:a16="http://schemas.microsoft.com/office/drawing/2014/main" id="{AE11279D-5062-F1C1-A1E9-10C718C628D7}"/>
              </a:ext>
            </a:extLst>
          </p:cNvPr>
          <p:cNvSpPr/>
          <p:nvPr/>
        </p:nvSpPr>
        <p:spPr>
          <a:xfrm>
            <a:off x="9032384" y="2441279"/>
            <a:ext cx="606391" cy="598536"/>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mj-lt"/>
              </a:rPr>
              <a:t>1</a:t>
            </a:r>
            <a:endParaRPr lang="vi-VN" sz="2400" b="1">
              <a:latin typeface="+mj-lt"/>
            </a:endParaRPr>
          </a:p>
        </p:txBody>
      </p:sp>
      <p:sp>
        <p:nvSpPr>
          <p:cNvPr id="49" name="Oval 48">
            <a:extLst>
              <a:ext uri="{FF2B5EF4-FFF2-40B4-BE49-F238E27FC236}">
                <a16:creationId xmlns:a16="http://schemas.microsoft.com/office/drawing/2014/main" id="{28C68138-7D08-B9ED-8688-77F5DAA35AFA}"/>
              </a:ext>
            </a:extLst>
          </p:cNvPr>
          <p:cNvSpPr/>
          <p:nvPr/>
        </p:nvSpPr>
        <p:spPr>
          <a:xfrm>
            <a:off x="10562801" y="2478937"/>
            <a:ext cx="606391" cy="598536"/>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mj-lt"/>
              </a:rPr>
              <a:t>2</a:t>
            </a:r>
            <a:endParaRPr lang="vi-VN" sz="2400" b="1">
              <a:latin typeface="+mj-lt"/>
            </a:endParaRPr>
          </a:p>
        </p:txBody>
      </p:sp>
      <p:sp>
        <p:nvSpPr>
          <p:cNvPr id="50" name="Oval 49">
            <a:extLst>
              <a:ext uri="{FF2B5EF4-FFF2-40B4-BE49-F238E27FC236}">
                <a16:creationId xmlns:a16="http://schemas.microsoft.com/office/drawing/2014/main" id="{19776665-052E-B51C-4287-3023168C2E6D}"/>
              </a:ext>
            </a:extLst>
          </p:cNvPr>
          <p:cNvSpPr/>
          <p:nvPr/>
        </p:nvSpPr>
        <p:spPr>
          <a:xfrm>
            <a:off x="11371323" y="2478937"/>
            <a:ext cx="606391" cy="598536"/>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latin typeface="+mj-lt"/>
              </a:rPr>
              <a:t>2</a:t>
            </a:r>
          </a:p>
        </p:txBody>
      </p:sp>
      <p:sp>
        <p:nvSpPr>
          <p:cNvPr id="22" name="TextBox 21">
            <a:extLst>
              <a:ext uri="{FF2B5EF4-FFF2-40B4-BE49-F238E27FC236}">
                <a16:creationId xmlns:a16="http://schemas.microsoft.com/office/drawing/2014/main" id="{AEC22314-0BE3-A82E-F769-22A5712B4035}"/>
              </a:ext>
            </a:extLst>
          </p:cNvPr>
          <p:cNvSpPr txBox="1"/>
          <p:nvPr/>
        </p:nvSpPr>
        <p:spPr>
          <a:xfrm>
            <a:off x="485254" y="3691710"/>
            <a:ext cx="6108970" cy="1004699"/>
          </a:xfrm>
          <a:prstGeom prst="rect">
            <a:avLst/>
          </a:prstGeom>
          <a:noFill/>
        </p:spPr>
        <p:txBody>
          <a:bodyPr wrap="square">
            <a:spAutoFit/>
          </a:bodyPr>
          <a:lstStyle/>
          <a:p>
            <a:pPr marL="0" marR="0" algn="just">
              <a:lnSpc>
                <a:spcPct val="130000"/>
              </a:lnSpc>
            </a:pPr>
            <a:r>
              <a:rPr lang="vi-VN" sz="2400" b="1">
                <a:effectLst/>
                <a:latin typeface="Times New Roman" panose="02020603050405020304" pitchFamily="18" charset="0"/>
                <a:ea typeface="Calibri" panose="020F0502020204030204" pitchFamily="34" charset="0"/>
                <a:cs typeface="Times New Roman" panose="02020603050405020304" pitchFamily="18" charset="0"/>
              </a:rPr>
              <a:t>+ Dãy 1, 3: </a:t>
            </a:r>
            <a:r>
              <a:rPr lang="en-US" sz="2400" b="1">
                <a:latin typeface="Times New Roman" panose="02020603050405020304" pitchFamily="18" charset="0"/>
                <a:ea typeface="Calibri" panose="020F0502020204030204" pitchFamily="34" charset="0"/>
                <a:cs typeface="Times New Roman" panose="02020603050405020304" pitchFamily="18" charset="0"/>
              </a:rPr>
              <a:t>l</a:t>
            </a:r>
            <a:r>
              <a:rPr lang="en-US" sz="2400" b="1">
                <a:effectLst/>
                <a:latin typeface="Times New Roman" panose="02020603050405020304" pitchFamily="18" charset="0"/>
                <a:ea typeface="Calibri" panose="020F0502020204030204" pitchFamily="34" charset="0"/>
                <a:cs typeface="Times New Roman" panose="02020603050405020304" pitchFamily="18" charset="0"/>
              </a:rPr>
              <a:t>àm</a:t>
            </a:r>
            <a:r>
              <a:rPr lang="vi-VN" sz="2400" b="1">
                <a:effectLst/>
                <a:latin typeface="Times New Roman" panose="02020603050405020304" pitchFamily="18" charset="0"/>
                <a:ea typeface="Calibri" panose="020F0502020204030204" pitchFamily="34" charset="0"/>
                <a:cs typeface="Times New Roman" panose="02020603050405020304" pitchFamily="18" charset="0"/>
              </a:rPr>
              <a:t> Bài 6 (SGK)</a:t>
            </a:r>
            <a:endParaRPr lang="en-US" sz="2400" b="1">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30000"/>
              </a:lnSpc>
            </a:pPr>
            <a:r>
              <a:rPr lang="vi-VN" sz="2400" b="1">
                <a:effectLst/>
                <a:latin typeface="Times New Roman" panose="02020603050405020304" pitchFamily="18" charset="0"/>
                <a:ea typeface="Calibri" panose="020F0502020204030204" pitchFamily="34" charset="0"/>
                <a:cs typeface="Times New Roman" panose="02020603050405020304" pitchFamily="18" charset="0"/>
              </a:rPr>
              <a:t>+ Dãy 2, 4: làm Bài 8 (SGK)</a:t>
            </a:r>
            <a:endParaRPr lang="en-US" sz="2400" b="1">
              <a:solidFill>
                <a:srgbClr val="7030A0"/>
              </a:solidFill>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8F90F4E8-C6E9-136A-9DAE-8DFE46210968}"/>
              </a:ext>
            </a:extLst>
          </p:cNvPr>
          <p:cNvSpPr txBox="1"/>
          <p:nvPr/>
        </p:nvSpPr>
        <p:spPr>
          <a:xfrm>
            <a:off x="421523" y="4759187"/>
            <a:ext cx="9170255" cy="1004699"/>
          </a:xfrm>
          <a:prstGeom prst="rect">
            <a:avLst/>
          </a:prstGeom>
          <a:noFill/>
        </p:spPr>
        <p:txBody>
          <a:bodyPr wrap="square">
            <a:spAutoFit/>
          </a:bodyPr>
          <a:lstStyle/>
          <a:p>
            <a:pPr algn="just">
              <a:lnSpc>
                <a:spcPct val="130000"/>
              </a:lnSpc>
            </a:pPr>
            <a:r>
              <a:rPr lang="en-US" sz="2400" b="1">
                <a:solidFill>
                  <a:srgbClr val="FF0000"/>
                </a:solidFill>
                <a:latin typeface="Times New Roman" panose="02020603050405020304" pitchFamily="18" charset="0"/>
                <a:cs typeface="Times New Roman" panose="02020603050405020304" pitchFamily="18" charset="0"/>
              </a:rPr>
              <a:t>- Hoạt động cá nhân: 2 phút</a:t>
            </a:r>
          </a:p>
          <a:p>
            <a:pPr algn="just">
              <a:lnSpc>
                <a:spcPct val="130000"/>
              </a:lnSpc>
            </a:pPr>
            <a:r>
              <a:rPr lang="en-US" sz="2400" b="1">
                <a:solidFill>
                  <a:srgbClr val="FF0000"/>
                </a:solidFill>
                <a:latin typeface="Times New Roman" panose="02020603050405020304" pitchFamily="18" charset="0"/>
                <a:cs typeface="Times New Roman" panose="02020603050405020304" pitchFamily="18" charset="0"/>
              </a:rPr>
              <a:t>- Hoạt động nhóm chuyên gia (nhóm bàn) tại chỗ: 4 phút</a:t>
            </a:r>
          </a:p>
        </p:txBody>
      </p:sp>
      <p:pic>
        <p:nvPicPr>
          <p:cNvPr id="44" name="videoplayback">
            <a:hlinkClick r:id="" action="ppaction://media"/>
            <a:extLst>
              <a:ext uri="{FF2B5EF4-FFF2-40B4-BE49-F238E27FC236}">
                <a16:creationId xmlns:a16="http://schemas.microsoft.com/office/drawing/2014/main" id="{AEBB3C15-7F50-995B-FFF7-31D521E71F0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379114" y="3785518"/>
            <a:ext cx="2367373" cy="1331647"/>
          </a:xfrm>
          <a:prstGeom prst="rect">
            <a:avLst/>
          </a:prstGeom>
        </p:spPr>
      </p:pic>
      <p:pic>
        <p:nvPicPr>
          <p:cNvPr id="56" name="yt1s.com - Đồng hồ đếm ngược 4 phút  4 minutes timer  Hailist">
            <a:hlinkClick r:id="" action="ppaction://media"/>
            <a:extLst>
              <a:ext uri="{FF2B5EF4-FFF2-40B4-BE49-F238E27FC236}">
                <a16:creationId xmlns:a16="http://schemas.microsoft.com/office/drawing/2014/main" id="{59099009-AF19-9966-1ABF-9FDCC452EEAE}"/>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9379114" y="5307451"/>
            <a:ext cx="2380464" cy="1368649"/>
          </a:xfrm>
          <a:prstGeom prst="rect">
            <a:avLst/>
          </a:prstGeom>
        </p:spPr>
      </p:pic>
    </p:spTree>
    <p:extLst>
      <p:ext uri="{BB962C8B-B14F-4D97-AF65-F5344CB8AC3E}">
        <p14:creationId xmlns:p14="http://schemas.microsoft.com/office/powerpoint/2010/main" val="326347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534" fill="hold"/>
                                        <p:tgtEl>
                                          <p:spTgt spid="4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51380"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4"/>
                                        </p:tgtEl>
                                      </p:cBhvr>
                                    </p:cmd>
                                  </p:childTnLst>
                                </p:cTn>
                              </p:par>
                            </p:childTnLst>
                          </p:cTn>
                        </p:par>
                      </p:childTnLst>
                    </p:cTn>
                  </p:par>
                </p:childTnLst>
              </p:cTn>
              <p:nextCondLst>
                <p:cond evt="onClick" delay="0">
                  <p:tgtEl>
                    <p:spTgt spid="44"/>
                  </p:tgtEl>
                </p:cond>
              </p:nextCondLst>
            </p:seq>
            <p:video>
              <p:cMediaNode vol="80000">
                <p:cTn id="16" fill="hold" display="0">
                  <p:stCondLst>
                    <p:cond delay="indefinite"/>
                  </p:stCondLst>
                </p:cTn>
                <p:tgtEl>
                  <p:spTgt spid="44"/>
                </p:tgtEl>
              </p:cMediaNode>
            </p:video>
            <p:video>
              <p:cMediaNode vol="80000">
                <p:cTn id="17" fill="hold" display="0">
                  <p:stCondLst>
                    <p:cond delay="indefinite"/>
                  </p:stCondLst>
                </p:cTn>
                <p:tgtEl>
                  <p:spTgt spid="56"/>
                </p:tgtEl>
              </p:cMediaNode>
            </p:video>
            <p:seq concurrent="1" nextAc="seek">
              <p:cTn id="18" restart="whenNotActive" fill="hold" evtFilter="cancelBubble" nodeType="interactiveSeq">
                <p:stCondLst>
                  <p:cond evt="onClick" delay="0">
                    <p:tgtEl>
                      <p:spTgt spid="5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6"/>
                                        </p:tgtEl>
                                      </p:cBhvr>
                                    </p:cmd>
                                  </p:childTnLst>
                                </p:cTn>
                              </p:par>
                            </p:childTnLst>
                          </p:cTn>
                        </p:par>
                      </p:childTnLst>
                    </p:cTn>
                  </p:par>
                </p:childTnLst>
              </p:cTn>
              <p:nextCondLst>
                <p:cond evt="onClick" delay="0">
                  <p:tgtEl>
                    <p:spTgt spid="5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315A474-E25A-8460-B208-F955B34E964B}"/>
              </a:ext>
            </a:extLst>
          </p:cNvPr>
          <p:cNvSpPr/>
          <p:nvPr/>
        </p:nvSpPr>
        <p:spPr>
          <a:xfrm>
            <a:off x="3243715" y="2926079"/>
            <a:ext cx="606391" cy="59853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latin typeface="+mj-lt"/>
              </a:rPr>
              <a:t>1</a:t>
            </a:r>
          </a:p>
        </p:txBody>
      </p:sp>
      <p:sp>
        <p:nvSpPr>
          <p:cNvPr id="4" name="Flowchart: Punched Tape 3">
            <a:extLst>
              <a:ext uri="{FF2B5EF4-FFF2-40B4-BE49-F238E27FC236}">
                <a16:creationId xmlns:a16="http://schemas.microsoft.com/office/drawing/2014/main" id="{5DBA79C4-510A-23F5-7172-968424B9504D}"/>
              </a:ext>
            </a:extLst>
          </p:cNvPr>
          <p:cNvSpPr/>
          <p:nvPr/>
        </p:nvSpPr>
        <p:spPr>
          <a:xfrm>
            <a:off x="3662510" y="479317"/>
            <a:ext cx="5452269" cy="1039528"/>
          </a:xfrm>
          <a:prstGeom prst="flowChartPunchedTape">
            <a:avLst/>
          </a:prstGeom>
          <a:ln w="57150">
            <a:solidFill>
              <a:schemeClr val="bg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vi-VN" sz="2400" b="1">
                <a:latin typeface="+mj-lt"/>
              </a:rPr>
              <a:t>THÀNH LẬP NHÓM MẢNH GHÉP</a:t>
            </a:r>
          </a:p>
        </p:txBody>
      </p:sp>
      <p:sp>
        <p:nvSpPr>
          <p:cNvPr id="7" name="TextBox 6">
            <a:extLst>
              <a:ext uri="{FF2B5EF4-FFF2-40B4-BE49-F238E27FC236}">
                <a16:creationId xmlns:a16="http://schemas.microsoft.com/office/drawing/2014/main" id="{BF88C20A-BC5E-E890-263D-77E51308DE3A}"/>
              </a:ext>
            </a:extLst>
          </p:cNvPr>
          <p:cNvSpPr txBox="1"/>
          <p:nvPr/>
        </p:nvSpPr>
        <p:spPr>
          <a:xfrm>
            <a:off x="184312" y="5334412"/>
            <a:ext cx="2868328" cy="461665"/>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vi-VN" sz="2400" b="1">
                <a:solidFill>
                  <a:schemeClr val="bg1"/>
                </a:solidFill>
                <a:latin typeface="+mj-lt"/>
              </a:rPr>
              <a:t>Nhóm mảnh ghép</a:t>
            </a:r>
          </a:p>
        </p:txBody>
      </p:sp>
      <p:sp>
        <p:nvSpPr>
          <p:cNvPr id="8" name="Oval 7">
            <a:extLst>
              <a:ext uri="{FF2B5EF4-FFF2-40B4-BE49-F238E27FC236}">
                <a16:creationId xmlns:a16="http://schemas.microsoft.com/office/drawing/2014/main" id="{1270419C-ABA9-9943-EA87-432B5E99A908}"/>
              </a:ext>
            </a:extLst>
          </p:cNvPr>
          <p:cNvSpPr/>
          <p:nvPr/>
        </p:nvSpPr>
        <p:spPr>
          <a:xfrm>
            <a:off x="3229538" y="4916290"/>
            <a:ext cx="606391" cy="59853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latin typeface="+mj-lt"/>
              </a:rPr>
              <a:t>1</a:t>
            </a:r>
          </a:p>
        </p:txBody>
      </p:sp>
      <p:sp>
        <p:nvSpPr>
          <p:cNvPr id="9" name="Oval 8">
            <a:extLst>
              <a:ext uri="{FF2B5EF4-FFF2-40B4-BE49-F238E27FC236}">
                <a16:creationId xmlns:a16="http://schemas.microsoft.com/office/drawing/2014/main" id="{1A8256AF-3294-FEA9-CB59-DD53CD9D86E2}"/>
              </a:ext>
            </a:extLst>
          </p:cNvPr>
          <p:cNvSpPr/>
          <p:nvPr/>
        </p:nvSpPr>
        <p:spPr>
          <a:xfrm>
            <a:off x="4052237" y="2963737"/>
            <a:ext cx="606391" cy="59853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latin typeface="+mj-lt"/>
              </a:rPr>
              <a:t>1</a:t>
            </a:r>
          </a:p>
        </p:txBody>
      </p:sp>
      <p:sp>
        <p:nvSpPr>
          <p:cNvPr id="10" name="Oval 9">
            <a:extLst>
              <a:ext uri="{FF2B5EF4-FFF2-40B4-BE49-F238E27FC236}">
                <a16:creationId xmlns:a16="http://schemas.microsoft.com/office/drawing/2014/main" id="{3B7B6DD9-BFE8-8FEA-7BE6-FFB8B3FF4B27}"/>
              </a:ext>
            </a:extLst>
          </p:cNvPr>
          <p:cNvSpPr/>
          <p:nvPr/>
        </p:nvSpPr>
        <p:spPr>
          <a:xfrm>
            <a:off x="4038060" y="4916290"/>
            <a:ext cx="606391" cy="59853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latin typeface="+mj-lt"/>
              </a:rPr>
              <a:t>1</a:t>
            </a:r>
          </a:p>
        </p:txBody>
      </p:sp>
      <p:sp>
        <p:nvSpPr>
          <p:cNvPr id="23" name="Oval 22">
            <a:extLst>
              <a:ext uri="{FF2B5EF4-FFF2-40B4-BE49-F238E27FC236}">
                <a16:creationId xmlns:a16="http://schemas.microsoft.com/office/drawing/2014/main" id="{E6EF3338-394B-F157-4F2F-F43C8DD88C8B}"/>
              </a:ext>
            </a:extLst>
          </p:cNvPr>
          <p:cNvSpPr/>
          <p:nvPr/>
        </p:nvSpPr>
        <p:spPr>
          <a:xfrm>
            <a:off x="5678906" y="2963737"/>
            <a:ext cx="606391" cy="598536"/>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vi-VN" sz="2400" b="1">
                <a:latin typeface="+mj-lt"/>
              </a:rPr>
              <a:t>2</a:t>
            </a:r>
          </a:p>
        </p:txBody>
      </p:sp>
      <p:sp>
        <p:nvSpPr>
          <p:cNvPr id="24" name="Oval 23">
            <a:extLst>
              <a:ext uri="{FF2B5EF4-FFF2-40B4-BE49-F238E27FC236}">
                <a16:creationId xmlns:a16="http://schemas.microsoft.com/office/drawing/2014/main" id="{18E62852-FD84-9BEB-B3C0-864012EFC354}"/>
              </a:ext>
            </a:extLst>
          </p:cNvPr>
          <p:cNvSpPr/>
          <p:nvPr/>
        </p:nvSpPr>
        <p:spPr>
          <a:xfrm>
            <a:off x="5664729" y="4953948"/>
            <a:ext cx="606391" cy="598536"/>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a:latin typeface="+mj-lt"/>
              </a:rPr>
              <a:t>2</a:t>
            </a:r>
            <a:endParaRPr lang="vi-VN" sz="2400" b="1">
              <a:latin typeface="+mj-lt"/>
            </a:endParaRPr>
          </a:p>
        </p:txBody>
      </p:sp>
      <p:sp>
        <p:nvSpPr>
          <p:cNvPr id="25" name="Oval 24">
            <a:extLst>
              <a:ext uri="{FF2B5EF4-FFF2-40B4-BE49-F238E27FC236}">
                <a16:creationId xmlns:a16="http://schemas.microsoft.com/office/drawing/2014/main" id="{547BB32D-7672-5FD7-4AB4-85C6A30A6B39}"/>
              </a:ext>
            </a:extLst>
          </p:cNvPr>
          <p:cNvSpPr/>
          <p:nvPr/>
        </p:nvSpPr>
        <p:spPr>
          <a:xfrm>
            <a:off x="6487428" y="2963737"/>
            <a:ext cx="606391" cy="598536"/>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vi-VN" sz="2400" b="1">
                <a:latin typeface="+mj-lt"/>
              </a:rPr>
              <a:t>2</a:t>
            </a:r>
          </a:p>
        </p:txBody>
      </p:sp>
      <p:sp>
        <p:nvSpPr>
          <p:cNvPr id="26" name="Oval 25">
            <a:extLst>
              <a:ext uri="{FF2B5EF4-FFF2-40B4-BE49-F238E27FC236}">
                <a16:creationId xmlns:a16="http://schemas.microsoft.com/office/drawing/2014/main" id="{5244C642-B913-2D0B-2A7E-734576961AC8}"/>
              </a:ext>
            </a:extLst>
          </p:cNvPr>
          <p:cNvSpPr/>
          <p:nvPr/>
        </p:nvSpPr>
        <p:spPr>
          <a:xfrm>
            <a:off x="6473251" y="4953948"/>
            <a:ext cx="606391" cy="598536"/>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vi-VN" sz="2400" b="1">
                <a:latin typeface="+mj-lt"/>
              </a:rPr>
              <a:t>2</a:t>
            </a:r>
          </a:p>
        </p:txBody>
      </p:sp>
      <p:sp>
        <p:nvSpPr>
          <p:cNvPr id="27" name="Oval 26">
            <a:extLst>
              <a:ext uri="{FF2B5EF4-FFF2-40B4-BE49-F238E27FC236}">
                <a16:creationId xmlns:a16="http://schemas.microsoft.com/office/drawing/2014/main" id="{587037DB-6DC3-8DFC-2535-A512D42D3893}"/>
              </a:ext>
            </a:extLst>
          </p:cNvPr>
          <p:cNvSpPr/>
          <p:nvPr/>
        </p:nvSpPr>
        <p:spPr>
          <a:xfrm>
            <a:off x="8219977" y="2963737"/>
            <a:ext cx="606391" cy="598536"/>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latin typeface="+mj-lt"/>
              </a:rPr>
              <a:t>1</a:t>
            </a:r>
          </a:p>
        </p:txBody>
      </p:sp>
      <p:sp>
        <p:nvSpPr>
          <p:cNvPr id="28" name="Oval 27">
            <a:extLst>
              <a:ext uri="{FF2B5EF4-FFF2-40B4-BE49-F238E27FC236}">
                <a16:creationId xmlns:a16="http://schemas.microsoft.com/office/drawing/2014/main" id="{022E69E2-4EFD-B538-BA2B-7E2856FE23CC}"/>
              </a:ext>
            </a:extLst>
          </p:cNvPr>
          <p:cNvSpPr/>
          <p:nvPr/>
        </p:nvSpPr>
        <p:spPr>
          <a:xfrm>
            <a:off x="8205800" y="4953948"/>
            <a:ext cx="606391" cy="598536"/>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latin typeface="+mj-lt"/>
              </a:rPr>
              <a:t>1</a:t>
            </a:r>
          </a:p>
        </p:txBody>
      </p:sp>
      <p:sp>
        <p:nvSpPr>
          <p:cNvPr id="29" name="Oval 28">
            <a:extLst>
              <a:ext uri="{FF2B5EF4-FFF2-40B4-BE49-F238E27FC236}">
                <a16:creationId xmlns:a16="http://schemas.microsoft.com/office/drawing/2014/main" id="{5481F1DB-6D90-1E42-7A4F-29A4FE987182}"/>
              </a:ext>
            </a:extLst>
          </p:cNvPr>
          <p:cNvSpPr/>
          <p:nvPr/>
        </p:nvSpPr>
        <p:spPr>
          <a:xfrm>
            <a:off x="9028499" y="2963737"/>
            <a:ext cx="606391" cy="598536"/>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mj-lt"/>
              </a:rPr>
              <a:t>1</a:t>
            </a:r>
            <a:endParaRPr lang="vi-VN" sz="2400" b="1">
              <a:latin typeface="+mj-lt"/>
            </a:endParaRPr>
          </a:p>
        </p:txBody>
      </p:sp>
      <p:sp>
        <p:nvSpPr>
          <p:cNvPr id="30" name="Oval 29">
            <a:extLst>
              <a:ext uri="{FF2B5EF4-FFF2-40B4-BE49-F238E27FC236}">
                <a16:creationId xmlns:a16="http://schemas.microsoft.com/office/drawing/2014/main" id="{E11E7C16-A869-E137-7550-CC2981168264}"/>
              </a:ext>
            </a:extLst>
          </p:cNvPr>
          <p:cNvSpPr/>
          <p:nvPr/>
        </p:nvSpPr>
        <p:spPr>
          <a:xfrm>
            <a:off x="9014322" y="4953948"/>
            <a:ext cx="606391" cy="598536"/>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mj-lt"/>
              </a:rPr>
              <a:t>1</a:t>
            </a:r>
            <a:endParaRPr lang="vi-VN" sz="2400" b="1">
              <a:latin typeface="+mj-lt"/>
            </a:endParaRPr>
          </a:p>
        </p:txBody>
      </p:sp>
      <p:sp>
        <p:nvSpPr>
          <p:cNvPr id="31" name="Oval 30">
            <a:extLst>
              <a:ext uri="{FF2B5EF4-FFF2-40B4-BE49-F238E27FC236}">
                <a16:creationId xmlns:a16="http://schemas.microsoft.com/office/drawing/2014/main" id="{336F7390-8EA4-A880-1366-53CA77D85B2A}"/>
              </a:ext>
            </a:extLst>
          </p:cNvPr>
          <p:cNvSpPr/>
          <p:nvPr/>
        </p:nvSpPr>
        <p:spPr>
          <a:xfrm>
            <a:off x="10558916" y="3001395"/>
            <a:ext cx="606391" cy="598536"/>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mj-lt"/>
              </a:rPr>
              <a:t>2</a:t>
            </a:r>
            <a:endParaRPr lang="vi-VN" sz="2400" b="1">
              <a:latin typeface="+mj-lt"/>
            </a:endParaRPr>
          </a:p>
        </p:txBody>
      </p:sp>
      <p:sp>
        <p:nvSpPr>
          <p:cNvPr id="32" name="Oval 31">
            <a:extLst>
              <a:ext uri="{FF2B5EF4-FFF2-40B4-BE49-F238E27FC236}">
                <a16:creationId xmlns:a16="http://schemas.microsoft.com/office/drawing/2014/main" id="{DC1D94B3-8993-05D4-65B0-28DF8074922B}"/>
              </a:ext>
            </a:extLst>
          </p:cNvPr>
          <p:cNvSpPr/>
          <p:nvPr/>
        </p:nvSpPr>
        <p:spPr>
          <a:xfrm>
            <a:off x="10544739" y="4991606"/>
            <a:ext cx="606391" cy="598536"/>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mj-lt"/>
              </a:rPr>
              <a:t>2</a:t>
            </a:r>
            <a:endParaRPr lang="vi-VN" sz="2400" b="1">
              <a:latin typeface="+mj-lt"/>
            </a:endParaRPr>
          </a:p>
        </p:txBody>
      </p:sp>
      <p:sp>
        <p:nvSpPr>
          <p:cNvPr id="33" name="Oval 32">
            <a:extLst>
              <a:ext uri="{FF2B5EF4-FFF2-40B4-BE49-F238E27FC236}">
                <a16:creationId xmlns:a16="http://schemas.microsoft.com/office/drawing/2014/main" id="{69FC5E87-0293-3FA5-E62D-482362C87C39}"/>
              </a:ext>
            </a:extLst>
          </p:cNvPr>
          <p:cNvSpPr/>
          <p:nvPr/>
        </p:nvSpPr>
        <p:spPr>
          <a:xfrm>
            <a:off x="11367438" y="3001395"/>
            <a:ext cx="606391" cy="598536"/>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latin typeface="+mj-lt"/>
              </a:rPr>
              <a:t>2</a:t>
            </a:r>
          </a:p>
        </p:txBody>
      </p:sp>
      <p:sp>
        <p:nvSpPr>
          <p:cNvPr id="34" name="Oval 33">
            <a:extLst>
              <a:ext uri="{FF2B5EF4-FFF2-40B4-BE49-F238E27FC236}">
                <a16:creationId xmlns:a16="http://schemas.microsoft.com/office/drawing/2014/main" id="{C4AF7299-0AE0-7770-006F-78A06E9E2A55}"/>
              </a:ext>
            </a:extLst>
          </p:cNvPr>
          <p:cNvSpPr/>
          <p:nvPr/>
        </p:nvSpPr>
        <p:spPr>
          <a:xfrm>
            <a:off x="11353261" y="4991606"/>
            <a:ext cx="606391" cy="598536"/>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latin typeface="+mj-lt"/>
              </a:rPr>
              <a:t>2</a:t>
            </a:r>
          </a:p>
        </p:txBody>
      </p:sp>
      <p:sp>
        <p:nvSpPr>
          <p:cNvPr id="41" name="Arc 40">
            <a:extLst>
              <a:ext uri="{FF2B5EF4-FFF2-40B4-BE49-F238E27FC236}">
                <a16:creationId xmlns:a16="http://schemas.microsoft.com/office/drawing/2014/main" id="{C754C047-6236-072D-2CEF-78C5DEA4F130}"/>
              </a:ext>
            </a:extLst>
          </p:cNvPr>
          <p:cNvSpPr/>
          <p:nvPr/>
        </p:nvSpPr>
        <p:spPr>
          <a:xfrm rot="19384144">
            <a:off x="3860311" y="4644036"/>
            <a:ext cx="2203551" cy="1816896"/>
          </a:xfrm>
          <a:prstGeom prst="arc">
            <a:avLst>
              <a:gd name="adj1" fmla="val 15902036"/>
              <a:gd name="adj2" fmla="val 0"/>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2400" b="1">
              <a:latin typeface="+mj-lt"/>
            </a:endParaRPr>
          </a:p>
        </p:txBody>
      </p:sp>
      <p:sp>
        <p:nvSpPr>
          <p:cNvPr id="43" name="Arc 42">
            <a:extLst>
              <a:ext uri="{FF2B5EF4-FFF2-40B4-BE49-F238E27FC236}">
                <a16:creationId xmlns:a16="http://schemas.microsoft.com/office/drawing/2014/main" id="{AEAA5279-EB9C-5647-D15C-D34EA2C24865}"/>
              </a:ext>
            </a:extLst>
          </p:cNvPr>
          <p:cNvSpPr/>
          <p:nvPr/>
        </p:nvSpPr>
        <p:spPr>
          <a:xfrm rot="19384144">
            <a:off x="8797253" y="4618990"/>
            <a:ext cx="2203551" cy="1816896"/>
          </a:xfrm>
          <a:prstGeom prst="arc">
            <a:avLst>
              <a:gd name="adj1" fmla="val 15902036"/>
              <a:gd name="adj2" fmla="val 0"/>
            </a:avLst>
          </a:prstGeom>
          <a:ln w="38100">
            <a:solidFill>
              <a:schemeClr val="accent2">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2400" b="1">
              <a:latin typeface="+mj-lt"/>
            </a:endParaRPr>
          </a:p>
        </p:txBody>
      </p:sp>
      <p:sp>
        <p:nvSpPr>
          <p:cNvPr id="2" name="TextBox 1">
            <a:extLst>
              <a:ext uri="{FF2B5EF4-FFF2-40B4-BE49-F238E27FC236}">
                <a16:creationId xmlns:a16="http://schemas.microsoft.com/office/drawing/2014/main" id="{9934993B-6D3E-32F6-8718-284F0B106CB5}"/>
              </a:ext>
            </a:extLst>
          </p:cNvPr>
          <p:cNvSpPr txBox="1"/>
          <p:nvPr/>
        </p:nvSpPr>
        <p:spPr>
          <a:xfrm>
            <a:off x="10842862" y="1971762"/>
            <a:ext cx="1187946" cy="461665"/>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vi-VN" sz="2400" b="1">
                <a:solidFill>
                  <a:schemeClr val="bg1"/>
                </a:solidFill>
                <a:latin typeface="+mj-lt"/>
              </a:rPr>
              <a:t>Dãy </a:t>
            </a:r>
            <a:r>
              <a:rPr lang="en-US" sz="2400" b="1">
                <a:solidFill>
                  <a:schemeClr val="bg1"/>
                </a:solidFill>
                <a:latin typeface="+mj-lt"/>
              </a:rPr>
              <a:t>4</a:t>
            </a:r>
            <a:endParaRPr lang="vi-VN" sz="2400" b="1">
              <a:solidFill>
                <a:schemeClr val="bg1"/>
              </a:solidFill>
              <a:latin typeface="+mj-lt"/>
            </a:endParaRPr>
          </a:p>
        </p:txBody>
      </p:sp>
      <p:sp>
        <p:nvSpPr>
          <p:cNvPr id="14" name="TextBox 13">
            <a:extLst>
              <a:ext uri="{FF2B5EF4-FFF2-40B4-BE49-F238E27FC236}">
                <a16:creationId xmlns:a16="http://schemas.microsoft.com/office/drawing/2014/main" id="{F081554E-99C9-A791-6487-2D0F5A2C2986}"/>
              </a:ext>
            </a:extLst>
          </p:cNvPr>
          <p:cNvSpPr txBox="1"/>
          <p:nvPr/>
        </p:nvSpPr>
        <p:spPr>
          <a:xfrm>
            <a:off x="8365131" y="1989596"/>
            <a:ext cx="1187946" cy="461665"/>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vi-VN" sz="2400" b="1">
                <a:solidFill>
                  <a:schemeClr val="bg1"/>
                </a:solidFill>
                <a:latin typeface="+mj-lt"/>
              </a:rPr>
              <a:t>Dãy </a:t>
            </a:r>
            <a:r>
              <a:rPr lang="en-US" sz="2400" b="1">
                <a:solidFill>
                  <a:schemeClr val="bg1"/>
                </a:solidFill>
                <a:latin typeface="+mj-lt"/>
              </a:rPr>
              <a:t>3</a:t>
            </a:r>
            <a:endParaRPr lang="vi-VN" sz="2400" b="1">
              <a:solidFill>
                <a:schemeClr val="bg1"/>
              </a:solidFill>
              <a:latin typeface="+mj-lt"/>
            </a:endParaRPr>
          </a:p>
        </p:txBody>
      </p:sp>
      <p:sp>
        <p:nvSpPr>
          <p:cNvPr id="15" name="TextBox 14">
            <a:extLst>
              <a:ext uri="{FF2B5EF4-FFF2-40B4-BE49-F238E27FC236}">
                <a16:creationId xmlns:a16="http://schemas.microsoft.com/office/drawing/2014/main" id="{E356427E-41D3-3B74-A5DE-C49C91527C10}"/>
              </a:ext>
            </a:extLst>
          </p:cNvPr>
          <p:cNvSpPr txBox="1"/>
          <p:nvPr/>
        </p:nvSpPr>
        <p:spPr>
          <a:xfrm>
            <a:off x="5805199" y="2033131"/>
            <a:ext cx="1187946" cy="461665"/>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vi-VN" sz="2400" b="1">
                <a:solidFill>
                  <a:schemeClr val="bg1"/>
                </a:solidFill>
                <a:latin typeface="+mj-lt"/>
              </a:rPr>
              <a:t>Dãy </a:t>
            </a:r>
            <a:r>
              <a:rPr lang="en-US" sz="2400" b="1">
                <a:solidFill>
                  <a:schemeClr val="bg1"/>
                </a:solidFill>
                <a:latin typeface="+mj-lt"/>
              </a:rPr>
              <a:t>2</a:t>
            </a:r>
            <a:endParaRPr lang="vi-VN" sz="2400" b="1">
              <a:solidFill>
                <a:schemeClr val="bg1"/>
              </a:solidFill>
              <a:latin typeface="+mj-lt"/>
            </a:endParaRPr>
          </a:p>
        </p:txBody>
      </p:sp>
      <p:sp>
        <p:nvSpPr>
          <p:cNvPr id="16" name="TextBox 15">
            <a:extLst>
              <a:ext uri="{FF2B5EF4-FFF2-40B4-BE49-F238E27FC236}">
                <a16:creationId xmlns:a16="http://schemas.microsoft.com/office/drawing/2014/main" id="{85031CE5-3B88-F28A-DDDD-A5F6F9D259BF}"/>
              </a:ext>
            </a:extLst>
          </p:cNvPr>
          <p:cNvSpPr txBox="1"/>
          <p:nvPr/>
        </p:nvSpPr>
        <p:spPr>
          <a:xfrm>
            <a:off x="3378388" y="2033131"/>
            <a:ext cx="1187946" cy="461665"/>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vi-VN" sz="2400" b="1">
                <a:solidFill>
                  <a:schemeClr val="bg1"/>
                </a:solidFill>
                <a:latin typeface="+mj-lt"/>
              </a:rPr>
              <a:t>Dãy </a:t>
            </a:r>
            <a:r>
              <a:rPr lang="en-US" sz="2400" b="1">
                <a:solidFill>
                  <a:schemeClr val="bg1"/>
                </a:solidFill>
                <a:latin typeface="+mj-lt"/>
              </a:rPr>
              <a:t>1</a:t>
            </a:r>
            <a:endParaRPr lang="vi-VN" sz="2400" b="1">
              <a:solidFill>
                <a:schemeClr val="bg1"/>
              </a:solidFill>
              <a:latin typeface="+mj-lt"/>
            </a:endParaRPr>
          </a:p>
        </p:txBody>
      </p:sp>
      <p:sp>
        <p:nvSpPr>
          <p:cNvPr id="11" name="Oval 10">
            <a:extLst>
              <a:ext uri="{FF2B5EF4-FFF2-40B4-BE49-F238E27FC236}">
                <a16:creationId xmlns:a16="http://schemas.microsoft.com/office/drawing/2014/main" id="{D12A85F6-A6D9-B9A8-AB45-5B3275B00CB4}"/>
              </a:ext>
            </a:extLst>
          </p:cNvPr>
          <p:cNvSpPr/>
          <p:nvPr/>
        </p:nvSpPr>
        <p:spPr>
          <a:xfrm>
            <a:off x="3256789" y="5752396"/>
            <a:ext cx="606391" cy="59853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latin typeface="+mj-lt"/>
              </a:rPr>
              <a:t>1</a:t>
            </a:r>
          </a:p>
        </p:txBody>
      </p:sp>
      <p:sp>
        <p:nvSpPr>
          <p:cNvPr id="12" name="Oval 11">
            <a:extLst>
              <a:ext uri="{FF2B5EF4-FFF2-40B4-BE49-F238E27FC236}">
                <a16:creationId xmlns:a16="http://schemas.microsoft.com/office/drawing/2014/main" id="{3678D560-266F-9317-4F8D-116FF965542B}"/>
              </a:ext>
            </a:extLst>
          </p:cNvPr>
          <p:cNvSpPr/>
          <p:nvPr/>
        </p:nvSpPr>
        <p:spPr>
          <a:xfrm>
            <a:off x="4065311" y="5752396"/>
            <a:ext cx="606391" cy="59853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latin typeface="+mj-lt"/>
              </a:rPr>
              <a:t>1</a:t>
            </a:r>
          </a:p>
        </p:txBody>
      </p:sp>
      <p:sp>
        <p:nvSpPr>
          <p:cNvPr id="13" name="Oval 12">
            <a:extLst>
              <a:ext uri="{FF2B5EF4-FFF2-40B4-BE49-F238E27FC236}">
                <a16:creationId xmlns:a16="http://schemas.microsoft.com/office/drawing/2014/main" id="{6DFAC868-40F5-B405-4615-89DB527C01BA}"/>
              </a:ext>
            </a:extLst>
          </p:cNvPr>
          <p:cNvSpPr/>
          <p:nvPr/>
        </p:nvSpPr>
        <p:spPr>
          <a:xfrm>
            <a:off x="5691980" y="5790054"/>
            <a:ext cx="606391" cy="598536"/>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a:latin typeface="+mj-lt"/>
              </a:rPr>
              <a:t>2</a:t>
            </a:r>
            <a:endParaRPr lang="vi-VN" sz="2400" b="1">
              <a:latin typeface="+mj-lt"/>
            </a:endParaRPr>
          </a:p>
        </p:txBody>
      </p:sp>
      <p:sp>
        <p:nvSpPr>
          <p:cNvPr id="17" name="Oval 16">
            <a:extLst>
              <a:ext uri="{FF2B5EF4-FFF2-40B4-BE49-F238E27FC236}">
                <a16:creationId xmlns:a16="http://schemas.microsoft.com/office/drawing/2014/main" id="{1FE19712-70B5-2AD2-A4A3-EF260AB564E8}"/>
              </a:ext>
            </a:extLst>
          </p:cNvPr>
          <p:cNvSpPr/>
          <p:nvPr/>
        </p:nvSpPr>
        <p:spPr>
          <a:xfrm>
            <a:off x="6500502" y="5790054"/>
            <a:ext cx="606391" cy="598536"/>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vi-VN" sz="2400" b="1">
                <a:latin typeface="+mj-lt"/>
              </a:rPr>
              <a:t>2</a:t>
            </a:r>
          </a:p>
        </p:txBody>
      </p:sp>
      <p:sp>
        <p:nvSpPr>
          <p:cNvPr id="18" name="Oval 17">
            <a:extLst>
              <a:ext uri="{FF2B5EF4-FFF2-40B4-BE49-F238E27FC236}">
                <a16:creationId xmlns:a16="http://schemas.microsoft.com/office/drawing/2014/main" id="{80C18783-6E15-BA54-A3EB-84A05E16AC00}"/>
              </a:ext>
            </a:extLst>
          </p:cNvPr>
          <p:cNvSpPr/>
          <p:nvPr/>
        </p:nvSpPr>
        <p:spPr>
          <a:xfrm>
            <a:off x="8233051" y="5790054"/>
            <a:ext cx="606391" cy="598536"/>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latin typeface="+mj-lt"/>
              </a:rPr>
              <a:t>1</a:t>
            </a:r>
          </a:p>
        </p:txBody>
      </p:sp>
      <p:sp>
        <p:nvSpPr>
          <p:cNvPr id="19" name="Oval 18">
            <a:extLst>
              <a:ext uri="{FF2B5EF4-FFF2-40B4-BE49-F238E27FC236}">
                <a16:creationId xmlns:a16="http://schemas.microsoft.com/office/drawing/2014/main" id="{71106193-0E1F-1538-1D3B-E86EBB3F39AF}"/>
              </a:ext>
            </a:extLst>
          </p:cNvPr>
          <p:cNvSpPr/>
          <p:nvPr/>
        </p:nvSpPr>
        <p:spPr>
          <a:xfrm>
            <a:off x="9041573" y="5790054"/>
            <a:ext cx="606391" cy="598536"/>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mj-lt"/>
              </a:rPr>
              <a:t>1</a:t>
            </a:r>
            <a:endParaRPr lang="vi-VN" sz="2400" b="1">
              <a:latin typeface="+mj-lt"/>
            </a:endParaRPr>
          </a:p>
        </p:txBody>
      </p:sp>
      <p:sp>
        <p:nvSpPr>
          <p:cNvPr id="20" name="Oval 19">
            <a:extLst>
              <a:ext uri="{FF2B5EF4-FFF2-40B4-BE49-F238E27FC236}">
                <a16:creationId xmlns:a16="http://schemas.microsoft.com/office/drawing/2014/main" id="{F78F0242-C058-795E-F8C9-D1879B9A6BB2}"/>
              </a:ext>
            </a:extLst>
          </p:cNvPr>
          <p:cNvSpPr/>
          <p:nvPr/>
        </p:nvSpPr>
        <p:spPr>
          <a:xfrm>
            <a:off x="10571990" y="5827712"/>
            <a:ext cx="606391" cy="598536"/>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mj-lt"/>
              </a:rPr>
              <a:t>2</a:t>
            </a:r>
            <a:endParaRPr lang="vi-VN" sz="2400" b="1">
              <a:latin typeface="+mj-lt"/>
            </a:endParaRPr>
          </a:p>
        </p:txBody>
      </p:sp>
      <p:sp>
        <p:nvSpPr>
          <p:cNvPr id="21" name="Oval 20">
            <a:extLst>
              <a:ext uri="{FF2B5EF4-FFF2-40B4-BE49-F238E27FC236}">
                <a16:creationId xmlns:a16="http://schemas.microsoft.com/office/drawing/2014/main" id="{B25F151B-C016-1E96-AAF6-FE4C84D84C8F}"/>
              </a:ext>
            </a:extLst>
          </p:cNvPr>
          <p:cNvSpPr/>
          <p:nvPr/>
        </p:nvSpPr>
        <p:spPr>
          <a:xfrm>
            <a:off x="11380512" y="5827712"/>
            <a:ext cx="606391" cy="598536"/>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latin typeface="+mj-lt"/>
              </a:rPr>
              <a:t>2</a:t>
            </a:r>
          </a:p>
        </p:txBody>
      </p:sp>
      <p:sp>
        <p:nvSpPr>
          <p:cNvPr id="35" name="Arc 34">
            <a:extLst>
              <a:ext uri="{FF2B5EF4-FFF2-40B4-BE49-F238E27FC236}">
                <a16:creationId xmlns:a16="http://schemas.microsoft.com/office/drawing/2014/main" id="{373A026B-5676-1F1C-C653-CBF324D13B4F}"/>
              </a:ext>
            </a:extLst>
          </p:cNvPr>
          <p:cNvSpPr/>
          <p:nvPr/>
        </p:nvSpPr>
        <p:spPr>
          <a:xfrm rot="8547457">
            <a:off x="4202744" y="4919264"/>
            <a:ext cx="2203551" cy="1816896"/>
          </a:xfrm>
          <a:prstGeom prst="arc">
            <a:avLst>
              <a:gd name="adj1" fmla="val 15902036"/>
              <a:gd name="adj2" fmla="val 0"/>
            </a:avLst>
          </a:prstGeom>
          <a:ln w="38100">
            <a:solidFill>
              <a:schemeClr val="accent6">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2400" b="1">
              <a:latin typeface="+mj-lt"/>
            </a:endParaRPr>
          </a:p>
        </p:txBody>
      </p:sp>
      <p:sp>
        <p:nvSpPr>
          <p:cNvPr id="37" name="Arc 36">
            <a:extLst>
              <a:ext uri="{FF2B5EF4-FFF2-40B4-BE49-F238E27FC236}">
                <a16:creationId xmlns:a16="http://schemas.microsoft.com/office/drawing/2014/main" id="{9F72F518-BF1D-0295-CDED-B3021CBC52CF}"/>
              </a:ext>
            </a:extLst>
          </p:cNvPr>
          <p:cNvSpPr/>
          <p:nvPr/>
        </p:nvSpPr>
        <p:spPr>
          <a:xfrm rot="8547457">
            <a:off x="9141536" y="4935371"/>
            <a:ext cx="2203551" cy="1816896"/>
          </a:xfrm>
          <a:prstGeom prst="arc">
            <a:avLst>
              <a:gd name="adj1" fmla="val 15902036"/>
              <a:gd name="adj2" fmla="val 0"/>
            </a:avLst>
          </a:prstGeom>
          <a:ln w="3810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2400" b="1">
              <a:latin typeface="+mj-lt"/>
            </a:endParaRPr>
          </a:p>
        </p:txBody>
      </p:sp>
      <p:sp>
        <p:nvSpPr>
          <p:cNvPr id="38" name="Oval 37">
            <a:extLst>
              <a:ext uri="{FF2B5EF4-FFF2-40B4-BE49-F238E27FC236}">
                <a16:creationId xmlns:a16="http://schemas.microsoft.com/office/drawing/2014/main" id="{C6CB38AD-3E85-A995-C581-B769F5995201}"/>
              </a:ext>
            </a:extLst>
          </p:cNvPr>
          <p:cNvSpPr/>
          <p:nvPr/>
        </p:nvSpPr>
        <p:spPr>
          <a:xfrm>
            <a:off x="3254771" y="3731980"/>
            <a:ext cx="606391" cy="59853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latin typeface="+mj-lt"/>
              </a:rPr>
              <a:t>1</a:t>
            </a:r>
          </a:p>
        </p:txBody>
      </p:sp>
      <p:sp>
        <p:nvSpPr>
          <p:cNvPr id="39" name="TextBox 38">
            <a:extLst>
              <a:ext uri="{FF2B5EF4-FFF2-40B4-BE49-F238E27FC236}">
                <a16:creationId xmlns:a16="http://schemas.microsoft.com/office/drawing/2014/main" id="{E29F4F0E-C93F-35CB-2880-796369E605EF}"/>
              </a:ext>
            </a:extLst>
          </p:cNvPr>
          <p:cNvSpPr txBox="1"/>
          <p:nvPr/>
        </p:nvSpPr>
        <p:spPr>
          <a:xfrm>
            <a:off x="135158" y="3358245"/>
            <a:ext cx="2868328" cy="461665"/>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vi-VN" sz="2400" b="1">
                <a:solidFill>
                  <a:schemeClr val="bg1"/>
                </a:solidFill>
                <a:latin typeface="+mj-lt"/>
              </a:rPr>
              <a:t>Nhóm chuyên gia</a:t>
            </a:r>
          </a:p>
        </p:txBody>
      </p:sp>
      <p:sp>
        <p:nvSpPr>
          <p:cNvPr id="40" name="Oval 39">
            <a:extLst>
              <a:ext uri="{FF2B5EF4-FFF2-40B4-BE49-F238E27FC236}">
                <a16:creationId xmlns:a16="http://schemas.microsoft.com/office/drawing/2014/main" id="{9E0D8C39-858A-1698-E853-EDA95A9DB46A}"/>
              </a:ext>
            </a:extLst>
          </p:cNvPr>
          <p:cNvSpPr/>
          <p:nvPr/>
        </p:nvSpPr>
        <p:spPr>
          <a:xfrm>
            <a:off x="4063293" y="3769638"/>
            <a:ext cx="606391" cy="59853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latin typeface="+mj-lt"/>
              </a:rPr>
              <a:t>1</a:t>
            </a:r>
          </a:p>
        </p:txBody>
      </p:sp>
      <p:sp>
        <p:nvSpPr>
          <p:cNvPr id="45" name="Oval 44">
            <a:extLst>
              <a:ext uri="{FF2B5EF4-FFF2-40B4-BE49-F238E27FC236}">
                <a16:creationId xmlns:a16="http://schemas.microsoft.com/office/drawing/2014/main" id="{DA96589E-6EB5-602A-9E4E-6F95B20A543A}"/>
              </a:ext>
            </a:extLst>
          </p:cNvPr>
          <p:cNvSpPr/>
          <p:nvPr/>
        </p:nvSpPr>
        <p:spPr>
          <a:xfrm>
            <a:off x="5689962" y="3769638"/>
            <a:ext cx="606391" cy="598536"/>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a:latin typeface="+mj-lt"/>
              </a:rPr>
              <a:t>2</a:t>
            </a:r>
            <a:endParaRPr lang="vi-VN" sz="2400" b="1">
              <a:latin typeface="+mj-lt"/>
            </a:endParaRPr>
          </a:p>
        </p:txBody>
      </p:sp>
      <p:sp>
        <p:nvSpPr>
          <p:cNvPr id="46" name="Oval 45">
            <a:extLst>
              <a:ext uri="{FF2B5EF4-FFF2-40B4-BE49-F238E27FC236}">
                <a16:creationId xmlns:a16="http://schemas.microsoft.com/office/drawing/2014/main" id="{A0D69B73-F8D1-9F2F-A93B-015CEF964F25}"/>
              </a:ext>
            </a:extLst>
          </p:cNvPr>
          <p:cNvSpPr/>
          <p:nvPr/>
        </p:nvSpPr>
        <p:spPr>
          <a:xfrm>
            <a:off x="6498484" y="3769638"/>
            <a:ext cx="606391" cy="598536"/>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vi-VN" sz="2400" b="1">
                <a:latin typeface="+mj-lt"/>
              </a:rPr>
              <a:t>2</a:t>
            </a:r>
          </a:p>
        </p:txBody>
      </p:sp>
      <p:sp>
        <p:nvSpPr>
          <p:cNvPr id="47" name="Oval 46">
            <a:extLst>
              <a:ext uri="{FF2B5EF4-FFF2-40B4-BE49-F238E27FC236}">
                <a16:creationId xmlns:a16="http://schemas.microsoft.com/office/drawing/2014/main" id="{99E42177-BC49-F6E5-AFD6-1E973113622F}"/>
              </a:ext>
            </a:extLst>
          </p:cNvPr>
          <p:cNvSpPr/>
          <p:nvPr/>
        </p:nvSpPr>
        <p:spPr>
          <a:xfrm>
            <a:off x="8231033" y="3769638"/>
            <a:ext cx="606391" cy="598536"/>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latin typeface="+mj-lt"/>
              </a:rPr>
              <a:t>1</a:t>
            </a:r>
          </a:p>
        </p:txBody>
      </p:sp>
      <p:sp>
        <p:nvSpPr>
          <p:cNvPr id="48" name="Oval 47">
            <a:extLst>
              <a:ext uri="{FF2B5EF4-FFF2-40B4-BE49-F238E27FC236}">
                <a16:creationId xmlns:a16="http://schemas.microsoft.com/office/drawing/2014/main" id="{AE11279D-5062-F1C1-A1E9-10C718C628D7}"/>
              </a:ext>
            </a:extLst>
          </p:cNvPr>
          <p:cNvSpPr/>
          <p:nvPr/>
        </p:nvSpPr>
        <p:spPr>
          <a:xfrm>
            <a:off x="9039555" y="3769638"/>
            <a:ext cx="606391" cy="598536"/>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mj-lt"/>
              </a:rPr>
              <a:t>1</a:t>
            </a:r>
            <a:endParaRPr lang="vi-VN" sz="2400" b="1">
              <a:latin typeface="+mj-lt"/>
            </a:endParaRPr>
          </a:p>
        </p:txBody>
      </p:sp>
      <p:sp>
        <p:nvSpPr>
          <p:cNvPr id="49" name="Oval 48">
            <a:extLst>
              <a:ext uri="{FF2B5EF4-FFF2-40B4-BE49-F238E27FC236}">
                <a16:creationId xmlns:a16="http://schemas.microsoft.com/office/drawing/2014/main" id="{28C68138-7D08-B9ED-8688-77F5DAA35AFA}"/>
              </a:ext>
            </a:extLst>
          </p:cNvPr>
          <p:cNvSpPr/>
          <p:nvPr/>
        </p:nvSpPr>
        <p:spPr>
          <a:xfrm>
            <a:off x="10569972" y="3807296"/>
            <a:ext cx="606391" cy="598536"/>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mj-lt"/>
              </a:rPr>
              <a:t>2</a:t>
            </a:r>
            <a:endParaRPr lang="vi-VN" sz="2400" b="1">
              <a:latin typeface="+mj-lt"/>
            </a:endParaRPr>
          </a:p>
        </p:txBody>
      </p:sp>
      <p:sp>
        <p:nvSpPr>
          <p:cNvPr id="50" name="Oval 49">
            <a:extLst>
              <a:ext uri="{FF2B5EF4-FFF2-40B4-BE49-F238E27FC236}">
                <a16:creationId xmlns:a16="http://schemas.microsoft.com/office/drawing/2014/main" id="{19776665-052E-B51C-4287-3023168C2E6D}"/>
              </a:ext>
            </a:extLst>
          </p:cNvPr>
          <p:cNvSpPr/>
          <p:nvPr/>
        </p:nvSpPr>
        <p:spPr>
          <a:xfrm>
            <a:off x="11378494" y="3807296"/>
            <a:ext cx="606391" cy="598536"/>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latin typeface="+mj-lt"/>
              </a:rPr>
              <a:t>2</a:t>
            </a:r>
          </a:p>
        </p:txBody>
      </p:sp>
      <p:sp>
        <p:nvSpPr>
          <p:cNvPr id="51" name="Oval 50">
            <a:extLst>
              <a:ext uri="{FF2B5EF4-FFF2-40B4-BE49-F238E27FC236}">
                <a16:creationId xmlns:a16="http://schemas.microsoft.com/office/drawing/2014/main" id="{0704BD4B-9EBE-B28C-D142-C30EB4EDE151}"/>
              </a:ext>
            </a:extLst>
          </p:cNvPr>
          <p:cNvSpPr/>
          <p:nvPr/>
        </p:nvSpPr>
        <p:spPr>
          <a:xfrm>
            <a:off x="3827607" y="4622891"/>
            <a:ext cx="1073172" cy="2074910"/>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b="1">
              <a:latin typeface="+mj-lt"/>
            </a:endParaRPr>
          </a:p>
        </p:txBody>
      </p:sp>
      <p:sp>
        <p:nvSpPr>
          <p:cNvPr id="52" name="Oval 51">
            <a:extLst>
              <a:ext uri="{FF2B5EF4-FFF2-40B4-BE49-F238E27FC236}">
                <a16:creationId xmlns:a16="http://schemas.microsoft.com/office/drawing/2014/main" id="{3930FA28-91E5-ABF5-09AB-437B3AE352C6}"/>
              </a:ext>
            </a:extLst>
          </p:cNvPr>
          <p:cNvSpPr/>
          <p:nvPr/>
        </p:nvSpPr>
        <p:spPr>
          <a:xfrm>
            <a:off x="5386242" y="4639908"/>
            <a:ext cx="1073172" cy="2074910"/>
          </a:xfrm>
          <a:prstGeom prst="ellipse">
            <a:avLst/>
          </a:prstGeom>
          <a:no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b="1">
              <a:latin typeface="+mj-lt"/>
            </a:endParaRPr>
          </a:p>
        </p:txBody>
      </p:sp>
      <p:sp>
        <p:nvSpPr>
          <p:cNvPr id="53" name="Oval 52">
            <a:extLst>
              <a:ext uri="{FF2B5EF4-FFF2-40B4-BE49-F238E27FC236}">
                <a16:creationId xmlns:a16="http://schemas.microsoft.com/office/drawing/2014/main" id="{1506BBBC-A5A0-84FB-FA91-14544801FB03}"/>
              </a:ext>
            </a:extLst>
          </p:cNvPr>
          <p:cNvSpPr/>
          <p:nvPr/>
        </p:nvSpPr>
        <p:spPr>
          <a:xfrm>
            <a:off x="8942559" y="4607379"/>
            <a:ext cx="800382" cy="2074910"/>
          </a:xfrm>
          <a:prstGeom prst="ellipse">
            <a:avLst/>
          </a:prstGeom>
          <a:noFill/>
          <a:ln>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b="1">
              <a:latin typeface="+mj-lt"/>
            </a:endParaRPr>
          </a:p>
        </p:txBody>
      </p:sp>
      <p:sp>
        <p:nvSpPr>
          <p:cNvPr id="54" name="Oval 53">
            <a:extLst>
              <a:ext uri="{FF2B5EF4-FFF2-40B4-BE49-F238E27FC236}">
                <a16:creationId xmlns:a16="http://schemas.microsoft.com/office/drawing/2014/main" id="{A396C527-D7BE-898B-CA96-A5D26B7CD61A}"/>
              </a:ext>
            </a:extLst>
          </p:cNvPr>
          <p:cNvSpPr/>
          <p:nvPr/>
        </p:nvSpPr>
        <p:spPr>
          <a:xfrm>
            <a:off x="10429859" y="4622891"/>
            <a:ext cx="886615" cy="2074910"/>
          </a:xfrm>
          <a:prstGeom prst="ellipse">
            <a:avLst/>
          </a:prstGeom>
          <a:noFill/>
          <a:ln>
            <a:solidFill>
              <a:schemeClr val="accent5">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b="1">
              <a:latin typeface="+mj-lt"/>
            </a:endParaRPr>
          </a:p>
        </p:txBody>
      </p:sp>
      <p:pic>
        <p:nvPicPr>
          <p:cNvPr id="5" name="videoplayback (1)">
            <a:hlinkClick r:id="" action="ppaction://media"/>
            <a:extLst>
              <a:ext uri="{FF2B5EF4-FFF2-40B4-BE49-F238E27FC236}">
                <a16:creationId xmlns:a16="http://schemas.microsoft.com/office/drawing/2014/main" id="{760F5454-ACFA-142C-0C53-0887CEE589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5158" y="178391"/>
            <a:ext cx="2383030" cy="1340454"/>
          </a:xfrm>
          <a:prstGeom prst="rect">
            <a:avLst/>
          </a:prstGeom>
        </p:spPr>
      </p:pic>
    </p:spTree>
    <p:extLst>
      <p:ext uri="{BB962C8B-B14F-4D97-AF65-F5344CB8AC3E}">
        <p14:creationId xmlns:p14="http://schemas.microsoft.com/office/powerpoint/2010/main" val="423007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down)">
                                      <p:cBhvr>
                                        <p:cTn id="13" dur="500"/>
                                        <p:tgtEl>
                                          <p:spTgt spid="3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down)">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3111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5"/>
                                        </p:tgtEl>
                                      </p:cBhvr>
                                    </p:cmd>
                                  </p:childTnLst>
                                </p:cTn>
                              </p:par>
                            </p:childTnLst>
                          </p:cTn>
                        </p:par>
                      </p:childTnLst>
                    </p:cTn>
                  </p:par>
                </p:childTnLst>
              </p:cTn>
              <p:nextCondLst>
                <p:cond evt="onClick" delay="0">
                  <p:tgtEl>
                    <p:spTgt spid="5"/>
                  </p:tgtEl>
                </p:cond>
              </p:nextCondLst>
            </p:seq>
            <p:video>
              <p:cMediaNode vol="80000">
                <p:cTn id="26" fill="hold" display="0">
                  <p:stCondLst>
                    <p:cond delay="indefinite"/>
                  </p:stCondLst>
                </p:cTn>
                <p:tgtEl>
                  <p:spTgt spid="5"/>
                </p:tgtEl>
              </p:cMediaNode>
            </p:video>
          </p:childTnLst>
        </p:cTn>
      </p:par>
    </p:tnLst>
    <p:bldLst>
      <p:bldP spid="41" grpId="0" animBg="1"/>
      <p:bldP spid="43" grpId="0" animBg="1"/>
      <p:bldP spid="35" grpId="0" animBg="1"/>
      <p:bldP spid="3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B50A06A6-27B0-F23D-AB2B-38599C867940}"/>
              </a:ext>
            </a:extLst>
          </p:cNvPr>
          <p:cNvGraphicFramePr>
            <a:graphicFrameLocks noChangeAspect="1"/>
          </p:cNvGraphicFramePr>
          <p:nvPr>
            <p:extLst>
              <p:ext uri="{D42A27DB-BD31-4B8C-83A1-F6EECF244321}">
                <p14:modId xmlns:p14="http://schemas.microsoft.com/office/powerpoint/2010/main" val="800198104"/>
              </p:ext>
            </p:extLst>
          </p:nvPr>
        </p:nvGraphicFramePr>
        <p:xfrm>
          <a:off x="5994400" y="519421"/>
          <a:ext cx="203200" cy="190500"/>
        </p:xfrm>
        <a:graphic>
          <a:graphicData uri="http://schemas.openxmlformats.org/presentationml/2006/ole">
            <mc:AlternateContent xmlns:mc="http://schemas.openxmlformats.org/markup-compatibility/2006">
              <mc:Choice xmlns:v="urn:schemas-microsoft-com:vml" Requires="v">
                <p:oleObj name="Equation" r:id="rId2" imgW="203040" imgH="190440" progId="Equation.DSMT4">
                  <p:embed/>
                </p:oleObj>
              </mc:Choice>
              <mc:Fallback>
                <p:oleObj name="Equation" r:id="rId2" imgW="203040" imgH="190440" progId="Equation.DSMT4">
                  <p:embed/>
                  <p:pic>
                    <p:nvPicPr>
                      <p:cNvPr id="0" name="Object 11"/>
                      <p:cNvPicPr>
                        <a:picLocks noChangeAspect="1" noChangeArrowheads="1"/>
                      </p:cNvPicPr>
                      <p:nvPr/>
                    </p:nvPicPr>
                    <p:blipFill>
                      <a:blip r:embed="rId3"/>
                      <a:srcRect/>
                      <a:stretch>
                        <a:fillRect/>
                      </a:stretch>
                    </p:blipFill>
                    <p:spPr bwMode="auto">
                      <a:xfrm>
                        <a:off x="5994400" y="519421"/>
                        <a:ext cx="2032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a:extLst>
              <a:ext uri="{FF2B5EF4-FFF2-40B4-BE49-F238E27FC236}">
                <a16:creationId xmlns:a16="http://schemas.microsoft.com/office/drawing/2014/main" id="{ADC79019-42FB-3EC1-F510-A6423C38C0E3}"/>
              </a:ext>
            </a:extLst>
          </p:cNvPr>
          <p:cNvGraphicFramePr>
            <a:graphicFrameLocks noChangeAspect="1"/>
          </p:cNvGraphicFramePr>
          <p:nvPr>
            <p:extLst>
              <p:ext uri="{D42A27DB-BD31-4B8C-83A1-F6EECF244321}">
                <p14:modId xmlns:p14="http://schemas.microsoft.com/office/powerpoint/2010/main" val="3450277533"/>
              </p:ext>
            </p:extLst>
          </p:nvPr>
        </p:nvGraphicFramePr>
        <p:xfrm>
          <a:off x="7230271" y="346214"/>
          <a:ext cx="1116012" cy="558800"/>
        </p:xfrm>
        <a:graphic>
          <a:graphicData uri="http://schemas.openxmlformats.org/presentationml/2006/ole">
            <mc:AlternateContent xmlns:mc="http://schemas.openxmlformats.org/markup-compatibility/2006">
              <mc:Choice xmlns:v="urn:schemas-microsoft-com:vml" Requires="v">
                <p:oleObj name="Equation" r:id="rId4" imgW="1104840" imgH="558720" progId="Equation.DSMT4">
                  <p:embed/>
                </p:oleObj>
              </mc:Choice>
              <mc:Fallback>
                <p:oleObj name="Equation" r:id="rId4" imgW="1104840" imgH="558720" progId="Equation.DSMT4">
                  <p:embed/>
                  <p:pic>
                    <p:nvPicPr>
                      <p:cNvPr id="0" name="Object 10"/>
                      <p:cNvPicPr>
                        <a:picLocks noChangeAspect="1" noChangeArrowheads="1"/>
                      </p:cNvPicPr>
                      <p:nvPr/>
                    </p:nvPicPr>
                    <p:blipFill>
                      <a:blip r:embed="rId5"/>
                      <a:srcRect/>
                      <a:stretch>
                        <a:fillRect/>
                      </a:stretch>
                    </p:blipFill>
                    <p:spPr bwMode="auto">
                      <a:xfrm>
                        <a:off x="7230271" y="346214"/>
                        <a:ext cx="1116012" cy="55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a:extLst>
              <a:ext uri="{FF2B5EF4-FFF2-40B4-BE49-F238E27FC236}">
                <a16:creationId xmlns:a16="http://schemas.microsoft.com/office/drawing/2014/main" id="{1283B3C7-46C7-FFA0-920E-DE10F4F125F1}"/>
              </a:ext>
            </a:extLst>
          </p:cNvPr>
          <p:cNvGraphicFramePr>
            <a:graphicFrameLocks noChangeAspect="1"/>
          </p:cNvGraphicFramePr>
          <p:nvPr>
            <p:extLst>
              <p:ext uri="{D42A27DB-BD31-4B8C-83A1-F6EECF244321}">
                <p14:modId xmlns:p14="http://schemas.microsoft.com/office/powerpoint/2010/main" val="3400999814"/>
              </p:ext>
            </p:extLst>
          </p:nvPr>
        </p:nvGraphicFramePr>
        <p:xfrm>
          <a:off x="5171242" y="761581"/>
          <a:ext cx="533400" cy="774700"/>
        </p:xfrm>
        <a:graphic>
          <a:graphicData uri="http://schemas.openxmlformats.org/presentationml/2006/ole">
            <mc:AlternateContent xmlns:mc="http://schemas.openxmlformats.org/markup-compatibility/2006">
              <mc:Choice xmlns:v="urn:schemas-microsoft-com:vml" Requires="v">
                <p:oleObj name="Equation" r:id="rId6" imgW="533160" imgH="774360" progId="Equation.DSMT4">
                  <p:embed/>
                </p:oleObj>
              </mc:Choice>
              <mc:Fallback>
                <p:oleObj name="Equation" r:id="rId6" imgW="533160" imgH="774360" progId="Equation.DSMT4">
                  <p:embed/>
                  <p:pic>
                    <p:nvPicPr>
                      <p:cNvPr id="0" name="Object 9"/>
                      <p:cNvPicPr>
                        <a:picLocks noChangeAspect="1" noChangeArrowheads="1"/>
                      </p:cNvPicPr>
                      <p:nvPr/>
                    </p:nvPicPr>
                    <p:blipFill>
                      <a:blip r:embed="rId7"/>
                      <a:srcRect/>
                      <a:stretch>
                        <a:fillRect/>
                      </a:stretch>
                    </p:blipFill>
                    <p:spPr bwMode="auto">
                      <a:xfrm>
                        <a:off x="5171242" y="761581"/>
                        <a:ext cx="533400" cy="774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a:extLst>
              <a:ext uri="{FF2B5EF4-FFF2-40B4-BE49-F238E27FC236}">
                <a16:creationId xmlns:a16="http://schemas.microsoft.com/office/drawing/2014/main" id="{2DE94723-CEC4-60B6-5BB2-4D8C729F6DEA}"/>
              </a:ext>
            </a:extLst>
          </p:cNvPr>
          <p:cNvGraphicFramePr>
            <a:graphicFrameLocks noChangeAspect="1"/>
          </p:cNvGraphicFramePr>
          <p:nvPr>
            <p:extLst>
              <p:ext uri="{D42A27DB-BD31-4B8C-83A1-F6EECF244321}">
                <p14:modId xmlns:p14="http://schemas.microsoft.com/office/powerpoint/2010/main" val="2966220581"/>
              </p:ext>
            </p:extLst>
          </p:nvPr>
        </p:nvGraphicFramePr>
        <p:xfrm>
          <a:off x="6885214" y="1600763"/>
          <a:ext cx="698500" cy="301625"/>
        </p:xfrm>
        <a:graphic>
          <a:graphicData uri="http://schemas.openxmlformats.org/presentationml/2006/ole">
            <mc:AlternateContent xmlns:mc="http://schemas.openxmlformats.org/markup-compatibility/2006">
              <mc:Choice xmlns:v="urn:schemas-microsoft-com:vml" Requires="v">
                <p:oleObj name="Equation" r:id="rId8" imgW="698400" imgH="291960" progId="Equation.DSMT4">
                  <p:embed/>
                </p:oleObj>
              </mc:Choice>
              <mc:Fallback>
                <p:oleObj name="Equation" r:id="rId8" imgW="698400" imgH="291960" progId="Equation.DSMT4">
                  <p:embed/>
                  <p:pic>
                    <p:nvPicPr>
                      <p:cNvPr id="0" name="Object 8"/>
                      <p:cNvPicPr>
                        <a:picLocks noChangeAspect="1" noChangeArrowheads="1"/>
                      </p:cNvPicPr>
                      <p:nvPr/>
                    </p:nvPicPr>
                    <p:blipFill>
                      <a:blip r:embed="rId9"/>
                      <a:srcRect/>
                      <a:stretch>
                        <a:fillRect/>
                      </a:stretch>
                    </p:blipFill>
                    <p:spPr bwMode="auto">
                      <a:xfrm>
                        <a:off x="6885214" y="1600763"/>
                        <a:ext cx="698500" cy="301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a:extLst>
              <a:ext uri="{FF2B5EF4-FFF2-40B4-BE49-F238E27FC236}">
                <a16:creationId xmlns:a16="http://schemas.microsoft.com/office/drawing/2014/main" id="{223D5F3A-7111-EA4E-D3D8-AFD996C2F9CE}"/>
              </a:ext>
            </a:extLst>
          </p:cNvPr>
          <p:cNvGraphicFramePr>
            <a:graphicFrameLocks noChangeAspect="1"/>
          </p:cNvGraphicFramePr>
          <p:nvPr>
            <p:extLst>
              <p:ext uri="{D42A27DB-BD31-4B8C-83A1-F6EECF244321}">
                <p14:modId xmlns:p14="http://schemas.microsoft.com/office/powerpoint/2010/main" val="1494418151"/>
              </p:ext>
            </p:extLst>
          </p:nvPr>
        </p:nvGraphicFramePr>
        <p:xfrm>
          <a:off x="5178197" y="1902388"/>
          <a:ext cx="749300" cy="800100"/>
        </p:xfrm>
        <a:graphic>
          <a:graphicData uri="http://schemas.openxmlformats.org/presentationml/2006/ole">
            <mc:AlternateContent xmlns:mc="http://schemas.openxmlformats.org/markup-compatibility/2006">
              <mc:Choice xmlns:v="urn:schemas-microsoft-com:vml" Requires="v">
                <p:oleObj name="Equation" r:id="rId10" imgW="749160" imgH="799920" progId="Equation.DSMT4">
                  <p:embed/>
                </p:oleObj>
              </mc:Choice>
              <mc:Fallback>
                <p:oleObj name="Equation" r:id="rId10" imgW="749160" imgH="799920" progId="Equation.DSMT4">
                  <p:embed/>
                  <p:pic>
                    <p:nvPicPr>
                      <p:cNvPr id="0" name="Object 7"/>
                      <p:cNvPicPr>
                        <a:picLocks noChangeAspect="1" noChangeArrowheads="1"/>
                      </p:cNvPicPr>
                      <p:nvPr/>
                    </p:nvPicPr>
                    <p:blipFill>
                      <a:blip r:embed="rId11"/>
                      <a:srcRect/>
                      <a:stretch>
                        <a:fillRect/>
                      </a:stretch>
                    </p:blipFill>
                    <p:spPr bwMode="auto">
                      <a:xfrm>
                        <a:off x="5178197" y="1902388"/>
                        <a:ext cx="749300"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a:extLst>
              <a:ext uri="{FF2B5EF4-FFF2-40B4-BE49-F238E27FC236}">
                <a16:creationId xmlns:a16="http://schemas.microsoft.com/office/drawing/2014/main" id="{D6C5EC97-F9A3-2797-C83D-A9AFA93E5827}"/>
              </a:ext>
            </a:extLst>
          </p:cNvPr>
          <p:cNvGraphicFramePr>
            <a:graphicFrameLocks noChangeAspect="1"/>
          </p:cNvGraphicFramePr>
          <p:nvPr>
            <p:extLst>
              <p:ext uri="{D42A27DB-BD31-4B8C-83A1-F6EECF244321}">
                <p14:modId xmlns:p14="http://schemas.microsoft.com/office/powerpoint/2010/main" val="1655542672"/>
              </p:ext>
            </p:extLst>
          </p:nvPr>
        </p:nvGraphicFramePr>
        <p:xfrm>
          <a:off x="4104442" y="2799851"/>
          <a:ext cx="2133600" cy="800100"/>
        </p:xfrm>
        <a:graphic>
          <a:graphicData uri="http://schemas.openxmlformats.org/presentationml/2006/ole">
            <mc:AlternateContent xmlns:mc="http://schemas.openxmlformats.org/markup-compatibility/2006">
              <mc:Choice xmlns:v="urn:schemas-microsoft-com:vml" Requires="v">
                <p:oleObj name="Equation" r:id="rId12" imgW="2145960" imgH="799920" progId="Equation.DSMT4">
                  <p:embed/>
                </p:oleObj>
              </mc:Choice>
              <mc:Fallback>
                <p:oleObj name="Equation" r:id="rId12" imgW="2145960" imgH="799920" progId="Equation.DSMT4">
                  <p:embed/>
                  <p:pic>
                    <p:nvPicPr>
                      <p:cNvPr id="0" name="Object 6"/>
                      <p:cNvPicPr>
                        <a:picLocks noChangeAspect="1" noChangeArrowheads="1"/>
                      </p:cNvPicPr>
                      <p:nvPr/>
                    </p:nvPicPr>
                    <p:blipFill>
                      <a:blip r:embed="rId13"/>
                      <a:srcRect/>
                      <a:stretch>
                        <a:fillRect/>
                      </a:stretch>
                    </p:blipFill>
                    <p:spPr bwMode="auto">
                      <a:xfrm>
                        <a:off x="4104442" y="2799851"/>
                        <a:ext cx="2133600"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12">
            <a:extLst>
              <a:ext uri="{FF2B5EF4-FFF2-40B4-BE49-F238E27FC236}">
                <a16:creationId xmlns:a16="http://schemas.microsoft.com/office/drawing/2014/main" id="{A7B81130-5D1C-9F6E-04B9-45B59891FABA}"/>
              </a:ext>
            </a:extLst>
          </p:cNvPr>
          <p:cNvSpPr>
            <a:spLocks noChangeArrowheads="1"/>
          </p:cNvSpPr>
          <p:nvPr/>
        </p:nvSpPr>
        <p:spPr bwMode="auto">
          <a:xfrm>
            <a:off x="239260" y="21206"/>
            <a:ext cx="1099479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de-DE" altLang="en-US" sz="24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Bài 6 (SGK/26)</a:t>
            </a:r>
            <a:endParaRPr kumimoji="0" lang="en-US" altLang="en-US" sz="2400" b="0" i="0" u="none" strike="noStrike" cap="none" normalizeH="0" baseline="0">
              <a:ln>
                <a:noFill/>
              </a:ln>
              <a:solidFill>
                <a:srgbClr val="FF0000"/>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de-DE"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Gọi số người ban đầu của nhóm bạn trẻ đó là      (người) </a:t>
            </a:r>
            <a:endParaRPr kumimoji="0" lang="de-DE" altLang="en-US" sz="2400" b="0" i="0" u="none" strike="noStrike" cap="none" normalizeH="0" baseline="0">
              <a:ln>
                <a:noFill/>
              </a:ln>
              <a:solidFill>
                <a:schemeClr val="tx1"/>
              </a:solidFill>
              <a:effectLst/>
              <a:latin typeface="Arial" panose="020B0604020202020204" pitchFamily="34" charset="0"/>
            </a:endParaRPr>
          </a:p>
        </p:txBody>
      </p:sp>
      <p:sp>
        <p:nvSpPr>
          <p:cNvPr id="20" name="Rectangle 17">
            <a:extLst>
              <a:ext uri="{FF2B5EF4-FFF2-40B4-BE49-F238E27FC236}">
                <a16:creationId xmlns:a16="http://schemas.microsoft.com/office/drawing/2014/main" id="{D60EE819-2223-F7F6-337A-DEA5B8468BE8}"/>
              </a:ext>
            </a:extLst>
          </p:cNvPr>
          <p:cNvSpPr>
            <a:spLocks noChangeArrowheads="1"/>
          </p:cNvSpPr>
          <p:nvPr/>
        </p:nvSpPr>
        <p:spPr bwMode="auto">
          <a:xfrm>
            <a:off x="239259" y="2873727"/>
            <a:ext cx="40551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Theo bài, ta có phương trình: </a:t>
            </a:r>
            <a:endParaRPr kumimoji="0" lang="en-US" altLang="en-US" sz="2400" b="0" i="0" u="none" strike="noStrike" cap="none" normalizeH="0" baseline="0">
              <a:ln>
                <a:noFill/>
              </a:ln>
              <a:solidFill>
                <a:schemeClr val="tx1"/>
              </a:solidFill>
              <a:effectLst/>
            </a:endParaRPr>
          </a:p>
        </p:txBody>
      </p:sp>
      <p:sp>
        <p:nvSpPr>
          <p:cNvPr id="21" name="Rectangle 18">
            <a:extLst>
              <a:ext uri="{FF2B5EF4-FFF2-40B4-BE49-F238E27FC236}">
                <a16:creationId xmlns:a16="http://schemas.microsoft.com/office/drawing/2014/main" id="{62354579-7F62-4143-6E19-CBFAD49D19EC}"/>
              </a:ext>
            </a:extLst>
          </p:cNvPr>
          <p:cNvSpPr>
            <a:spLocks noChangeArrowheads="1"/>
          </p:cNvSpPr>
          <p:nvPr/>
        </p:nvSpPr>
        <p:spPr bwMode="auto">
          <a:xfrm>
            <a:off x="239259" y="3405821"/>
            <a:ext cx="24844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Giải phương trình:</a:t>
            </a:r>
            <a:endParaRPr kumimoji="0" lang="en-US" altLang="en-US" sz="2400" b="0" i="0" u="none" strike="noStrike" cap="none" normalizeH="0" baseline="0">
              <a:ln>
                <a:noFill/>
              </a:ln>
              <a:solidFill>
                <a:schemeClr val="tx1"/>
              </a:solidFill>
              <a:effectLst/>
            </a:endParaRPr>
          </a:p>
        </p:txBody>
      </p:sp>
      <p:sp>
        <p:nvSpPr>
          <p:cNvPr id="23" name="Rectangle 20">
            <a:extLst>
              <a:ext uri="{FF2B5EF4-FFF2-40B4-BE49-F238E27FC236}">
                <a16:creationId xmlns:a16="http://schemas.microsoft.com/office/drawing/2014/main" id="{AC6D8171-09D0-C0A6-915E-3DDD4B205932}"/>
              </a:ext>
            </a:extLst>
          </p:cNvPr>
          <p:cNvSpPr>
            <a:spLocks noChangeArrowheads="1"/>
          </p:cNvSpPr>
          <p:nvPr/>
        </p:nvSpPr>
        <p:spPr bwMode="auto">
          <a:xfrm>
            <a:off x="5520609" y="6228715"/>
            <a:ext cx="441018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a:latin typeface="Times New Roman" panose="02020603050405020304" pitchFamily="18" charset="0"/>
                <a:ea typeface="Times New Roman" panose="02020603050405020304" pitchFamily="18" charset="0"/>
                <a:cs typeface="Times New Roman" panose="02020603050405020304" pitchFamily="18" charset="0"/>
              </a:rPr>
              <a:t>V</a:t>
            </a:r>
            <a:r>
              <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ậy nhóm bạn trẻ đó có 10 người.</a:t>
            </a:r>
            <a:endParaRPr kumimoji="0" lang="en-US" altLang="en-US" sz="2400" b="0" i="0" u="none" strike="noStrike" cap="none" normalizeH="0" baseline="0">
              <a:ln>
                <a:noFill/>
              </a:ln>
              <a:solidFill>
                <a:schemeClr val="tx1"/>
              </a:solidFill>
              <a:effectLst/>
              <a:latin typeface="Arial" panose="020B0604020202020204" pitchFamily="34" charset="0"/>
            </a:endParaRPr>
          </a:p>
        </p:txBody>
      </p:sp>
      <p:sp>
        <p:nvSpPr>
          <p:cNvPr id="25" name="Rectangle 12">
            <a:extLst>
              <a:ext uri="{FF2B5EF4-FFF2-40B4-BE49-F238E27FC236}">
                <a16:creationId xmlns:a16="http://schemas.microsoft.com/office/drawing/2014/main" id="{6BB61C6B-CC52-1C9F-3020-FDD2E10CD290}"/>
              </a:ext>
            </a:extLst>
          </p:cNvPr>
          <p:cNvSpPr>
            <a:spLocks noChangeArrowheads="1"/>
          </p:cNvSpPr>
          <p:nvPr/>
        </p:nvSpPr>
        <p:spPr bwMode="auto">
          <a:xfrm>
            <a:off x="239260" y="874493"/>
            <a:ext cx="86348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de-DE"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Khi đó, số tiền mỗi người phải góp là:           (triệu đồng)</a:t>
            </a:r>
          </a:p>
        </p:txBody>
      </p:sp>
      <p:sp>
        <p:nvSpPr>
          <p:cNvPr id="26" name="Rectangle 12">
            <a:extLst>
              <a:ext uri="{FF2B5EF4-FFF2-40B4-BE49-F238E27FC236}">
                <a16:creationId xmlns:a16="http://schemas.microsoft.com/office/drawing/2014/main" id="{D05613D6-35DD-53B8-D355-7A8B35A08D50}"/>
              </a:ext>
            </a:extLst>
          </p:cNvPr>
          <p:cNvSpPr>
            <a:spLocks noChangeArrowheads="1"/>
          </p:cNvSpPr>
          <p:nvPr/>
        </p:nvSpPr>
        <p:spPr bwMode="auto">
          <a:xfrm>
            <a:off x="239259" y="1509426"/>
            <a:ext cx="1008810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de-DE"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Nếu có thêm 2 người, số người của nhóm lúc này là:              (người)</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de-DE" altLang="en-US"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de-DE"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Lúc đó, số tiền mỗi người phải góp là:              (triệu đồng)    </a:t>
            </a:r>
          </a:p>
        </p:txBody>
      </p:sp>
      <p:graphicFrame>
        <p:nvGraphicFramePr>
          <p:cNvPr id="27" name="Object 26">
            <a:extLst>
              <a:ext uri="{FF2B5EF4-FFF2-40B4-BE49-F238E27FC236}">
                <a16:creationId xmlns:a16="http://schemas.microsoft.com/office/drawing/2014/main" id="{A01509C1-816F-E421-B27D-63BD17832F8A}"/>
              </a:ext>
            </a:extLst>
          </p:cNvPr>
          <p:cNvGraphicFramePr>
            <a:graphicFrameLocks noChangeAspect="1"/>
          </p:cNvGraphicFramePr>
          <p:nvPr>
            <p:extLst>
              <p:ext uri="{D42A27DB-BD31-4B8C-83A1-F6EECF244321}">
                <p14:modId xmlns:p14="http://schemas.microsoft.com/office/powerpoint/2010/main" val="867744870"/>
              </p:ext>
            </p:extLst>
          </p:nvPr>
        </p:nvGraphicFramePr>
        <p:xfrm>
          <a:off x="501195" y="4092181"/>
          <a:ext cx="4445000" cy="2743200"/>
        </p:xfrm>
        <a:graphic>
          <a:graphicData uri="http://schemas.openxmlformats.org/presentationml/2006/ole">
            <mc:AlternateContent xmlns:mc="http://schemas.openxmlformats.org/markup-compatibility/2006">
              <mc:Choice xmlns:v="urn:schemas-microsoft-com:vml" Requires="v">
                <p:oleObj name="Equation" r:id="rId14" imgW="4444920" imgH="2743200" progId="Equation.DSMT4">
                  <p:embed/>
                </p:oleObj>
              </mc:Choice>
              <mc:Fallback>
                <p:oleObj name="Equation" r:id="rId14" imgW="4444920" imgH="2743200" progId="Equation.DSMT4">
                  <p:embed/>
                  <p:pic>
                    <p:nvPicPr>
                      <p:cNvPr id="0" name=""/>
                      <p:cNvPicPr/>
                      <p:nvPr/>
                    </p:nvPicPr>
                    <p:blipFill>
                      <a:blip r:embed="rId15"/>
                      <a:stretch>
                        <a:fillRect/>
                      </a:stretch>
                    </p:blipFill>
                    <p:spPr>
                      <a:xfrm>
                        <a:off x="501195" y="4092181"/>
                        <a:ext cx="4445000" cy="2743200"/>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83FBB551-3041-2407-40DB-3F425F9A4F3A}"/>
              </a:ext>
            </a:extLst>
          </p:cNvPr>
          <p:cNvGraphicFramePr>
            <a:graphicFrameLocks noChangeAspect="1"/>
          </p:cNvGraphicFramePr>
          <p:nvPr>
            <p:extLst>
              <p:ext uri="{D42A27DB-BD31-4B8C-83A1-F6EECF244321}">
                <p14:modId xmlns:p14="http://schemas.microsoft.com/office/powerpoint/2010/main" val="1647191671"/>
              </p:ext>
            </p:extLst>
          </p:nvPr>
        </p:nvGraphicFramePr>
        <p:xfrm>
          <a:off x="5736658" y="3576732"/>
          <a:ext cx="4267200" cy="1435100"/>
        </p:xfrm>
        <a:graphic>
          <a:graphicData uri="http://schemas.openxmlformats.org/presentationml/2006/ole">
            <mc:AlternateContent xmlns:mc="http://schemas.openxmlformats.org/markup-compatibility/2006">
              <mc:Choice xmlns:v="urn:schemas-microsoft-com:vml" Requires="v">
                <p:oleObj name="Equation" r:id="rId16" imgW="4267080" imgH="1434960" progId="Equation.DSMT4">
                  <p:embed/>
                </p:oleObj>
              </mc:Choice>
              <mc:Fallback>
                <p:oleObj name="Equation" r:id="rId16" imgW="4267080" imgH="1434960" progId="Equation.DSMT4">
                  <p:embed/>
                  <p:pic>
                    <p:nvPicPr>
                      <p:cNvPr id="0" name=""/>
                      <p:cNvPicPr/>
                      <p:nvPr/>
                    </p:nvPicPr>
                    <p:blipFill>
                      <a:blip r:embed="rId17"/>
                      <a:stretch>
                        <a:fillRect/>
                      </a:stretch>
                    </p:blipFill>
                    <p:spPr>
                      <a:xfrm>
                        <a:off x="5736658" y="3576732"/>
                        <a:ext cx="4267200" cy="1435100"/>
                      </a:xfrm>
                      <a:prstGeom prst="rect">
                        <a:avLst/>
                      </a:prstGeom>
                    </p:spPr>
                  </p:pic>
                </p:oleObj>
              </mc:Fallback>
            </mc:AlternateContent>
          </a:graphicData>
        </a:graphic>
      </p:graphicFrame>
      <p:cxnSp>
        <p:nvCxnSpPr>
          <p:cNvPr id="30" name="Straight Connector 29">
            <a:extLst>
              <a:ext uri="{FF2B5EF4-FFF2-40B4-BE49-F238E27FC236}">
                <a16:creationId xmlns:a16="http://schemas.microsoft.com/office/drawing/2014/main" id="{DC9B6E73-E608-2D63-E5EF-E4E9888AF519}"/>
              </a:ext>
            </a:extLst>
          </p:cNvPr>
          <p:cNvCxnSpPr/>
          <p:nvPr/>
        </p:nvCxnSpPr>
        <p:spPr>
          <a:xfrm>
            <a:off x="5373155" y="3777350"/>
            <a:ext cx="0" cy="3058031"/>
          </a:xfrm>
          <a:prstGeom prst="line">
            <a:avLst/>
          </a:prstGeom>
        </p:spPr>
        <p:style>
          <a:lnRef idx="1">
            <a:schemeClr val="dk1"/>
          </a:lnRef>
          <a:fillRef idx="0">
            <a:schemeClr val="dk1"/>
          </a:fillRef>
          <a:effectRef idx="0">
            <a:schemeClr val="dk1"/>
          </a:effectRef>
          <a:fontRef idx="minor">
            <a:schemeClr val="tx1"/>
          </a:fontRef>
        </p:style>
      </p:cxnSp>
      <p:graphicFrame>
        <p:nvGraphicFramePr>
          <p:cNvPr id="32" name="Object 31">
            <a:extLst>
              <a:ext uri="{FF2B5EF4-FFF2-40B4-BE49-F238E27FC236}">
                <a16:creationId xmlns:a16="http://schemas.microsoft.com/office/drawing/2014/main" id="{B319C6CC-B7B8-27FA-F51B-9541D4EDA1B3}"/>
              </a:ext>
            </a:extLst>
          </p:cNvPr>
          <p:cNvGraphicFramePr>
            <a:graphicFrameLocks noChangeAspect="1"/>
          </p:cNvGraphicFramePr>
          <p:nvPr>
            <p:extLst>
              <p:ext uri="{D42A27DB-BD31-4B8C-83A1-F6EECF244321}">
                <p14:modId xmlns:p14="http://schemas.microsoft.com/office/powerpoint/2010/main" val="1857774211"/>
              </p:ext>
            </p:extLst>
          </p:nvPr>
        </p:nvGraphicFramePr>
        <p:xfrm>
          <a:off x="5553871" y="5138604"/>
          <a:ext cx="1676400" cy="444500"/>
        </p:xfrm>
        <a:graphic>
          <a:graphicData uri="http://schemas.openxmlformats.org/presentationml/2006/ole">
            <mc:AlternateContent xmlns:mc="http://schemas.openxmlformats.org/markup-compatibility/2006">
              <mc:Choice xmlns:v="urn:schemas-microsoft-com:vml" Requires="v">
                <p:oleObj name="Equation" r:id="rId18" imgW="1676160" imgH="444240" progId="Equation.DSMT4">
                  <p:embed/>
                </p:oleObj>
              </mc:Choice>
              <mc:Fallback>
                <p:oleObj name="Equation" r:id="rId18" imgW="1676160" imgH="444240" progId="Equation.DSMT4">
                  <p:embed/>
                  <p:pic>
                    <p:nvPicPr>
                      <p:cNvPr id="0" name=""/>
                      <p:cNvPicPr/>
                      <p:nvPr/>
                    </p:nvPicPr>
                    <p:blipFill>
                      <a:blip r:embed="rId19"/>
                      <a:stretch>
                        <a:fillRect/>
                      </a:stretch>
                    </p:blipFill>
                    <p:spPr>
                      <a:xfrm>
                        <a:off x="5553871" y="5138604"/>
                        <a:ext cx="1676400" cy="444500"/>
                      </a:xfrm>
                      <a:prstGeom prst="rect">
                        <a:avLst/>
                      </a:prstGeom>
                    </p:spPr>
                  </p:pic>
                </p:oleObj>
              </mc:Fallback>
            </mc:AlternateContent>
          </a:graphicData>
        </a:graphic>
      </p:graphicFrame>
      <p:graphicFrame>
        <p:nvGraphicFramePr>
          <p:cNvPr id="33" name="Object 32">
            <a:extLst>
              <a:ext uri="{FF2B5EF4-FFF2-40B4-BE49-F238E27FC236}">
                <a16:creationId xmlns:a16="http://schemas.microsoft.com/office/drawing/2014/main" id="{98DBA085-D78C-1E46-3BD1-4BE618F5FE75}"/>
              </a:ext>
            </a:extLst>
          </p:cNvPr>
          <p:cNvGraphicFramePr>
            <a:graphicFrameLocks noChangeAspect="1"/>
          </p:cNvGraphicFramePr>
          <p:nvPr>
            <p:extLst>
              <p:ext uri="{D42A27DB-BD31-4B8C-83A1-F6EECF244321}">
                <p14:modId xmlns:p14="http://schemas.microsoft.com/office/powerpoint/2010/main" val="677850819"/>
              </p:ext>
            </p:extLst>
          </p:nvPr>
        </p:nvGraphicFramePr>
        <p:xfrm>
          <a:off x="5925992" y="5631255"/>
          <a:ext cx="2463800" cy="444500"/>
        </p:xfrm>
        <a:graphic>
          <a:graphicData uri="http://schemas.openxmlformats.org/presentationml/2006/ole">
            <mc:AlternateContent xmlns:mc="http://schemas.openxmlformats.org/markup-compatibility/2006">
              <mc:Choice xmlns:v="urn:schemas-microsoft-com:vml" Requires="v">
                <p:oleObj name="Equation" r:id="rId20" imgW="2463480" imgH="444240" progId="Equation.DSMT4">
                  <p:embed/>
                </p:oleObj>
              </mc:Choice>
              <mc:Fallback>
                <p:oleObj name="Equation" r:id="rId20" imgW="2463480" imgH="444240" progId="Equation.DSMT4">
                  <p:embed/>
                  <p:pic>
                    <p:nvPicPr>
                      <p:cNvPr id="0" name=""/>
                      <p:cNvPicPr/>
                      <p:nvPr/>
                    </p:nvPicPr>
                    <p:blipFill>
                      <a:blip r:embed="rId21"/>
                      <a:stretch>
                        <a:fillRect/>
                      </a:stretch>
                    </p:blipFill>
                    <p:spPr>
                      <a:xfrm>
                        <a:off x="5925992" y="5631255"/>
                        <a:ext cx="2463800" cy="444500"/>
                      </a:xfrm>
                      <a:prstGeom prst="rect">
                        <a:avLst/>
                      </a:prstGeom>
                    </p:spPr>
                  </p:pic>
                </p:oleObj>
              </mc:Fallback>
            </mc:AlternateContent>
          </a:graphicData>
        </a:graphic>
      </p:graphicFrame>
      <p:graphicFrame>
        <p:nvGraphicFramePr>
          <p:cNvPr id="34" name="Object 33">
            <a:extLst>
              <a:ext uri="{FF2B5EF4-FFF2-40B4-BE49-F238E27FC236}">
                <a16:creationId xmlns:a16="http://schemas.microsoft.com/office/drawing/2014/main" id="{19620300-8593-EC68-EFDE-AF15961EA933}"/>
              </a:ext>
            </a:extLst>
          </p:cNvPr>
          <p:cNvGraphicFramePr>
            <a:graphicFrameLocks noChangeAspect="1"/>
          </p:cNvGraphicFramePr>
          <p:nvPr>
            <p:extLst>
              <p:ext uri="{D42A27DB-BD31-4B8C-83A1-F6EECF244321}">
                <p14:modId xmlns:p14="http://schemas.microsoft.com/office/powerpoint/2010/main" val="1966934809"/>
              </p:ext>
            </p:extLst>
          </p:nvPr>
        </p:nvGraphicFramePr>
        <p:xfrm>
          <a:off x="9217173" y="5112417"/>
          <a:ext cx="1651000" cy="444500"/>
        </p:xfrm>
        <a:graphic>
          <a:graphicData uri="http://schemas.openxmlformats.org/presentationml/2006/ole">
            <mc:AlternateContent xmlns:mc="http://schemas.openxmlformats.org/markup-compatibility/2006">
              <mc:Choice xmlns:v="urn:schemas-microsoft-com:vml" Requires="v">
                <p:oleObj name="Equation" r:id="rId22" imgW="1650960" imgH="444240" progId="Equation.DSMT4">
                  <p:embed/>
                </p:oleObj>
              </mc:Choice>
              <mc:Fallback>
                <p:oleObj name="Equation" r:id="rId22" imgW="1650960" imgH="444240" progId="Equation.DSMT4">
                  <p:embed/>
                  <p:pic>
                    <p:nvPicPr>
                      <p:cNvPr id="0" name=""/>
                      <p:cNvPicPr/>
                      <p:nvPr/>
                    </p:nvPicPr>
                    <p:blipFill>
                      <a:blip r:embed="rId23"/>
                      <a:stretch>
                        <a:fillRect/>
                      </a:stretch>
                    </p:blipFill>
                    <p:spPr>
                      <a:xfrm>
                        <a:off x="9217173" y="5112417"/>
                        <a:ext cx="1651000" cy="444500"/>
                      </a:xfrm>
                      <a:prstGeom prst="rect">
                        <a:avLst/>
                      </a:prstGeom>
                    </p:spPr>
                  </p:pic>
                </p:oleObj>
              </mc:Fallback>
            </mc:AlternateContent>
          </a:graphicData>
        </a:graphic>
      </p:graphicFrame>
      <p:graphicFrame>
        <p:nvGraphicFramePr>
          <p:cNvPr id="35" name="Object 34">
            <a:extLst>
              <a:ext uri="{FF2B5EF4-FFF2-40B4-BE49-F238E27FC236}">
                <a16:creationId xmlns:a16="http://schemas.microsoft.com/office/drawing/2014/main" id="{C566BC5E-C918-2443-CB16-C1387BEC5C9F}"/>
              </a:ext>
            </a:extLst>
          </p:cNvPr>
          <p:cNvGraphicFramePr>
            <a:graphicFrameLocks noChangeAspect="1"/>
          </p:cNvGraphicFramePr>
          <p:nvPr>
            <p:extLst>
              <p:ext uri="{D42A27DB-BD31-4B8C-83A1-F6EECF244321}">
                <p14:modId xmlns:p14="http://schemas.microsoft.com/office/powerpoint/2010/main" val="752178635"/>
              </p:ext>
            </p:extLst>
          </p:nvPr>
        </p:nvGraphicFramePr>
        <p:xfrm>
          <a:off x="9665009" y="5556917"/>
          <a:ext cx="2044700" cy="444500"/>
        </p:xfrm>
        <a:graphic>
          <a:graphicData uri="http://schemas.openxmlformats.org/presentationml/2006/ole">
            <mc:AlternateContent xmlns:mc="http://schemas.openxmlformats.org/markup-compatibility/2006">
              <mc:Choice xmlns:v="urn:schemas-microsoft-com:vml" Requires="v">
                <p:oleObj name="Equation" r:id="rId24" imgW="2044440" imgH="444240" progId="Equation.DSMT4">
                  <p:embed/>
                </p:oleObj>
              </mc:Choice>
              <mc:Fallback>
                <p:oleObj name="Equation" r:id="rId24" imgW="2044440" imgH="444240" progId="Equation.DSMT4">
                  <p:embed/>
                  <p:pic>
                    <p:nvPicPr>
                      <p:cNvPr id="0" name=""/>
                      <p:cNvPicPr/>
                      <p:nvPr/>
                    </p:nvPicPr>
                    <p:blipFill>
                      <a:blip r:embed="rId25"/>
                      <a:stretch>
                        <a:fillRect/>
                      </a:stretch>
                    </p:blipFill>
                    <p:spPr>
                      <a:xfrm>
                        <a:off x="9665009" y="5556917"/>
                        <a:ext cx="2044700" cy="444500"/>
                      </a:xfrm>
                      <a:prstGeom prst="rect">
                        <a:avLst/>
                      </a:prstGeom>
                    </p:spPr>
                  </p:pic>
                </p:oleObj>
              </mc:Fallback>
            </mc:AlternateContent>
          </a:graphicData>
        </a:graphic>
      </p:graphicFrame>
    </p:spTree>
    <p:extLst>
      <p:ext uri="{BB962C8B-B14F-4D97-AF65-F5344CB8AC3E}">
        <p14:creationId xmlns:p14="http://schemas.microsoft.com/office/powerpoint/2010/main" val="28996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inVertical)">
                                      <p:cBhvr>
                                        <p:cTn id="34" dur="500"/>
                                        <p:tgtEl>
                                          <p:spTgt spid="2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par>
                                <p:cTn id="41" presetID="16" presetClass="entr" presetSubtype="21"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par>
                                <p:cTn id="44" presetID="16" presetClass="entr" presetSubtype="21"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par>
                                <p:cTn id="47" presetID="16" presetClass="entr" presetSubtype="21"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barn(inVertical)">
                                      <p:cBhvr>
                                        <p:cTn id="49" dur="500"/>
                                        <p:tgtEl>
                                          <p:spTgt spid="30"/>
                                        </p:tgtEl>
                                      </p:cBhvr>
                                    </p:animEffect>
                                  </p:childTnLst>
                                </p:cTn>
                              </p:par>
                              <p:par>
                                <p:cTn id="50" presetID="16" presetClass="entr" presetSubtype="21"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arn(inVertical)">
                                      <p:cBhvr>
                                        <p:cTn id="52" dur="500"/>
                                        <p:tgtEl>
                                          <p:spTgt spid="32"/>
                                        </p:tgtEl>
                                      </p:cBhvr>
                                    </p:animEffect>
                                  </p:childTnLst>
                                </p:cTn>
                              </p:par>
                              <p:par>
                                <p:cTn id="53" presetID="16" presetClass="entr" presetSubtype="21"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barn(inVertical)">
                                      <p:cBhvr>
                                        <p:cTn id="55" dur="500"/>
                                        <p:tgtEl>
                                          <p:spTgt spid="33"/>
                                        </p:tgtEl>
                                      </p:cBhvr>
                                    </p:animEffect>
                                  </p:childTnLst>
                                </p:cTn>
                              </p:par>
                              <p:par>
                                <p:cTn id="56" presetID="16" presetClass="entr" presetSubtype="21" fill="hold"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barn(inVertical)">
                                      <p:cBhvr>
                                        <p:cTn id="58" dur="500"/>
                                        <p:tgtEl>
                                          <p:spTgt spid="34"/>
                                        </p:tgtEl>
                                      </p:cBhvr>
                                    </p:animEffect>
                                  </p:childTnLst>
                                </p:cTn>
                              </p:par>
                              <p:par>
                                <p:cTn id="59" presetID="16" presetClass="entr" presetSubtype="21" fill="hold" nodeType="with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barn(inVertical)">
                                      <p:cBhvr>
                                        <p:cTn id="6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21" grpId="0"/>
      <p:bldP spid="23" grpId="0"/>
      <p:bldP spid="25"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2">
            <a:extLst>
              <a:ext uri="{FF2B5EF4-FFF2-40B4-BE49-F238E27FC236}">
                <a16:creationId xmlns:a16="http://schemas.microsoft.com/office/drawing/2014/main" id="{A7B81130-5D1C-9F6E-04B9-45B59891FABA}"/>
              </a:ext>
            </a:extLst>
          </p:cNvPr>
          <p:cNvSpPr>
            <a:spLocks noChangeArrowheads="1"/>
          </p:cNvSpPr>
          <p:nvPr/>
        </p:nvSpPr>
        <p:spPr bwMode="auto">
          <a:xfrm>
            <a:off x="207243" y="23378"/>
            <a:ext cx="282987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de-DE" altLang="en-US" sz="24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Bài 8 (SGK/27)</a:t>
            </a:r>
            <a:endParaRPr kumimoji="0" lang="en-US" altLang="en-US" sz="2400" b="0" i="0" u="none" strike="noStrike" cap="none" normalizeH="0" baseline="0">
              <a:ln>
                <a:noFill/>
              </a:ln>
              <a:solidFill>
                <a:srgbClr val="FF0000"/>
              </a:solidFill>
              <a:effectLst/>
            </a:endParaRPr>
          </a:p>
        </p:txBody>
      </p:sp>
      <p:sp>
        <p:nvSpPr>
          <p:cNvPr id="20" name="Rectangle 17">
            <a:extLst>
              <a:ext uri="{FF2B5EF4-FFF2-40B4-BE49-F238E27FC236}">
                <a16:creationId xmlns:a16="http://schemas.microsoft.com/office/drawing/2014/main" id="{D60EE819-2223-F7F6-337A-DEA5B8468BE8}"/>
              </a:ext>
            </a:extLst>
          </p:cNvPr>
          <p:cNvSpPr>
            <a:spLocks noChangeArrowheads="1"/>
          </p:cNvSpPr>
          <p:nvPr/>
        </p:nvSpPr>
        <p:spPr bwMode="auto">
          <a:xfrm>
            <a:off x="207243" y="350561"/>
            <a:ext cx="11598951" cy="615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10000"/>
              </a:lnSpc>
              <a:spcBef>
                <a:spcPct val="0"/>
              </a:spcBef>
              <a:spcAft>
                <a:spcPct val="0"/>
              </a:spcAft>
              <a:buClrTx/>
              <a:buSzTx/>
              <a:buFontTx/>
              <a:buNone/>
              <a:tabLst/>
            </a:pPr>
            <a:r>
              <a:rPr kumimoji="0" lang="vi-VN"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Gọi số vé loại I bán ra là   </a:t>
            </a:r>
            <a:r>
              <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(vé;</a:t>
            </a:r>
            <a:r>
              <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10000"/>
              </a:lnSpc>
              <a:spcBef>
                <a:spcPct val="0"/>
              </a:spcBef>
              <a:spcAft>
                <a:spcPct val="0"/>
              </a:spcAft>
              <a:buClrTx/>
              <a:buSzTx/>
              <a:buFontTx/>
              <a:buNone/>
              <a:tabLst/>
            </a:pPr>
            <a:r>
              <a:rPr kumimoji="0" lang="vi-VN"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 vé loại II bán ra là   </a:t>
            </a:r>
            <a:r>
              <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(vé</a:t>
            </a:r>
            <a:r>
              <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10000"/>
              </a:lnSpc>
              <a:spcBef>
                <a:spcPct val="0"/>
              </a:spcBef>
              <a:spcAft>
                <a:spcPct val="0"/>
              </a:spcAft>
              <a:buClrTx/>
              <a:buSzTx/>
              <a:buFontTx/>
              <a:buNone/>
              <a:tabLst/>
            </a:pPr>
            <a:r>
              <a:rPr kumimoji="0" lang="vi-VN"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Theo bài, ban tổ chức bán được 500 vé cả hai loại</a:t>
            </a:r>
            <a:r>
              <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nên ta có phương trình:  </a:t>
            </a:r>
          </a:p>
          <a:p>
            <a:pPr marL="0" marR="0" lvl="0" indent="0" algn="l" defTabSz="914400" rtl="0" eaLnBrk="0" fontAlgn="base" latinLnBrk="0" hangingPunct="0">
              <a:lnSpc>
                <a:spcPct val="110000"/>
              </a:lnSpc>
              <a:spcBef>
                <a:spcPct val="0"/>
              </a:spcBef>
              <a:spcAft>
                <a:spcPct val="0"/>
              </a:spcAft>
              <a:buClrTx/>
              <a:buSzTx/>
              <a:buFontTx/>
              <a:buNone/>
              <a:tabLst/>
            </a:pPr>
            <a:r>
              <a:rPr kumimoji="0" lang="vi-VN"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 tiền thu được khi bán ra</a:t>
            </a:r>
            <a:r>
              <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vé loại I là   </a:t>
            </a:r>
            <a:r>
              <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p>
          <a:p>
            <a:pPr marL="0" marR="0" lvl="0" indent="0" algn="l" defTabSz="914400" rtl="0" eaLnBrk="0" fontAlgn="base" latinLnBrk="0" hangingPunct="0">
              <a:lnSpc>
                <a:spcPct val="110000"/>
              </a:lnSpc>
              <a:spcBef>
                <a:spcPct val="0"/>
              </a:spcBef>
              <a:spcAft>
                <a:spcPct val="0"/>
              </a:spcAft>
              <a:buClrTx/>
              <a:buSzTx/>
              <a:buFontTx/>
              <a:buNone/>
              <a:tabLst/>
            </a:pPr>
            <a:r>
              <a:rPr kumimoji="0" lang="vi-VN"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 tiền thu được khi bán ra </a:t>
            </a:r>
            <a:r>
              <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vé loại II là   </a:t>
            </a:r>
            <a:r>
              <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p>
          <a:p>
            <a:pPr marL="0" marR="0" lvl="0" indent="0" algn="l" defTabSz="914400" rtl="0" eaLnBrk="0" fontAlgn="base" latinLnBrk="0" hangingPunct="0">
              <a:lnSpc>
                <a:spcPct val="110000"/>
              </a:lnSpc>
              <a:spcBef>
                <a:spcPct val="0"/>
              </a:spcBef>
              <a:spcAft>
                <a:spcPct val="0"/>
              </a:spcAft>
              <a:buClrTx/>
              <a:buSzTx/>
              <a:buFontTx/>
              <a:buNone/>
              <a:tabLst/>
            </a:pPr>
            <a:r>
              <a:rPr kumimoji="0" lang="vi-VN"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Theo bài, tổng số tiền thu được từ bán vé là </a:t>
            </a:r>
            <a:r>
              <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44 500 000 </a:t>
            </a:r>
            <a:r>
              <a:rPr kumimoji="0" lang="vi-VN"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đồng nên ta có phương trình:</a:t>
            </a:r>
          </a:p>
          <a:p>
            <a:pPr marL="0" marR="0" lvl="0" indent="0" algn="l" defTabSz="914400" rtl="0" eaLnBrk="0" fontAlgn="base" latinLnBrk="0" hangingPunct="0">
              <a:lnSpc>
                <a:spcPct val="110000"/>
              </a:lnSpc>
              <a:spcBef>
                <a:spcPct val="0"/>
              </a:spcBef>
              <a:spcAft>
                <a:spcPct val="0"/>
              </a:spcAft>
              <a:buClrTx/>
              <a:buSzTx/>
              <a:buFontTx/>
              <a:buNone/>
              <a:tabLst/>
            </a:pPr>
            <a:r>
              <a:rPr kumimoji="0" lang="vi-VN"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10000"/>
              </a:lnSpc>
              <a:spcBef>
                <a:spcPct val="0"/>
              </a:spcBef>
              <a:spcAft>
                <a:spcPct val="0"/>
              </a:spcAft>
              <a:buClrTx/>
              <a:buSzTx/>
              <a:buFontTx/>
              <a:buNone/>
              <a:tabLst/>
            </a:pPr>
            <a:r>
              <a:rPr kumimoji="0" lang="vi-VN"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Hay  </a:t>
            </a:r>
          </a:p>
          <a:p>
            <a:pPr marL="0" marR="0" lvl="0" indent="0" algn="l" defTabSz="914400" rtl="0" eaLnBrk="0" fontAlgn="base" latinLnBrk="0" hangingPunct="0">
              <a:lnSpc>
                <a:spcPct val="110000"/>
              </a:lnSpc>
              <a:spcBef>
                <a:spcPct val="0"/>
              </a:spcBef>
              <a:spcAft>
                <a:spcPct val="0"/>
              </a:spcAft>
              <a:buClrTx/>
              <a:buSzTx/>
              <a:buFontTx/>
              <a:buNone/>
              <a:tabLst/>
            </a:pPr>
            <a:r>
              <a:rPr kumimoji="0" lang="vi-VN"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Từ (1) và (2) ta có hệ phương trình:</a:t>
            </a:r>
          </a:p>
          <a:p>
            <a:pPr marL="0" marR="0" lvl="0" indent="0" algn="l" defTabSz="914400" rtl="0" eaLnBrk="0" fontAlgn="base" latinLnBrk="0" hangingPunct="0">
              <a:lnSpc>
                <a:spcPct val="110000"/>
              </a:lnSpc>
              <a:spcBef>
                <a:spcPct val="0"/>
              </a:spcBef>
              <a:spcAft>
                <a:spcPct val="0"/>
              </a:spcAft>
              <a:buClrTx/>
              <a:buSzTx/>
              <a:buFontTx/>
              <a:buNone/>
              <a:tabLst/>
            </a:pPr>
            <a:r>
              <a:rPr kumimoji="0" lang="vi-VN"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10000"/>
              </a:lnSpc>
              <a:spcBef>
                <a:spcPct val="0"/>
              </a:spcBef>
              <a:spcAft>
                <a:spcPct val="0"/>
              </a:spcAft>
              <a:buClrTx/>
              <a:buSzTx/>
              <a:buFontTx/>
              <a:buNone/>
              <a:tabLst/>
            </a:pPr>
            <a:r>
              <a:rPr kumimoji="0" lang="vi-VN"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Nhân hai vế của phương trình thứ nhất với 4, ta được hệ phương trình   </a:t>
            </a:r>
          </a:p>
          <a:p>
            <a:pPr marL="0" marR="0" lvl="0" indent="0" algn="l" defTabSz="914400" rtl="0" eaLnBrk="0" fontAlgn="base" latinLnBrk="0" hangingPunct="0">
              <a:lnSpc>
                <a:spcPct val="110000"/>
              </a:lnSpc>
              <a:spcBef>
                <a:spcPct val="0"/>
              </a:spcBef>
              <a:spcAft>
                <a:spcPct val="0"/>
              </a:spcAft>
              <a:buClrTx/>
              <a:buSzTx/>
              <a:buFontTx/>
              <a:buNone/>
              <a:tabLst/>
            </a:pPr>
            <a:r>
              <a:rPr kumimoji="0" lang="vi-VN"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Trừ từng vế của</a:t>
            </a:r>
            <a:r>
              <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 cho phương trình (2) của hệ phương trình trên, </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10000"/>
              </a:lnSpc>
              <a:spcBef>
                <a:spcPct val="0"/>
              </a:spcBef>
              <a:spcAft>
                <a:spcPct val="0"/>
              </a:spcAft>
              <a:buClrTx/>
              <a:buSzTx/>
              <a:buFontTx/>
              <a:buNone/>
              <a:tabLst/>
            </a:pPr>
            <a:r>
              <a:rPr kumimoji="0" lang="vi-VN"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 được phương trình:</a:t>
            </a:r>
          </a:p>
          <a:p>
            <a:pPr marL="0" marR="0" lvl="0" indent="0" algn="l" defTabSz="914400" rtl="0" eaLnBrk="0" fontAlgn="base" latinLnBrk="0" hangingPunct="0">
              <a:lnSpc>
                <a:spcPct val="110000"/>
              </a:lnSpc>
              <a:spcBef>
                <a:spcPct val="0"/>
              </a:spcBef>
              <a:spcAft>
                <a:spcPct val="0"/>
              </a:spcAft>
              <a:buClrTx/>
              <a:buSzTx/>
              <a:buFontTx/>
              <a:buNone/>
              <a:tabLst/>
            </a:pPr>
            <a:r>
              <a:rPr kumimoji="0" lang="vi-VN"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Thay  </a:t>
            </a:r>
            <a:r>
              <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vào phương trình (1), ta được: </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10000"/>
              </a:lnSpc>
              <a:spcBef>
                <a:spcPct val="0"/>
              </a:spcBef>
              <a:spcAft>
                <a:spcPct val="0"/>
              </a:spcAft>
              <a:buClrTx/>
              <a:buSzTx/>
              <a:buFontTx/>
              <a:buNone/>
              <a:tabLst/>
            </a:pPr>
            <a:endParaRPr lang="en-US" altLang="en-US" sz="2400">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91" name="Object 90">
            <a:extLst>
              <a:ext uri="{FF2B5EF4-FFF2-40B4-BE49-F238E27FC236}">
                <a16:creationId xmlns:a16="http://schemas.microsoft.com/office/drawing/2014/main" id="{EBA0230E-0908-5F6B-FEC8-CDF17F4C2FB9}"/>
              </a:ext>
            </a:extLst>
          </p:cNvPr>
          <p:cNvGraphicFramePr>
            <a:graphicFrameLocks noChangeAspect="1"/>
          </p:cNvGraphicFramePr>
          <p:nvPr>
            <p:extLst>
              <p:ext uri="{D42A27DB-BD31-4B8C-83A1-F6EECF244321}">
                <p14:modId xmlns:p14="http://schemas.microsoft.com/office/powerpoint/2010/main" val="3183016607"/>
              </p:ext>
            </p:extLst>
          </p:nvPr>
        </p:nvGraphicFramePr>
        <p:xfrm>
          <a:off x="3403505" y="542490"/>
          <a:ext cx="203200" cy="190500"/>
        </p:xfrm>
        <a:graphic>
          <a:graphicData uri="http://schemas.openxmlformats.org/presentationml/2006/ole">
            <mc:AlternateContent xmlns:mc="http://schemas.openxmlformats.org/markup-compatibility/2006">
              <mc:Choice xmlns:v="urn:schemas-microsoft-com:vml" Requires="v">
                <p:oleObj name="Equation" r:id="rId2" imgW="203040" imgH="190440" progId="Equation.DSMT4">
                  <p:embed/>
                </p:oleObj>
              </mc:Choice>
              <mc:Fallback>
                <p:oleObj name="Equation" r:id="rId2" imgW="203040" imgH="190440" progId="Equation.DSMT4">
                  <p:embed/>
                  <p:pic>
                    <p:nvPicPr>
                      <p:cNvPr id="0" name=""/>
                      <p:cNvPicPr/>
                      <p:nvPr/>
                    </p:nvPicPr>
                    <p:blipFill>
                      <a:blip r:embed="rId3"/>
                      <a:stretch>
                        <a:fillRect/>
                      </a:stretch>
                    </p:blipFill>
                    <p:spPr>
                      <a:xfrm>
                        <a:off x="3403505" y="542490"/>
                        <a:ext cx="203200" cy="190500"/>
                      </a:xfrm>
                      <a:prstGeom prst="rect">
                        <a:avLst/>
                      </a:prstGeom>
                    </p:spPr>
                  </p:pic>
                </p:oleObj>
              </mc:Fallback>
            </mc:AlternateContent>
          </a:graphicData>
        </a:graphic>
      </p:graphicFrame>
      <p:graphicFrame>
        <p:nvGraphicFramePr>
          <p:cNvPr id="92" name="Object 91">
            <a:extLst>
              <a:ext uri="{FF2B5EF4-FFF2-40B4-BE49-F238E27FC236}">
                <a16:creationId xmlns:a16="http://schemas.microsoft.com/office/drawing/2014/main" id="{AE796E0A-4DA4-E638-706F-146E5CB48386}"/>
              </a:ext>
            </a:extLst>
          </p:cNvPr>
          <p:cNvGraphicFramePr>
            <a:graphicFrameLocks noChangeAspect="1"/>
          </p:cNvGraphicFramePr>
          <p:nvPr>
            <p:extLst>
              <p:ext uri="{D42A27DB-BD31-4B8C-83A1-F6EECF244321}">
                <p14:modId xmlns:p14="http://schemas.microsoft.com/office/powerpoint/2010/main" val="2856501353"/>
              </p:ext>
            </p:extLst>
          </p:nvPr>
        </p:nvGraphicFramePr>
        <p:xfrm>
          <a:off x="4271678" y="466290"/>
          <a:ext cx="2044700" cy="342900"/>
        </p:xfrm>
        <a:graphic>
          <a:graphicData uri="http://schemas.openxmlformats.org/presentationml/2006/ole">
            <mc:AlternateContent xmlns:mc="http://schemas.openxmlformats.org/markup-compatibility/2006">
              <mc:Choice xmlns:v="urn:schemas-microsoft-com:vml" Requires="v">
                <p:oleObj name="Equation" r:id="rId4" imgW="2044440" imgH="342720" progId="Equation.DSMT4">
                  <p:embed/>
                </p:oleObj>
              </mc:Choice>
              <mc:Fallback>
                <p:oleObj name="Equation" r:id="rId4" imgW="2044440" imgH="342720" progId="Equation.DSMT4">
                  <p:embed/>
                  <p:pic>
                    <p:nvPicPr>
                      <p:cNvPr id="0" name=""/>
                      <p:cNvPicPr/>
                      <p:nvPr/>
                    </p:nvPicPr>
                    <p:blipFill>
                      <a:blip r:embed="rId5"/>
                      <a:stretch>
                        <a:fillRect/>
                      </a:stretch>
                    </p:blipFill>
                    <p:spPr>
                      <a:xfrm>
                        <a:off x="4271678" y="466290"/>
                        <a:ext cx="2044700" cy="342900"/>
                      </a:xfrm>
                      <a:prstGeom prst="rect">
                        <a:avLst/>
                      </a:prstGeom>
                    </p:spPr>
                  </p:pic>
                </p:oleObj>
              </mc:Fallback>
            </mc:AlternateContent>
          </a:graphicData>
        </a:graphic>
      </p:graphicFrame>
      <p:graphicFrame>
        <p:nvGraphicFramePr>
          <p:cNvPr id="95" name="Object 94">
            <a:extLst>
              <a:ext uri="{FF2B5EF4-FFF2-40B4-BE49-F238E27FC236}">
                <a16:creationId xmlns:a16="http://schemas.microsoft.com/office/drawing/2014/main" id="{118D62AF-F553-BA7A-CF44-A62F19B2F3B4}"/>
              </a:ext>
            </a:extLst>
          </p:cNvPr>
          <p:cNvGraphicFramePr>
            <a:graphicFrameLocks noChangeAspect="1"/>
          </p:cNvGraphicFramePr>
          <p:nvPr>
            <p:extLst>
              <p:ext uri="{D42A27DB-BD31-4B8C-83A1-F6EECF244321}">
                <p14:modId xmlns:p14="http://schemas.microsoft.com/office/powerpoint/2010/main" val="2663920436"/>
              </p:ext>
            </p:extLst>
          </p:nvPr>
        </p:nvGraphicFramePr>
        <p:xfrm>
          <a:off x="3525638" y="927919"/>
          <a:ext cx="190500" cy="254000"/>
        </p:xfrm>
        <a:graphic>
          <a:graphicData uri="http://schemas.openxmlformats.org/presentationml/2006/ole">
            <mc:AlternateContent xmlns:mc="http://schemas.openxmlformats.org/markup-compatibility/2006">
              <mc:Choice xmlns:v="urn:schemas-microsoft-com:vml" Requires="v">
                <p:oleObj name="Equation" r:id="rId6" imgW="190440" imgH="253800" progId="Equation.DSMT4">
                  <p:embed/>
                </p:oleObj>
              </mc:Choice>
              <mc:Fallback>
                <p:oleObj name="Equation" r:id="rId6" imgW="190440" imgH="253800" progId="Equation.DSMT4">
                  <p:embed/>
                  <p:pic>
                    <p:nvPicPr>
                      <p:cNvPr id="91" name="Object 90">
                        <a:extLst>
                          <a:ext uri="{FF2B5EF4-FFF2-40B4-BE49-F238E27FC236}">
                            <a16:creationId xmlns:a16="http://schemas.microsoft.com/office/drawing/2014/main" id="{EBA0230E-0908-5F6B-FEC8-CDF17F4C2FB9}"/>
                          </a:ext>
                        </a:extLst>
                      </p:cNvPr>
                      <p:cNvPicPr/>
                      <p:nvPr/>
                    </p:nvPicPr>
                    <p:blipFill>
                      <a:blip r:embed="rId7"/>
                      <a:stretch>
                        <a:fillRect/>
                      </a:stretch>
                    </p:blipFill>
                    <p:spPr>
                      <a:xfrm>
                        <a:off x="3525638" y="927919"/>
                        <a:ext cx="190500" cy="254000"/>
                      </a:xfrm>
                      <a:prstGeom prst="rect">
                        <a:avLst/>
                      </a:prstGeom>
                    </p:spPr>
                  </p:pic>
                </p:oleObj>
              </mc:Fallback>
            </mc:AlternateContent>
          </a:graphicData>
        </a:graphic>
      </p:graphicFrame>
      <p:graphicFrame>
        <p:nvGraphicFramePr>
          <p:cNvPr id="96" name="Object 95">
            <a:extLst>
              <a:ext uri="{FF2B5EF4-FFF2-40B4-BE49-F238E27FC236}">
                <a16:creationId xmlns:a16="http://schemas.microsoft.com/office/drawing/2014/main" id="{6A2C6499-6817-5525-839C-0EAA604CF4B9}"/>
              </a:ext>
            </a:extLst>
          </p:cNvPr>
          <p:cNvGraphicFramePr>
            <a:graphicFrameLocks noChangeAspect="1"/>
          </p:cNvGraphicFramePr>
          <p:nvPr>
            <p:extLst>
              <p:ext uri="{D42A27DB-BD31-4B8C-83A1-F6EECF244321}">
                <p14:modId xmlns:p14="http://schemas.microsoft.com/office/powerpoint/2010/main" val="2872428878"/>
              </p:ext>
            </p:extLst>
          </p:nvPr>
        </p:nvGraphicFramePr>
        <p:xfrm>
          <a:off x="4326624" y="867294"/>
          <a:ext cx="2032000" cy="342900"/>
        </p:xfrm>
        <a:graphic>
          <a:graphicData uri="http://schemas.openxmlformats.org/presentationml/2006/ole">
            <mc:AlternateContent xmlns:mc="http://schemas.openxmlformats.org/markup-compatibility/2006">
              <mc:Choice xmlns:v="urn:schemas-microsoft-com:vml" Requires="v">
                <p:oleObj name="Equation" r:id="rId8" imgW="2031840" imgH="342720" progId="Equation.DSMT4">
                  <p:embed/>
                </p:oleObj>
              </mc:Choice>
              <mc:Fallback>
                <p:oleObj name="Equation" r:id="rId8" imgW="2031840" imgH="342720" progId="Equation.DSMT4">
                  <p:embed/>
                  <p:pic>
                    <p:nvPicPr>
                      <p:cNvPr id="92" name="Object 91">
                        <a:extLst>
                          <a:ext uri="{FF2B5EF4-FFF2-40B4-BE49-F238E27FC236}">
                            <a16:creationId xmlns:a16="http://schemas.microsoft.com/office/drawing/2014/main" id="{AE796E0A-4DA4-E638-706F-146E5CB48386}"/>
                          </a:ext>
                        </a:extLst>
                      </p:cNvPr>
                      <p:cNvPicPr/>
                      <p:nvPr/>
                    </p:nvPicPr>
                    <p:blipFill>
                      <a:blip r:embed="rId9"/>
                      <a:stretch>
                        <a:fillRect/>
                      </a:stretch>
                    </p:blipFill>
                    <p:spPr>
                      <a:xfrm>
                        <a:off x="4326624" y="867294"/>
                        <a:ext cx="2032000" cy="342900"/>
                      </a:xfrm>
                      <a:prstGeom prst="rect">
                        <a:avLst/>
                      </a:prstGeom>
                    </p:spPr>
                  </p:pic>
                </p:oleObj>
              </mc:Fallback>
            </mc:AlternateContent>
          </a:graphicData>
        </a:graphic>
      </p:graphicFrame>
      <p:graphicFrame>
        <p:nvGraphicFramePr>
          <p:cNvPr id="97" name="Object 96">
            <a:extLst>
              <a:ext uri="{FF2B5EF4-FFF2-40B4-BE49-F238E27FC236}">
                <a16:creationId xmlns:a16="http://schemas.microsoft.com/office/drawing/2014/main" id="{B91077A2-54C7-C3C5-DCA7-376D96AFB834}"/>
              </a:ext>
            </a:extLst>
          </p:cNvPr>
          <p:cNvGraphicFramePr>
            <a:graphicFrameLocks noChangeAspect="1"/>
          </p:cNvGraphicFramePr>
          <p:nvPr>
            <p:extLst>
              <p:ext uri="{D42A27DB-BD31-4B8C-83A1-F6EECF244321}">
                <p14:modId xmlns:p14="http://schemas.microsoft.com/office/powerpoint/2010/main" val="977878393"/>
              </p:ext>
            </p:extLst>
          </p:nvPr>
        </p:nvGraphicFramePr>
        <p:xfrm>
          <a:off x="9462005" y="1273694"/>
          <a:ext cx="2032000" cy="444500"/>
        </p:xfrm>
        <a:graphic>
          <a:graphicData uri="http://schemas.openxmlformats.org/presentationml/2006/ole">
            <mc:AlternateContent xmlns:mc="http://schemas.openxmlformats.org/markup-compatibility/2006">
              <mc:Choice xmlns:v="urn:schemas-microsoft-com:vml" Requires="v">
                <p:oleObj name="Equation" r:id="rId10" imgW="2031840" imgH="444240" progId="Equation.DSMT4">
                  <p:embed/>
                </p:oleObj>
              </mc:Choice>
              <mc:Fallback>
                <p:oleObj name="Equation" r:id="rId10" imgW="2031840" imgH="444240" progId="Equation.DSMT4">
                  <p:embed/>
                  <p:pic>
                    <p:nvPicPr>
                      <p:cNvPr id="0" name=""/>
                      <p:cNvPicPr/>
                      <p:nvPr/>
                    </p:nvPicPr>
                    <p:blipFill>
                      <a:blip r:embed="rId11"/>
                      <a:stretch>
                        <a:fillRect/>
                      </a:stretch>
                    </p:blipFill>
                    <p:spPr>
                      <a:xfrm>
                        <a:off x="9462005" y="1273694"/>
                        <a:ext cx="2032000" cy="444500"/>
                      </a:xfrm>
                      <a:prstGeom prst="rect">
                        <a:avLst/>
                      </a:prstGeom>
                    </p:spPr>
                  </p:pic>
                </p:oleObj>
              </mc:Fallback>
            </mc:AlternateContent>
          </a:graphicData>
        </a:graphic>
      </p:graphicFrame>
      <p:graphicFrame>
        <p:nvGraphicFramePr>
          <p:cNvPr id="98" name="Object 97">
            <a:extLst>
              <a:ext uri="{FF2B5EF4-FFF2-40B4-BE49-F238E27FC236}">
                <a16:creationId xmlns:a16="http://schemas.microsoft.com/office/drawing/2014/main" id="{57A32154-5E24-1851-E533-BDBA68579601}"/>
              </a:ext>
            </a:extLst>
          </p:cNvPr>
          <p:cNvGraphicFramePr>
            <a:graphicFrameLocks noChangeAspect="1"/>
          </p:cNvGraphicFramePr>
          <p:nvPr>
            <p:extLst>
              <p:ext uri="{D42A27DB-BD31-4B8C-83A1-F6EECF244321}">
                <p14:modId xmlns:p14="http://schemas.microsoft.com/office/powerpoint/2010/main" val="3729018449"/>
              </p:ext>
            </p:extLst>
          </p:nvPr>
        </p:nvGraphicFramePr>
        <p:xfrm>
          <a:off x="3720372" y="1863325"/>
          <a:ext cx="203200" cy="190500"/>
        </p:xfrm>
        <a:graphic>
          <a:graphicData uri="http://schemas.openxmlformats.org/presentationml/2006/ole">
            <mc:AlternateContent xmlns:mc="http://schemas.openxmlformats.org/markup-compatibility/2006">
              <mc:Choice xmlns:v="urn:schemas-microsoft-com:vml" Requires="v">
                <p:oleObj name="Equation" r:id="rId12" imgW="203040" imgH="190440" progId="Equation.DSMT4">
                  <p:embed/>
                </p:oleObj>
              </mc:Choice>
              <mc:Fallback>
                <p:oleObj name="Equation" r:id="rId12" imgW="203040" imgH="190440" progId="Equation.DSMT4">
                  <p:embed/>
                  <p:pic>
                    <p:nvPicPr>
                      <p:cNvPr id="91" name="Object 90">
                        <a:extLst>
                          <a:ext uri="{FF2B5EF4-FFF2-40B4-BE49-F238E27FC236}">
                            <a16:creationId xmlns:a16="http://schemas.microsoft.com/office/drawing/2014/main" id="{EBA0230E-0908-5F6B-FEC8-CDF17F4C2FB9}"/>
                          </a:ext>
                        </a:extLst>
                      </p:cNvPr>
                      <p:cNvPicPr/>
                      <p:nvPr/>
                    </p:nvPicPr>
                    <p:blipFill>
                      <a:blip r:embed="rId13"/>
                      <a:stretch>
                        <a:fillRect/>
                      </a:stretch>
                    </p:blipFill>
                    <p:spPr>
                      <a:xfrm>
                        <a:off x="3720372" y="1863325"/>
                        <a:ext cx="203200" cy="190500"/>
                      </a:xfrm>
                      <a:prstGeom prst="rect">
                        <a:avLst/>
                      </a:prstGeom>
                    </p:spPr>
                  </p:pic>
                </p:oleObj>
              </mc:Fallback>
            </mc:AlternateContent>
          </a:graphicData>
        </a:graphic>
      </p:graphicFrame>
      <p:graphicFrame>
        <p:nvGraphicFramePr>
          <p:cNvPr id="99" name="Object 98">
            <a:extLst>
              <a:ext uri="{FF2B5EF4-FFF2-40B4-BE49-F238E27FC236}">
                <a16:creationId xmlns:a16="http://schemas.microsoft.com/office/drawing/2014/main" id="{327CBABA-76FC-EE6B-8351-8CB3EB22199C}"/>
              </a:ext>
            </a:extLst>
          </p:cNvPr>
          <p:cNvGraphicFramePr>
            <a:graphicFrameLocks noChangeAspect="1"/>
          </p:cNvGraphicFramePr>
          <p:nvPr>
            <p:extLst>
              <p:ext uri="{D42A27DB-BD31-4B8C-83A1-F6EECF244321}">
                <p14:modId xmlns:p14="http://schemas.microsoft.com/office/powerpoint/2010/main" val="2532520100"/>
              </p:ext>
            </p:extLst>
          </p:nvPr>
        </p:nvGraphicFramePr>
        <p:xfrm>
          <a:off x="3715503" y="2214887"/>
          <a:ext cx="190500" cy="254000"/>
        </p:xfrm>
        <a:graphic>
          <a:graphicData uri="http://schemas.openxmlformats.org/presentationml/2006/ole">
            <mc:AlternateContent xmlns:mc="http://schemas.openxmlformats.org/markup-compatibility/2006">
              <mc:Choice xmlns:v="urn:schemas-microsoft-com:vml" Requires="v">
                <p:oleObj name="Equation" r:id="rId14" imgW="190440" imgH="253800" progId="Equation.DSMT4">
                  <p:embed/>
                </p:oleObj>
              </mc:Choice>
              <mc:Fallback>
                <p:oleObj name="Equation" r:id="rId14" imgW="190440" imgH="253800" progId="Equation.DSMT4">
                  <p:embed/>
                  <p:pic>
                    <p:nvPicPr>
                      <p:cNvPr id="95" name="Object 94">
                        <a:extLst>
                          <a:ext uri="{FF2B5EF4-FFF2-40B4-BE49-F238E27FC236}">
                            <a16:creationId xmlns:a16="http://schemas.microsoft.com/office/drawing/2014/main" id="{118D62AF-F553-BA7A-CF44-A62F19B2F3B4}"/>
                          </a:ext>
                        </a:extLst>
                      </p:cNvPr>
                      <p:cNvPicPr/>
                      <p:nvPr/>
                    </p:nvPicPr>
                    <p:blipFill>
                      <a:blip r:embed="rId15"/>
                      <a:stretch>
                        <a:fillRect/>
                      </a:stretch>
                    </p:blipFill>
                    <p:spPr>
                      <a:xfrm>
                        <a:off x="3715503" y="2214887"/>
                        <a:ext cx="190500" cy="254000"/>
                      </a:xfrm>
                      <a:prstGeom prst="rect">
                        <a:avLst/>
                      </a:prstGeom>
                    </p:spPr>
                  </p:pic>
                </p:oleObj>
              </mc:Fallback>
            </mc:AlternateContent>
          </a:graphicData>
        </a:graphic>
      </p:graphicFrame>
      <p:graphicFrame>
        <p:nvGraphicFramePr>
          <p:cNvPr id="100" name="Object 99">
            <a:extLst>
              <a:ext uri="{FF2B5EF4-FFF2-40B4-BE49-F238E27FC236}">
                <a16:creationId xmlns:a16="http://schemas.microsoft.com/office/drawing/2014/main" id="{2618E3E7-92D2-FD40-A6AB-F1EDCF4C827A}"/>
              </a:ext>
            </a:extLst>
          </p:cNvPr>
          <p:cNvGraphicFramePr>
            <a:graphicFrameLocks noChangeAspect="1"/>
          </p:cNvGraphicFramePr>
          <p:nvPr>
            <p:extLst>
              <p:ext uri="{D42A27DB-BD31-4B8C-83A1-F6EECF244321}">
                <p14:modId xmlns:p14="http://schemas.microsoft.com/office/powerpoint/2010/main" val="3139169828"/>
              </p:ext>
            </p:extLst>
          </p:nvPr>
        </p:nvGraphicFramePr>
        <p:xfrm>
          <a:off x="5456378" y="1692456"/>
          <a:ext cx="1143000" cy="431800"/>
        </p:xfrm>
        <a:graphic>
          <a:graphicData uri="http://schemas.openxmlformats.org/presentationml/2006/ole">
            <mc:AlternateContent xmlns:mc="http://schemas.openxmlformats.org/markup-compatibility/2006">
              <mc:Choice xmlns:v="urn:schemas-microsoft-com:vml" Requires="v">
                <p:oleObj name="Equation" r:id="rId16" imgW="1143000" imgH="431640" progId="Equation.DSMT4">
                  <p:embed/>
                </p:oleObj>
              </mc:Choice>
              <mc:Fallback>
                <p:oleObj name="Equation" r:id="rId16" imgW="1143000" imgH="431640" progId="Equation.DSMT4">
                  <p:embed/>
                  <p:pic>
                    <p:nvPicPr>
                      <p:cNvPr id="0" name=""/>
                      <p:cNvPicPr/>
                      <p:nvPr/>
                    </p:nvPicPr>
                    <p:blipFill>
                      <a:blip r:embed="rId17"/>
                      <a:stretch>
                        <a:fillRect/>
                      </a:stretch>
                    </p:blipFill>
                    <p:spPr>
                      <a:xfrm>
                        <a:off x="5456378" y="1692456"/>
                        <a:ext cx="1143000" cy="431800"/>
                      </a:xfrm>
                      <a:prstGeom prst="rect">
                        <a:avLst/>
                      </a:prstGeom>
                    </p:spPr>
                  </p:pic>
                </p:oleObj>
              </mc:Fallback>
            </mc:AlternateContent>
          </a:graphicData>
        </a:graphic>
      </p:graphicFrame>
      <p:graphicFrame>
        <p:nvGraphicFramePr>
          <p:cNvPr id="101" name="Object 100">
            <a:extLst>
              <a:ext uri="{FF2B5EF4-FFF2-40B4-BE49-F238E27FC236}">
                <a16:creationId xmlns:a16="http://schemas.microsoft.com/office/drawing/2014/main" id="{4CE5BCE0-0C07-29C0-4727-4967CDBA38DB}"/>
              </a:ext>
            </a:extLst>
          </p:cNvPr>
          <p:cNvGraphicFramePr>
            <a:graphicFrameLocks noChangeAspect="1"/>
          </p:cNvGraphicFramePr>
          <p:nvPr>
            <p:extLst>
              <p:ext uri="{D42A27DB-BD31-4B8C-83A1-F6EECF244321}">
                <p14:modId xmlns:p14="http://schemas.microsoft.com/office/powerpoint/2010/main" val="3338862150"/>
              </p:ext>
            </p:extLst>
          </p:nvPr>
        </p:nvGraphicFramePr>
        <p:xfrm>
          <a:off x="5550551" y="2098980"/>
          <a:ext cx="990600" cy="431800"/>
        </p:xfrm>
        <a:graphic>
          <a:graphicData uri="http://schemas.openxmlformats.org/presentationml/2006/ole">
            <mc:AlternateContent xmlns:mc="http://schemas.openxmlformats.org/markup-compatibility/2006">
              <mc:Choice xmlns:v="urn:schemas-microsoft-com:vml" Requires="v">
                <p:oleObj name="Equation" r:id="rId18" imgW="990360" imgH="431640" progId="Equation.DSMT4">
                  <p:embed/>
                </p:oleObj>
              </mc:Choice>
              <mc:Fallback>
                <p:oleObj name="Equation" r:id="rId18" imgW="990360" imgH="431640" progId="Equation.DSMT4">
                  <p:embed/>
                  <p:pic>
                    <p:nvPicPr>
                      <p:cNvPr id="0" name=""/>
                      <p:cNvPicPr/>
                      <p:nvPr/>
                    </p:nvPicPr>
                    <p:blipFill>
                      <a:blip r:embed="rId19"/>
                      <a:stretch>
                        <a:fillRect/>
                      </a:stretch>
                    </p:blipFill>
                    <p:spPr>
                      <a:xfrm>
                        <a:off x="5550551" y="2098980"/>
                        <a:ext cx="990600" cy="431800"/>
                      </a:xfrm>
                      <a:prstGeom prst="rect">
                        <a:avLst/>
                      </a:prstGeom>
                    </p:spPr>
                  </p:pic>
                </p:oleObj>
              </mc:Fallback>
            </mc:AlternateContent>
          </a:graphicData>
        </a:graphic>
      </p:graphicFrame>
      <p:graphicFrame>
        <p:nvGraphicFramePr>
          <p:cNvPr id="102" name="Object 101">
            <a:extLst>
              <a:ext uri="{FF2B5EF4-FFF2-40B4-BE49-F238E27FC236}">
                <a16:creationId xmlns:a16="http://schemas.microsoft.com/office/drawing/2014/main" id="{B0072BB6-B99D-BA06-D237-DCCB0B6A6326}"/>
              </a:ext>
            </a:extLst>
          </p:cNvPr>
          <p:cNvGraphicFramePr>
            <a:graphicFrameLocks noChangeAspect="1"/>
          </p:cNvGraphicFramePr>
          <p:nvPr>
            <p:extLst>
              <p:ext uri="{D42A27DB-BD31-4B8C-83A1-F6EECF244321}">
                <p14:modId xmlns:p14="http://schemas.microsoft.com/office/powerpoint/2010/main" val="485238773"/>
              </p:ext>
            </p:extLst>
          </p:nvPr>
        </p:nvGraphicFramePr>
        <p:xfrm>
          <a:off x="3923572" y="2925283"/>
          <a:ext cx="4152900" cy="431800"/>
        </p:xfrm>
        <a:graphic>
          <a:graphicData uri="http://schemas.openxmlformats.org/presentationml/2006/ole">
            <mc:AlternateContent xmlns:mc="http://schemas.openxmlformats.org/markup-compatibility/2006">
              <mc:Choice xmlns:v="urn:schemas-microsoft-com:vml" Requires="v">
                <p:oleObj name="Equation" r:id="rId20" imgW="4152600" imgH="431640" progId="Equation.DSMT4">
                  <p:embed/>
                </p:oleObj>
              </mc:Choice>
              <mc:Fallback>
                <p:oleObj name="Equation" r:id="rId20" imgW="4152600" imgH="431640" progId="Equation.DSMT4">
                  <p:embed/>
                  <p:pic>
                    <p:nvPicPr>
                      <p:cNvPr id="0" name=""/>
                      <p:cNvPicPr/>
                      <p:nvPr/>
                    </p:nvPicPr>
                    <p:blipFill>
                      <a:blip r:embed="rId21"/>
                      <a:stretch>
                        <a:fillRect/>
                      </a:stretch>
                    </p:blipFill>
                    <p:spPr>
                      <a:xfrm>
                        <a:off x="3923572" y="2925283"/>
                        <a:ext cx="4152900" cy="431800"/>
                      </a:xfrm>
                      <a:prstGeom prst="rect">
                        <a:avLst/>
                      </a:prstGeom>
                    </p:spPr>
                  </p:pic>
                </p:oleObj>
              </mc:Fallback>
            </mc:AlternateContent>
          </a:graphicData>
        </a:graphic>
      </p:graphicFrame>
      <p:graphicFrame>
        <p:nvGraphicFramePr>
          <p:cNvPr id="103" name="Object 102">
            <a:extLst>
              <a:ext uri="{FF2B5EF4-FFF2-40B4-BE49-F238E27FC236}">
                <a16:creationId xmlns:a16="http://schemas.microsoft.com/office/drawing/2014/main" id="{6CBC47ED-B319-C6D1-9AF6-F7E680DB0FBA}"/>
              </a:ext>
            </a:extLst>
          </p:cNvPr>
          <p:cNvGraphicFramePr>
            <a:graphicFrameLocks noChangeAspect="1"/>
          </p:cNvGraphicFramePr>
          <p:nvPr>
            <p:extLst>
              <p:ext uri="{D42A27DB-BD31-4B8C-83A1-F6EECF244321}">
                <p14:modId xmlns:p14="http://schemas.microsoft.com/office/powerpoint/2010/main" val="1240566118"/>
              </p:ext>
            </p:extLst>
          </p:nvPr>
        </p:nvGraphicFramePr>
        <p:xfrm>
          <a:off x="910617" y="3284501"/>
          <a:ext cx="2590800" cy="444500"/>
        </p:xfrm>
        <a:graphic>
          <a:graphicData uri="http://schemas.openxmlformats.org/presentationml/2006/ole">
            <mc:AlternateContent xmlns:mc="http://schemas.openxmlformats.org/markup-compatibility/2006">
              <mc:Choice xmlns:v="urn:schemas-microsoft-com:vml" Requires="v">
                <p:oleObj name="Equation" r:id="rId22" imgW="2590560" imgH="444240" progId="Equation.DSMT4">
                  <p:embed/>
                </p:oleObj>
              </mc:Choice>
              <mc:Fallback>
                <p:oleObj name="Equation" r:id="rId22" imgW="2590560" imgH="444240" progId="Equation.DSMT4">
                  <p:embed/>
                  <p:pic>
                    <p:nvPicPr>
                      <p:cNvPr id="0" name=""/>
                      <p:cNvPicPr/>
                      <p:nvPr/>
                    </p:nvPicPr>
                    <p:blipFill>
                      <a:blip r:embed="rId23"/>
                      <a:stretch>
                        <a:fillRect/>
                      </a:stretch>
                    </p:blipFill>
                    <p:spPr>
                      <a:xfrm>
                        <a:off x="910617" y="3284501"/>
                        <a:ext cx="2590800" cy="444500"/>
                      </a:xfrm>
                      <a:prstGeom prst="rect">
                        <a:avLst/>
                      </a:prstGeom>
                    </p:spPr>
                  </p:pic>
                </p:oleObj>
              </mc:Fallback>
            </mc:AlternateContent>
          </a:graphicData>
        </a:graphic>
      </p:graphicFrame>
      <p:graphicFrame>
        <p:nvGraphicFramePr>
          <p:cNvPr id="104" name="Object 103">
            <a:extLst>
              <a:ext uri="{FF2B5EF4-FFF2-40B4-BE49-F238E27FC236}">
                <a16:creationId xmlns:a16="http://schemas.microsoft.com/office/drawing/2014/main" id="{A6E7F5F2-010A-D32C-6BB6-C6DD228F5D7F}"/>
              </a:ext>
            </a:extLst>
          </p:cNvPr>
          <p:cNvGraphicFramePr>
            <a:graphicFrameLocks noChangeAspect="1"/>
          </p:cNvGraphicFramePr>
          <p:nvPr>
            <p:extLst>
              <p:ext uri="{D42A27DB-BD31-4B8C-83A1-F6EECF244321}">
                <p14:modId xmlns:p14="http://schemas.microsoft.com/office/powerpoint/2010/main" val="1762677983"/>
              </p:ext>
            </p:extLst>
          </p:nvPr>
        </p:nvGraphicFramePr>
        <p:xfrm>
          <a:off x="4730750" y="3357083"/>
          <a:ext cx="2730500" cy="1016000"/>
        </p:xfrm>
        <a:graphic>
          <a:graphicData uri="http://schemas.openxmlformats.org/presentationml/2006/ole">
            <mc:AlternateContent xmlns:mc="http://schemas.openxmlformats.org/markup-compatibility/2006">
              <mc:Choice xmlns:v="urn:schemas-microsoft-com:vml" Requires="v">
                <p:oleObj name="Equation" r:id="rId24" imgW="2730240" imgH="1015920" progId="Equation.DSMT4">
                  <p:embed/>
                </p:oleObj>
              </mc:Choice>
              <mc:Fallback>
                <p:oleObj name="Equation" r:id="rId24" imgW="2730240" imgH="1015920" progId="Equation.DSMT4">
                  <p:embed/>
                  <p:pic>
                    <p:nvPicPr>
                      <p:cNvPr id="0" name=""/>
                      <p:cNvPicPr/>
                      <p:nvPr/>
                    </p:nvPicPr>
                    <p:blipFill>
                      <a:blip r:embed="rId25"/>
                      <a:stretch>
                        <a:fillRect/>
                      </a:stretch>
                    </p:blipFill>
                    <p:spPr>
                      <a:xfrm>
                        <a:off x="4730750" y="3357083"/>
                        <a:ext cx="2730500" cy="1016000"/>
                      </a:xfrm>
                      <a:prstGeom prst="rect">
                        <a:avLst/>
                      </a:prstGeom>
                    </p:spPr>
                  </p:pic>
                </p:oleObj>
              </mc:Fallback>
            </mc:AlternateContent>
          </a:graphicData>
        </a:graphic>
      </p:graphicFrame>
      <p:graphicFrame>
        <p:nvGraphicFramePr>
          <p:cNvPr id="105" name="Object 104">
            <a:extLst>
              <a:ext uri="{FF2B5EF4-FFF2-40B4-BE49-F238E27FC236}">
                <a16:creationId xmlns:a16="http://schemas.microsoft.com/office/drawing/2014/main" id="{0A30B522-0736-E939-4030-C5F937698BC1}"/>
              </a:ext>
            </a:extLst>
          </p:cNvPr>
          <p:cNvGraphicFramePr>
            <a:graphicFrameLocks noChangeAspect="1"/>
          </p:cNvGraphicFramePr>
          <p:nvPr>
            <p:extLst>
              <p:ext uri="{D42A27DB-BD31-4B8C-83A1-F6EECF244321}">
                <p14:modId xmlns:p14="http://schemas.microsoft.com/office/powerpoint/2010/main" val="1961147438"/>
              </p:ext>
            </p:extLst>
          </p:nvPr>
        </p:nvGraphicFramePr>
        <p:xfrm>
          <a:off x="8986794" y="4071653"/>
          <a:ext cx="2819400" cy="1016000"/>
        </p:xfrm>
        <a:graphic>
          <a:graphicData uri="http://schemas.openxmlformats.org/presentationml/2006/ole">
            <mc:AlternateContent xmlns:mc="http://schemas.openxmlformats.org/markup-compatibility/2006">
              <mc:Choice xmlns:v="urn:schemas-microsoft-com:vml" Requires="v">
                <p:oleObj name="Equation" r:id="rId26" imgW="2819160" imgH="1015920" progId="Equation.DSMT4">
                  <p:embed/>
                </p:oleObj>
              </mc:Choice>
              <mc:Fallback>
                <p:oleObj name="Equation" r:id="rId26" imgW="2819160" imgH="1015920" progId="Equation.DSMT4">
                  <p:embed/>
                  <p:pic>
                    <p:nvPicPr>
                      <p:cNvPr id="0" name=""/>
                      <p:cNvPicPr/>
                      <p:nvPr/>
                    </p:nvPicPr>
                    <p:blipFill>
                      <a:blip r:embed="rId27"/>
                      <a:stretch>
                        <a:fillRect/>
                      </a:stretch>
                    </p:blipFill>
                    <p:spPr>
                      <a:xfrm>
                        <a:off x="8986794" y="4071653"/>
                        <a:ext cx="2819400" cy="1016000"/>
                      </a:xfrm>
                      <a:prstGeom prst="rect">
                        <a:avLst/>
                      </a:prstGeom>
                    </p:spPr>
                  </p:pic>
                </p:oleObj>
              </mc:Fallback>
            </mc:AlternateContent>
          </a:graphicData>
        </a:graphic>
      </p:graphicFrame>
      <p:graphicFrame>
        <p:nvGraphicFramePr>
          <p:cNvPr id="106" name="Object 105">
            <a:extLst>
              <a:ext uri="{FF2B5EF4-FFF2-40B4-BE49-F238E27FC236}">
                <a16:creationId xmlns:a16="http://schemas.microsoft.com/office/drawing/2014/main" id="{55778FB5-D082-9AA0-2549-3FAEFE02FF7A}"/>
              </a:ext>
            </a:extLst>
          </p:cNvPr>
          <p:cNvGraphicFramePr>
            <a:graphicFrameLocks noChangeAspect="1"/>
          </p:cNvGraphicFramePr>
          <p:nvPr>
            <p:extLst>
              <p:ext uri="{D42A27DB-BD31-4B8C-83A1-F6EECF244321}">
                <p14:modId xmlns:p14="http://schemas.microsoft.com/office/powerpoint/2010/main" val="387749724"/>
              </p:ext>
            </p:extLst>
          </p:nvPr>
        </p:nvGraphicFramePr>
        <p:xfrm>
          <a:off x="3118184" y="5250926"/>
          <a:ext cx="1828800" cy="444500"/>
        </p:xfrm>
        <a:graphic>
          <a:graphicData uri="http://schemas.openxmlformats.org/presentationml/2006/ole">
            <mc:AlternateContent xmlns:mc="http://schemas.openxmlformats.org/markup-compatibility/2006">
              <mc:Choice xmlns:v="urn:schemas-microsoft-com:vml" Requires="v">
                <p:oleObj name="Equation" r:id="rId28" imgW="1828800" imgH="444240" progId="Equation.DSMT4">
                  <p:embed/>
                </p:oleObj>
              </mc:Choice>
              <mc:Fallback>
                <p:oleObj name="Equation" r:id="rId28" imgW="1828800" imgH="444240" progId="Equation.DSMT4">
                  <p:embed/>
                  <p:pic>
                    <p:nvPicPr>
                      <p:cNvPr id="0" name=""/>
                      <p:cNvPicPr/>
                      <p:nvPr/>
                    </p:nvPicPr>
                    <p:blipFill>
                      <a:blip r:embed="rId29"/>
                      <a:stretch>
                        <a:fillRect/>
                      </a:stretch>
                    </p:blipFill>
                    <p:spPr>
                      <a:xfrm>
                        <a:off x="3118184" y="5250926"/>
                        <a:ext cx="1828800" cy="444500"/>
                      </a:xfrm>
                      <a:prstGeom prst="rect">
                        <a:avLst/>
                      </a:prstGeom>
                    </p:spPr>
                  </p:pic>
                </p:oleObj>
              </mc:Fallback>
            </mc:AlternateContent>
          </a:graphicData>
        </a:graphic>
      </p:graphicFrame>
      <p:graphicFrame>
        <p:nvGraphicFramePr>
          <p:cNvPr id="107" name="Object 106">
            <a:extLst>
              <a:ext uri="{FF2B5EF4-FFF2-40B4-BE49-F238E27FC236}">
                <a16:creationId xmlns:a16="http://schemas.microsoft.com/office/drawing/2014/main" id="{6B370107-052F-2905-E1E6-6DB946B38E72}"/>
              </a:ext>
            </a:extLst>
          </p:cNvPr>
          <p:cNvGraphicFramePr>
            <a:graphicFrameLocks noChangeAspect="1"/>
          </p:cNvGraphicFramePr>
          <p:nvPr>
            <p:extLst>
              <p:ext uri="{D42A27DB-BD31-4B8C-83A1-F6EECF244321}">
                <p14:modId xmlns:p14="http://schemas.microsoft.com/office/powerpoint/2010/main" val="1010072097"/>
              </p:ext>
            </p:extLst>
          </p:nvPr>
        </p:nvGraphicFramePr>
        <p:xfrm>
          <a:off x="1008590" y="5695426"/>
          <a:ext cx="1028700" cy="330200"/>
        </p:xfrm>
        <a:graphic>
          <a:graphicData uri="http://schemas.openxmlformats.org/presentationml/2006/ole">
            <mc:AlternateContent xmlns:mc="http://schemas.openxmlformats.org/markup-compatibility/2006">
              <mc:Choice xmlns:v="urn:schemas-microsoft-com:vml" Requires="v">
                <p:oleObj name="Equation" r:id="rId30" imgW="1028520" imgH="330120" progId="Equation.DSMT4">
                  <p:embed/>
                </p:oleObj>
              </mc:Choice>
              <mc:Fallback>
                <p:oleObj name="Equation" r:id="rId30" imgW="1028520" imgH="330120" progId="Equation.DSMT4">
                  <p:embed/>
                  <p:pic>
                    <p:nvPicPr>
                      <p:cNvPr id="0" name=""/>
                      <p:cNvPicPr/>
                      <p:nvPr/>
                    </p:nvPicPr>
                    <p:blipFill>
                      <a:blip r:embed="rId31"/>
                      <a:stretch>
                        <a:fillRect/>
                      </a:stretch>
                    </p:blipFill>
                    <p:spPr>
                      <a:xfrm>
                        <a:off x="1008590" y="5695426"/>
                        <a:ext cx="1028700" cy="330200"/>
                      </a:xfrm>
                      <a:prstGeom prst="rect">
                        <a:avLst/>
                      </a:prstGeom>
                    </p:spPr>
                  </p:pic>
                </p:oleObj>
              </mc:Fallback>
            </mc:AlternateContent>
          </a:graphicData>
        </a:graphic>
      </p:graphicFrame>
      <p:graphicFrame>
        <p:nvGraphicFramePr>
          <p:cNvPr id="108" name="Object 107">
            <a:extLst>
              <a:ext uri="{FF2B5EF4-FFF2-40B4-BE49-F238E27FC236}">
                <a16:creationId xmlns:a16="http://schemas.microsoft.com/office/drawing/2014/main" id="{B84DD931-05E8-2B85-AB1E-2D3E4A70A988}"/>
              </a:ext>
            </a:extLst>
          </p:cNvPr>
          <p:cNvGraphicFramePr>
            <a:graphicFrameLocks noChangeAspect="1"/>
          </p:cNvGraphicFramePr>
          <p:nvPr>
            <p:extLst>
              <p:ext uri="{D42A27DB-BD31-4B8C-83A1-F6EECF244321}">
                <p14:modId xmlns:p14="http://schemas.microsoft.com/office/powerpoint/2010/main" val="1652150461"/>
              </p:ext>
            </p:extLst>
          </p:nvPr>
        </p:nvGraphicFramePr>
        <p:xfrm>
          <a:off x="5911518" y="5647491"/>
          <a:ext cx="2667000" cy="889000"/>
        </p:xfrm>
        <a:graphic>
          <a:graphicData uri="http://schemas.openxmlformats.org/presentationml/2006/ole">
            <mc:AlternateContent xmlns:mc="http://schemas.openxmlformats.org/markup-compatibility/2006">
              <mc:Choice xmlns:v="urn:schemas-microsoft-com:vml" Requires="v">
                <p:oleObj name="Equation" r:id="rId32" imgW="2666880" imgH="888840" progId="Equation.DSMT4">
                  <p:embed/>
                </p:oleObj>
              </mc:Choice>
              <mc:Fallback>
                <p:oleObj name="Equation" r:id="rId32" imgW="2666880" imgH="888840" progId="Equation.DSMT4">
                  <p:embed/>
                  <p:pic>
                    <p:nvPicPr>
                      <p:cNvPr id="0" name=""/>
                      <p:cNvPicPr/>
                      <p:nvPr/>
                    </p:nvPicPr>
                    <p:blipFill>
                      <a:blip r:embed="rId33"/>
                      <a:stretch>
                        <a:fillRect/>
                      </a:stretch>
                    </p:blipFill>
                    <p:spPr>
                      <a:xfrm>
                        <a:off x="5911518" y="5647491"/>
                        <a:ext cx="2667000" cy="889000"/>
                      </a:xfrm>
                      <a:prstGeom prst="rect">
                        <a:avLst/>
                      </a:prstGeom>
                    </p:spPr>
                  </p:pic>
                </p:oleObj>
              </mc:Fallback>
            </mc:AlternateContent>
          </a:graphicData>
        </a:graphic>
      </p:graphicFrame>
      <p:sp>
        <p:nvSpPr>
          <p:cNvPr id="111" name="TextBox 110">
            <a:extLst>
              <a:ext uri="{FF2B5EF4-FFF2-40B4-BE49-F238E27FC236}">
                <a16:creationId xmlns:a16="http://schemas.microsoft.com/office/drawing/2014/main" id="{B98D303C-88DF-EC7A-DB24-6639F3F5C092}"/>
              </a:ext>
            </a:extLst>
          </p:cNvPr>
          <p:cNvSpPr txBox="1"/>
          <p:nvPr/>
        </p:nvSpPr>
        <p:spPr>
          <a:xfrm>
            <a:off x="207243" y="6401485"/>
            <a:ext cx="8446005" cy="461665"/>
          </a:xfrm>
          <a:prstGeom prst="rect">
            <a:avLst/>
          </a:prstGeom>
          <a:noFill/>
        </p:spPr>
        <p:txBody>
          <a:bodyPr wrap="square">
            <a:spAutoFit/>
          </a:bodyPr>
          <a:lstStyle/>
          <a:p>
            <a:r>
              <a:rPr lang="fr-FR" sz="2400">
                <a:effectLst/>
                <a:latin typeface="Times New Roman" panose="02020603050405020304" pitchFamily="18" charset="0"/>
                <a:ea typeface="Times New Roman" panose="02020603050405020304" pitchFamily="18" charset="0"/>
              </a:rPr>
              <a:t>Vậy vé loại I bán ra được 280 vé và vé loại 2 bán ra được 220 vé</a:t>
            </a:r>
            <a:endParaRPr lang="en-US" sz="2400"/>
          </a:p>
        </p:txBody>
      </p:sp>
    </p:spTree>
    <p:extLst>
      <p:ext uri="{BB962C8B-B14F-4D97-AF65-F5344CB8AC3E}">
        <p14:creationId xmlns:p14="http://schemas.microsoft.com/office/powerpoint/2010/main" val="41882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barn(inVertical)">
                                      <p:cBhvr>
                                        <p:cTn id="13" dur="500"/>
                                        <p:tgtEl>
                                          <p:spTgt spid="91"/>
                                        </p:tgtEl>
                                      </p:cBhvr>
                                    </p:animEffect>
                                  </p:childTnLst>
                                </p:cTn>
                              </p:par>
                              <p:par>
                                <p:cTn id="14" presetID="16" presetClass="entr" presetSubtype="21" fill="hold" nodeType="withEffect">
                                  <p:stCondLst>
                                    <p:cond delay="0"/>
                                  </p:stCondLst>
                                  <p:childTnLst>
                                    <p:set>
                                      <p:cBhvr>
                                        <p:cTn id="15" dur="1" fill="hold">
                                          <p:stCondLst>
                                            <p:cond delay="0"/>
                                          </p:stCondLst>
                                        </p:cTn>
                                        <p:tgtEl>
                                          <p:spTgt spid="92"/>
                                        </p:tgtEl>
                                        <p:attrNameLst>
                                          <p:attrName>style.visibility</p:attrName>
                                        </p:attrNameLst>
                                      </p:cBhvr>
                                      <p:to>
                                        <p:strVal val="visible"/>
                                      </p:to>
                                    </p:set>
                                    <p:animEffect transition="in" filter="barn(inVertical)">
                                      <p:cBhvr>
                                        <p:cTn id="16" dur="500"/>
                                        <p:tgtEl>
                                          <p:spTgt spid="92"/>
                                        </p:tgtEl>
                                      </p:cBhvr>
                                    </p:animEffect>
                                  </p:childTnLst>
                                </p:cTn>
                              </p:par>
                              <p:par>
                                <p:cTn id="17" presetID="16" presetClass="entr" presetSubtype="21" fill="hold" nodeType="withEffect">
                                  <p:stCondLst>
                                    <p:cond delay="0"/>
                                  </p:stCondLst>
                                  <p:childTnLst>
                                    <p:set>
                                      <p:cBhvr>
                                        <p:cTn id="18" dur="1" fill="hold">
                                          <p:stCondLst>
                                            <p:cond delay="0"/>
                                          </p:stCondLst>
                                        </p:cTn>
                                        <p:tgtEl>
                                          <p:spTgt spid="95"/>
                                        </p:tgtEl>
                                        <p:attrNameLst>
                                          <p:attrName>style.visibility</p:attrName>
                                        </p:attrNameLst>
                                      </p:cBhvr>
                                      <p:to>
                                        <p:strVal val="visible"/>
                                      </p:to>
                                    </p:set>
                                    <p:animEffect transition="in" filter="barn(inVertical)">
                                      <p:cBhvr>
                                        <p:cTn id="19" dur="500"/>
                                        <p:tgtEl>
                                          <p:spTgt spid="95"/>
                                        </p:tgtEl>
                                      </p:cBhvr>
                                    </p:animEffect>
                                  </p:childTnLst>
                                </p:cTn>
                              </p:par>
                              <p:par>
                                <p:cTn id="20" presetID="16" presetClass="entr" presetSubtype="21" fill="hold" nodeType="withEffect">
                                  <p:stCondLst>
                                    <p:cond delay="0"/>
                                  </p:stCondLst>
                                  <p:childTnLst>
                                    <p:set>
                                      <p:cBhvr>
                                        <p:cTn id="21" dur="1" fill="hold">
                                          <p:stCondLst>
                                            <p:cond delay="0"/>
                                          </p:stCondLst>
                                        </p:cTn>
                                        <p:tgtEl>
                                          <p:spTgt spid="96"/>
                                        </p:tgtEl>
                                        <p:attrNameLst>
                                          <p:attrName>style.visibility</p:attrName>
                                        </p:attrNameLst>
                                      </p:cBhvr>
                                      <p:to>
                                        <p:strVal val="visible"/>
                                      </p:to>
                                    </p:set>
                                    <p:animEffect transition="in" filter="barn(inVertical)">
                                      <p:cBhvr>
                                        <p:cTn id="22" dur="500"/>
                                        <p:tgtEl>
                                          <p:spTgt spid="96"/>
                                        </p:tgtEl>
                                      </p:cBhvr>
                                    </p:animEffect>
                                  </p:childTnLst>
                                </p:cTn>
                              </p:par>
                              <p:par>
                                <p:cTn id="23" presetID="16" presetClass="entr" presetSubtype="21" fill="hold" nodeType="withEffect">
                                  <p:stCondLst>
                                    <p:cond delay="0"/>
                                  </p:stCondLst>
                                  <p:childTnLst>
                                    <p:set>
                                      <p:cBhvr>
                                        <p:cTn id="24" dur="1" fill="hold">
                                          <p:stCondLst>
                                            <p:cond delay="0"/>
                                          </p:stCondLst>
                                        </p:cTn>
                                        <p:tgtEl>
                                          <p:spTgt spid="97"/>
                                        </p:tgtEl>
                                        <p:attrNameLst>
                                          <p:attrName>style.visibility</p:attrName>
                                        </p:attrNameLst>
                                      </p:cBhvr>
                                      <p:to>
                                        <p:strVal val="visible"/>
                                      </p:to>
                                    </p:set>
                                    <p:animEffect transition="in" filter="barn(inVertical)">
                                      <p:cBhvr>
                                        <p:cTn id="25" dur="500"/>
                                        <p:tgtEl>
                                          <p:spTgt spid="97"/>
                                        </p:tgtEl>
                                      </p:cBhvr>
                                    </p:animEffect>
                                  </p:childTnLst>
                                </p:cTn>
                              </p:par>
                              <p:par>
                                <p:cTn id="26" presetID="16" presetClass="entr" presetSubtype="21" fill="hold" nodeType="withEffect">
                                  <p:stCondLst>
                                    <p:cond delay="0"/>
                                  </p:stCondLst>
                                  <p:childTnLst>
                                    <p:set>
                                      <p:cBhvr>
                                        <p:cTn id="27" dur="1" fill="hold">
                                          <p:stCondLst>
                                            <p:cond delay="0"/>
                                          </p:stCondLst>
                                        </p:cTn>
                                        <p:tgtEl>
                                          <p:spTgt spid="98"/>
                                        </p:tgtEl>
                                        <p:attrNameLst>
                                          <p:attrName>style.visibility</p:attrName>
                                        </p:attrNameLst>
                                      </p:cBhvr>
                                      <p:to>
                                        <p:strVal val="visible"/>
                                      </p:to>
                                    </p:set>
                                    <p:animEffect transition="in" filter="barn(inVertical)">
                                      <p:cBhvr>
                                        <p:cTn id="28" dur="500"/>
                                        <p:tgtEl>
                                          <p:spTgt spid="98"/>
                                        </p:tgtEl>
                                      </p:cBhvr>
                                    </p:animEffect>
                                  </p:childTnLst>
                                </p:cTn>
                              </p:par>
                              <p:par>
                                <p:cTn id="29" presetID="16" presetClass="entr" presetSubtype="21" fill="hold" nodeType="withEffect">
                                  <p:stCondLst>
                                    <p:cond delay="0"/>
                                  </p:stCondLst>
                                  <p:childTnLst>
                                    <p:set>
                                      <p:cBhvr>
                                        <p:cTn id="30" dur="1" fill="hold">
                                          <p:stCondLst>
                                            <p:cond delay="0"/>
                                          </p:stCondLst>
                                        </p:cTn>
                                        <p:tgtEl>
                                          <p:spTgt spid="99"/>
                                        </p:tgtEl>
                                        <p:attrNameLst>
                                          <p:attrName>style.visibility</p:attrName>
                                        </p:attrNameLst>
                                      </p:cBhvr>
                                      <p:to>
                                        <p:strVal val="visible"/>
                                      </p:to>
                                    </p:set>
                                    <p:animEffect transition="in" filter="barn(inVertical)">
                                      <p:cBhvr>
                                        <p:cTn id="31" dur="500"/>
                                        <p:tgtEl>
                                          <p:spTgt spid="99"/>
                                        </p:tgtEl>
                                      </p:cBhvr>
                                    </p:animEffect>
                                  </p:childTnLst>
                                </p:cTn>
                              </p:par>
                              <p:par>
                                <p:cTn id="32" presetID="16" presetClass="entr" presetSubtype="21" fill="hold" nodeType="withEffect">
                                  <p:stCondLst>
                                    <p:cond delay="0"/>
                                  </p:stCondLst>
                                  <p:childTnLst>
                                    <p:set>
                                      <p:cBhvr>
                                        <p:cTn id="33" dur="1" fill="hold">
                                          <p:stCondLst>
                                            <p:cond delay="0"/>
                                          </p:stCondLst>
                                        </p:cTn>
                                        <p:tgtEl>
                                          <p:spTgt spid="100"/>
                                        </p:tgtEl>
                                        <p:attrNameLst>
                                          <p:attrName>style.visibility</p:attrName>
                                        </p:attrNameLst>
                                      </p:cBhvr>
                                      <p:to>
                                        <p:strVal val="visible"/>
                                      </p:to>
                                    </p:set>
                                    <p:animEffect transition="in" filter="barn(inVertical)">
                                      <p:cBhvr>
                                        <p:cTn id="34" dur="500"/>
                                        <p:tgtEl>
                                          <p:spTgt spid="100"/>
                                        </p:tgtEl>
                                      </p:cBhvr>
                                    </p:animEffect>
                                  </p:childTnLst>
                                </p:cTn>
                              </p:par>
                              <p:par>
                                <p:cTn id="35" presetID="16" presetClass="entr" presetSubtype="21" fill="hold" nodeType="withEffect">
                                  <p:stCondLst>
                                    <p:cond delay="0"/>
                                  </p:stCondLst>
                                  <p:childTnLst>
                                    <p:set>
                                      <p:cBhvr>
                                        <p:cTn id="36" dur="1" fill="hold">
                                          <p:stCondLst>
                                            <p:cond delay="0"/>
                                          </p:stCondLst>
                                        </p:cTn>
                                        <p:tgtEl>
                                          <p:spTgt spid="101"/>
                                        </p:tgtEl>
                                        <p:attrNameLst>
                                          <p:attrName>style.visibility</p:attrName>
                                        </p:attrNameLst>
                                      </p:cBhvr>
                                      <p:to>
                                        <p:strVal val="visible"/>
                                      </p:to>
                                    </p:set>
                                    <p:animEffect transition="in" filter="barn(inVertical)">
                                      <p:cBhvr>
                                        <p:cTn id="37" dur="500"/>
                                        <p:tgtEl>
                                          <p:spTgt spid="101"/>
                                        </p:tgtEl>
                                      </p:cBhvr>
                                    </p:animEffect>
                                  </p:childTnLst>
                                </p:cTn>
                              </p:par>
                              <p:par>
                                <p:cTn id="38" presetID="16" presetClass="entr" presetSubtype="21" fill="hold" nodeType="withEffect">
                                  <p:stCondLst>
                                    <p:cond delay="0"/>
                                  </p:stCondLst>
                                  <p:childTnLst>
                                    <p:set>
                                      <p:cBhvr>
                                        <p:cTn id="39" dur="1" fill="hold">
                                          <p:stCondLst>
                                            <p:cond delay="0"/>
                                          </p:stCondLst>
                                        </p:cTn>
                                        <p:tgtEl>
                                          <p:spTgt spid="102"/>
                                        </p:tgtEl>
                                        <p:attrNameLst>
                                          <p:attrName>style.visibility</p:attrName>
                                        </p:attrNameLst>
                                      </p:cBhvr>
                                      <p:to>
                                        <p:strVal val="visible"/>
                                      </p:to>
                                    </p:set>
                                    <p:animEffect transition="in" filter="barn(inVertical)">
                                      <p:cBhvr>
                                        <p:cTn id="40" dur="500"/>
                                        <p:tgtEl>
                                          <p:spTgt spid="102"/>
                                        </p:tgtEl>
                                      </p:cBhvr>
                                    </p:animEffect>
                                  </p:childTnLst>
                                </p:cTn>
                              </p:par>
                              <p:par>
                                <p:cTn id="41" presetID="16" presetClass="entr" presetSubtype="21" fill="hold" nodeType="withEffect">
                                  <p:stCondLst>
                                    <p:cond delay="0"/>
                                  </p:stCondLst>
                                  <p:childTnLst>
                                    <p:set>
                                      <p:cBhvr>
                                        <p:cTn id="42" dur="1" fill="hold">
                                          <p:stCondLst>
                                            <p:cond delay="0"/>
                                          </p:stCondLst>
                                        </p:cTn>
                                        <p:tgtEl>
                                          <p:spTgt spid="103"/>
                                        </p:tgtEl>
                                        <p:attrNameLst>
                                          <p:attrName>style.visibility</p:attrName>
                                        </p:attrNameLst>
                                      </p:cBhvr>
                                      <p:to>
                                        <p:strVal val="visible"/>
                                      </p:to>
                                    </p:set>
                                    <p:animEffect transition="in" filter="barn(inVertical)">
                                      <p:cBhvr>
                                        <p:cTn id="43" dur="500"/>
                                        <p:tgtEl>
                                          <p:spTgt spid="103"/>
                                        </p:tgtEl>
                                      </p:cBhvr>
                                    </p:animEffect>
                                  </p:childTnLst>
                                </p:cTn>
                              </p:par>
                              <p:par>
                                <p:cTn id="44" presetID="16" presetClass="entr" presetSubtype="21" fill="hold" nodeType="withEffect">
                                  <p:stCondLst>
                                    <p:cond delay="0"/>
                                  </p:stCondLst>
                                  <p:childTnLst>
                                    <p:set>
                                      <p:cBhvr>
                                        <p:cTn id="45" dur="1" fill="hold">
                                          <p:stCondLst>
                                            <p:cond delay="0"/>
                                          </p:stCondLst>
                                        </p:cTn>
                                        <p:tgtEl>
                                          <p:spTgt spid="104"/>
                                        </p:tgtEl>
                                        <p:attrNameLst>
                                          <p:attrName>style.visibility</p:attrName>
                                        </p:attrNameLst>
                                      </p:cBhvr>
                                      <p:to>
                                        <p:strVal val="visible"/>
                                      </p:to>
                                    </p:set>
                                    <p:animEffect transition="in" filter="barn(inVertical)">
                                      <p:cBhvr>
                                        <p:cTn id="46" dur="500"/>
                                        <p:tgtEl>
                                          <p:spTgt spid="104"/>
                                        </p:tgtEl>
                                      </p:cBhvr>
                                    </p:animEffect>
                                  </p:childTnLst>
                                </p:cTn>
                              </p:par>
                              <p:par>
                                <p:cTn id="47" presetID="16" presetClass="entr" presetSubtype="21" fill="hold" nodeType="withEffect">
                                  <p:stCondLst>
                                    <p:cond delay="0"/>
                                  </p:stCondLst>
                                  <p:childTnLst>
                                    <p:set>
                                      <p:cBhvr>
                                        <p:cTn id="48" dur="1" fill="hold">
                                          <p:stCondLst>
                                            <p:cond delay="0"/>
                                          </p:stCondLst>
                                        </p:cTn>
                                        <p:tgtEl>
                                          <p:spTgt spid="105"/>
                                        </p:tgtEl>
                                        <p:attrNameLst>
                                          <p:attrName>style.visibility</p:attrName>
                                        </p:attrNameLst>
                                      </p:cBhvr>
                                      <p:to>
                                        <p:strVal val="visible"/>
                                      </p:to>
                                    </p:set>
                                    <p:animEffect transition="in" filter="barn(inVertical)">
                                      <p:cBhvr>
                                        <p:cTn id="49" dur="500"/>
                                        <p:tgtEl>
                                          <p:spTgt spid="105"/>
                                        </p:tgtEl>
                                      </p:cBhvr>
                                    </p:animEffect>
                                  </p:childTnLst>
                                </p:cTn>
                              </p:par>
                              <p:par>
                                <p:cTn id="50" presetID="16" presetClass="entr" presetSubtype="21" fill="hold" nodeType="withEffect">
                                  <p:stCondLst>
                                    <p:cond delay="0"/>
                                  </p:stCondLst>
                                  <p:childTnLst>
                                    <p:set>
                                      <p:cBhvr>
                                        <p:cTn id="51" dur="1" fill="hold">
                                          <p:stCondLst>
                                            <p:cond delay="0"/>
                                          </p:stCondLst>
                                        </p:cTn>
                                        <p:tgtEl>
                                          <p:spTgt spid="106"/>
                                        </p:tgtEl>
                                        <p:attrNameLst>
                                          <p:attrName>style.visibility</p:attrName>
                                        </p:attrNameLst>
                                      </p:cBhvr>
                                      <p:to>
                                        <p:strVal val="visible"/>
                                      </p:to>
                                    </p:set>
                                    <p:animEffect transition="in" filter="barn(inVertical)">
                                      <p:cBhvr>
                                        <p:cTn id="52" dur="500"/>
                                        <p:tgtEl>
                                          <p:spTgt spid="106"/>
                                        </p:tgtEl>
                                      </p:cBhvr>
                                    </p:animEffect>
                                  </p:childTnLst>
                                </p:cTn>
                              </p:par>
                              <p:par>
                                <p:cTn id="53" presetID="16" presetClass="entr" presetSubtype="21" fill="hold" nodeType="withEffect">
                                  <p:stCondLst>
                                    <p:cond delay="0"/>
                                  </p:stCondLst>
                                  <p:childTnLst>
                                    <p:set>
                                      <p:cBhvr>
                                        <p:cTn id="54" dur="1" fill="hold">
                                          <p:stCondLst>
                                            <p:cond delay="0"/>
                                          </p:stCondLst>
                                        </p:cTn>
                                        <p:tgtEl>
                                          <p:spTgt spid="107"/>
                                        </p:tgtEl>
                                        <p:attrNameLst>
                                          <p:attrName>style.visibility</p:attrName>
                                        </p:attrNameLst>
                                      </p:cBhvr>
                                      <p:to>
                                        <p:strVal val="visible"/>
                                      </p:to>
                                    </p:set>
                                    <p:animEffect transition="in" filter="barn(inVertical)">
                                      <p:cBhvr>
                                        <p:cTn id="55" dur="500"/>
                                        <p:tgtEl>
                                          <p:spTgt spid="107"/>
                                        </p:tgtEl>
                                      </p:cBhvr>
                                    </p:animEffect>
                                  </p:childTnLst>
                                </p:cTn>
                              </p:par>
                              <p:par>
                                <p:cTn id="56" presetID="16" presetClass="entr" presetSubtype="21" fill="hold" nodeType="withEffect">
                                  <p:stCondLst>
                                    <p:cond delay="0"/>
                                  </p:stCondLst>
                                  <p:childTnLst>
                                    <p:set>
                                      <p:cBhvr>
                                        <p:cTn id="57" dur="1" fill="hold">
                                          <p:stCondLst>
                                            <p:cond delay="0"/>
                                          </p:stCondLst>
                                        </p:cTn>
                                        <p:tgtEl>
                                          <p:spTgt spid="108"/>
                                        </p:tgtEl>
                                        <p:attrNameLst>
                                          <p:attrName>style.visibility</p:attrName>
                                        </p:attrNameLst>
                                      </p:cBhvr>
                                      <p:to>
                                        <p:strVal val="visible"/>
                                      </p:to>
                                    </p:set>
                                    <p:animEffect transition="in" filter="barn(inVertical)">
                                      <p:cBhvr>
                                        <p:cTn id="58" dur="500"/>
                                        <p:tgtEl>
                                          <p:spTgt spid="108"/>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11"/>
                                        </p:tgtEl>
                                        <p:attrNameLst>
                                          <p:attrName>style.visibility</p:attrName>
                                        </p:attrNameLst>
                                      </p:cBhvr>
                                      <p:to>
                                        <p:strVal val="visible"/>
                                      </p:to>
                                    </p:set>
                                    <p:animEffect transition="in" filter="barn(inVertical)">
                                      <p:cBhvr>
                                        <p:cTn id="61"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1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8" name="Picture 36" descr="355+ Background vũ trụ đẹp, huyền ảo và chất nhất">
            <a:extLst>
              <a:ext uri="{FF2B5EF4-FFF2-40B4-BE49-F238E27FC236}">
                <a16:creationId xmlns:a16="http://schemas.microsoft.com/office/drawing/2014/main" id="{4115863A-944A-FFDC-2CFD-9D08AC574F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053521" y="3011556"/>
            <a:ext cx="6943397" cy="707886"/>
          </a:xfrm>
          <a:prstGeom prst="rect">
            <a:avLst/>
          </a:prstGeom>
          <a:noFill/>
        </p:spPr>
        <p:txBody>
          <a:bodyPr wrap="square" lIns="91440" tIns="45720" rIns="91440" bIns="45720">
            <a:spAutoFit/>
          </a:bodyPr>
          <a:lstStyle/>
          <a:p>
            <a:pPr algn="ctr"/>
            <a:r>
              <a:rPr lang="en-US" sz="4000" b="1">
                <a:ln w="9525">
                  <a:noFill/>
                  <a:prstDash val="solid"/>
                </a:ln>
                <a:solidFill>
                  <a:prstClr val="white"/>
                </a:solidFill>
                <a:effectLst>
                  <a:glow rad="228600">
                    <a:srgbClr val="4472C4">
                      <a:satMod val="175000"/>
                      <a:alpha val="40000"/>
                    </a:srgbClr>
                  </a:glow>
                </a:effectLst>
                <a:latin typeface="Times New Roman" panose="02020603050405020304" pitchFamily="18" charset="0"/>
                <a:cs typeface="Times New Roman" panose="02020603050405020304" pitchFamily="18" charset="0"/>
              </a:rPr>
              <a:t>VỀ ĐÍCH THÔI !</a:t>
            </a:r>
            <a:endParaRPr lang="en-US" sz="4000" b="1" dirty="0">
              <a:ln w="9525">
                <a:noFill/>
                <a:prstDash val="solid"/>
              </a:ln>
              <a:solidFill>
                <a:prstClr val="white"/>
              </a:solidFill>
              <a:effectLst>
                <a:glow rad="228600">
                  <a:srgbClr val="4472C4">
                    <a:satMod val="175000"/>
                    <a:alpha val="40000"/>
                  </a:srgbClr>
                </a:glow>
              </a:effectLst>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F0B96080-770C-2B75-653F-9F9F7941C8A0}"/>
              </a:ext>
            </a:extLst>
          </p:cNvPr>
          <p:cNvSpPr/>
          <p:nvPr/>
        </p:nvSpPr>
        <p:spPr>
          <a:xfrm>
            <a:off x="2511286" y="5665303"/>
            <a:ext cx="2310847" cy="1094271"/>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C12913AB-93E2-10C5-1F39-20D40C02F0C3}"/>
              </a:ext>
            </a:extLst>
          </p:cNvPr>
          <p:cNvSpPr/>
          <p:nvPr/>
        </p:nvSpPr>
        <p:spPr>
          <a:xfrm>
            <a:off x="4822133" y="4761810"/>
            <a:ext cx="2310847" cy="1997765"/>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26A4BA52-9581-4628-6E06-0F18BB3715E4}"/>
              </a:ext>
            </a:extLst>
          </p:cNvPr>
          <p:cNvSpPr/>
          <p:nvPr/>
        </p:nvSpPr>
        <p:spPr>
          <a:xfrm>
            <a:off x="7132980" y="3638689"/>
            <a:ext cx="2310847" cy="3120886"/>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9" name="Rectangle 8">
            <a:extLst>
              <a:ext uri="{FF2B5EF4-FFF2-40B4-BE49-F238E27FC236}">
                <a16:creationId xmlns:a16="http://schemas.microsoft.com/office/drawing/2014/main" id="{455C9E97-A76A-A629-9364-4C7D19A8E58B}"/>
              </a:ext>
            </a:extLst>
          </p:cNvPr>
          <p:cNvSpPr/>
          <p:nvPr/>
        </p:nvSpPr>
        <p:spPr>
          <a:xfrm>
            <a:off x="9443827" y="2524539"/>
            <a:ext cx="2310847" cy="423503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vi-VN"/>
          </a:p>
        </p:txBody>
      </p:sp>
      <p:sp>
        <p:nvSpPr>
          <p:cNvPr id="10" name="Rectangle 9">
            <a:extLst>
              <a:ext uri="{FF2B5EF4-FFF2-40B4-BE49-F238E27FC236}">
                <a16:creationId xmlns:a16="http://schemas.microsoft.com/office/drawing/2014/main" id="{206BE224-864E-CD6B-1BE2-2C141E7722D3}"/>
              </a:ext>
            </a:extLst>
          </p:cNvPr>
          <p:cNvSpPr/>
          <p:nvPr/>
        </p:nvSpPr>
        <p:spPr>
          <a:xfrm>
            <a:off x="200439" y="6620427"/>
            <a:ext cx="2310847" cy="13914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vi-VN"/>
          </a:p>
        </p:txBody>
      </p:sp>
      <p:pic>
        <p:nvPicPr>
          <p:cNvPr id="3076" name="Picture 4" descr="Student ">
            <a:extLst>
              <a:ext uri="{FF2B5EF4-FFF2-40B4-BE49-F238E27FC236}">
                <a16:creationId xmlns:a16="http://schemas.microsoft.com/office/drawing/2014/main" id="{B980681E-BC05-32D9-C803-0DA2E6E860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8942" y="1969365"/>
            <a:ext cx="1664114" cy="166411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7EBCDB22-8A50-4E16-6342-475E658D05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2013" y="5695603"/>
            <a:ext cx="1033670" cy="103367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DFE9E15B-34FE-0942-2C22-DF5CCCA3E4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91746" y="4927795"/>
            <a:ext cx="1771619" cy="1771619"/>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07DE53AA-E369-CF1F-20A9-58CC0701948D}"/>
              </a:ext>
            </a:extLst>
          </p:cNvPr>
          <p:cNvGrpSpPr/>
          <p:nvPr/>
        </p:nvGrpSpPr>
        <p:grpSpPr>
          <a:xfrm>
            <a:off x="7281903" y="4180616"/>
            <a:ext cx="2031822" cy="2031822"/>
            <a:chOff x="7281903" y="4180616"/>
            <a:chExt cx="2031822" cy="2031822"/>
          </a:xfrm>
        </p:grpSpPr>
        <p:pic>
          <p:nvPicPr>
            <p:cNvPr id="3082" name="Picture 10">
              <a:extLst>
                <a:ext uri="{FF2B5EF4-FFF2-40B4-BE49-F238E27FC236}">
                  <a16:creationId xmlns:a16="http://schemas.microsoft.com/office/drawing/2014/main" id="{CE059ED4-D1E7-8E48-77C9-145D5E4CE3A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81903" y="4180616"/>
              <a:ext cx="2031822" cy="2031822"/>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Three ">
              <a:extLst>
                <a:ext uri="{FF2B5EF4-FFF2-40B4-BE49-F238E27FC236}">
                  <a16:creationId xmlns:a16="http://schemas.microsoft.com/office/drawing/2014/main" id="{2D22C2DE-06D9-7EC1-9C1B-C91F0DE9B02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85820" y="4634945"/>
              <a:ext cx="1030358" cy="10303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88A9A6E3-25F6-BF7C-FB02-7640D2FAF525}"/>
              </a:ext>
            </a:extLst>
          </p:cNvPr>
          <p:cNvGrpSpPr/>
          <p:nvPr/>
        </p:nvGrpSpPr>
        <p:grpSpPr>
          <a:xfrm>
            <a:off x="9454683" y="2871216"/>
            <a:ext cx="2218041" cy="3085831"/>
            <a:chOff x="9454683" y="2871216"/>
            <a:chExt cx="2218041" cy="3085831"/>
          </a:xfrm>
        </p:grpSpPr>
        <p:pic>
          <p:nvPicPr>
            <p:cNvPr id="3086" name="Picture 14">
              <a:extLst>
                <a:ext uri="{FF2B5EF4-FFF2-40B4-BE49-F238E27FC236}">
                  <a16:creationId xmlns:a16="http://schemas.microsoft.com/office/drawing/2014/main" id="{27691DDD-BFC1-7E73-B304-9F317AD0C16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54683" y="3739006"/>
              <a:ext cx="2218041" cy="2218041"/>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4">
              <a:extLst>
                <a:ext uri="{FF2B5EF4-FFF2-40B4-BE49-F238E27FC236}">
                  <a16:creationId xmlns:a16="http://schemas.microsoft.com/office/drawing/2014/main" id="{CECBFAB1-A819-4A64-3298-303E1E75B2E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19279" y="287121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94" name="Picture 22" descr="Red flag ">
            <a:extLst>
              <a:ext uri="{FF2B5EF4-FFF2-40B4-BE49-F238E27FC236}">
                <a16:creationId xmlns:a16="http://schemas.microsoft.com/office/drawing/2014/main" id="{89064F6A-B34E-0A28-798A-59BE6399AC5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263835" y="775252"/>
            <a:ext cx="1749287" cy="1749287"/>
          </a:xfrm>
          <a:prstGeom prst="rect">
            <a:avLst/>
          </a:prstGeom>
          <a:noFill/>
          <a:extLst>
            <a:ext uri="{909E8E84-426E-40DD-AFC4-6F175D3DCCD1}">
              <a14:hiddenFill xmlns:a14="http://schemas.microsoft.com/office/drawing/2010/main">
                <a:solidFill>
                  <a:srgbClr val="FFFFFF"/>
                </a:solidFill>
              </a14:hiddenFill>
            </a:ext>
          </a:extLst>
        </p:spPr>
      </p:pic>
      <p:pic>
        <p:nvPicPr>
          <p:cNvPr id="4" name="Tieng-yeah-tre-con-www_nhacchuongvui_com">
            <a:hlinkClick r:id="" action="ppaction://media"/>
            <a:extLst>
              <a:ext uri="{FF2B5EF4-FFF2-40B4-BE49-F238E27FC236}">
                <a16:creationId xmlns:a16="http://schemas.microsoft.com/office/drawing/2014/main" id="{060FB61E-7D35-344E-CD5D-9B178EF63C2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8425" y="98425"/>
            <a:ext cx="406400" cy="406400"/>
          </a:xfrm>
          <a:prstGeom prst="rect">
            <a:avLst/>
          </a:prstGeom>
        </p:spPr>
      </p:pic>
      <p:sp>
        <p:nvSpPr>
          <p:cNvPr id="3" name="Rectangle 2">
            <a:extLst>
              <a:ext uri="{FF2B5EF4-FFF2-40B4-BE49-F238E27FC236}">
                <a16:creationId xmlns:a16="http://schemas.microsoft.com/office/drawing/2014/main" id="{18F56E02-3A6F-3D95-1DD8-651F65DCFC58}"/>
              </a:ext>
            </a:extLst>
          </p:cNvPr>
          <p:cNvSpPr/>
          <p:nvPr/>
        </p:nvSpPr>
        <p:spPr>
          <a:xfrm>
            <a:off x="-1052158" y="767205"/>
            <a:ext cx="10700604" cy="1323439"/>
          </a:xfrm>
          <a:prstGeom prst="rect">
            <a:avLst/>
          </a:prstGeom>
          <a:noFill/>
        </p:spPr>
        <p:txBody>
          <a:bodyPr wrap="square" lIns="91440" tIns="45720" rIns="91440" bIns="45720">
            <a:spAutoFit/>
          </a:bodyPr>
          <a:lstStyle/>
          <a:p>
            <a:pPr algn="ctr"/>
            <a:r>
              <a:rPr lang="en-US" sz="4000" b="1">
                <a:ln w="9525">
                  <a:noFill/>
                  <a:prstDash val="solid"/>
                </a:ln>
                <a:solidFill>
                  <a:prstClr val="white"/>
                </a:solidFill>
                <a:effectLst>
                  <a:glow rad="228600">
                    <a:srgbClr val="4472C4">
                      <a:satMod val="175000"/>
                      <a:alpha val="40000"/>
                    </a:srgbClr>
                  </a:glow>
                </a:effectLst>
                <a:latin typeface="Times New Roman" panose="02020603050405020304" pitchFamily="18" charset="0"/>
                <a:cs typeface="Times New Roman" panose="02020603050405020304" pitchFamily="18" charset="0"/>
              </a:rPr>
              <a:t>CHÚC MỪNG CÁC BẠN </a:t>
            </a:r>
          </a:p>
          <a:p>
            <a:pPr algn="ctr"/>
            <a:r>
              <a:rPr lang="en-US" sz="4000" b="1">
                <a:ln w="9525">
                  <a:noFill/>
                  <a:prstDash val="solid"/>
                </a:ln>
                <a:solidFill>
                  <a:prstClr val="white"/>
                </a:solidFill>
                <a:effectLst>
                  <a:glow rad="228600">
                    <a:srgbClr val="4472C4">
                      <a:satMod val="175000"/>
                      <a:alpha val="40000"/>
                    </a:srgbClr>
                  </a:glow>
                </a:effectLst>
                <a:latin typeface="Times New Roman" panose="02020603050405020304" pitchFamily="18" charset="0"/>
                <a:cs typeface="Times New Roman" panose="02020603050405020304" pitchFamily="18" charset="0"/>
              </a:rPr>
              <a:t>ĐÃ VƯỢT QUA VÒNG 3</a:t>
            </a:r>
            <a:endParaRPr lang="en-US" sz="4000" b="1" dirty="0">
              <a:ln w="9525">
                <a:noFill/>
                <a:prstDash val="solid"/>
              </a:ln>
              <a:solidFill>
                <a:prstClr val="white"/>
              </a:solidFill>
              <a:effectLst>
                <a:glow rad="228600">
                  <a:srgbClr val="4472C4">
                    <a:satMod val="175000"/>
                    <a:alpha val="40000"/>
                  </a:srgb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407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anim calcmode="lin" valueType="num">
                                      <p:cBhvr>
                                        <p:cTn id="8" dur="5000" fill="hold"/>
                                        <p:tgtEl>
                                          <p:spTgt spid="3"/>
                                        </p:tgtEl>
                                        <p:attrNameLst>
                                          <p:attrName>ppt_x</p:attrName>
                                        </p:attrNameLst>
                                      </p:cBhvr>
                                      <p:tavLst>
                                        <p:tav tm="0">
                                          <p:val>
                                            <p:strVal val="#ppt_x"/>
                                          </p:val>
                                        </p:tav>
                                        <p:tav tm="100000">
                                          <p:val>
                                            <p:strVal val="#ppt_x"/>
                                          </p:val>
                                        </p:tav>
                                      </p:tavLst>
                                    </p:anim>
                                    <p:anim calcmode="lin" valueType="num">
                                      <p:cBhvr>
                                        <p:cTn id="9" dur="5000" fill="hold"/>
                                        <p:tgtEl>
                                          <p:spTgt spid="3"/>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4414" fill="hold"/>
                                        <p:tgtEl>
                                          <p:spTgt spid="4"/>
                                        </p:tgtEl>
                                      </p:cBhvr>
                                    </p:cmd>
                                  </p:childTnLst>
                                </p:cTn>
                              </p:par>
                            </p:childTnLst>
                          </p:cTn>
                        </p:par>
                        <p:par>
                          <p:cTn id="12" fill="hold">
                            <p:stCondLst>
                              <p:cond delay="5000"/>
                            </p:stCondLst>
                            <p:childTnLst>
                              <p:par>
                                <p:cTn id="13" presetID="42"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0"/>
                                        <p:tgtEl>
                                          <p:spTgt spid="6"/>
                                        </p:tgtEl>
                                      </p:cBhvr>
                                    </p:animEffect>
                                    <p:anim calcmode="lin" valueType="num">
                                      <p:cBhvr>
                                        <p:cTn id="16" dur="5000" fill="hold"/>
                                        <p:tgtEl>
                                          <p:spTgt spid="6"/>
                                        </p:tgtEl>
                                        <p:attrNameLst>
                                          <p:attrName>ppt_x</p:attrName>
                                        </p:attrNameLst>
                                      </p:cBhvr>
                                      <p:tavLst>
                                        <p:tav tm="0">
                                          <p:val>
                                            <p:strVal val="#ppt_x"/>
                                          </p:val>
                                        </p:tav>
                                        <p:tav tm="100000">
                                          <p:val>
                                            <p:strVal val="#ppt_x"/>
                                          </p:val>
                                        </p:tav>
                                      </p:tavLst>
                                    </p:anim>
                                    <p:anim calcmode="lin" valueType="num">
                                      <p:cBhvr>
                                        <p:cTn id="17" dur="5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7" presetClass="path" presetSubtype="0" accel="50000" decel="50000" fill="hold" nodeType="clickEffect">
                                  <p:stCondLst>
                                    <p:cond delay="0"/>
                                  </p:stCondLst>
                                  <p:childTnLst>
                                    <p:animMotion origin="layout" path="M 3.75E-6 -4.81481E-6 L 3.75E-6 -0.07708 C 3.75E-6 -0.11203 0.04231 -0.15416 0.07721 -0.15416 L 0.15455 -0.15416 " pathEditMode="relative" rAng="0" ptsTypes="AAAA">
                                      <p:cBhvr>
                                        <p:cTn id="21" dur="2000" fill="hold"/>
                                        <p:tgtEl>
                                          <p:spTgt spid="3076"/>
                                        </p:tgtEl>
                                        <p:attrNameLst>
                                          <p:attrName>ppt_x</p:attrName>
                                          <p:attrName>ppt_y</p:attrName>
                                        </p:attrNameLst>
                                      </p:cBhvr>
                                      <p:rCtr x="7721" y="-770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bldLst>
      <p:bldP spid="6"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6" descr="355+ Background vũ trụ đẹp, huyền ảo và chất nhất">
            <a:extLst>
              <a:ext uri="{FF2B5EF4-FFF2-40B4-BE49-F238E27FC236}">
                <a16:creationId xmlns:a16="http://schemas.microsoft.com/office/drawing/2014/main" id="{82AC1516-BC48-9A8C-C686-9F1D5124875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81" y="-15243"/>
            <a:ext cx="12192000" cy="70321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4" y="3"/>
            <a:ext cx="9143999" cy="6970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p:cNvCxnSpPr>
            <a:endCxn id="8" idx="1"/>
          </p:cNvCxnSpPr>
          <p:nvPr/>
        </p:nvCxnSpPr>
        <p:spPr>
          <a:xfrm>
            <a:off x="1857225" y="357371"/>
            <a:ext cx="1142381" cy="3056389"/>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9194095" y="3413761"/>
            <a:ext cx="1128218" cy="311802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009900" y="929640"/>
            <a:ext cx="6172200" cy="4968241"/>
          </a:xfrm>
          <a:prstGeom prst="rect">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7000" b="1">
                <a:latin typeface="Arial" panose="020B0604020202020204" pitchFamily="34" charset="0"/>
                <a:cs typeface="Arial" panose="020B0604020202020204" pitchFamily="34" charset="0"/>
              </a:rPr>
              <a:t>    </a:t>
            </a:r>
            <a:r>
              <a:rPr lang="en-US" sz="5400" b="1">
                <a:latin typeface="Times New Roman" panose="02020603050405020304" pitchFamily="18" charset="0"/>
                <a:cs typeface="Times New Roman" panose="02020603050405020304" pitchFamily="18" charset="0"/>
              </a:rPr>
              <a:t>VÒNG   </a:t>
            </a:r>
            <a:endParaRPr lang="en-US" sz="5400" b="1" dirty="0">
              <a:latin typeface="Times New Roman" panose="02020603050405020304" pitchFamily="18" charset="0"/>
              <a:cs typeface="Times New Roman" panose="02020603050405020304" pitchFamily="18" charset="0"/>
            </a:endParaRPr>
          </a:p>
          <a:p>
            <a:pPr algn="ctr">
              <a:lnSpc>
                <a:spcPct val="150000"/>
              </a:lnSpc>
            </a:pPr>
            <a:r>
              <a:rPr lang="en-US" sz="5400" b="1">
                <a:latin typeface="Times New Roman" panose="02020603050405020304" pitchFamily="18" charset="0"/>
                <a:cs typeface="Times New Roman" panose="02020603050405020304" pitchFamily="18" charset="0"/>
              </a:rPr>
              <a:t>VỀ ĐÍCH</a:t>
            </a:r>
            <a:endParaRPr lang="en-US" sz="5400" b="1" dirty="0">
              <a:latin typeface="Times New Roman" panose="02020603050405020304" pitchFamily="18" charset="0"/>
              <a:cs typeface="Times New Roman" panose="02020603050405020304" pitchFamily="18" charset="0"/>
            </a:endParaRPr>
          </a:p>
        </p:txBody>
      </p:sp>
      <p:cxnSp>
        <p:nvCxnSpPr>
          <p:cNvPr id="6" name="Straight Connector 5"/>
          <p:cNvCxnSpPr>
            <a:stCxn id="8" idx="1"/>
          </p:cNvCxnSpPr>
          <p:nvPr/>
        </p:nvCxnSpPr>
        <p:spPr>
          <a:xfrm flipH="1">
            <a:off x="1858205" y="3413760"/>
            <a:ext cx="1141398" cy="311209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9194095" y="356708"/>
            <a:ext cx="1128218" cy="305705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2999606" y="929640"/>
            <a:ext cx="196649" cy="4968241"/>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ket 8"/>
          <p:cNvSpPr/>
          <p:nvPr/>
        </p:nvSpPr>
        <p:spPr>
          <a:xfrm rot="10800000">
            <a:off x="9003939" y="929641"/>
            <a:ext cx="190156" cy="4968241"/>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0" name="Group 9"/>
          <p:cNvGrpSpPr/>
          <p:nvPr/>
        </p:nvGrpSpPr>
        <p:grpSpPr>
          <a:xfrm>
            <a:off x="2749872" y="3175901"/>
            <a:ext cx="509282" cy="509282"/>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8928351" y="3174497"/>
            <a:ext cx="509282" cy="509282"/>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 name="Picture 5" descr="n3"/>
          <p:cNvPicPr>
            <a:picLocks noChangeAspect="1" noChangeArrowheads="1"/>
          </p:cNvPicPr>
          <p:nvPr/>
        </p:nvPicPr>
        <p:blipFill>
          <a:blip r:embed="rId10"/>
          <a:srcRect/>
          <a:stretch>
            <a:fillRect/>
          </a:stretch>
        </p:blipFill>
        <p:spPr bwMode="auto">
          <a:xfrm rot="10800000" flipV="1">
            <a:off x="1846925" y="305590"/>
            <a:ext cx="8475388" cy="171450"/>
          </a:xfrm>
          <a:prstGeom prst="rect">
            <a:avLst/>
          </a:prstGeom>
          <a:noFill/>
          <a:ln w="9525">
            <a:noFill/>
            <a:miter lim="800000"/>
            <a:headEnd/>
            <a:tailEnd/>
          </a:ln>
        </p:spPr>
      </p:pic>
      <p:grpSp>
        <p:nvGrpSpPr>
          <p:cNvPr id="26" name="Group 25"/>
          <p:cNvGrpSpPr/>
          <p:nvPr/>
        </p:nvGrpSpPr>
        <p:grpSpPr>
          <a:xfrm>
            <a:off x="10037692" y="117057"/>
            <a:ext cx="509282" cy="509282"/>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1638236" y="117057"/>
            <a:ext cx="509282" cy="509282"/>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 name="Picture 5" descr="n3"/>
          <p:cNvPicPr>
            <a:picLocks noChangeAspect="1" noChangeArrowheads="1"/>
          </p:cNvPicPr>
          <p:nvPr/>
        </p:nvPicPr>
        <p:blipFill>
          <a:blip r:embed="rId10"/>
          <a:srcRect/>
          <a:stretch>
            <a:fillRect/>
          </a:stretch>
        </p:blipFill>
        <p:spPr bwMode="auto">
          <a:xfrm rot="10800000" flipV="1">
            <a:off x="1846925" y="6503252"/>
            <a:ext cx="8475388" cy="171450"/>
          </a:xfrm>
          <a:prstGeom prst="rect">
            <a:avLst/>
          </a:prstGeom>
          <a:noFill/>
          <a:ln w="9525">
            <a:noFill/>
            <a:miter lim="800000"/>
            <a:headEnd/>
            <a:tailEnd/>
          </a:ln>
        </p:spPr>
      </p:pic>
      <p:grpSp>
        <p:nvGrpSpPr>
          <p:cNvPr id="17" name="Group 16"/>
          <p:cNvGrpSpPr/>
          <p:nvPr/>
        </p:nvGrpSpPr>
        <p:grpSpPr>
          <a:xfrm>
            <a:off x="1638236" y="6337478"/>
            <a:ext cx="509282" cy="509282"/>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10037692" y="6337478"/>
            <a:ext cx="509282" cy="509282"/>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nhacnen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0210800" y="6400800"/>
            <a:ext cx="457200" cy="457200"/>
          </a:xfrm>
          <a:prstGeom prst="rect">
            <a:avLst/>
          </a:prstGeom>
        </p:spPr>
      </p:pic>
      <p:grpSp>
        <p:nvGrpSpPr>
          <p:cNvPr id="29" name="Group 28">
            <a:extLst>
              <a:ext uri="{FF2B5EF4-FFF2-40B4-BE49-F238E27FC236}">
                <a16:creationId xmlns:a16="http://schemas.microsoft.com/office/drawing/2014/main" id="{3D7D0723-6447-527B-1575-17B94FE3B576}"/>
              </a:ext>
            </a:extLst>
          </p:cNvPr>
          <p:cNvGrpSpPr/>
          <p:nvPr/>
        </p:nvGrpSpPr>
        <p:grpSpPr>
          <a:xfrm>
            <a:off x="6431143" y="1766454"/>
            <a:ext cx="2218041" cy="2218041"/>
            <a:chOff x="9444160" y="2433528"/>
            <a:chExt cx="2218041" cy="2218041"/>
          </a:xfrm>
        </p:grpSpPr>
        <p:pic>
          <p:nvPicPr>
            <p:cNvPr id="31" name="Picture 14">
              <a:extLst>
                <a:ext uri="{FF2B5EF4-FFF2-40B4-BE49-F238E27FC236}">
                  <a16:creationId xmlns:a16="http://schemas.microsoft.com/office/drawing/2014/main" id="{209328AF-571D-F037-B92E-DB6F9C98025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44160" y="2433528"/>
              <a:ext cx="2218041" cy="221804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0" descr="4">
              <a:extLst>
                <a:ext uri="{FF2B5EF4-FFF2-40B4-BE49-F238E27FC236}">
                  <a16:creationId xmlns:a16="http://schemas.microsoft.com/office/drawing/2014/main" id="{E764C593-8BF8-7376-675B-45727C4CCCE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19279" y="287121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5524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par>
                          <p:cTn id="32" fill="hold">
                            <p:stCondLst>
                              <p:cond delay="600"/>
                            </p:stCondLst>
                            <p:childTnLst>
                              <p:par>
                                <p:cTn id="33" presetID="50" presetClass="entr" presetSubtype="0" decel="10000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700" fill="hold"/>
                                        <p:tgtEl>
                                          <p:spTgt spid="9"/>
                                        </p:tgtEl>
                                        <p:attrNameLst>
                                          <p:attrName>ppt_w</p:attrName>
                                        </p:attrNameLst>
                                      </p:cBhvr>
                                      <p:tavLst>
                                        <p:tav tm="0">
                                          <p:val>
                                            <p:strVal val="#ppt_w+.3"/>
                                          </p:val>
                                        </p:tav>
                                        <p:tav tm="100000">
                                          <p:val>
                                            <p:strVal val="#ppt_w"/>
                                          </p:val>
                                        </p:tav>
                                      </p:tavLst>
                                    </p:anim>
                                    <p:anim calcmode="lin" valueType="num">
                                      <p:cBhvr>
                                        <p:cTn id="36" dur="700" fill="hold"/>
                                        <p:tgtEl>
                                          <p:spTgt spid="9"/>
                                        </p:tgtEl>
                                        <p:attrNameLst>
                                          <p:attrName>ppt_h</p:attrName>
                                        </p:attrNameLst>
                                      </p:cBhvr>
                                      <p:tavLst>
                                        <p:tav tm="0">
                                          <p:val>
                                            <p:strVal val="#ppt_h"/>
                                          </p:val>
                                        </p:tav>
                                        <p:tav tm="100000">
                                          <p:val>
                                            <p:strVal val="#ppt_h"/>
                                          </p:val>
                                        </p:tav>
                                      </p:tavLst>
                                    </p:anim>
                                    <p:animEffect transition="in" filter="fade">
                                      <p:cBhvr>
                                        <p:cTn id="37" dur="700"/>
                                        <p:tgtEl>
                                          <p:spTgt spid="9"/>
                                        </p:tgtEl>
                                      </p:cBhvr>
                                    </p:animEffect>
                                  </p:childTnLst>
                                </p:cTn>
                              </p:par>
                              <p:par>
                                <p:cTn id="38" presetID="50" presetClass="entr" presetSubtype="0" decel="10000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700" fill="hold"/>
                                        <p:tgtEl>
                                          <p:spTgt spid="8"/>
                                        </p:tgtEl>
                                        <p:attrNameLst>
                                          <p:attrName>ppt_w</p:attrName>
                                        </p:attrNameLst>
                                      </p:cBhvr>
                                      <p:tavLst>
                                        <p:tav tm="0">
                                          <p:val>
                                            <p:strVal val="#ppt_w+.3"/>
                                          </p:val>
                                        </p:tav>
                                        <p:tav tm="100000">
                                          <p:val>
                                            <p:strVal val="#ppt_w"/>
                                          </p:val>
                                        </p:tav>
                                      </p:tavLst>
                                    </p:anim>
                                    <p:anim calcmode="lin" valueType="num">
                                      <p:cBhvr>
                                        <p:cTn id="41" dur="700" fill="hold"/>
                                        <p:tgtEl>
                                          <p:spTgt spid="8"/>
                                        </p:tgtEl>
                                        <p:attrNameLst>
                                          <p:attrName>ppt_h</p:attrName>
                                        </p:attrNameLst>
                                      </p:cBhvr>
                                      <p:tavLst>
                                        <p:tav tm="0">
                                          <p:val>
                                            <p:strVal val="#ppt_h"/>
                                          </p:val>
                                        </p:tav>
                                        <p:tav tm="100000">
                                          <p:val>
                                            <p:strVal val="#ppt_h"/>
                                          </p:val>
                                        </p:tav>
                                      </p:tavLst>
                                    </p:anim>
                                    <p:animEffect transition="in" filter="fade">
                                      <p:cBhvr>
                                        <p:cTn id="42" dur="7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suonho.wav"/>
                                        </p:tgtEl>
                                      </p:cMediaNode>
                                    </p:audio>
                                  </p:subTnLst>
                                </p:cTn>
                              </p:par>
                            </p:childTnLst>
                          </p:cTn>
                        </p:par>
                        <p:par>
                          <p:cTn id="43" fill="hold">
                            <p:stCondLst>
                              <p:cond delay="1300"/>
                            </p:stCondLst>
                            <p:childTnLst>
                              <p:par>
                                <p:cTn id="44" presetID="14" presetClass="entr" presetSubtype="10"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4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8" name="fins__success-2.wav"/>
                                        </p:tgtEl>
                                      </p:cMediaNode>
                                    </p:audio>
                                  </p:subTnLst>
                                </p:cTn>
                              </p:par>
                              <p:par>
                                <p:cTn id="47" presetID="16" presetClass="entr" presetSubtype="21"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arn(inVertical)">
                                      <p:cBhvr>
                                        <p:cTn id="4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0" fill="hold" display="0">
                  <p:stCondLst>
                    <p:cond delay="indefinite"/>
                  </p:stCondLst>
                  <p:endCondLst>
                    <p:cond evt="onStopAudio" delay="0">
                      <p:tgtEl>
                        <p:sldTgt/>
                      </p:tgtEl>
                    </p:cond>
                  </p:endCondLst>
                </p:cTn>
                <p:tgtEl>
                  <p:spTgt spid="30"/>
                </p:tgtEl>
              </p:cMediaNode>
            </p:audio>
          </p:childTnLst>
        </p:cTn>
      </p:par>
    </p:tnLst>
    <p:bldLst>
      <p:bldP spid="2" grpId="0"/>
      <p:bldP spid="5"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00ABB0-8E42-3A80-25CE-2F69FBAA4E5F}"/>
              </a:ext>
            </a:extLst>
          </p:cNvPr>
          <p:cNvSpPr txBox="1"/>
          <p:nvPr/>
        </p:nvSpPr>
        <p:spPr>
          <a:xfrm>
            <a:off x="3318643" y="897804"/>
            <a:ext cx="6096000" cy="2712859"/>
          </a:xfrm>
          <a:prstGeom prst="rect">
            <a:avLst/>
          </a:prstGeom>
          <a:noFill/>
        </p:spPr>
        <p:txBody>
          <a:bodyPr wrap="square">
            <a:spAutoFit/>
          </a:bodyPr>
          <a:lstStyle/>
          <a:p>
            <a:pPr marL="27305" marR="27305" algn="ctr">
              <a:lnSpc>
                <a:spcPct val="120000"/>
              </a:lnSpc>
              <a:spcBef>
                <a:spcPts val="0"/>
              </a:spcBef>
              <a:spcAft>
                <a:spcPts val="0"/>
              </a:spcAft>
            </a:pPr>
            <a:r>
              <a:rPr lang="de-DE" sz="2400" i="1">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Quýt, cam mười bảy quả tươi</a:t>
            </a:r>
            <a:endParaRPr lang="en-US" sz="2400">
              <a:effectLst/>
              <a:latin typeface="Times New Roman" panose="02020603050405020304" pitchFamily="18" charset="0"/>
              <a:ea typeface="Tahoma" panose="020B0604030504040204" pitchFamily="34" charset="0"/>
              <a:cs typeface="Times New Roman" panose="02020603050405020304" pitchFamily="18" charset="0"/>
            </a:endParaRPr>
          </a:p>
          <a:p>
            <a:pPr marL="27305" marR="27305" algn="ctr">
              <a:lnSpc>
                <a:spcPct val="120000"/>
              </a:lnSpc>
              <a:spcBef>
                <a:spcPts val="0"/>
              </a:spcBef>
              <a:spcAft>
                <a:spcPts val="0"/>
              </a:spcAft>
            </a:pPr>
            <a:r>
              <a:rPr lang="de-DE" sz="2400" i="1">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Đem chia cho một trăm người cùng vui</a:t>
            </a:r>
            <a:endParaRPr lang="en-US" sz="2400">
              <a:effectLst/>
              <a:latin typeface="Times New Roman" panose="02020603050405020304" pitchFamily="18" charset="0"/>
              <a:ea typeface="Tahoma" panose="020B0604030504040204" pitchFamily="34" charset="0"/>
              <a:cs typeface="Times New Roman" panose="02020603050405020304" pitchFamily="18" charset="0"/>
            </a:endParaRPr>
          </a:p>
          <a:p>
            <a:pPr marL="27305" marR="27305" algn="ctr">
              <a:lnSpc>
                <a:spcPct val="120000"/>
              </a:lnSpc>
              <a:spcBef>
                <a:spcPts val="0"/>
              </a:spcBef>
              <a:spcAft>
                <a:spcPts val="0"/>
              </a:spcAft>
            </a:pPr>
            <a:r>
              <a:rPr lang="de-DE" sz="2400" i="1">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Chia ba mỗi quả quýt rồi</a:t>
            </a:r>
            <a:endParaRPr lang="en-US" sz="2400">
              <a:effectLst/>
              <a:latin typeface="Times New Roman" panose="02020603050405020304" pitchFamily="18" charset="0"/>
              <a:ea typeface="Tahoma" panose="020B0604030504040204" pitchFamily="34" charset="0"/>
              <a:cs typeface="Times New Roman" panose="02020603050405020304" pitchFamily="18" charset="0"/>
            </a:endParaRPr>
          </a:p>
          <a:p>
            <a:pPr marL="27305" marR="27305" algn="ctr">
              <a:lnSpc>
                <a:spcPct val="120000"/>
              </a:lnSpc>
              <a:spcBef>
                <a:spcPts val="0"/>
              </a:spcBef>
              <a:spcAft>
                <a:spcPts val="0"/>
              </a:spcAft>
            </a:pPr>
            <a:r>
              <a:rPr lang="de-DE" sz="2400" i="1">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Còn cam mỗi quả chia mười vừa xinh</a:t>
            </a:r>
            <a:endParaRPr lang="en-US" sz="2400">
              <a:effectLst/>
              <a:latin typeface="Times New Roman" panose="02020603050405020304" pitchFamily="18" charset="0"/>
              <a:ea typeface="Tahoma" panose="020B0604030504040204" pitchFamily="34" charset="0"/>
              <a:cs typeface="Times New Roman" panose="02020603050405020304" pitchFamily="18" charset="0"/>
            </a:endParaRPr>
          </a:p>
          <a:p>
            <a:pPr marL="27305" marR="27305" algn="ctr">
              <a:lnSpc>
                <a:spcPct val="120000"/>
              </a:lnSpc>
              <a:spcBef>
                <a:spcPts val="0"/>
              </a:spcBef>
              <a:spcAft>
                <a:spcPts val="0"/>
              </a:spcAft>
            </a:pPr>
            <a:r>
              <a:rPr lang="de-DE" sz="2400" i="1">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Trăm người, trăm miếng ngọt lành</a:t>
            </a:r>
            <a:endParaRPr lang="en-US" sz="2400">
              <a:effectLst/>
              <a:latin typeface="Times New Roman" panose="02020603050405020304" pitchFamily="18" charset="0"/>
              <a:ea typeface="Tahoma" panose="020B0604030504040204" pitchFamily="34" charset="0"/>
              <a:cs typeface="Times New Roman" panose="02020603050405020304" pitchFamily="18" charset="0"/>
            </a:endParaRPr>
          </a:p>
          <a:p>
            <a:pPr marL="27305" marR="27305" algn="ctr">
              <a:lnSpc>
                <a:spcPct val="120000"/>
              </a:lnSpc>
              <a:spcBef>
                <a:spcPts val="0"/>
              </a:spcBef>
              <a:spcAft>
                <a:spcPts val="0"/>
              </a:spcAft>
            </a:pPr>
            <a:r>
              <a:rPr lang="de-DE" sz="2400" i="1">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Quýt, cam mỗi loại tính rành là bao?</a:t>
            </a:r>
            <a:endParaRPr lang="en-US" sz="2400">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026" name="Picture 2" descr="Orange tree ">
            <a:extLst>
              <a:ext uri="{FF2B5EF4-FFF2-40B4-BE49-F238E27FC236}">
                <a16:creationId xmlns:a16="http://schemas.microsoft.com/office/drawing/2014/main" id="{AE83487D-3799-9A48-F4B5-09D5F03309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302" y="286256"/>
            <a:ext cx="2225566" cy="22255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range ">
            <a:extLst>
              <a:ext uri="{FF2B5EF4-FFF2-40B4-BE49-F238E27FC236}">
                <a16:creationId xmlns:a16="http://schemas.microsoft.com/office/drawing/2014/main" id="{024EFCFE-08AE-21D1-D8A2-6A1352D3FD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2994" y="212599"/>
            <a:ext cx="1857704" cy="18577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6BC22D1-7C57-ADA6-C1C2-89FD1BB37792}"/>
              </a:ext>
            </a:extLst>
          </p:cNvPr>
          <p:cNvSpPr txBox="1"/>
          <p:nvPr/>
        </p:nvSpPr>
        <p:spPr>
          <a:xfrm>
            <a:off x="3048000" y="229443"/>
            <a:ext cx="6096000" cy="564257"/>
          </a:xfrm>
          <a:prstGeom prst="rect">
            <a:avLst/>
          </a:prstGeom>
          <a:noFill/>
        </p:spPr>
        <p:txBody>
          <a:bodyPr wrap="square">
            <a:spAutoFit/>
          </a:bodyPr>
          <a:lstStyle/>
          <a:p>
            <a:pPr marL="27305" marR="27305" algn="ctr">
              <a:lnSpc>
                <a:spcPct val="120000"/>
              </a:lnSpc>
              <a:spcBef>
                <a:spcPts val="0"/>
              </a:spcBef>
              <a:spcAft>
                <a:spcPts val="0"/>
              </a:spcAft>
            </a:pPr>
            <a:r>
              <a:rPr lang="en-US" sz="2800" b="1">
                <a:solidFill>
                  <a:srgbClr val="FF0000"/>
                </a:solidFill>
                <a:latin typeface="Times New Roman" panose="02020603050405020304" pitchFamily="18" charset="0"/>
                <a:ea typeface="Tahoma" panose="020B0604030504040204" pitchFamily="34" charset="0"/>
                <a:cs typeface="Times New Roman" panose="02020603050405020304" pitchFamily="18" charset="0"/>
              </a:rPr>
              <a:t>Bài toán cổ</a:t>
            </a:r>
            <a:endParaRPr lang="en-US" sz="2800" b="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13E54914-0759-0E5E-2A82-4851B014216E}"/>
              </a:ext>
            </a:extLst>
          </p:cNvPr>
          <p:cNvGraphicFramePr>
            <a:graphicFrameLocks noGrp="1"/>
          </p:cNvGraphicFramePr>
          <p:nvPr>
            <p:extLst>
              <p:ext uri="{D42A27DB-BD31-4B8C-83A1-F6EECF244321}">
                <p14:modId xmlns:p14="http://schemas.microsoft.com/office/powerpoint/2010/main" val="4034677558"/>
              </p:ext>
            </p:extLst>
          </p:nvPr>
        </p:nvGraphicFramePr>
        <p:xfrm>
          <a:off x="627105" y="4316930"/>
          <a:ext cx="4123411" cy="1371600"/>
        </p:xfrm>
        <a:graphic>
          <a:graphicData uri="http://schemas.openxmlformats.org/drawingml/2006/table">
            <a:tbl>
              <a:tblPr firstRow="1" bandRow="1">
                <a:tableStyleId>{17292A2E-F333-43FB-9621-5CBBE7FDCDCB}</a:tableStyleId>
              </a:tblPr>
              <a:tblGrid>
                <a:gridCol w="1389836">
                  <a:extLst>
                    <a:ext uri="{9D8B030D-6E8A-4147-A177-3AD203B41FA5}">
                      <a16:colId xmlns:a16="http://schemas.microsoft.com/office/drawing/2014/main" val="1319746126"/>
                    </a:ext>
                  </a:extLst>
                </a:gridCol>
                <a:gridCol w="1280160">
                  <a:extLst>
                    <a:ext uri="{9D8B030D-6E8A-4147-A177-3AD203B41FA5}">
                      <a16:colId xmlns:a16="http://schemas.microsoft.com/office/drawing/2014/main" val="3077671443"/>
                    </a:ext>
                  </a:extLst>
                </a:gridCol>
                <a:gridCol w="1453415">
                  <a:extLst>
                    <a:ext uri="{9D8B030D-6E8A-4147-A177-3AD203B41FA5}">
                      <a16:colId xmlns:a16="http://schemas.microsoft.com/office/drawing/2014/main" val="3547851921"/>
                    </a:ext>
                  </a:extLst>
                </a:gridCol>
              </a:tblGrid>
              <a:tr h="370840">
                <a:tc>
                  <a:txBody>
                    <a:bodyPr/>
                    <a:lstStyle/>
                    <a:p>
                      <a:pPr algn="ctr"/>
                      <a:endParaRPr lang="en-US" sz="2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solidFill>
                            <a:srgbClr val="FF0000"/>
                          </a:solidFill>
                          <a:latin typeface="Times New Roman" panose="02020603050405020304" pitchFamily="18" charset="0"/>
                          <a:cs typeface="Times New Roman" panose="02020603050405020304" pitchFamily="18" charset="0"/>
                        </a:rPr>
                        <a:t>CAM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solidFill>
                            <a:srgbClr val="FF0000"/>
                          </a:solidFill>
                          <a:latin typeface="Times New Roman" panose="02020603050405020304" pitchFamily="18" charset="0"/>
                          <a:cs typeface="Times New Roman" panose="02020603050405020304" pitchFamily="18" charset="0"/>
                        </a:rPr>
                        <a:t>QUÝT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1579691"/>
                  </a:ext>
                </a:extLst>
              </a:tr>
              <a:tr h="370840">
                <a:tc>
                  <a:txBody>
                    <a:bodyPr/>
                    <a:lstStyle/>
                    <a:p>
                      <a:pPr algn="ctr"/>
                      <a:r>
                        <a:rPr lang="en-US" sz="2400">
                          <a:latin typeface="Times New Roman" panose="02020603050405020304" pitchFamily="18" charset="0"/>
                          <a:cs typeface="Times New Roman" panose="02020603050405020304" pitchFamily="18" charset="0"/>
                        </a:rPr>
                        <a:t>Số quả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718839"/>
                  </a:ext>
                </a:extLst>
              </a:tr>
              <a:tr h="370840">
                <a:tc>
                  <a:txBody>
                    <a:bodyPr/>
                    <a:lstStyle/>
                    <a:p>
                      <a:pPr algn="ctr"/>
                      <a:r>
                        <a:rPr lang="en-US" sz="2400">
                          <a:latin typeface="Times New Roman" panose="02020603050405020304" pitchFamily="18" charset="0"/>
                          <a:cs typeface="Times New Roman" panose="02020603050405020304" pitchFamily="18" charset="0"/>
                        </a:rPr>
                        <a:t>Số miếng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1273851"/>
                  </a:ext>
                </a:extLst>
              </a:tr>
            </a:tbl>
          </a:graphicData>
        </a:graphic>
      </p:graphicFrame>
      <p:sp>
        <p:nvSpPr>
          <p:cNvPr id="8" name="TextBox 7">
            <a:extLst>
              <a:ext uri="{FF2B5EF4-FFF2-40B4-BE49-F238E27FC236}">
                <a16:creationId xmlns:a16="http://schemas.microsoft.com/office/drawing/2014/main" id="{4F23E14C-68B1-57C3-1955-7EFC5C649FBE}"/>
              </a:ext>
            </a:extLst>
          </p:cNvPr>
          <p:cNvSpPr txBox="1"/>
          <p:nvPr/>
        </p:nvSpPr>
        <p:spPr>
          <a:xfrm>
            <a:off x="858340" y="3683326"/>
            <a:ext cx="2039007" cy="496867"/>
          </a:xfrm>
          <a:prstGeom prst="rect">
            <a:avLst/>
          </a:prstGeom>
          <a:noFill/>
        </p:spPr>
        <p:txBody>
          <a:bodyPr wrap="square">
            <a:spAutoFit/>
          </a:bodyPr>
          <a:lstStyle/>
          <a:p>
            <a:pPr marL="27305" marR="27305" algn="just">
              <a:lnSpc>
                <a:spcPct val="120000"/>
              </a:lnSpc>
              <a:spcBef>
                <a:spcPts val="0"/>
              </a:spcBef>
              <a:spcAft>
                <a:spcPts val="0"/>
              </a:spcAft>
            </a:pPr>
            <a:r>
              <a:rPr lang="en-US" sz="2400" b="1">
                <a:solidFill>
                  <a:srgbClr val="FF0000"/>
                </a:solidFill>
                <a:latin typeface="Times New Roman" panose="02020603050405020304" pitchFamily="18" charset="0"/>
                <a:ea typeface="Tahoma" panose="020B0604030504040204" pitchFamily="34" charset="0"/>
                <a:cs typeface="Times New Roman" panose="02020603050405020304" pitchFamily="18" charset="0"/>
              </a:rPr>
              <a:t>* Gợi ý</a:t>
            </a:r>
            <a:endParaRPr lang="en-US" sz="2400" b="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graphicFrame>
        <p:nvGraphicFramePr>
          <p:cNvPr id="9" name="Object 8">
            <a:extLst>
              <a:ext uri="{FF2B5EF4-FFF2-40B4-BE49-F238E27FC236}">
                <a16:creationId xmlns:a16="http://schemas.microsoft.com/office/drawing/2014/main" id="{2495AF8F-0E9E-3FF4-8B79-AEB213C7C82F}"/>
              </a:ext>
            </a:extLst>
          </p:cNvPr>
          <p:cNvGraphicFramePr>
            <a:graphicFrameLocks noChangeAspect="1"/>
          </p:cNvGraphicFramePr>
          <p:nvPr>
            <p:extLst>
              <p:ext uri="{D42A27DB-BD31-4B8C-83A1-F6EECF244321}">
                <p14:modId xmlns:p14="http://schemas.microsoft.com/office/powerpoint/2010/main" val="1732888182"/>
              </p:ext>
            </p:extLst>
          </p:nvPr>
        </p:nvGraphicFramePr>
        <p:xfrm>
          <a:off x="2604583" y="4920621"/>
          <a:ext cx="203200" cy="190500"/>
        </p:xfrm>
        <a:graphic>
          <a:graphicData uri="http://schemas.openxmlformats.org/presentationml/2006/ole">
            <mc:AlternateContent xmlns:mc="http://schemas.openxmlformats.org/markup-compatibility/2006">
              <mc:Choice xmlns:v="urn:schemas-microsoft-com:vml" Requires="v">
                <p:oleObj name="Equation" r:id="rId4" imgW="203040" imgH="190440" progId="Equation.DSMT4">
                  <p:embed/>
                </p:oleObj>
              </mc:Choice>
              <mc:Fallback>
                <p:oleObj name="Equation" r:id="rId4" imgW="203040" imgH="190440" progId="Equation.DSMT4">
                  <p:embed/>
                  <p:pic>
                    <p:nvPicPr>
                      <p:cNvPr id="91" name="Object 90">
                        <a:extLst>
                          <a:ext uri="{FF2B5EF4-FFF2-40B4-BE49-F238E27FC236}">
                            <a16:creationId xmlns:a16="http://schemas.microsoft.com/office/drawing/2014/main" id="{EBA0230E-0908-5F6B-FEC8-CDF17F4C2FB9}"/>
                          </a:ext>
                        </a:extLst>
                      </p:cNvPr>
                      <p:cNvPicPr/>
                      <p:nvPr/>
                    </p:nvPicPr>
                    <p:blipFill>
                      <a:blip r:embed="rId5"/>
                      <a:stretch>
                        <a:fillRect/>
                      </a:stretch>
                    </p:blipFill>
                    <p:spPr>
                      <a:xfrm>
                        <a:off x="2604583" y="4920621"/>
                        <a:ext cx="203200" cy="1905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1BCFAAD6-C0D3-5BE7-1E72-73768A8F5E8A}"/>
              </a:ext>
            </a:extLst>
          </p:cNvPr>
          <p:cNvGraphicFramePr>
            <a:graphicFrameLocks noChangeAspect="1"/>
          </p:cNvGraphicFramePr>
          <p:nvPr>
            <p:extLst>
              <p:ext uri="{D42A27DB-BD31-4B8C-83A1-F6EECF244321}">
                <p14:modId xmlns:p14="http://schemas.microsoft.com/office/powerpoint/2010/main" val="4042397248"/>
              </p:ext>
            </p:extLst>
          </p:nvPr>
        </p:nvGraphicFramePr>
        <p:xfrm>
          <a:off x="3992393" y="4893310"/>
          <a:ext cx="190500" cy="254000"/>
        </p:xfrm>
        <a:graphic>
          <a:graphicData uri="http://schemas.openxmlformats.org/presentationml/2006/ole">
            <mc:AlternateContent xmlns:mc="http://schemas.openxmlformats.org/markup-compatibility/2006">
              <mc:Choice xmlns:v="urn:schemas-microsoft-com:vml" Requires="v">
                <p:oleObj name="Equation" r:id="rId6" imgW="190440" imgH="253800" progId="Equation.DSMT4">
                  <p:embed/>
                </p:oleObj>
              </mc:Choice>
              <mc:Fallback>
                <p:oleObj name="Equation" r:id="rId6" imgW="190440" imgH="253800" progId="Equation.DSMT4">
                  <p:embed/>
                  <p:pic>
                    <p:nvPicPr>
                      <p:cNvPr id="95" name="Object 94">
                        <a:extLst>
                          <a:ext uri="{FF2B5EF4-FFF2-40B4-BE49-F238E27FC236}">
                            <a16:creationId xmlns:a16="http://schemas.microsoft.com/office/drawing/2014/main" id="{118D62AF-F553-BA7A-CF44-A62F19B2F3B4}"/>
                          </a:ext>
                        </a:extLst>
                      </p:cNvPr>
                      <p:cNvPicPr/>
                      <p:nvPr/>
                    </p:nvPicPr>
                    <p:blipFill>
                      <a:blip r:embed="rId7"/>
                      <a:stretch>
                        <a:fillRect/>
                      </a:stretch>
                    </p:blipFill>
                    <p:spPr>
                      <a:xfrm>
                        <a:off x="3992393" y="4893310"/>
                        <a:ext cx="190500" cy="25400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203A5ACF-3031-C7FE-7104-1D5B27FCA15E}"/>
              </a:ext>
            </a:extLst>
          </p:cNvPr>
          <p:cNvGraphicFramePr>
            <a:graphicFrameLocks noChangeAspect="1"/>
          </p:cNvGraphicFramePr>
          <p:nvPr>
            <p:extLst>
              <p:ext uri="{D42A27DB-BD31-4B8C-83A1-F6EECF244321}">
                <p14:modId xmlns:p14="http://schemas.microsoft.com/office/powerpoint/2010/main" val="4213747867"/>
              </p:ext>
            </p:extLst>
          </p:nvPr>
        </p:nvGraphicFramePr>
        <p:xfrm>
          <a:off x="2406765" y="5324112"/>
          <a:ext cx="558800" cy="266700"/>
        </p:xfrm>
        <a:graphic>
          <a:graphicData uri="http://schemas.openxmlformats.org/presentationml/2006/ole">
            <mc:AlternateContent xmlns:mc="http://schemas.openxmlformats.org/markup-compatibility/2006">
              <mc:Choice xmlns:v="urn:schemas-microsoft-com:vml" Requires="v">
                <p:oleObj name="Equation" r:id="rId8" imgW="558720" imgH="266400" progId="Equation.DSMT4">
                  <p:embed/>
                </p:oleObj>
              </mc:Choice>
              <mc:Fallback>
                <p:oleObj name="Equation" r:id="rId8" imgW="558720" imgH="266400" progId="Equation.DSMT4">
                  <p:embed/>
                  <p:pic>
                    <p:nvPicPr>
                      <p:cNvPr id="9" name="Object 8">
                        <a:extLst>
                          <a:ext uri="{FF2B5EF4-FFF2-40B4-BE49-F238E27FC236}">
                            <a16:creationId xmlns:a16="http://schemas.microsoft.com/office/drawing/2014/main" id="{2495AF8F-0E9E-3FF4-8B79-AEB213C7C82F}"/>
                          </a:ext>
                        </a:extLst>
                      </p:cNvPr>
                      <p:cNvPicPr/>
                      <p:nvPr/>
                    </p:nvPicPr>
                    <p:blipFill>
                      <a:blip r:embed="rId9"/>
                      <a:stretch>
                        <a:fillRect/>
                      </a:stretch>
                    </p:blipFill>
                    <p:spPr>
                      <a:xfrm>
                        <a:off x="2406765" y="5324112"/>
                        <a:ext cx="558800" cy="26670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7371E8CF-4B3B-D5C4-CB08-41E86D48BFC8}"/>
              </a:ext>
            </a:extLst>
          </p:cNvPr>
          <p:cNvGraphicFramePr>
            <a:graphicFrameLocks noChangeAspect="1"/>
          </p:cNvGraphicFramePr>
          <p:nvPr>
            <p:extLst>
              <p:ext uri="{D42A27DB-BD31-4B8C-83A1-F6EECF244321}">
                <p14:modId xmlns:p14="http://schemas.microsoft.com/office/powerpoint/2010/main" val="726925756"/>
              </p:ext>
            </p:extLst>
          </p:nvPr>
        </p:nvGraphicFramePr>
        <p:xfrm>
          <a:off x="3859259" y="5326264"/>
          <a:ext cx="419100" cy="330200"/>
        </p:xfrm>
        <a:graphic>
          <a:graphicData uri="http://schemas.openxmlformats.org/presentationml/2006/ole">
            <mc:AlternateContent xmlns:mc="http://schemas.openxmlformats.org/markup-compatibility/2006">
              <mc:Choice xmlns:v="urn:schemas-microsoft-com:vml" Requires="v">
                <p:oleObj name="Equation" r:id="rId10" imgW="419040" imgH="330120" progId="Equation.DSMT4">
                  <p:embed/>
                </p:oleObj>
              </mc:Choice>
              <mc:Fallback>
                <p:oleObj name="Equation" r:id="rId10" imgW="419040" imgH="330120" progId="Equation.DSMT4">
                  <p:embed/>
                  <p:pic>
                    <p:nvPicPr>
                      <p:cNvPr id="10" name="Object 9">
                        <a:extLst>
                          <a:ext uri="{FF2B5EF4-FFF2-40B4-BE49-F238E27FC236}">
                            <a16:creationId xmlns:a16="http://schemas.microsoft.com/office/drawing/2014/main" id="{1BCFAAD6-C0D3-5BE7-1E72-73768A8F5E8A}"/>
                          </a:ext>
                        </a:extLst>
                      </p:cNvPr>
                      <p:cNvPicPr/>
                      <p:nvPr/>
                    </p:nvPicPr>
                    <p:blipFill>
                      <a:blip r:embed="rId11"/>
                      <a:stretch>
                        <a:fillRect/>
                      </a:stretch>
                    </p:blipFill>
                    <p:spPr>
                      <a:xfrm>
                        <a:off x="3859259" y="5326264"/>
                        <a:ext cx="419100" cy="33020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07AA4440-B5B4-3DA9-A87B-A6BE495A8E2F}"/>
              </a:ext>
            </a:extLst>
          </p:cNvPr>
          <p:cNvGraphicFramePr>
            <a:graphicFrameLocks noChangeAspect="1"/>
          </p:cNvGraphicFramePr>
          <p:nvPr>
            <p:extLst>
              <p:ext uri="{D42A27DB-BD31-4B8C-83A1-F6EECF244321}">
                <p14:modId xmlns:p14="http://schemas.microsoft.com/office/powerpoint/2010/main" val="2010146364"/>
              </p:ext>
            </p:extLst>
          </p:nvPr>
        </p:nvGraphicFramePr>
        <p:xfrm>
          <a:off x="4804975" y="4782476"/>
          <a:ext cx="1790700" cy="330200"/>
        </p:xfrm>
        <a:graphic>
          <a:graphicData uri="http://schemas.openxmlformats.org/presentationml/2006/ole">
            <mc:AlternateContent xmlns:mc="http://schemas.openxmlformats.org/markup-compatibility/2006">
              <mc:Choice xmlns:v="urn:schemas-microsoft-com:vml" Requires="v">
                <p:oleObj name="Equation" r:id="rId12" imgW="1790640" imgH="330120" progId="Equation.DSMT4">
                  <p:embed/>
                </p:oleObj>
              </mc:Choice>
              <mc:Fallback>
                <p:oleObj name="Equation" r:id="rId12" imgW="1790640" imgH="330120" progId="Equation.DSMT4">
                  <p:embed/>
                  <p:pic>
                    <p:nvPicPr>
                      <p:cNvPr id="10" name="Object 9">
                        <a:extLst>
                          <a:ext uri="{FF2B5EF4-FFF2-40B4-BE49-F238E27FC236}">
                            <a16:creationId xmlns:a16="http://schemas.microsoft.com/office/drawing/2014/main" id="{1BCFAAD6-C0D3-5BE7-1E72-73768A8F5E8A}"/>
                          </a:ext>
                        </a:extLst>
                      </p:cNvPr>
                      <p:cNvPicPr/>
                      <p:nvPr/>
                    </p:nvPicPr>
                    <p:blipFill>
                      <a:blip r:embed="rId13"/>
                      <a:stretch>
                        <a:fillRect/>
                      </a:stretch>
                    </p:blipFill>
                    <p:spPr>
                      <a:xfrm>
                        <a:off x="4804975" y="4782476"/>
                        <a:ext cx="1790700" cy="33020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7E552EA8-D354-1A60-455A-F7DF8AD04A6E}"/>
              </a:ext>
            </a:extLst>
          </p:cNvPr>
          <p:cNvGraphicFramePr>
            <a:graphicFrameLocks noChangeAspect="1"/>
          </p:cNvGraphicFramePr>
          <p:nvPr>
            <p:extLst>
              <p:ext uri="{D42A27DB-BD31-4B8C-83A1-F6EECF244321}">
                <p14:modId xmlns:p14="http://schemas.microsoft.com/office/powerpoint/2010/main" val="2595619370"/>
              </p:ext>
            </p:extLst>
          </p:nvPr>
        </p:nvGraphicFramePr>
        <p:xfrm>
          <a:off x="4804975" y="5325115"/>
          <a:ext cx="2514600" cy="330200"/>
        </p:xfrm>
        <a:graphic>
          <a:graphicData uri="http://schemas.openxmlformats.org/presentationml/2006/ole">
            <mc:AlternateContent xmlns:mc="http://schemas.openxmlformats.org/markup-compatibility/2006">
              <mc:Choice xmlns:v="urn:schemas-microsoft-com:vml" Requires="v">
                <p:oleObj name="Equation" r:id="rId14" imgW="2514600" imgH="330120" progId="Equation.DSMT4">
                  <p:embed/>
                </p:oleObj>
              </mc:Choice>
              <mc:Fallback>
                <p:oleObj name="Equation" r:id="rId14" imgW="2514600" imgH="330120" progId="Equation.DSMT4">
                  <p:embed/>
                  <p:pic>
                    <p:nvPicPr>
                      <p:cNvPr id="15" name="Object 14">
                        <a:extLst>
                          <a:ext uri="{FF2B5EF4-FFF2-40B4-BE49-F238E27FC236}">
                            <a16:creationId xmlns:a16="http://schemas.microsoft.com/office/drawing/2014/main" id="{07AA4440-B5B4-3DA9-A87B-A6BE495A8E2F}"/>
                          </a:ext>
                        </a:extLst>
                      </p:cNvPr>
                      <p:cNvPicPr/>
                      <p:nvPr/>
                    </p:nvPicPr>
                    <p:blipFill>
                      <a:blip r:embed="rId15"/>
                      <a:stretch>
                        <a:fillRect/>
                      </a:stretch>
                    </p:blipFill>
                    <p:spPr>
                      <a:xfrm>
                        <a:off x="4804975" y="5325115"/>
                        <a:ext cx="2514600" cy="330200"/>
                      </a:xfrm>
                      <a:prstGeom prst="rect">
                        <a:avLst/>
                      </a:prstGeom>
                    </p:spPr>
                  </p:pic>
                </p:oleObj>
              </mc:Fallback>
            </mc:AlternateContent>
          </a:graphicData>
        </a:graphic>
      </p:graphicFrame>
      <p:cxnSp>
        <p:nvCxnSpPr>
          <p:cNvPr id="18" name="Straight Connector 17">
            <a:extLst>
              <a:ext uri="{FF2B5EF4-FFF2-40B4-BE49-F238E27FC236}">
                <a16:creationId xmlns:a16="http://schemas.microsoft.com/office/drawing/2014/main" id="{95AB14D6-A4D5-903A-C804-AC594E0DA885}"/>
              </a:ext>
            </a:extLst>
          </p:cNvPr>
          <p:cNvCxnSpPr/>
          <p:nvPr/>
        </p:nvCxnSpPr>
        <p:spPr>
          <a:xfrm>
            <a:off x="4697128" y="1328277"/>
            <a:ext cx="339771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a:extLst>
              <a:ext uri="{FF2B5EF4-FFF2-40B4-BE49-F238E27FC236}">
                <a16:creationId xmlns:a16="http://schemas.microsoft.com/office/drawing/2014/main" id="{A89011C3-1D7D-0AFE-841C-A752E9ACF215}"/>
              </a:ext>
            </a:extLst>
          </p:cNvPr>
          <p:cNvCxnSpPr>
            <a:cxnSpLocks/>
          </p:cNvCxnSpPr>
          <p:nvPr/>
        </p:nvCxnSpPr>
        <p:spPr>
          <a:xfrm>
            <a:off x="4332917" y="3099325"/>
            <a:ext cx="4098814" cy="0"/>
          </a:xfrm>
          <a:prstGeom prst="line">
            <a:avLst/>
          </a:prstGeom>
        </p:spPr>
        <p:style>
          <a:lnRef idx="3">
            <a:schemeClr val="accent2"/>
          </a:lnRef>
          <a:fillRef idx="0">
            <a:schemeClr val="accent2"/>
          </a:fillRef>
          <a:effectRef idx="2">
            <a:schemeClr val="accent2"/>
          </a:effectRef>
          <a:fontRef idx="minor">
            <a:schemeClr val="tx1"/>
          </a:fontRef>
        </p:style>
      </p:cxnSp>
      <p:graphicFrame>
        <p:nvGraphicFramePr>
          <p:cNvPr id="21" name="Object 20">
            <a:extLst>
              <a:ext uri="{FF2B5EF4-FFF2-40B4-BE49-F238E27FC236}">
                <a16:creationId xmlns:a16="http://schemas.microsoft.com/office/drawing/2014/main" id="{4C81BC6E-C7DE-CFFF-41AC-964F430AD88B}"/>
              </a:ext>
            </a:extLst>
          </p:cNvPr>
          <p:cNvGraphicFramePr>
            <a:graphicFrameLocks noChangeAspect="1"/>
          </p:cNvGraphicFramePr>
          <p:nvPr>
            <p:extLst>
              <p:ext uri="{D42A27DB-BD31-4B8C-83A1-F6EECF244321}">
                <p14:modId xmlns:p14="http://schemas.microsoft.com/office/powerpoint/2010/main" val="3123076353"/>
              </p:ext>
            </p:extLst>
          </p:nvPr>
        </p:nvGraphicFramePr>
        <p:xfrm>
          <a:off x="10217297" y="4639315"/>
          <a:ext cx="1003300" cy="1016000"/>
        </p:xfrm>
        <a:graphic>
          <a:graphicData uri="http://schemas.openxmlformats.org/presentationml/2006/ole">
            <mc:AlternateContent xmlns:mc="http://schemas.openxmlformats.org/markup-compatibility/2006">
              <mc:Choice xmlns:v="urn:schemas-microsoft-com:vml" Requires="v">
                <p:oleObj name="Equation" r:id="rId16" imgW="1002960" imgH="1015920" progId="Equation.DSMT4">
                  <p:embed/>
                </p:oleObj>
              </mc:Choice>
              <mc:Fallback>
                <p:oleObj name="Equation" r:id="rId16" imgW="1002960" imgH="1015920" progId="Equation.DSMT4">
                  <p:embed/>
                  <p:pic>
                    <p:nvPicPr>
                      <p:cNvPr id="15" name="Object 14">
                        <a:extLst>
                          <a:ext uri="{FF2B5EF4-FFF2-40B4-BE49-F238E27FC236}">
                            <a16:creationId xmlns:a16="http://schemas.microsoft.com/office/drawing/2014/main" id="{07AA4440-B5B4-3DA9-A87B-A6BE495A8E2F}"/>
                          </a:ext>
                        </a:extLst>
                      </p:cNvPr>
                      <p:cNvPicPr/>
                      <p:nvPr/>
                    </p:nvPicPr>
                    <p:blipFill>
                      <a:blip r:embed="rId17"/>
                      <a:stretch>
                        <a:fillRect/>
                      </a:stretch>
                    </p:blipFill>
                    <p:spPr>
                      <a:xfrm>
                        <a:off x="10217297" y="4639315"/>
                        <a:ext cx="1003300" cy="1016000"/>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E72F843E-AC32-8B82-7E0A-06B0970FC504}"/>
              </a:ext>
            </a:extLst>
          </p:cNvPr>
          <p:cNvGraphicFramePr>
            <a:graphicFrameLocks noChangeAspect="1"/>
          </p:cNvGraphicFramePr>
          <p:nvPr>
            <p:extLst>
              <p:ext uri="{D42A27DB-BD31-4B8C-83A1-F6EECF244321}">
                <p14:modId xmlns:p14="http://schemas.microsoft.com/office/powerpoint/2010/main" val="2641168969"/>
              </p:ext>
            </p:extLst>
          </p:nvPr>
        </p:nvGraphicFramePr>
        <p:xfrm>
          <a:off x="7631786" y="4713343"/>
          <a:ext cx="2273300" cy="1016000"/>
        </p:xfrm>
        <a:graphic>
          <a:graphicData uri="http://schemas.openxmlformats.org/presentationml/2006/ole">
            <mc:AlternateContent xmlns:mc="http://schemas.openxmlformats.org/markup-compatibility/2006">
              <mc:Choice xmlns:v="urn:schemas-microsoft-com:vml" Requires="v">
                <p:oleObj name="Equation" r:id="rId18" imgW="2273040" imgH="1015920" progId="Equation.DSMT4">
                  <p:embed/>
                </p:oleObj>
              </mc:Choice>
              <mc:Fallback>
                <p:oleObj name="Equation" r:id="rId18" imgW="2273040" imgH="1015920" progId="Equation.DSMT4">
                  <p:embed/>
                  <p:pic>
                    <p:nvPicPr>
                      <p:cNvPr id="21" name="Object 20">
                        <a:extLst>
                          <a:ext uri="{FF2B5EF4-FFF2-40B4-BE49-F238E27FC236}">
                            <a16:creationId xmlns:a16="http://schemas.microsoft.com/office/drawing/2014/main" id="{4C81BC6E-C7DE-CFFF-41AC-964F430AD88B}"/>
                          </a:ext>
                        </a:extLst>
                      </p:cNvPr>
                      <p:cNvPicPr/>
                      <p:nvPr/>
                    </p:nvPicPr>
                    <p:blipFill>
                      <a:blip r:embed="rId19"/>
                      <a:stretch>
                        <a:fillRect/>
                      </a:stretch>
                    </p:blipFill>
                    <p:spPr>
                      <a:xfrm>
                        <a:off x="7631786" y="4713343"/>
                        <a:ext cx="2273300" cy="1016000"/>
                      </a:xfrm>
                      <a:prstGeom prst="rect">
                        <a:avLst/>
                      </a:prstGeom>
                    </p:spPr>
                  </p:pic>
                </p:oleObj>
              </mc:Fallback>
            </mc:AlternateContent>
          </a:graphicData>
        </a:graphic>
      </p:graphicFrame>
      <p:cxnSp>
        <p:nvCxnSpPr>
          <p:cNvPr id="23" name="Straight Connector 22">
            <a:extLst>
              <a:ext uri="{FF2B5EF4-FFF2-40B4-BE49-F238E27FC236}">
                <a16:creationId xmlns:a16="http://schemas.microsoft.com/office/drawing/2014/main" id="{789155EB-AE16-AFE6-AD8C-D3C14B832B84}"/>
              </a:ext>
            </a:extLst>
          </p:cNvPr>
          <p:cNvCxnSpPr>
            <a:cxnSpLocks/>
          </p:cNvCxnSpPr>
          <p:nvPr/>
        </p:nvCxnSpPr>
        <p:spPr>
          <a:xfrm>
            <a:off x="4891182" y="2204176"/>
            <a:ext cx="2740604"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25" name="Straight Connector 24">
            <a:extLst>
              <a:ext uri="{FF2B5EF4-FFF2-40B4-BE49-F238E27FC236}">
                <a16:creationId xmlns:a16="http://schemas.microsoft.com/office/drawing/2014/main" id="{AAFE9164-5BB3-B875-39BA-9B9DF36F2589}"/>
              </a:ext>
            </a:extLst>
          </p:cNvPr>
          <p:cNvCxnSpPr>
            <a:cxnSpLocks/>
          </p:cNvCxnSpPr>
          <p:nvPr/>
        </p:nvCxnSpPr>
        <p:spPr>
          <a:xfrm>
            <a:off x="4804975" y="2637312"/>
            <a:ext cx="2740604"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8298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arn(inVertical)">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arn(inVertical)">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barn(inVertical)">
                                      <p:cBhvr>
                                        <p:cTn id="60" dur="5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barn(inVertical)">
                                      <p:cBhvr>
                                        <p:cTn id="65" dur="500"/>
                                        <p:tgtEl>
                                          <p:spTgt spid="19"/>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barn(inVertical)">
                                      <p:cBhvr>
                                        <p:cTn id="70" dur="500"/>
                                        <p:tgtEl>
                                          <p:spTgt spid="16"/>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barn(inVertical)">
                                      <p:cBhvr>
                                        <p:cTn id="75" dur="500"/>
                                        <p:tgtEl>
                                          <p:spTgt spid="22"/>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barn(inVertical)">
                                      <p:cBhvr>
                                        <p:cTn id="8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355+ Background vũ trụ đẹp, huyền ảo và chất nhất">
            <a:extLst>
              <a:ext uri="{FF2B5EF4-FFF2-40B4-BE49-F238E27FC236}">
                <a16:creationId xmlns:a16="http://schemas.microsoft.com/office/drawing/2014/main" id="{BBC1623C-FBE6-4F06-1242-EF96A7EF13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75"/>
          <p:cNvSpPr/>
          <p:nvPr/>
        </p:nvSpPr>
        <p:spPr>
          <a:xfrm>
            <a:off x="1700358" y="428995"/>
            <a:ext cx="3310290" cy="1813174"/>
          </a:xfrm>
          <a:prstGeom prst="rect">
            <a:avLst/>
          </a:prstGeom>
          <a:solidFill>
            <a:srgbClr val="008CF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5278669" y="2681558"/>
            <a:ext cx="1504630" cy="1497944"/>
            <a:chOff x="3778320" y="2704692"/>
            <a:chExt cx="1679506" cy="1672042"/>
          </a:xfrm>
        </p:grpSpPr>
        <p:pic>
          <p:nvPicPr>
            <p:cNvPr id="2" name="Picture 1"/>
            <p:cNvPicPr>
              <a:picLocks noChangeAspect="1"/>
            </p:cNvPicPr>
            <p:nvPr/>
          </p:nvPicPr>
          <p:blipFill>
            <a:blip r:embed="rId7"/>
            <a:stretch>
              <a:fillRect/>
            </a:stretch>
          </p:blipFill>
          <p:spPr>
            <a:xfrm>
              <a:off x="3778320" y="2704692"/>
              <a:ext cx="1679506" cy="1672042"/>
            </a:xfrm>
            <a:prstGeom prst="rect">
              <a:avLst/>
            </a:prstGeom>
            <a:effectLst>
              <a:glow rad="127000">
                <a:srgbClr val="00FF4E">
                  <a:alpha val="50000"/>
                </a:srgbClr>
              </a:glow>
            </a:effectLst>
          </p:spPr>
        </p:pic>
        <p:sp>
          <p:nvSpPr>
            <p:cNvPr id="4" name="Oval 3"/>
            <p:cNvSpPr/>
            <p:nvPr/>
          </p:nvSpPr>
          <p:spPr>
            <a:xfrm>
              <a:off x="4412457" y="3318095"/>
              <a:ext cx="413300" cy="429290"/>
            </a:xfrm>
            <a:prstGeom prst="ellipse">
              <a:avLst/>
            </a:prstGeom>
            <a:solidFill>
              <a:srgbClr val="212121"/>
            </a:solidFill>
            <a:ln>
              <a:noFill/>
            </a:ln>
            <a:effectLst>
              <a:glow rad="127000">
                <a:srgbClr val="008CF5">
                  <a:alpha val="49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imes New Roman" panose="02020603050405020304" pitchFamily="18" charset="0"/>
                <a:cs typeface="Times New Roman" panose="02020603050405020304" pitchFamily="18" charset="0"/>
              </a:endParaRPr>
            </a:p>
          </p:txBody>
        </p:sp>
        <p:sp>
          <p:nvSpPr>
            <p:cNvPr id="5" name="Oval 4"/>
            <p:cNvSpPr/>
            <p:nvPr/>
          </p:nvSpPr>
          <p:spPr>
            <a:xfrm>
              <a:off x="4483170" y="3401441"/>
              <a:ext cx="269806" cy="269806"/>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grpSp>
      <p:grpSp>
        <p:nvGrpSpPr>
          <p:cNvPr id="10" name="Group 9"/>
          <p:cNvGrpSpPr/>
          <p:nvPr/>
        </p:nvGrpSpPr>
        <p:grpSpPr>
          <a:xfrm>
            <a:off x="6408745" y="2960890"/>
            <a:ext cx="252786" cy="252786"/>
            <a:chOff x="457200" y="3895493"/>
            <a:chExt cx="327574" cy="327574"/>
          </a:xfrm>
        </p:grpSpPr>
        <p:sp>
          <p:nvSpPr>
            <p:cNvPr id="8" name="Oval 7"/>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imes New Roman" panose="02020603050405020304" pitchFamily="18" charset="0"/>
                <a:cs typeface="Times New Roman" panose="02020603050405020304" pitchFamily="18" charset="0"/>
              </a:endParaRPr>
            </a:p>
          </p:txBody>
        </p:sp>
        <p:sp>
          <p:nvSpPr>
            <p:cNvPr id="9" name="Oval 8"/>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grpSp>
      <p:grpSp>
        <p:nvGrpSpPr>
          <p:cNvPr id="30" name="Group 29"/>
          <p:cNvGrpSpPr/>
          <p:nvPr/>
        </p:nvGrpSpPr>
        <p:grpSpPr>
          <a:xfrm>
            <a:off x="6390474" y="3751461"/>
            <a:ext cx="252786" cy="252786"/>
            <a:chOff x="457200" y="3895493"/>
            <a:chExt cx="327574" cy="327574"/>
          </a:xfrm>
        </p:grpSpPr>
        <p:sp>
          <p:nvSpPr>
            <p:cNvPr id="31" name="Oval 30"/>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imes New Roman" panose="02020603050405020304" pitchFamily="18" charset="0"/>
                <a:cs typeface="Times New Roman" panose="02020603050405020304" pitchFamily="18" charset="0"/>
              </a:endParaRPr>
            </a:p>
          </p:txBody>
        </p:sp>
        <p:sp>
          <p:nvSpPr>
            <p:cNvPr id="32" name="Oval 31"/>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5370223" y="2932915"/>
            <a:ext cx="252786" cy="252786"/>
            <a:chOff x="457200" y="3895493"/>
            <a:chExt cx="327574" cy="327574"/>
          </a:xfrm>
        </p:grpSpPr>
        <p:sp>
          <p:nvSpPr>
            <p:cNvPr id="34" name="Oval 33"/>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imes New Roman" panose="02020603050405020304" pitchFamily="18" charset="0"/>
                <a:cs typeface="Times New Roman" panose="02020603050405020304" pitchFamily="18" charset="0"/>
              </a:endParaRPr>
            </a:p>
          </p:txBody>
        </p:sp>
        <p:sp>
          <p:nvSpPr>
            <p:cNvPr id="35" name="Oval 34"/>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grpSp>
      <p:grpSp>
        <p:nvGrpSpPr>
          <p:cNvPr id="36" name="Group 35"/>
          <p:cNvGrpSpPr/>
          <p:nvPr/>
        </p:nvGrpSpPr>
        <p:grpSpPr>
          <a:xfrm>
            <a:off x="5356554" y="3883948"/>
            <a:ext cx="252786" cy="252786"/>
            <a:chOff x="457200" y="3895493"/>
            <a:chExt cx="327574" cy="327574"/>
          </a:xfrm>
        </p:grpSpPr>
        <p:sp>
          <p:nvSpPr>
            <p:cNvPr id="37" name="Oval 36"/>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imes New Roman" panose="02020603050405020304" pitchFamily="18" charset="0"/>
                <a:cs typeface="Times New Roman" panose="02020603050405020304" pitchFamily="18" charset="0"/>
              </a:endParaRPr>
            </a:p>
          </p:txBody>
        </p:sp>
        <p:sp>
          <p:nvSpPr>
            <p:cNvPr id="38" name="Oval 37"/>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grpSp>
      <p:grpSp>
        <p:nvGrpSpPr>
          <p:cNvPr id="114" name="Group 113"/>
          <p:cNvGrpSpPr/>
          <p:nvPr/>
        </p:nvGrpSpPr>
        <p:grpSpPr>
          <a:xfrm>
            <a:off x="6540104" y="2312814"/>
            <a:ext cx="3869894" cy="866543"/>
            <a:chOff x="4829606" y="2514600"/>
            <a:chExt cx="3869894" cy="866543"/>
          </a:xfrm>
        </p:grpSpPr>
        <p:cxnSp>
          <p:nvCxnSpPr>
            <p:cNvPr id="24" name="Straight Connector 23"/>
            <p:cNvCxnSpPr>
              <a:endCxn id="8" idx="7"/>
            </p:cNvCxnSpPr>
            <p:nvPr/>
          </p:nvCxnSpPr>
          <p:spPr>
            <a:xfrm flipH="1">
              <a:off x="4829606" y="2717056"/>
              <a:ext cx="575457" cy="664087"/>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5448300" y="2514600"/>
              <a:ext cx="3251200"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13" name="Group 112"/>
          <p:cNvGrpSpPr/>
          <p:nvPr/>
        </p:nvGrpSpPr>
        <p:grpSpPr>
          <a:xfrm>
            <a:off x="1797245" y="2342424"/>
            <a:ext cx="3596873" cy="675737"/>
            <a:chOff x="472440" y="2506339"/>
            <a:chExt cx="3481351" cy="486543"/>
          </a:xfrm>
        </p:grpSpPr>
        <p:cxnSp>
          <p:nvCxnSpPr>
            <p:cNvPr id="41" name="Straight Connector 40"/>
            <p:cNvCxnSpPr/>
            <p:nvPr/>
          </p:nvCxnSpPr>
          <p:spPr>
            <a:xfrm flipH="1" flipV="1">
              <a:off x="3643707" y="2506339"/>
              <a:ext cx="310084" cy="486543"/>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472440" y="2514600"/>
              <a:ext cx="3169562"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19" name="Group 118"/>
          <p:cNvGrpSpPr/>
          <p:nvPr/>
        </p:nvGrpSpPr>
        <p:grpSpPr>
          <a:xfrm>
            <a:off x="1773204" y="4113779"/>
            <a:ext cx="3606303" cy="345693"/>
            <a:chOff x="472440" y="4096313"/>
            <a:chExt cx="3459655" cy="248952"/>
          </a:xfrm>
        </p:grpSpPr>
        <p:cxnSp>
          <p:nvCxnSpPr>
            <p:cNvPr id="44" name="Straight Connector 43"/>
            <p:cNvCxnSpPr/>
            <p:nvPr/>
          </p:nvCxnSpPr>
          <p:spPr>
            <a:xfrm flipH="1">
              <a:off x="3661910" y="4096313"/>
              <a:ext cx="270185" cy="248952"/>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472440" y="4343400"/>
              <a:ext cx="3169561"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32" name="Group 131"/>
          <p:cNvGrpSpPr/>
          <p:nvPr/>
        </p:nvGrpSpPr>
        <p:grpSpPr>
          <a:xfrm>
            <a:off x="6634377" y="4023500"/>
            <a:ext cx="3797629" cy="387171"/>
            <a:chOff x="4901871" y="3963638"/>
            <a:chExt cx="3797629" cy="387171"/>
          </a:xfrm>
        </p:grpSpPr>
        <p:cxnSp>
          <p:nvCxnSpPr>
            <p:cNvPr id="50" name="Straight Connector 49"/>
            <p:cNvCxnSpPr/>
            <p:nvPr/>
          </p:nvCxnSpPr>
          <p:spPr>
            <a:xfrm>
              <a:off x="4901871" y="3963638"/>
              <a:ext cx="539405" cy="387171"/>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5441276" y="4343400"/>
              <a:ext cx="3258224"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sp>
        <p:nvSpPr>
          <p:cNvPr id="63" name="nhóm 1"/>
          <p:cNvSpPr txBox="1"/>
          <p:nvPr/>
        </p:nvSpPr>
        <p:spPr>
          <a:xfrm>
            <a:off x="1314478" y="1953386"/>
            <a:ext cx="3302000" cy="461665"/>
          </a:xfrm>
          <a:prstGeom prst="rect">
            <a:avLst/>
          </a:prstGeom>
          <a:noFill/>
        </p:spPr>
        <p:txBody>
          <a:bodyPr wrap="square" rtlCol="0">
            <a:spAutoFit/>
          </a:bodyPr>
          <a:lstStyle/>
          <a:p>
            <a:pPr algn="ctr"/>
            <a:r>
              <a:rPr lang="en-US" sz="2400" b="1">
                <a:solidFill>
                  <a:srgbClr val="00FF4E"/>
                </a:solidFill>
                <a:effectLst>
                  <a:glow rad="101600">
                    <a:srgbClr val="00FF4E">
                      <a:alpha val="40000"/>
                    </a:srgbClr>
                  </a:glow>
                </a:effectLst>
                <a:latin typeface="Times New Roman" panose="02020603050405020304" pitchFamily="18" charset="0"/>
                <a:cs typeface="Times New Roman" panose="02020603050405020304" pitchFamily="18" charset="0"/>
              </a:rPr>
              <a:t>VÒNG </a:t>
            </a:r>
            <a:endParaRPr lang="vi-VN" sz="2400" b="1" dirty="0">
              <a:solidFill>
                <a:srgbClr val="00FF4E"/>
              </a:solidFill>
              <a:effectLst>
                <a:glow rad="101600">
                  <a:srgbClr val="00FF4E">
                    <a:alpha val="40000"/>
                  </a:srgbClr>
                </a:glow>
              </a:effectLst>
              <a:latin typeface="Times New Roman" panose="02020603050405020304" pitchFamily="18" charset="0"/>
              <a:cs typeface="Times New Roman" panose="02020603050405020304" pitchFamily="18" charset="0"/>
            </a:endParaRPr>
          </a:p>
        </p:txBody>
      </p:sp>
      <p:sp>
        <p:nvSpPr>
          <p:cNvPr id="65" name="Nhóm 3"/>
          <p:cNvSpPr txBox="1"/>
          <p:nvPr/>
        </p:nvSpPr>
        <p:spPr>
          <a:xfrm>
            <a:off x="1103661" y="4576474"/>
            <a:ext cx="3696198" cy="461665"/>
          </a:xfrm>
          <a:prstGeom prst="rect">
            <a:avLst/>
          </a:prstGeom>
          <a:noFill/>
        </p:spPr>
        <p:txBody>
          <a:bodyPr wrap="square" rtlCol="0">
            <a:spAutoFit/>
          </a:bodyPr>
          <a:lstStyle/>
          <a:p>
            <a:pPr algn="ctr"/>
            <a:r>
              <a:rPr lang="en-US" sz="2400" b="1">
                <a:solidFill>
                  <a:srgbClr val="00FF4E"/>
                </a:solidFill>
                <a:effectLst>
                  <a:glow rad="101600">
                    <a:srgbClr val="00FF4E">
                      <a:alpha val="40000"/>
                    </a:srgbClr>
                  </a:glow>
                </a:effectLst>
                <a:latin typeface="Times New Roman" panose="02020603050405020304" pitchFamily="18" charset="0"/>
                <a:cs typeface="Times New Roman" panose="02020603050405020304" pitchFamily="18" charset="0"/>
              </a:rPr>
              <a:t>      VÒNG</a:t>
            </a:r>
            <a:endParaRPr lang="vi-VN" sz="2400" b="1" dirty="0">
              <a:solidFill>
                <a:srgbClr val="00FF4E"/>
              </a:solidFill>
              <a:effectLst>
                <a:glow rad="101600">
                  <a:srgbClr val="00FF4E">
                    <a:alpha val="40000"/>
                  </a:srgbClr>
                </a:glow>
              </a:effectLst>
              <a:latin typeface="Times New Roman" panose="02020603050405020304" pitchFamily="18" charset="0"/>
              <a:cs typeface="Times New Roman" panose="02020603050405020304" pitchFamily="18" charset="0"/>
            </a:endParaRPr>
          </a:p>
        </p:txBody>
      </p:sp>
      <p:sp>
        <p:nvSpPr>
          <p:cNvPr id="66" name="Nhóm 4"/>
          <p:cNvSpPr txBox="1"/>
          <p:nvPr/>
        </p:nvSpPr>
        <p:spPr>
          <a:xfrm>
            <a:off x="6754850" y="4465820"/>
            <a:ext cx="3302000" cy="461665"/>
          </a:xfrm>
          <a:prstGeom prst="rect">
            <a:avLst/>
          </a:prstGeom>
          <a:noFill/>
        </p:spPr>
        <p:txBody>
          <a:bodyPr wrap="square" rtlCol="0">
            <a:spAutoFit/>
          </a:bodyPr>
          <a:lstStyle/>
          <a:p>
            <a:pPr algn="ctr"/>
            <a:r>
              <a:rPr lang="en-US" sz="2400" b="1">
                <a:solidFill>
                  <a:srgbClr val="00FF4E"/>
                </a:solidFill>
                <a:effectLst>
                  <a:glow rad="101600">
                    <a:srgbClr val="00FF4E">
                      <a:alpha val="40000"/>
                    </a:srgbClr>
                  </a:glow>
                </a:effectLst>
                <a:latin typeface="Times New Roman" panose="02020603050405020304" pitchFamily="18" charset="0"/>
                <a:cs typeface="Times New Roman" panose="02020603050405020304" pitchFamily="18" charset="0"/>
              </a:rPr>
              <a:t>     VÒNG </a:t>
            </a:r>
            <a:endParaRPr lang="vi-VN" sz="2400" b="1" dirty="0">
              <a:solidFill>
                <a:srgbClr val="00FF4E"/>
              </a:solidFill>
              <a:effectLst>
                <a:glow rad="101600">
                  <a:srgbClr val="00FF4E">
                    <a:alpha val="40000"/>
                  </a:srgbClr>
                </a:glow>
              </a:effectLst>
              <a:latin typeface="Times New Roman" panose="02020603050405020304" pitchFamily="18" charset="0"/>
              <a:cs typeface="Times New Roman" panose="02020603050405020304" pitchFamily="18" charset="0"/>
            </a:endParaRPr>
          </a:p>
        </p:txBody>
      </p:sp>
      <p:sp>
        <p:nvSpPr>
          <p:cNvPr id="68" name="Left Bracket 67"/>
          <p:cNvSpPr/>
          <p:nvPr/>
        </p:nvSpPr>
        <p:spPr>
          <a:xfrm rot="16200000">
            <a:off x="3304145" y="624793"/>
            <a:ext cx="111088" cy="3240881"/>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Times New Roman" panose="02020603050405020304" pitchFamily="18" charset="0"/>
              <a:cs typeface="Times New Roman" panose="02020603050405020304" pitchFamily="18" charset="0"/>
            </a:endParaRPr>
          </a:p>
        </p:txBody>
      </p:sp>
      <p:sp>
        <p:nvSpPr>
          <p:cNvPr id="69" name="Left Bracket 68"/>
          <p:cNvSpPr/>
          <p:nvPr/>
        </p:nvSpPr>
        <p:spPr>
          <a:xfrm rot="16200000" flipH="1">
            <a:off x="3296297" y="385585"/>
            <a:ext cx="105279" cy="324088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Times New Roman" panose="02020603050405020304" pitchFamily="18" charset="0"/>
              <a:cs typeface="Times New Roman" panose="02020603050405020304" pitchFamily="18" charset="0"/>
            </a:endParaRPr>
          </a:p>
        </p:txBody>
      </p:sp>
      <p:sp>
        <p:nvSpPr>
          <p:cNvPr id="124" name="Rectangle 123"/>
          <p:cNvSpPr/>
          <p:nvPr/>
        </p:nvSpPr>
        <p:spPr>
          <a:xfrm>
            <a:off x="1797245" y="4648626"/>
            <a:ext cx="3248705" cy="1877641"/>
          </a:xfrm>
          <a:prstGeom prst="rect">
            <a:avLst/>
          </a:prstGeom>
          <a:solidFill>
            <a:srgbClr val="008CF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imes New Roman" panose="02020603050405020304" pitchFamily="18" charset="0"/>
              <a:cs typeface="Times New Roman" panose="02020603050405020304" pitchFamily="18" charset="0"/>
            </a:endParaRPr>
          </a:p>
        </p:txBody>
      </p:sp>
      <p:sp>
        <p:nvSpPr>
          <p:cNvPr id="126" name="Left Bracket 125"/>
          <p:cNvSpPr/>
          <p:nvPr/>
        </p:nvSpPr>
        <p:spPr>
          <a:xfrm rot="16200000">
            <a:off x="3329617" y="3252568"/>
            <a:ext cx="111088" cy="3240881"/>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solidFill>
                <a:prstClr val="black"/>
              </a:solidFill>
              <a:latin typeface="Times New Roman" panose="02020603050405020304" pitchFamily="18" charset="0"/>
              <a:cs typeface="Times New Roman" panose="02020603050405020304" pitchFamily="18" charset="0"/>
            </a:endParaRPr>
          </a:p>
        </p:txBody>
      </p:sp>
      <p:sp>
        <p:nvSpPr>
          <p:cNvPr id="127" name="Left Bracket 126"/>
          <p:cNvSpPr/>
          <p:nvPr/>
        </p:nvSpPr>
        <p:spPr>
          <a:xfrm rot="16200000" flipH="1">
            <a:off x="3327483" y="3010706"/>
            <a:ext cx="105279" cy="324088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solidFill>
                <a:prstClr val="black"/>
              </a:solidFill>
              <a:latin typeface="Times New Roman" panose="02020603050405020304" pitchFamily="18" charset="0"/>
              <a:cs typeface="Times New Roman" panose="02020603050405020304" pitchFamily="18" charset="0"/>
            </a:endParaRPr>
          </a:p>
        </p:txBody>
      </p:sp>
      <p:sp>
        <p:nvSpPr>
          <p:cNvPr id="133" name="Rectangle 132"/>
          <p:cNvSpPr/>
          <p:nvPr/>
        </p:nvSpPr>
        <p:spPr>
          <a:xfrm>
            <a:off x="7224586" y="4608905"/>
            <a:ext cx="3202694" cy="1877641"/>
          </a:xfrm>
          <a:prstGeom prst="rect">
            <a:avLst/>
          </a:prstGeom>
          <a:solidFill>
            <a:srgbClr val="008CF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imes New Roman" panose="02020603050405020304" pitchFamily="18" charset="0"/>
              <a:cs typeface="Times New Roman" panose="02020603050405020304" pitchFamily="18" charset="0"/>
            </a:endParaRPr>
          </a:p>
        </p:txBody>
      </p:sp>
      <p:sp>
        <p:nvSpPr>
          <p:cNvPr id="135" name="Left Bracket 134"/>
          <p:cNvSpPr/>
          <p:nvPr/>
        </p:nvSpPr>
        <p:spPr>
          <a:xfrm rot="16200000">
            <a:off x="8734012" y="3183015"/>
            <a:ext cx="111088" cy="3240881"/>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solidFill>
                <a:prstClr val="black"/>
              </a:solidFill>
              <a:latin typeface="Times New Roman" panose="02020603050405020304" pitchFamily="18" charset="0"/>
              <a:cs typeface="Times New Roman" panose="02020603050405020304" pitchFamily="18" charset="0"/>
            </a:endParaRPr>
          </a:p>
        </p:txBody>
      </p:sp>
      <p:sp>
        <p:nvSpPr>
          <p:cNvPr id="136" name="Left Bracket 135"/>
          <p:cNvSpPr/>
          <p:nvPr/>
        </p:nvSpPr>
        <p:spPr>
          <a:xfrm rot="16200000" flipH="1">
            <a:off x="8736918" y="2905427"/>
            <a:ext cx="105279" cy="324088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solidFill>
                <a:prstClr val="black"/>
              </a:solidFill>
              <a:latin typeface="Times New Roman" panose="02020603050405020304" pitchFamily="18" charset="0"/>
              <a:cs typeface="Times New Roman" panose="02020603050405020304" pitchFamily="18" charset="0"/>
            </a:endParaRPr>
          </a:p>
        </p:txBody>
      </p:sp>
      <p:sp>
        <p:nvSpPr>
          <p:cNvPr id="89" name="Rectangle 88"/>
          <p:cNvSpPr/>
          <p:nvPr/>
        </p:nvSpPr>
        <p:spPr>
          <a:xfrm>
            <a:off x="7202030" y="359297"/>
            <a:ext cx="3286277" cy="1813174"/>
          </a:xfrm>
          <a:prstGeom prst="rect">
            <a:avLst/>
          </a:prstGeom>
          <a:solidFill>
            <a:srgbClr val="008CF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sp>
        <p:nvSpPr>
          <p:cNvPr id="90" name="TextBox 89"/>
          <p:cNvSpPr txBox="1"/>
          <p:nvPr/>
        </p:nvSpPr>
        <p:spPr>
          <a:xfrm>
            <a:off x="6904079" y="1812903"/>
            <a:ext cx="3302000" cy="461665"/>
          </a:xfrm>
          <a:prstGeom prst="rect">
            <a:avLst/>
          </a:prstGeom>
          <a:noFill/>
        </p:spPr>
        <p:txBody>
          <a:bodyPr wrap="square" rtlCol="0">
            <a:spAutoFit/>
          </a:bodyPr>
          <a:lstStyle/>
          <a:p>
            <a:pPr algn="ctr"/>
            <a:r>
              <a:rPr lang="en-US" sz="2400" b="1">
                <a:solidFill>
                  <a:srgbClr val="00FF4E"/>
                </a:solidFill>
                <a:effectLst>
                  <a:glow rad="101600">
                    <a:srgbClr val="00FF4E">
                      <a:alpha val="40000"/>
                    </a:srgbClr>
                  </a:glow>
                </a:effectLst>
                <a:latin typeface="Times New Roman" panose="02020603050405020304" pitchFamily="18" charset="0"/>
                <a:cs typeface="Times New Roman" panose="02020603050405020304" pitchFamily="18" charset="0"/>
              </a:rPr>
              <a:t>VÒNG</a:t>
            </a:r>
            <a:r>
              <a:rPr lang="en-US" sz="2000" b="1">
                <a:solidFill>
                  <a:srgbClr val="00FF4E"/>
                </a:solidFill>
                <a:effectLst>
                  <a:glow rad="101600">
                    <a:srgbClr val="00FF4E">
                      <a:alpha val="40000"/>
                    </a:srgbClr>
                  </a:glow>
                </a:effectLst>
                <a:latin typeface="Times New Roman" panose="02020603050405020304" pitchFamily="18" charset="0"/>
                <a:cs typeface="Times New Roman" panose="02020603050405020304" pitchFamily="18" charset="0"/>
              </a:rPr>
              <a:t> </a:t>
            </a:r>
            <a:endParaRPr lang="vi-VN" sz="2000" b="1" dirty="0">
              <a:solidFill>
                <a:srgbClr val="00FF4E"/>
              </a:solidFill>
              <a:effectLst>
                <a:glow rad="101600">
                  <a:srgbClr val="00FF4E">
                    <a:alpha val="40000"/>
                  </a:srgbClr>
                </a:glow>
              </a:effectLst>
              <a:latin typeface="Times New Roman" panose="02020603050405020304" pitchFamily="18" charset="0"/>
              <a:cs typeface="Times New Roman" panose="02020603050405020304" pitchFamily="18" charset="0"/>
            </a:endParaRPr>
          </a:p>
        </p:txBody>
      </p:sp>
      <p:sp>
        <p:nvSpPr>
          <p:cNvPr id="92" name="Left Bracket 91"/>
          <p:cNvSpPr/>
          <p:nvPr/>
        </p:nvSpPr>
        <p:spPr>
          <a:xfrm rot="16200000">
            <a:off x="8814217" y="555095"/>
            <a:ext cx="111088" cy="3240881"/>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Times New Roman" panose="02020603050405020304" pitchFamily="18" charset="0"/>
              <a:cs typeface="Times New Roman" panose="02020603050405020304" pitchFamily="18" charset="0"/>
            </a:endParaRPr>
          </a:p>
        </p:txBody>
      </p:sp>
      <p:sp>
        <p:nvSpPr>
          <p:cNvPr id="93" name="Left Bracket 92"/>
          <p:cNvSpPr/>
          <p:nvPr/>
        </p:nvSpPr>
        <p:spPr>
          <a:xfrm rot="16200000" flipH="1">
            <a:off x="8806369" y="315887"/>
            <a:ext cx="105279" cy="324088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D164000-2DBD-B927-0C8C-99732EBDD615}"/>
              </a:ext>
            </a:extLst>
          </p:cNvPr>
          <p:cNvSpPr txBox="1"/>
          <p:nvPr/>
        </p:nvSpPr>
        <p:spPr>
          <a:xfrm>
            <a:off x="1332875" y="749401"/>
            <a:ext cx="3906245" cy="701859"/>
          </a:xfrm>
          <a:prstGeom prst="rect">
            <a:avLst/>
          </a:prstGeom>
          <a:noFill/>
        </p:spPr>
        <p:txBody>
          <a:bodyPr wrap="square">
            <a:spAutoFit/>
          </a:bodyPr>
          <a:lstStyle/>
          <a:p>
            <a:pPr algn="ctr">
              <a:lnSpc>
                <a:spcPct val="150000"/>
              </a:lnSpc>
            </a:pPr>
            <a:r>
              <a:rPr lang="en-US" sz="3000" b="1">
                <a:solidFill>
                  <a:prstClr val="white"/>
                </a:solidFill>
                <a:latin typeface="Times New Roman" panose="02020603050405020304" pitchFamily="18" charset="0"/>
                <a:cs typeface="Times New Roman" panose="02020603050405020304" pitchFamily="18" charset="0"/>
              </a:rPr>
              <a:t>KHỞI ĐỘNG</a:t>
            </a:r>
            <a:endParaRPr lang="en-US" sz="3000" b="1" dirty="0">
              <a:solidFill>
                <a:prstClr val="white"/>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A6DAF46-A2B2-57AA-3156-F9EA9F4F93D0}"/>
              </a:ext>
            </a:extLst>
          </p:cNvPr>
          <p:cNvSpPr txBox="1"/>
          <p:nvPr/>
        </p:nvSpPr>
        <p:spPr>
          <a:xfrm>
            <a:off x="7023999" y="278764"/>
            <a:ext cx="3906245" cy="1307537"/>
          </a:xfrm>
          <a:prstGeom prst="rect">
            <a:avLst/>
          </a:prstGeom>
          <a:noFill/>
        </p:spPr>
        <p:txBody>
          <a:bodyPr wrap="square">
            <a:spAutoFit/>
          </a:bodyPr>
          <a:lstStyle/>
          <a:p>
            <a:pPr algn="ctr">
              <a:lnSpc>
                <a:spcPct val="150000"/>
              </a:lnSpc>
            </a:pPr>
            <a:r>
              <a:rPr lang="en-US" sz="2800" b="1">
                <a:solidFill>
                  <a:prstClr val="white"/>
                </a:solidFill>
                <a:latin typeface="Times New Roman" panose="02020603050405020304" pitchFamily="18" charset="0"/>
                <a:cs typeface="Times New Roman" panose="02020603050405020304" pitchFamily="18" charset="0"/>
              </a:rPr>
              <a:t>VƯỢT CHƯỚNG NGẠI VẬT</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0F67B43-D7FE-F4D3-D48B-2F63E8A0EA93}"/>
              </a:ext>
            </a:extLst>
          </p:cNvPr>
          <p:cNvSpPr txBox="1"/>
          <p:nvPr/>
        </p:nvSpPr>
        <p:spPr>
          <a:xfrm>
            <a:off x="1453545" y="5204516"/>
            <a:ext cx="3906245" cy="701859"/>
          </a:xfrm>
          <a:prstGeom prst="rect">
            <a:avLst/>
          </a:prstGeom>
          <a:noFill/>
        </p:spPr>
        <p:txBody>
          <a:bodyPr wrap="square">
            <a:spAutoFit/>
          </a:bodyPr>
          <a:lstStyle/>
          <a:p>
            <a:pPr algn="ctr">
              <a:lnSpc>
                <a:spcPct val="150000"/>
              </a:lnSpc>
            </a:pPr>
            <a:r>
              <a:rPr lang="en-US" sz="3000" b="1">
                <a:solidFill>
                  <a:prstClr val="white"/>
                </a:solidFill>
                <a:latin typeface="Times New Roman" panose="02020603050405020304" pitchFamily="18" charset="0"/>
                <a:cs typeface="Times New Roman" panose="02020603050405020304" pitchFamily="18" charset="0"/>
              </a:rPr>
              <a:t>CHUNG SỨC</a:t>
            </a:r>
            <a:endParaRPr lang="en-US" sz="3000" b="1" dirty="0">
              <a:solidFill>
                <a:prstClr val="white"/>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F6FB9089-CEC1-5826-E2FC-608FA350F16A}"/>
              </a:ext>
            </a:extLst>
          </p:cNvPr>
          <p:cNvSpPr txBox="1"/>
          <p:nvPr/>
        </p:nvSpPr>
        <p:spPr>
          <a:xfrm>
            <a:off x="6840285" y="5105191"/>
            <a:ext cx="3906245" cy="701859"/>
          </a:xfrm>
          <a:prstGeom prst="rect">
            <a:avLst/>
          </a:prstGeom>
          <a:noFill/>
        </p:spPr>
        <p:txBody>
          <a:bodyPr wrap="square">
            <a:spAutoFit/>
          </a:bodyPr>
          <a:lstStyle/>
          <a:p>
            <a:pPr algn="ctr">
              <a:lnSpc>
                <a:spcPct val="150000"/>
              </a:lnSpc>
            </a:pPr>
            <a:r>
              <a:rPr lang="en-US" sz="3000" b="1">
                <a:solidFill>
                  <a:prstClr val="white"/>
                </a:solidFill>
                <a:latin typeface="Times New Roman" panose="02020603050405020304" pitchFamily="18" charset="0"/>
                <a:cs typeface="Times New Roman" panose="02020603050405020304" pitchFamily="18" charset="0"/>
              </a:rPr>
              <a:t>VỀ ĐÍCH</a:t>
            </a:r>
            <a:endParaRPr lang="en-US" sz="3000" b="1" dirty="0">
              <a:solidFill>
                <a:prstClr val="white"/>
              </a:solidFill>
              <a:latin typeface="Times New Roman" panose="02020603050405020304" pitchFamily="18" charset="0"/>
              <a:cs typeface="Times New Roman" panose="02020603050405020304" pitchFamily="18" charset="0"/>
            </a:endParaRPr>
          </a:p>
        </p:txBody>
      </p:sp>
      <p:pic>
        <p:nvPicPr>
          <p:cNvPr id="3" name="Picture 6">
            <a:extLst>
              <a:ext uri="{FF2B5EF4-FFF2-40B4-BE49-F238E27FC236}">
                <a16:creationId xmlns:a16="http://schemas.microsoft.com/office/drawing/2014/main" id="{734E6E4F-856E-C9DA-F62A-B09E81FE30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36343" y="1774966"/>
            <a:ext cx="682573" cy="6825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4C241E96-ECD3-C2CD-8724-A1B94B9A81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42625" y="1513659"/>
            <a:ext cx="1031665" cy="103166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FD94DFA2-1DB4-5D32-5467-AA6A26C49A74}"/>
              </a:ext>
            </a:extLst>
          </p:cNvPr>
          <p:cNvGrpSpPr/>
          <p:nvPr/>
        </p:nvGrpSpPr>
        <p:grpSpPr>
          <a:xfrm>
            <a:off x="3647673" y="4171975"/>
            <a:ext cx="1083357" cy="997481"/>
            <a:chOff x="7281903" y="4180616"/>
            <a:chExt cx="2031822" cy="2031822"/>
          </a:xfrm>
        </p:grpSpPr>
        <p:pic>
          <p:nvPicPr>
            <p:cNvPr id="16" name="Picture 10">
              <a:extLst>
                <a:ext uri="{FF2B5EF4-FFF2-40B4-BE49-F238E27FC236}">
                  <a16:creationId xmlns:a16="http://schemas.microsoft.com/office/drawing/2014/main" id="{ACE93E2F-BE32-8A0C-413C-9EB5C40B03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81903" y="4180616"/>
              <a:ext cx="2031822" cy="203182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8" descr="Three ">
              <a:extLst>
                <a:ext uri="{FF2B5EF4-FFF2-40B4-BE49-F238E27FC236}">
                  <a16:creationId xmlns:a16="http://schemas.microsoft.com/office/drawing/2014/main" id="{30378DBE-CE4C-833A-C560-43B62539421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85820" y="4634945"/>
              <a:ext cx="1030358" cy="1030358"/>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20" descr="4">
            <a:extLst>
              <a:ext uri="{FF2B5EF4-FFF2-40B4-BE49-F238E27FC236}">
                <a16:creationId xmlns:a16="http://schemas.microsoft.com/office/drawing/2014/main" id="{AFC56DD9-D4B0-7811-F5A0-F6F1CBA89D5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50088" y="4202654"/>
            <a:ext cx="747640" cy="7476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Student ">
            <a:extLst>
              <a:ext uri="{FF2B5EF4-FFF2-40B4-BE49-F238E27FC236}">
                <a16:creationId xmlns:a16="http://schemas.microsoft.com/office/drawing/2014/main" id="{248951BE-B8CB-130C-6D9B-D5099CA2997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76171" y="2477870"/>
            <a:ext cx="1664114" cy="1664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45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50" fill="hold"/>
                                        <p:tgtEl>
                                          <p:spTgt spid="7"/>
                                        </p:tgtEl>
                                        <p:attrNameLst>
                                          <p:attrName>ppt_w</p:attrName>
                                        </p:attrNameLst>
                                      </p:cBhvr>
                                      <p:tavLst>
                                        <p:tav tm="0">
                                          <p:val>
                                            <p:fltVal val="0"/>
                                          </p:val>
                                        </p:tav>
                                        <p:tav tm="100000">
                                          <p:val>
                                            <p:strVal val="#ppt_w"/>
                                          </p:val>
                                        </p:tav>
                                      </p:tavLst>
                                    </p:anim>
                                    <p:anim calcmode="lin" valueType="num">
                                      <p:cBhvr>
                                        <p:cTn id="8" dur="250" fill="hold"/>
                                        <p:tgtEl>
                                          <p:spTgt spid="7"/>
                                        </p:tgtEl>
                                        <p:attrNameLst>
                                          <p:attrName>ppt_h</p:attrName>
                                        </p:attrNameLst>
                                      </p:cBhvr>
                                      <p:tavLst>
                                        <p:tav tm="0">
                                          <p:val>
                                            <p:fltVal val="0"/>
                                          </p:val>
                                        </p:tav>
                                        <p:tav tm="100000">
                                          <p:val>
                                            <p:strVal val="#ppt_h"/>
                                          </p:val>
                                        </p:tav>
                                      </p:tavLst>
                                    </p:anim>
                                    <p:anim calcmode="lin" valueType="num">
                                      <p:cBhvr>
                                        <p:cTn id="9" dur="250" fill="hold"/>
                                        <p:tgtEl>
                                          <p:spTgt spid="7"/>
                                        </p:tgtEl>
                                        <p:attrNameLst>
                                          <p:attrName>style.rotation</p:attrName>
                                        </p:attrNameLst>
                                      </p:cBhvr>
                                      <p:tavLst>
                                        <p:tav tm="0">
                                          <p:val>
                                            <p:fltVal val="360"/>
                                          </p:val>
                                        </p:tav>
                                        <p:tav tm="100000">
                                          <p:val>
                                            <p:fltVal val="0"/>
                                          </p:val>
                                        </p:tav>
                                      </p:tavLst>
                                    </p:anim>
                                    <p:animEffect transition="in" filter="fade">
                                      <p:cBhvr>
                                        <p:cTn id="10" dur="25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eep_4.wav"/>
                                        </p:tgtEl>
                                      </p:cMediaNode>
                                    </p:audio>
                                  </p:subTnLst>
                                </p:cTn>
                              </p:par>
                            </p:childTnLst>
                          </p:cTn>
                        </p:par>
                        <p:par>
                          <p:cTn id="11" fill="hold">
                            <p:stCondLst>
                              <p:cond delay="250"/>
                            </p:stCondLst>
                            <p:childTnLst>
                              <p:par>
                                <p:cTn id="12" presetID="49" presetClass="entr" presetSubtype="0" decel="100000"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anim calcmode="lin" valueType="num">
                                      <p:cBhvr>
                                        <p:cTn id="14" dur="250" fill="hold"/>
                                        <p:tgtEl>
                                          <p:spTgt spid="33"/>
                                        </p:tgtEl>
                                        <p:attrNameLst>
                                          <p:attrName>ppt_w</p:attrName>
                                        </p:attrNameLst>
                                      </p:cBhvr>
                                      <p:tavLst>
                                        <p:tav tm="0">
                                          <p:val>
                                            <p:fltVal val="0"/>
                                          </p:val>
                                        </p:tav>
                                        <p:tav tm="100000">
                                          <p:val>
                                            <p:strVal val="#ppt_w"/>
                                          </p:val>
                                        </p:tav>
                                      </p:tavLst>
                                    </p:anim>
                                    <p:anim calcmode="lin" valueType="num">
                                      <p:cBhvr>
                                        <p:cTn id="15" dur="250" fill="hold"/>
                                        <p:tgtEl>
                                          <p:spTgt spid="33"/>
                                        </p:tgtEl>
                                        <p:attrNameLst>
                                          <p:attrName>ppt_h</p:attrName>
                                        </p:attrNameLst>
                                      </p:cBhvr>
                                      <p:tavLst>
                                        <p:tav tm="0">
                                          <p:val>
                                            <p:fltVal val="0"/>
                                          </p:val>
                                        </p:tav>
                                        <p:tav tm="100000">
                                          <p:val>
                                            <p:strVal val="#ppt_h"/>
                                          </p:val>
                                        </p:tav>
                                      </p:tavLst>
                                    </p:anim>
                                    <p:anim calcmode="lin" valueType="num">
                                      <p:cBhvr>
                                        <p:cTn id="16" dur="250" fill="hold"/>
                                        <p:tgtEl>
                                          <p:spTgt spid="33"/>
                                        </p:tgtEl>
                                        <p:attrNameLst>
                                          <p:attrName>style.rotation</p:attrName>
                                        </p:attrNameLst>
                                      </p:cBhvr>
                                      <p:tavLst>
                                        <p:tav tm="0">
                                          <p:val>
                                            <p:fltVal val="360"/>
                                          </p:val>
                                        </p:tav>
                                        <p:tav tm="100000">
                                          <p:val>
                                            <p:fltVal val="0"/>
                                          </p:val>
                                        </p:tav>
                                      </p:tavLst>
                                    </p:anim>
                                    <p:animEffect transition="in" filter="fade">
                                      <p:cBhvr>
                                        <p:cTn id="17" dur="250"/>
                                        <p:tgtEl>
                                          <p:spTgt spid="33"/>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113"/>
                                        </p:tgtEl>
                                        <p:attrNameLst>
                                          <p:attrName>style.visibility</p:attrName>
                                        </p:attrNameLst>
                                      </p:cBhvr>
                                      <p:to>
                                        <p:strVal val="visible"/>
                                      </p:to>
                                    </p:set>
                                    <p:animEffect transition="in" filter="wipe(right)">
                                      <p:cBhvr>
                                        <p:cTn id="21" dur="500"/>
                                        <p:tgtEl>
                                          <p:spTgt spid="113"/>
                                        </p:tgtEl>
                                      </p:cBhvr>
                                    </p:animEffect>
                                  </p:childTnLst>
                                  <p:subTnLst>
                                    <p:audio>
                                      <p:cMediaNode>
                                        <p:cTn display="0" masterRel="sameClick">
                                          <p:stCondLst>
                                            <p:cond evt="begin" delay="0">
                                              <p:tn val="19"/>
                                            </p:cond>
                                          </p:stCondLst>
                                          <p:endCondLst>
                                            <p:cond evt="onStopAudio" delay="0">
                                              <p:tgtEl>
                                                <p:sldTgt/>
                                              </p:tgtEl>
                                            </p:cond>
                                          </p:endCondLst>
                                        </p:cTn>
                                        <p:tgtEl>
                                          <p:sndTgt r:embed="rId4" name="3beeps.wav"/>
                                        </p:tgtEl>
                                      </p:cMediaNode>
                                    </p:audio>
                                  </p:subTnLst>
                                </p:cTn>
                              </p:par>
                            </p:childTnLst>
                          </p:cTn>
                        </p:par>
                        <p:par>
                          <p:cTn id="22" fill="hold">
                            <p:stCondLst>
                              <p:cond delay="1000"/>
                            </p:stCondLst>
                            <p:childTnLst>
                              <p:par>
                                <p:cTn id="23" presetID="1" presetClass="entr" presetSubtype="0" fill="hold" grpId="0" nodeType="afterEffect">
                                  <p:stCondLst>
                                    <p:cond delay="250"/>
                                  </p:stCondLst>
                                  <p:childTnLst>
                                    <p:set>
                                      <p:cBhvr>
                                        <p:cTn id="24" dur="1" fill="hold">
                                          <p:stCondLst>
                                            <p:cond delay="0"/>
                                          </p:stCondLst>
                                        </p:cTn>
                                        <p:tgtEl>
                                          <p:spTgt spid="68"/>
                                        </p:tgtEl>
                                        <p:attrNameLst>
                                          <p:attrName>style.visibility</p:attrName>
                                        </p:attrNameLst>
                                      </p:cBhvr>
                                      <p:to>
                                        <p:strVal val="visible"/>
                                      </p:to>
                                    </p:set>
                                  </p:childTnLst>
                                </p:cTn>
                              </p:par>
                            </p:childTnLst>
                          </p:cTn>
                        </p:par>
                        <p:par>
                          <p:cTn id="25" fill="hold">
                            <p:stCondLst>
                              <p:cond delay="1250"/>
                            </p:stCondLst>
                            <p:childTnLst>
                              <p:par>
                                <p:cTn id="26" presetID="1" presetClass="entr" presetSubtype="0" fill="hold" grpId="0" nodeType="afterEffect">
                                  <p:stCondLst>
                                    <p:cond delay="0"/>
                                  </p:stCondLst>
                                  <p:childTnLst>
                                    <p:set>
                                      <p:cBhvr>
                                        <p:cTn id="27" dur="1" fill="hold">
                                          <p:stCondLst>
                                            <p:cond delay="0"/>
                                          </p:stCondLst>
                                        </p:cTn>
                                        <p:tgtEl>
                                          <p:spTgt spid="69"/>
                                        </p:tgtEl>
                                        <p:attrNameLst>
                                          <p:attrName>style.visibility</p:attrName>
                                        </p:attrNameLst>
                                      </p:cBhvr>
                                      <p:to>
                                        <p:strVal val="visible"/>
                                      </p:to>
                                    </p:set>
                                  </p:childTnLst>
                                </p:cTn>
                              </p:par>
                            </p:childTnLst>
                          </p:cTn>
                        </p:par>
                        <p:par>
                          <p:cTn id="28" fill="hold">
                            <p:stCondLst>
                              <p:cond delay="1250"/>
                            </p:stCondLst>
                            <p:childTnLst>
                              <p:par>
                                <p:cTn id="29" presetID="64" presetClass="path" presetSubtype="0" accel="50000" decel="50000" fill="hold" grpId="1" nodeType="afterEffect">
                                  <p:stCondLst>
                                    <p:cond delay="0"/>
                                  </p:stCondLst>
                                  <p:childTnLst>
                                    <p:animMotion origin="layout" path="M 6.25E-7 -1.11111E-6 L 0.00039 -0.22986 " pathEditMode="relative" rAng="0" ptsTypes="AA">
                                      <p:cBhvr>
                                        <p:cTn id="30" dur="500" fill="hold"/>
                                        <p:tgtEl>
                                          <p:spTgt spid="69"/>
                                        </p:tgtEl>
                                        <p:attrNameLst>
                                          <p:attrName>ppt_x</p:attrName>
                                          <p:attrName>ppt_y</p:attrName>
                                        </p:attrNameLst>
                                      </p:cBhvr>
                                      <p:rCtr x="13" y="-11505"/>
                                    </p:animMotion>
                                  </p:childTnLst>
                                  <p:subTnLst>
                                    <p:audio>
                                      <p:cMediaNode>
                                        <p:cTn display="0" masterRel="sameClick">
                                          <p:stCondLst>
                                            <p:cond evt="begin" delay="0">
                                              <p:tn val="29"/>
                                            </p:cond>
                                          </p:stCondLst>
                                          <p:endCondLst>
                                            <p:cond evt="onStopAudio" delay="0">
                                              <p:tgtEl>
                                                <p:sldTgt/>
                                              </p:tgtEl>
                                            </p:cond>
                                          </p:endCondLst>
                                        </p:cTn>
                                        <p:tgtEl>
                                          <p:sndTgt r:embed="rId5" name="suonho.wav"/>
                                        </p:tgtEl>
                                      </p:cMediaNode>
                                    </p:audio>
                                  </p:subTnLst>
                                </p:cTn>
                              </p:par>
                            </p:childTnLst>
                          </p:cTn>
                        </p:par>
                        <p:par>
                          <p:cTn id="31" fill="hold">
                            <p:stCondLst>
                              <p:cond delay="1750"/>
                            </p:stCondLst>
                            <p:childTnLst>
                              <p:par>
                                <p:cTn id="32" presetID="16" presetClass="entr" presetSubtype="26" fill="hold" grpId="0" nodeType="after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barn(inHorizontal)">
                                      <p:cBhvr>
                                        <p:cTn id="34" dur="300"/>
                                        <p:tgtEl>
                                          <p:spTgt spid="76"/>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randombar(horizontal)">
                                      <p:cBhvr>
                                        <p:cTn id="37" dur="500"/>
                                        <p:tgtEl>
                                          <p:spTgt spid="6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par>
                                <p:cTn id="41" presetID="16" presetClass="entr" presetSubtype="21"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barn(inVertical)">
                                      <p:cBhvr>
                                        <p:cTn id="43" dur="500"/>
                                        <p:tgtEl>
                                          <p:spTgt spid="3"/>
                                        </p:tgtEl>
                                      </p:cBhvr>
                                    </p:animEffect>
                                  </p:childTnLst>
                                </p:cTn>
                              </p:par>
                            </p:childTnLst>
                          </p:cTn>
                        </p:par>
                        <p:par>
                          <p:cTn id="44" fill="hold">
                            <p:stCondLst>
                              <p:cond delay="2250"/>
                            </p:stCondLst>
                            <p:childTnLst>
                              <p:par>
                                <p:cTn id="45" presetID="49" presetClass="entr" presetSubtype="0" decel="100000"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300" fill="hold"/>
                                        <p:tgtEl>
                                          <p:spTgt spid="10"/>
                                        </p:tgtEl>
                                        <p:attrNameLst>
                                          <p:attrName>ppt_w</p:attrName>
                                        </p:attrNameLst>
                                      </p:cBhvr>
                                      <p:tavLst>
                                        <p:tav tm="0">
                                          <p:val>
                                            <p:fltVal val="0"/>
                                          </p:val>
                                        </p:tav>
                                        <p:tav tm="100000">
                                          <p:val>
                                            <p:strVal val="#ppt_w"/>
                                          </p:val>
                                        </p:tav>
                                      </p:tavLst>
                                    </p:anim>
                                    <p:anim calcmode="lin" valueType="num">
                                      <p:cBhvr>
                                        <p:cTn id="48" dur="300" fill="hold"/>
                                        <p:tgtEl>
                                          <p:spTgt spid="10"/>
                                        </p:tgtEl>
                                        <p:attrNameLst>
                                          <p:attrName>ppt_h</p:attrName>
                                        </p:attrNameLst>
                                      </p:cBhvr>
                                      <p:tavLst>
                                        <p:tav tm="0">
                                          <p:val>
                                            <p:fltVal val="0"/>
                                          </p:val>
                                        </p:tav>
                                        <p:tav tm="100000">
                                          <p:val>
                                            <p:strVal val="#ppt_h"/>
                                          </p:val>
                                        </p:tav>
                                      </p:tavLst>
                                    </p:anim>
                                    <p:anim calcmode="lin" valueType="num">
                                      <p:cBhvr>
                                        <p:cTn id="49" dur="300" fill="hold"/>
                                        <p:tgtEl>
                                          <p:spTgt spid="10"/>
                                        </p:tgtEl>
                                        <p:attrNameLst>
                                          <p:attrName>style.rotation</p:attrName>
                                        </p:attrNameLst>
                                      </p:cBhvr>
                                      <p:tavLst>
                                        <p:tav tm="0">
                                          <p:val>
                                            <p:fltVal val="360"/>
                                          </p:val>
                                        </p:tav>
                                        <p:tav tm="100000">
                                          <p:val>
                                            <p:fltVal val="0"/>
                                          </p:val>
                                        </p:tav>
                                      </p:tavLst>
                                    </p:anim>
                                    <p:animEffect transition="in" filter="fade">
                                      <p:cBhvr>
                                        <p:cTn id="50" dur="300"/>
                                        <p:tgtEl>
                                          <p:spTgt spid="10"/>
                                        </p:tgtEl>
                                      </p:cBhvr>
                                    </p:animEffect>
                                  </p:childTnLst>
                                </p:cTn>
                              </p:par>
                            </p:childTnLst>
                          </p:cTn>
                        </p:par>
                        <p:par>
                          <p:cTn id="51" fill="hold">
                            <p:stCondLst>
                              <p:cond delay="2550"/>
                            </p:stCondLst>
                            <p:childTnLst>
                              <p:par>
                                <p:cTn id="52" presetID="22" presetClass="entr" presetSubtype="8" fill="hold" nodeType="afterEffect">
                                  <p:stCondLst>
                                    <p:cond delay="0"/>
                                  </p:stCondLst>
                                  <p:childTnLst>
                                    <p:set>
                                      <p:cBhvr>
                                        <p:cTn id="53" dur="1" fill="hold">
                                          <p:stCondLst>
                                            <p:cond delay="0"/>
                                          </p:stCondLst>
                                        </p:cTn>
                                        <p:tgtEl>
                                          <p:spTgt spid="114"/>
                                        </p:tgtEl>
                                        <p:attrNameLst>
                                          <p:attrName>style.visibility</p:attrName>
                                        </p:attrNameLst>
                                      </p:cBhvr>
                                      <p:to>
                                        <p:strVal val="visible"/>
                                      </p:to>
                                    </p:set>
                                    <p:animEffect transition="in" filter="wipe(left)">
                                      <p:cBhvr>
                                        <p:cTn id="54" dur="500"/>
                                        <p:tgtEl>
                                          <p:spTgt spid="114"/>
                                        </p:tgtEl>
                                      </p:cBhvr>
                                    </p:animEffect>
                                  </p:childTnLst>
                                  <p:subTnLst>
                                    <p:audio>
                                      <p:cMediaNode>
                                        <p:cTn display="0" masterRel="sameClick">
                                          <p:stCondLst>
                                            <p:cond evt="begin" delay="0">
                                              <p:tn val="52"/>
                                            </p:cond>
                                          </p:stCondLst>
                                          <p:endCondLst>
                                            <p:cond evt="onStopAudio" delay="0">
                                              <p:tgtEl>
                                                <p:sldTgt/>
                                              </p:tgtEl>
                                            </p:cond>
                                          </p:endCondLst>
                                        </p:cTn>
                                        <p:tgtEl>
                                          <p:sndTgt r:embed="rId4" name="3beeps.wav"/>
                                        </p:tgtEl>
                                      </p:cMediaNode>
                                    </p:audio>
                                  </p:subTnLst>
                                </p:cTn>
                              </p:par>
                            </p:childTnLst>
                          </p:cTn>
                        </p:par>
                        <p:par>
                          <p:cTn id="55" fill="hold">
                            <p:stCondLst>
                              <p:cond delay="3050"/>
                            </p:stCondLst>
                            <p:childTnLst>
                              <p:par>
                                <p:cTn id="56" presetID="1" presetClass="entr" presetSubtype="0" fill="hold" grpId="0" nodeType="afterEffect">
                                  <p:stCondLst>
                                    <p:cond delay="0"/>
                                  </p:stCondLst>
                                  <p:childTnLst>
                                    <p:set>
                                      <p:cBhvr>
                                        <p:cTn id="57" dur="1" fill="hold">
                                          <p:stCondLst>
                                            <p:cond delay="0"/>
                                          </p:stCondLst>
                                        </p:cTn>
                                        <p:tgtEl>
                                          <p:spTgt spid="92"/>
                                        </p:tgtEl>
                                        <p:attrNameLst>
                                          <p:attrName>style.visibility</p:attrName>
                                        </p:attrNameLst>
                                      </p:cBhvr>
                                      <p:to>
                                        <p:strVal val="visible"/>
                                      </p:to>
                                    </p:set>
                                  </p:childTnLst>
                                </p:cTn>
                              </p:par>
                            </p:childTnLst>
                          </p:cTn>
                        </p:par>
                        <p:par>
                          <p:cTn id="58" fill="hold">
                            <p:stCondLst>
                              <p:cond delay="3050"/>
                            </p:stCondLst>
                            <p:childTnLst>
                              <p:par>
                                <p:cTn id="59" presetID="1" presetClass="entr" presetSubtype="0" fill="hold" grpId="0" nodeType="afterEffect">
                                  <p:stCondLst>
                                    <p:cond delay="0"/>
                                  </p:stCondLst>
                                  <p:childTnLst>
                                    <p:set>
                                      <p:cBhvr>
                                        <p:cTn id="60" dur="1" fill="hold">
                                          <p:stCondLst>
                                            <p:cond delay="0"/>
                                          </p:stCondLst>
                                        </p:cTn>
                                        <p:tgtEl>
                                          <p:spTgt spid="93"/>
                                        </p:tgtEl>
                                        <p:attrNameLst>
                                          <p:attrName>style.visibility</p:attrName>
                                        </p:attrNameLst>
                                      </p:cBhvr>
                                      <p:to>
                                        <p:strVal val="visible"/>
                                      </p:to>
                                    </p:set>
                                  </p:childTnLst>
                                </p:cTn>
                              </p:par>
                            </p:childTnLst>
                          </p:cTn>
                        </p:par>
                        <p:par>
                          <p:cTn id="61" fill="hold">
                            <p:stCondLst>
                              <p:cond delay="3050"/>
                            </p:stCondLst>
                            <p:childTnLst>
                              <p:par>
                                <p:cTn id="62" presetID="64" presetClass="path" presetSubtype="0" accel="50000" decel="50000" fill="hold" grpId="1" nodeType="afterEffect">
                                  <p:stCondLst>
                                    <p:cond delay="0"/>
                                  </p:stCondLst>
                                  <p:childTnLst>
                                    <p:animMotion origin="layout" path="M -2.5E-6 4.07407E-6 L -2.5E-6 -0.29283 " pathEditMode="relative" rAng="0" ptsTypes="AA">
                                      <p:cBhvr>
                                        <p:cTn id="63" dur="500" fill="hold"/>
                                        <p:tgtEl>
                                          <p:spTgt spid="93"/>
                                        </p:tgtEl>
                                        <p:attrNameLst>
                                          <p:attrName>ppt_x</p:attrName>
                                          <p:attrName>ppt_y</p:attrName>
                                        </p:attrNameLst>
                                      </p:cBhvr>
                                      <p:rCtr x="0" y="-14653"/>
                                    </p:animMotion>
                                  </p:childTnLst>
                                  <p:subTnLst>
                                    <p:audio>
                                      <p:cMediaNode>
                                        <p:cTn display="0" masterRel="sameClick">
                                          <p:stCondLst>
                                            <p:cond evt="begin" delay="0">
                                              <p:tn val="62"/>
                                            </p:cond>
                                          </p:stCondLst>
                                          <p:endCondLst>
                                            <p:cond evt="onStopAudio" delay="0">
                                              <p:tgtEl>
                                                <p:sldTgt/>
                                              </p:tgtEl>
                                            </p:cond>
                                          </p:endCondLst>
                                        </p:cTn>
                                        <p:tgtEl>
                                          <p:sndTgt r:embed="rId5" name="suonho.wav"/>
                                        </p:tgtEl>
                                      </p:cMediaNode>
                                    </p:audio>
                                  </p:subTnLst>
                                </p:cTn>
                              </p:par>
                            </p:childTnLst>
                          </p:cTn>
                        </p:par>
                        <p:par>
                          <p:cTn id="64" fill="hold">
                            <p:stCondLst>
                              <p:cond delay="3550"/>
                            </p:stCondLst>
                            <p:childTnLst>
                              <p:par>
                                <p:cTn id="65" presetID="16" presetClass="entr" presetSubtype="26" fill="hold" grpId="0" nodeType="afterEffect">
                                  <p:stCondLst>
                                    <p:cond delay="0"/>
                                  </p:stCondLst>
                                  <p:childTnLst>
                                    <p:set>
                                      <p:cBhvr>
                                        <p:cTn id="66" dur="1" fill="hold">
                                          <p:stCondLst>
                                            <p:cond delay="0"/>
                                          </p:stCondLst>
                                        </p:cTn>
                                        <p:tgtEl>
                                          <p:spTgt spid="89"/>
                                        </p:tgtEl>
                                        <p:attrNameLst>
                                          <p:attrName>style.visibility</p:attrName>
                                        </p:attrNameLst>
                                      </p:cBhvr>
                                      <p:to>
                                        <p:strVal val="visible"/>
                                      </p:to>
                                    </p:set>
                                    <p:animEffect transition="in" filter="barn(inHorizontal)">
                                      <p:cBhvr>
                                        <p:cTn id="67" dur="300"/>
                                        <p:tgtEl>
                                          <p:spTgt spid="89"/>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90"/>
                                        </p:tgtEl>
                                        <p:attrNameLst>
                                          <p:attrName>style.visibility</p:attrName>
                                        </p:attrNameLst>
                                      </p:cBhvr>
                                      <p:to>
                                        <p:strVal val="visible"/>
                                      </p:to>
                                    </p:set>
                                    <p:animEffect transition="in" filter="randombar(horizontal)">
                                      <p:cBhvr>
                                        <p:cTn id="70" dur="500"/>
                                        <p:tgtEl>
                                          <p:spTgt spid="90"/>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barn(inVertical)">
                                      <p:cBhvr>
                                        <p:cTn id="73" dur="500"/>
                                        <p:tgtEl>
                                          <p:spTgt spid="11"/>
                                        </p:tgtEl>
                                      </p:cBhvr>
                                    </p:animEffect>
                                  </p:childTnLst>
                                </p:cTn>
                              </p:par>
                              <p:par>
                                <p:cTn id="74" presetID="16" presetClass="entr" presetSubtype="21" fill="hold" nodeType="with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barn(inVertical)">
                                      <p:cBhvr>
                                        <p:cTn id="76" dur="500"/>
                                        <p:tgtEl>
                                          <p:spTgt spid="13"/>
                                        </p:tgtEl>
                                      </p:cBhvr>
                                    </p:animEffect>
                                  </p:childTnLst>
                                </p:cTn>
                              </p:par>
                            </p:childTnLst>
                          </p:cTn>
                        </p:par>
                        <p:par>
                          <p:cTn id="77" fill="hold">
                            <p:stCondLst>
                              <p:cond delay="4050"/>
                            </p:stCondLst>
                            <p:childTnLst>
                              <p:par>
                                <p:cTn id="78" presetID="49" presetClass="entr" presetSubtype="0" decel="100000" fill="hold" nodeType="afterEffect">
                                  <p:stCondLst>
                                    <p:cond delay="0"/>
                                  </p:stCondLst>
                                  <p:childTnLst>
                                    <p:set>
                                      <p:cBhvr>
                                        <p:cTn id="79" dur="1" fill="hold">
                                          <p:stCondLst>
                                            <p:cond delay="0"/>
                                          </p:stCondLst>
                                        </p:cTn>
                                        <p:tgtEl>
                                          <p:spTgt spid="36"/>
                                        </p:tgtEl>
                                        <p:attrNameLst>
                                          <p:attrName>style.visibility</p:attrName>
                                        </p:attrNameLst>
                                      </p:cBhvr>
                                      <p:to>
                                        <p:strVal val="visible"/>
                                      </p:to>
                                    </p:set>
                                    <p:anim calcmode="lin" valueType="num">
                                      <p:cBhvr>
                                        <p:cTn id="80" dur="300" fill="hold"/>
                                        <p:tgtEl>
                                          <p:spTgt spid="36"/>
                                        </p:tgtEl>
                                        <p:attrNameLst>
                                          <p:attrName>ppt_w</p:attrName>
                                        </p:attrNameLst>
                                      </p:cBhvr>
                                      <p:tavLst>
                                        <p:tav tm="0">
                                          <p:val>
                                            <p:fltVal val="0"/>
                                          </p:val>
                                        </p:tav>
                                        <p:tav tm="100000">
                                          <p:val>
                                            <p:strVal val="#ppt_w"/>
                                          </p:val>
                                        </p:tav>
                                      </p:tavLst>
                                    </p:anim>
                                    <p:anim calcmode="lin" valueType="num">
                                      <p:cBhvr>
                                        <p:cTn id="81" dur="300" fill="hold"/>
                                        <p:tgtEl>
                                          <p:spTgt spid="36"/>
                                        </p:tgtEl>
                                        <p:attrNameLst>
                                          <p:attrName>ppt_h</p:attrName>
                                        </p:attrNameLst>
                                      </p:cBhvr>
                                      <p:tavLst>
                                        <p:tav tm="0">
                                          <p:val>
                                            <p:fltVal val="0"/>
                                          </p:val>
                                        </p:tav>
                                        <p:tav tm="100000">
                                          <p:val>
                                            <p:strVal val="#ppt_h"/>
                                          </p:val>
                                        </p:tav>
                                      </p:tavLst>
                                    </p:anim>
                                    <p:anim calcmode="lin" valueType="num">
                                      <p:cBhvr>
                                        <p:cTn id="82" dur="300" fill="hold"/>
                                        <p:tgtEl>
                                          <p:spTgt spid="36"/>
                                        </p:tgtEl>
                                        <p:attrNameLst>
                                          <p:attrName>style.rotation</p:attrName>
                                        </p:attrNameLst>
                                      </p:cBhvr>
                                      <p:tavLst>
                                        <p:tav tm="0">
                                          <p:val>
                                            <p:fltVal val="360"/>
                                          </p:val>
                                        </p:tav>
                                        <p:tav tm="100000">
                                          <p:val>
                                            <p:fltVal val="0"/>
                                          </p:val>
                                        </p:tav>
                                      </p:tavLst>
                                    </p:anim>
                                    <p:animEffect transition="in" filter="fade">
                                      <p:cBhvr>
                                        <p:cTn id="83" dur="300"/>
                                        <p:tgtEl>
                                          <p:spTgt spid="36"/>
                                        </p:tgtEl>
                                      </p:cBhvr>
                                    </p:animEffect>
                                  </p:childTnLst>
                                </p:cTn>
                              </p:par>
                            </p:childTnLst>
                          </p:cTn>
                        </p:par>
                        <p:par>
                          <p:cTn id="84" fill="hold">
                            <p:stCondLst>
                              <p:cond delay="4350"/>
                            </p:stCondLst>
                            <p:childTnLst>
                              <p:par>
                                <p:cTn id="85" presetID="22" presetClass="entr" presetSubtype="2" fill="hold" nodeType="afterEffect">
                                  <p:stCondLst>
                                    <p:cond delay="0"/>
                                  </p:stCondLst>
                                  <p:childTnLst>
                                    <p:set>
                                      <p:cBhvr>
                                        <p:cTn id="86" dur="1" fill="hold">
                                          <p:stCondLst>
                                            <p:cond delay="0"/>
                                          </p:stCondLst>
                                        </p:cTn>
                                        <p:tgtEl>
                                          <p:spTgt spid="119"/>
                                        </p:tgtEl>
                                        <p:attrNameLst>
                                          <p:attrName>style.visibility</p:attrName>
                                        </p:attrNameLst>
                                      </p:cBhvr>
                                      <p:to>
                                        <p:strVal val="visible"/>
                                      </p:to>
                                    </p:set>
                                    <p:animEffect transition="in" filter="wipe(right)">
                                      <p:cBhvr>
                                        <p:cTn id="87" dur="500"/>
                                        <p:tgtEl>
                                          <p:spTgt spid="119"/>
                                        </p:tgtEl>
                                      </p:cBhvr>
                                    </p:animEffect>
                                  </p:childTnLst>
                                  <p:subTnLst>
                                    <p:audio>
                                      <p:cMediaNode>
                                        <p:cTn display="0" masterRel="sameClick">
                                          <p:stCondLst>
                                            <p:cond evt="begin" delay="0">
                                              <p:tn val="85"/>
                                            </p:cond>
                                          </p:stCondLst>
                                          <p:endCondLst>
                                            <p:cond evt="onStopAudio" delay="0">
                                              <p:tgtEl>
                                                <p:sldTgt/>
                                              </p:tgtEl>
                                            </p:cond>
                                          </p:endCondLst>
                                        </p:cTn>
                                        <p:tgtEl>
                                          <p:sndTgt r:embed="rId4" name="3beeps.wav"/>
                                        </p:tgtEl>
                                      </p:cMediaNode>
                                    </p:audio>
                                  </p:subTnLst>
                                </p:cTn>
                              </p:par>
                            </p:childTnLst>
                          </p:cTn>
                        </p:par>
                        <p:par>
                          <p:cTn id="88" fill="hold">
                            <p:stCondLst>
                              <p:cond delay="4850"/>
                            </p:stCondLst>
                            <p:childTnLst>
                              <p:par>
                                <p:cTn id="89" presetID="1" presetClass="entr" presetSubtype="0" fill="hold" grpId="0" nodeType="afterEffect">
                                  <p:stCondLst>
                                    <p:cond delay="200"/>
                                  </p:stCondLst>
                                  <p:childTnLst>
                                    <p:set>
                                      <p:cBhvr>
                                        <p:cTn id="90" dur="1" fill="hold">
                                          <p:stCondLst>
                                            <p:cond delay="0"/>
                                          </p:stCondLst>
                                        </p:cTn>
                                        <p:tgtEl>
                                          <p:spTgt spid="126"/>
                                        </p:tgtEl>
                                        <p:attrNameLst>
                                          <p:attrName>style.visibility</p:attrName>
                                        </p:attrNameLst>
                                      </p:cBhvr>
                                      <p:to>
                                        <p:strVal val="visible"/>
                                      </p:to>
                                    </p:set>
                                  </p:childTnLst>
                                </p:cTn>
                              </p:par>
                            </p:childTnLst>
                          </p:cTn>
                        </p:par>
                        <p:par>
                          <p:cTn id="91" fill="hold">
                            <p:stCondLst>
                              <p:cond delay="5050"/>
                            </p:stCondLst>
                            <p:childTnLst>
                              <p:par>
                                <p:cTn id="92" presetID="1" presetClass="entr" presetSubtype="0" fill="hold" grpId="0" nodeType="afterEffect">
                                  <p:stCondLst>
                                    <p:cond delay="0"/>
                                  </p:stCondLst>
                                  <p:childTnLst>
                                    <p:set>
                                      <p:cBhvr>
                                        <p:cTn id="93" dur="1" fill="hold">
                                          <p:stCondLst>
                                            <p:cond delay="0"/>
                                          </p:stCondLst>
                                        </p:cTn>
                                        <p:tgtEl>
                                          <p:spTgt spid="127"/>
                                        </p:tgtEl>
                                        <p:attrNameLst>
                                          <p:attrName>style.visibility</p:attrName>
                                        </p:attrNameLst>
                                      </p:cBhvr>
                                      <p:to>
                                        <p:strVal val="visible"/>
                                      </p:to>
                                    </p:set>
                                  </p:childTnLst>
                                </p:cTn>
                              </p:par>
                            </p:childTnLst>
                          </p:cTn>
                        </p:par>
                        <p:par>
                          <p:cTn id="94" fill="hold">
                            <p:stCondLst>
                              <p:cond delay="5050"/>
                            </p:stCondLst>
                            <p:childTnLst>
                              <p:par>
                                <p:cTn id="95" presetID="42" presetClass="path" presetSubtype="0" accel="50000" decel="50000" fill="hold" grpId="1" nodeType="afterEffect">
                                  <p:stCondLst>
                                    <p:cond delay="0"/>
                                  </p:stCondLst>
                                  <p:childTnLst>
                                    <p:animMotion origin="layout" path="M -4.16667E-6 3.33333E-6 L -0.00169 0.25162 " pathEditMode="relative" rAng="0" ptsTypes="AA">
                                      <p:cBhvr>
                                        <p:cTn id="96" dur="500" fill="hold"/>
                                        <p:tgtEl>
                                          <p:spTgt spid="126"/>
                                        </p:tgtEl>
                                        <p:attrNameLst>
                                          <p:attrName>ppt_x</p:attrName>
                                          <p:attrName>ppt_y</p:attrName>
                                        </p:attrNameLst>
                                      </p:cBhvr>
                                      <p:rCtr x="-91" y="12569"/>
                                    </p:animMotion>
                                  </p:childTnLst>
                                  <p:subTnLst>
                                    <p:audio>
                                      <p:cMediaNode>
                                        <p:cTn display="0" masterRel="sameClick">
                                          <p:stCondLst>
                                            <p:cond evt="begin" delay="0">
                                              <p:tn val="95"/>
                                            </p:cond>
                                          </p:stCondLst>
                                          <p:endCondLst>
                                            <p:cond evt="onStopAudio" delay="0">
                                              <p:tgtEl>
                                                <p:sldTgt/>
                                              </p:tgtEl>
                                            </p:cond>
                                          </p:endCondLst>
                                        </p:cTn>
                                        <p:tgtEl>
                                          <p:sndTgt r:embed="rId5" name="suonho.wav"/>
                                        </p:tgtEl>
                                      </p:cMediaNode>
                                    </p:audio>
                                  </p:subTnLst>
                                </p:cTn>
                              </p:par>
                            </p:childTnLst>
                          </p:cTn>
                        </p:par>
                        <p:par>
                          <p:cTn id="97" fill="hold">
                            <p:stCondLst>
                              <p:cond delay="5550"/>
                            </p:stCondLst>
                            <p:childTnLst>
                              <p:par>
                                <p:cTn id="98" presetID="16" presetClass="entr" presetSubtype="26" fill="hold" grpId="0" nodeType="afterEffect">
                                  <p:stCondLst>
                                    <p:cond delay="0"/>
                                  </p:stCondLst>
                                  <p:childTnLst>
                                    <p:set>
                                      <p:cBhvr>
                                        <p:cTn id="99" dur="1" fill="hold">
                                          <p:stCondLst>
                                            <p:cond delay="0"/>
                                          </p:stCondLst>
                                        </p:cTn>
                                        <p:tgtEl>
                                          <p:spTgt spid="124"/>
                                        </p:tgtEl>
                                        <p:attrNameLst>
                                          <p:attrName>style.visibility</p:attrName>
                                        </p:attrNameLst>
                                      </p:cBhvr>
                                      <p:to>
                                        <p:strVal val="visible"/>
                                      </p:to>
                                    </p:set>
                                    <p:animEffect transition="in" filter="barn(inHorizontal)">
                                      <p:cBhvr>
                                        <p:cTn id="100" dur="300"/>
                                        <p:tgtEl>
                                          <p:spTgt spid="124"/>
                                        </p:tgtEl>
                                      </p:cBhvr>
                                    </p:animEffect>
                                  </p:childTnLst>
                                </p:cTn>
                              </p:par>
                              <p:par>
                                <p:cTn id="101" presetID="14" presetClass="entr" presetSubtype="10" fill="hold" grpId="0" nodeType="withEffect">
                                  <p:stCondLst>
                                    <p:cond delay="0"/>
                                  </p:stCondLst>
                                  <p:childTnLst>
                                    <p:set>
                                      <p:cBhvr>
                                        <p:cTn id="102" dur="1" fill="hold">
                                          <p:stCondLst>
                                            <p:cond delay="0"/>
                                          </p:stCondLst>
                                        </p:cTn>
                                        <p:tgtEl>
                                          <p:spTgt spid="65"/>
                                        </p:tgtEl>
                                        <p:attrNameLst>
                                          <p:attrName>style.visibility</p:attrName>
                                        </p:attrNameLst>
                                      </p:cBhvr>
                                      <p:to>
                                        <p:strVal val="visible"/>
                                      </p:to>
                                    </p:set>
                                    <p:animEffect transition="in" filter="randombar(horizontal)">
                                      <p:cBhvr>
                                        <p:cTn id="103" dur="500"/>
                                        <p:tgtEl>
                                          <p:spTgt spid="65"/>
                                        </p:tgtEl>
                                      </p:cBhvr>
                                    </p:animEffect>
                                  </p:childTnLst>
                                </p:cTn>
                              </p:par>
                              <p:par>
                                <p:cTn id="104" presetID="16" presetClass="entr" presetSubtype="21" fill="hold" grpId="0" nodeType="withEffect">
                                  <p:stCondLst>
                                    <p:cond delay="0"/>
                                  </p:stCondLst>
                                  <p:childTnLst>
                                    <p:set>
                                      <p:cBhvr>
                                        <p:cTn id="105" dur="1" fill="hold">
                                          <p:stCondLst>
                                            <p:cond delay="0"/>
                                          </p:stCondLst>
                                        </p:cTn>
                                        <p:tgtEl>
                                          <p:spTgt spid="12"/>
                                        </p:tgtEl>
                                        <p:attrNameLst>
                                          <p:attrName>style.visibility</p:attrName>
                                        </p:attrNameLst>
                                      </p:cBhvr>
                                      <p:to>
                                        <p:strVal val="visible"/>
                                      </p:to>
                                    </p:set>
                                    <p:animEffect transition="in" filter="barn(inVertical)">
                                      <p:cBhvr>
                                        <p:cTn id="106" dur="500"/>
                                        <p:tgtEl>
                                          <p:spTgt spid="12"/>
                                        </p:tgtEl>
                                      </p:cBhvr>
                                    </p:animEffect>
                                  </p:childTnLst>
                                </p:cTn>
                              </p:par>
                              <p:par>
                                <p:cTn id="107" presetID="16" presetClass="entr" presetSubtype="21" fill="hold" nodeType="withEffect">
                                  <p:stCondLst>
                                    <p:cond delay="0"/>
                                  </p:stCondLst>
                                  <p:childTnLst>
                                    <p:set>
                                      <p:cBhvr>
                                        <p:cTn id="108" dur="1" fill="hold">
                                          <p:stCondLst>
                                            <p:cond delay="0"/>
                                          </p:stCondLst>
                                        </p:cTn>
                                        <p:tgtEl>
                                          <p:spTgt spid="14"/>
                                        </p:tgtEl>
                                        <p:attrNameLst>
                                          <p:attrName>style.visibility</p:attrName>
                                        </p:attrNameLst>
                                      </p:cBhvr>
                                      <p:to>
                                        <p:strVal val="visible"/>
                                      </p:to>
                                    </p:set>
                                    <p:animEffect transition="in" filter="barn(inVertical)">
                                      <p:cBhvr>
                                        <p:cTn id="109" dur="500"/>
                                        <p:tgtEl>
                                          <p:spTgt spid="14"/>
                                        </p:tgtEl>
                                      </p:cBhvr>
                                    </p:animEffect>
                                  </p:childTnLst>
                                </p:cTn>
                              </p:par>
                            </p:childTnLst>
                          </p:cTn>
                        </p:par>
                        <p:par>
                          <p:cTn id="110" fill="hold">
                            <p:stCondLst>
                              <p:cond delay="6050"/>
                            </p:stCondLst>
                            <p:childTnLst>
                              <p:par>
                                <p:cTn id="111" presetID="49" presetClass="entr" presetSubtype="0" decel="100000" fill="hold" nodeType="afterEffect">
                                  <p:stCondLst>
                                    <p:cond delay="0"/>
                                  </p:stCondLst>
                                  <p:childTnLst>
                                    <p:set>
                                      <p:cBhvr>
                                        <p:cTn id="112" dur="1" fill="hold">
                                          <p:stCondLst>
                                            <p:cond delay="0"/>
                                          </p:stCondLst>
                                        </p:cTn>
                                        <p:tgtEl>
                                          <p:spTgt spid="30"/>
                                        </p:tgtEl>
                                        <p:attrNameLst>
                                          <p:attrName>style.visibility</p:attrName>
                                        </p:attrNameLst>
                                      </p:cBhvr>
                                      <p:to>
                                        <p:strVal val="visible"/>
                                      </p:to>
                                    </p:set>
                                    <p:anim calcmode="lin" valueType="num">
                                      <p:cBhvr>
                                        <p:cTn id="113" dur="300" fill="hold"/>
                                        <p:tgtEl>
                                          <p:spTgt spid="30"/>
                                        </p:tgtEl>
                                        <p:attrNameLst>
                                          <p:attrName>ppt_w</p:attrName>
                                        </p:attrNameLst>
                                      </p:cBhvr>
                                      <p:tavLst>
                                        <p:tav tm="0">
                                          <p:val>
                                            <p:fltVal val="0"/>
                                          </p:val>
                                        </p:tav>
                                        <p:tav tm="100000">
                                          <p:val>
                                            <p:strVal val="#ppt_w"/>
                                          </p:val>
                                        </p:tav>
                                      </p:tavLst>
                                    </p:anim>
                                    <p:anim calcmode="lin" valueType="num">
                                      <p:cBhvr>
                                        <p:cTn id="114" dur="300" fill="hold"/>
                                        <p:tgtEl>
                                          <p:spTgt spid="30"/>
                                        </p:tgtEl>
                                        <p:attrNameLst>
                                          <p:attrName>ppt_h</p:attrName>
                                        </p:attrNameLst>
                                      </p:cBhvr>
                                      <p:tavLst>
                                        <p:tav tm="0">
                                          <p:val>
                                            <p:fltVal val="0"/>
                                          </p:val>
                                        </p:tav>
                                        <p:tav tm="100000">
                                          <p:val>
                                            <p:strVal val="#ppt_h"/>
                                          </p:val>
                                        </p:tav>
                                      </p:tavLst>
                                    </p:anim>
                                    <p:anim calcmode="lin" valueType="num">
                                      <p:cBhvr>
                                        <p:cTn id="115" dur="300" fill="hold"/>
                                        <p:tgtEl>
                                          <p:spTgt spid="30"/>
                                        </p:tgtEl>
                                        <p:attrNameLst>
                                          <p:attrName>style.rotation</p:attrName>
                                        </p:attrNameLst>
                                      </p:cBhvr>
                                      <p:tavLst>
                                        <p:tav tm="0">
                                          <p:val>
                                            <p:fltVal val="360"/>
                                          </p:val>
                                        </p:tav>
                                        <p:tav tm="100000">
                                          <p:val>
                                            <p:fltVal val="0"/>
                                          </p:val>
                                        </p:tav>
                                      </p:tavLst>
                                    </p:anim>
                                    <p:animEffect transition="in" filter="fade">
                                      <p:cBhvr>
                                        <p:cTn id="116" dur="300"/>
                                        <p:tgtEl>
                                          <p:spTgt spid="30"/>
                                        </p:tgtEl>
                                      </p:cBhvr>
                                    </p:animEffect>
                                  </p:childTnLst>
                                </p:cTn>
                              </p:par>
                            </p:childTnLst>
                          </p:cTn>
                        </p:par>
                        <p:par>
                          <p:cTn id="117" fill="hold">
                            <p:stCondLst>
                              <p:cond delay="6350"/>
                            </p:stCondLst>
                            <p:childTnLst>
                              <p:par>
                                <p:cTn id="118" presetID="22" presetClass="entr" presetSubtype="8" fill="hold" nodeType="afterEffect">
                                  <p:stCondLst>
                                    <p:cond delay="0"/>
                                  </p:stCondLst>
                                  <p:childTnLst>
                                    <p:set>
                                      <p:cBhvr>
                                        <p:cTn id="119" dur="1" fill="hold">
                                          <p:stCondLst>
                                            <p:cond delay="0"/>
                                          </p:stCondLst>
                                        </p:cTn>
                                        <p:tgtEl>
                                          <p:spTgt spid="132"/>
                                        </p:tgtEl>
                                        <p:attrNameLst>
                                          <p:attrName>style.visibility</p:attrName>
                                        </p:attrNameLst>
                                      </p:cBhvr>
                                      <p:to>
                                        <p:strVal val="visible"/>
                                      </p:to>
                                    </p:set>
                                    <p:animEffect transition="in" filter="wipe(left)">
                                      <p:cBhvr>
                                        <p:cTn id="120" dur="500"/>
                                        <p:tgtEl>
                                          <p:spTgt spid="132"/>
                                        </p:tgtEl>
                                      </p:cBhvr>
                                    </p:animEffect>
                                  </p:childTnLst>
                                  <p:subTnLst>
                                    <p:audio>
                                      <p:cMediaNode>
                                        <p:cTn display="0" masterRel="sameClick">
                                          <p:stCondLst>
                                            <p:cond evt="begin" delay="0">
                                              <p:tn val="118"/>
                                            </p:cond>
                                          </p:stCondLst>
                                          <p:endCondLst>
                                            <p:cond evt="onStopAudio" delay="0">
                                              <p:tgtEl>
                                                <p:sldTgt/>
                                              </p:tgtEl>
                                            </p:cond>
                                          </p:endCondLst>
                                        </p:cTn>
                                        <p:tgtEl>
                                          <p:sndTgt r:embed="rId4" name="3beeps.wav"/>
                                        </p:tgtEl>
                                      </p:cMediaNode>
                                    </p:audio>
                                  </p:subTnLst>
                                </p:cTn>
                              </p:par>
                            </p:childTnLst>
                          </p:cTn>
                        </p:par>
                        <p:par>
                          <p:cTn id="121" fill="hold">
                            <p:stCondLst>
                              <p:cond delay="6850"/>
                            </p:stCondLst>
                            <p:childTnLst>
                              <p:par>
                                <p:cTn id="122" presetID="1" presetClass="entr" presetSubtype="0" fill="hold" grpId="0" nodeType="afterEffect">
                                  <p:stCondLst>
                                    <p:cond delay="200"/>
                                  </p:stCondLst>
                                  <p:childTnLst>
                                    <p:set>
                                      <p:cBhvr>
                                        <p:cTn id="123" dur="1" fill="hold">
                                          <p:stCondLst>
                                            <p:cond delay="0"/>
                                          </p:stCondLst>
                                        </p:cTn>
                                        <p:tgtEl>
                                          <p:spTgt spid="135"/>
                                        </p:tgtEl>
                                        <p:attrNameLst>
                                          <p:attrName>style.visibility</p:attrName>
                                        </p:attrNameLst>
                                      </p:cBhvr>
                                      <p:to>
                                        <p:strVal val="visible"/>
                                      </p:to>
                                    </p:set>
                                  </p:childTnLst>
                                </p:cTn>
                              </p:par>
                            </p:childTnLst>
                          </p:cTn>
                        </p:par>
                        <p:par>
                          <p:cTn id="124" fill="hold">
                            <p:stCondLst>
                              <p:cond delay="7050"/>
                            </p:stCondLst>
                            <p:childTnLst>
                              <p:par>
                                <p:cTn id="125" presetID="1" presetClass="entr" presetSubtype="0" fill="hold" grpId="0" nodeType="afterEffect">
                                  <p:stCondLst>
                                    <p:cond delay="0"/>
                                  </p:stCondLst>
                                  <p:childTnLst>
                                    <p:set>
                                      <p:cBhvr>
                                        <p:cTn id="126" dur="1" fill="hold">
                                          <p:stCondLst>
                                            <p:cond delay="0"/>
                                          </p:stCondLst>
                                        </p:cTn>
                                        <p:tgtEl>
                                          <p:spTgt spid="136"/>
                                        </p:tgtEl>
                                        <p:attrNameLst>
                                          <p:attrName>style.visibility</p:attrName>
                                        </p:attrNameLst>
                                      </p:cBhvr>
                                      <p:to>
                                        <p:strVal val="visible"/>
                                      </p:to>
                                    </p:set>
                                  </p:childTnLst>
                                </p:cTn>
                              </p:par>
                            </p:childTnLst>
                          </p:cTn>
                        </p:par>
                        <p:par>
                          <p:cTn id="127" fill="hold">
                            <p:stCondLst>
                              <p:cond delay="7050"/>
                            </p:stCondLst>
                            <p:childTnLst>
                              <p:par>
                                <p:cTn id="128" presetID="42" presetClass="path" presetSubtype="0" accel="50000" decel="50000" fill="hold" grpId="1" nodeType="afterEffect">
                                  <p:stCondLst>
                                    <p:cond delay="0"/>
                                  </p:stCondLst>
                                  <p:childTnLst>
                                    <p:animMotion origin="layout" path="M -3.54167E-6 -2.96296E-6 L 0.00261 0.24908 " pathEditMode="relative" rAng="0" ptsTypes="AA">
                                      <p:cBhvr>
                                        <p:cTn id="129" dur="500" fill="hold"/>
                                        <p:tgtEl>
                                          <p:spTgt spid="135"/>
                                        </p:tgtEl>
                                        <p:attrNameLst>
                                          <p:attrName>ppt_x</p:attrName>
                                          <p:attrName>ppt_y</p:attrName>
                                        </p:attrNameLst>
                                      </p:cBhvr>
                                      <p:rCtr x="130" y="12454"/>
                                    </p:animMotion>
                                  </p:childTnLst>
                                  <p:subTnLst>
                                    <p:audio>
                                      <p:cMediaNode>
                                        <p:cTn display="0" masterRel="sameClick">
                                          <p:stCondLst>
                                            <p:cond evt="begin" delay="0">
                                              <p:tn val="128"/>
                                            </p:cond>
                                          </p:stCondLst>
                                          <p:endCondLst>
                                            <p:cond evt="onStopAudio" delay="0">
                                              <p:tgtEl>
                                                <p:sldTgt/>
                                              </p:tgtEl>
                                            </p:cond>
                                          </p:endCondLst>
                                        </p:cTn>
                                        <p:tgtEl>
                                          <p:sndTgt r:embed="rId5" name="suonho.wav"/>
                                        </p:tgtEl>
                                      </p:cMediaNode>
                                    </p:audio>
                                  </p:subTnLst>
                                </p:cTn>
                              </p:par>
                            </p:childTnLst>
                          </p:cTn>
                        </p:par>
                        <p:par>
                          <p:cTn id="130" fill="hold">
                            <p:stCondLst>
                              <p:cond delay="7550"/>
                            </p:stCondLst>
                            <p:childTnLst>
                              <p:par>
                                <p:cTn id="131" presetID="16" presetClass="entr" presetSubtype="26" fill="hold" grpId="0" nodeType="afterEffect">
                                  <p:stCondLst>
                                    <p:cond delay="0"/>
                                  </p:stCondLst>
                                  <p:childTnLst>
                                    <p:set>
                                      <p:cBhvr>
                                        <p:cTn id="132" dur="1" fill="hold">
                                          <p:stCondLst>
                                            <p:cond delay="0"/>
                                          </p:stCondLst>
                                        </p:cTn>
                                        <p:tgtEl>
                                          <p:spTgt spid="133"/>
                                        </p:tgtEl>
                                        <p:attrNameLst>
                                          <p:attrName>style.visibility</p:attrName>
                                        </p:attrNameLst>
                                      </p:cBhvr>
                                      <p:to>
                                        <p:strVal val="visible"/>
                                      </p:to>
                                    </p:set>
                                    <p:animEffect transition="in" filter="barn(inHorizontal)">
                                      <p:cBhvr>
                                        <p:cTn id="133" dur="300"/>
                                        <p:tgtEl>
                                          <p:spTgt spid="133"/>
                                        </p:tgtEl>
                                      </p:cBhvr>
                                    </p:animEffect>
                                  </p:childTnLst>
                                </p:cTn>
                              </p:par>
                              <p:par>
                                <p:cTn id="134" presetID="14" presetClass="entr" presetSubtype="10" fill="hold" grpId="0" nodeType="withEffect">
                                  <p:stCondLst>
                                    <p:cond delay="0"/>
                                  </p:stCondLst>
                                  <p:childTnLst>
                                    <p:set>
                                      <p:cBhvr>
                                        <p:cTn id="135" dur="1" fill="hold">
                                          <p:stCondLst>
                                            <p:cond delay="0"/>
                                          </p:stCondLst>
                                        </p:cTn>
                                        <p:tgtEl>
                                          <p:spTgt spid="66"/>
                                        </p:tgtEl>
                                        <p:attrNameLst>
                                          <p:attrName>style.visibility</p:attrName>
                                        </p:attrNameLst>
                                      </p:cBhvr>
                                      <p:to>
                                        <p:strVal val="visible"/>
                                      </p:to>
                                    </p:set>
                                    <p:animEffect transition="in" filter="randombar(horizontal)">
                                      <p:cBhvr>
                                        <p:cTn id="136" dur="500"/>
                                        <p:tgtEl>
                                          <p:spTgt spid="66"/>
                                        </p:tgtEl>
                                      </p:cBhvr>
                                    </p:animEffect>
                                  </p:childTnLst>
                                </p:cTn>
                              </p:par>
                              <p:par>
                                <p:cTn id="137" presetID="16" presetClass="entr" presetSubtype="21" fill="hold" grpId="0" nodeType="withEffect">
                                  <p:stCondLst>
                                    <p:cond delay="0"/>
                                  </p:stCondLst>
                                  <p:childTnLst>
                                    <p:set>
                                      <p:cBhvr>
                                        <p:cTn id="138" dur="1" fill="hold">
                                          <p:stCondLst>
                                            <p:cond delay="0"/>
                                          </p:stCondLst>
                                        </p:cTn>
                                        <p:tgtEl>
                                          <p:spTgt spid="15"/>
                                        </p:tgtEl>
                                        <p:attrNameLst>
                                          <p:attrName>style.visibility</p:attrName>
                                        </p:attrNameLst>
                                      </p:cBhvr>
                                      <p:to>
                                        <p:strVal val="visible"/>
                                      </p:to>
                                    </p:set>
                                    <p:animEffect transition="in" filter="barn(inVertical)">
                                      <p:cBhvr>
                                        <p:cTn id="139" dur="500"/>
                                        <p:tgtEl>
                                          <p:spTgt spid="15"/>
                                        </p:tgtEl>
                                      </p:cBhvr>
                                    </p:animEffect>
                                  </p:childTnLst>
                                </p:cTn>
                              </p:par>
                              <p:par>
                                <p:cTn id="140" presetID="16" presetClass="entr" presetSubtype="21" fill="hold" nodeType="withEffect">
                                  <p:stCondLst>
                                    <p:cond delay="0"/>
                                  </p:stCondLst>
                                  <p:childTnLst>
                                    <p:set>
                                      <p:cBhvr>
                                        <p:cTn id="141" dur="1" fill="hold">
                                          <p:stCondLst>
                                            <p:cond delay="0"/>
                                          </p:stCondLst>
                                        </p:cTn>
                                        <p:tgtEl>
                                          <p:spTgt spid="18"/>
                                        </p:tgtEl>
                                        <p:attrNameLst>
                                          <p:attrName>style.visibility</p:attrName>
                                        </p:attrNameLst>
                                      </p:cBhvr>
                                      <p:to>
                                        <p:strVal val="visible"/>
                                      </p:to>
                                    </p:set>
                                    <p:animEffect transition="in" filter="barn(inVertical)">
                                      <p:cBhvr>
                                        <p:cTn id="1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63" grpId="0"/>
      <p:bldP spid="65" grpId="0"/>
      <p:bldP spid="66" grpId="0"/>
      <p:bldP spid="68" grpId="0" animBg="1"/>
      <p:bldP spid="69" grpId="0" animBg="1"/>
      <p:bldP spid="69" grpId="1" animBg="1"/>
      <p:bldP spid="124" grpId="0" animBg="1"/>
      <p:bldP spid="126" grpId="0" animBg="1"/>
      <p:bldP spid="126" grpId="1" animBg="1"/>
      <p:bldP spid="127" grpId="0" animBg="1"/>
      <p:bldP spid="133" grpId="0" animBg="1"/>
      <p:bldP spid="135" grpId="0" animBg="1"/>
      <p:bldP spid="135" grpId="1" animBg="1"/>
      <p:bldP spid="136" grpId="0" animBg="1"/>
      <p:bldP spid="89" grpId="0" animBg="1"/>
      <p:bldP spid="90" grpId="0"/>
      <p:bldP spid="92" grpId="0" animBg="1"/>
      <p:bldP spid="93" grpId="0" animBg="1"/>
      <p:bldP spid="93" grpId="1" animBg="1"/>
      <p:bldP spid="6" grpId="0"/>
      <p:bldP spid="11" grpId="0"/>
      <p:bldP spid="12"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8" name="Picture 36" descr="355+ Background vũ trụ đẹp, huyền ảo và chất nhất">
            <a:extLst>
              <a:ext uri="{FF2B5EF4-FFF2-40B4-BE49-F238E27FC236}">
                <a16:creationId xmlns:a16="http://schemas.microsoft.com/office/drawing/2014/main" id="{4115863A-944A-FFDC-2CFD-9D08AC574F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0B96080-770C-2B75-653F-9F9F7941C8A0}"/>
              </a:ext>
            </a:extLst>
          </p:cNvPr>
          <p:cNvSpPr/>
          <p:nvPr/>
        </p:nvSpPr>
        <p:spPr>
          <a:xfrm>
            <a:off x="2511286" y="5665303"/>
            <a:ext cx="2310847" cy="1094271"/>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C12913AB-93E2-10C5-1F39-20D40C02F0C3}"/>
              </a:ext>
            </a:extLst>
          </p:cNvPr>
          <p:cNvSpPr/>
          <p:nvPr/>
        </p:nvSpPr>
        <p:spPr>
          <a:xfrm>
            <a:off x="4822133" y="4761810"/>
            <a:ext cx="2310847" cy="1997765"/>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26A4BA52-9581-4628-6E06-0F18BB3715E4}"/>
              </a:ext>
            </a:extLst>
          </p:cNvPr>
          <p:cNvSpPr/>
          <p:nvPr/>
        </p:nvSpPr>
        <p:spPr>
          <a:xfrm>
            <a:off x="7132980" y="3638689"/>
            <a:ext cx="2310847" cy="3120886"/>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9" name="Rectangle 8">
            <a:extLst>
              <a:ext uri="{FF2B5EF4-FFF2-40B4-BE49-F238E27FC236}">
                <a16:creationId xmlns:a16="http://schemas.microsoft.com/office/drawing/2014/main" id="{455C9E97-A76A-A629-9364-4C7D19A8E58B}"/>
              </a:ext>
            </a:extLst>
          </p:cNvPr>
          <p:cNvSpPr/>
          <p:nvPr/>
        </p:nvSpPr>
        <p:spPr>
          <a:xfrm>
            <a:off x="9443827" y="2524539"/>
            <a:ext cx="2310847" cy="423503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vi-VN"/>
          </a:p>
        </p:txBody>
      </p:sp>
      <p:sp>
        <p:nvSpPr>
          <p:cNvPr id="10" name="Rectangle 9">
            <a:extLst>
              <a:ext uri="{FF2B5EF4-FFF2-40B4-BE49-F238E27FC236}">
                <a16:creationId xmlns:a16="http://schemas.microsoft.com/office/drawing/2014/main" id="{206BE224-864E-CD6B-1BE2-2C141E7722D3}"/>
              </a:ext>
            </a:extLst>
          </p:cNvPr>
          <p:cNvSpPr/>
          <p:nvPr/>
        </p:nvSpPr>
        <p:spPr>
          <a:xfrm>
            <a:off x="200439" y="6620427"/>
            <a:ext cx="2310847" cy="13914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vi-VN"/>
          </a:p>
        </p:txBody>
      </p:sp>
      <p:pic>
        <p:nvPicPr>
          <p:cNvPr id="3076" name="Picture 4" descr="Student ">
            <a:extLst>
              <a:ext uri="{FF2B5EF4-FFF2-40B4-BE49-F238E27FC236}">
                <a16:creationId xmlns:a16="http://schemas.microsoft.com/office/drawing/2014/main" id="{B980681E-BC05-32D9-C803-0DA2E6E860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18302" y="844314"/>
            <a:ext cx="1664114" cy="166411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7EBCDB22-8A50-4E16-6342-475E658D05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2013" y="5695603"/>
            <a:ext cx="1033670" cy="103367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DFE9E15B-34FE-0942-2C22-DF5CCCA3E4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91746" y="4927795"/>
            <a:ext cx="1771619" cy="1771619"/>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07DE53AA-E369-CF1F-20A9-58CC0701948D}"/>
              </a:ext>
            </a:extLst>
          </p:cNvPr>
          <p:cNvGrpSpPr/>
          <p:nvPr/>
        </p:nvGrpSpPr>
        <p:grpSpPr>
          <a:xfrm>
            <a:off x="7281903" y="4180616"/>
            <a:ext cx="2031822" cy="2031822"/>
            <a:chOff x="7281903" y="4180616"/>
            <a:chExt cx="2031822" cy="2031822"/>
          </a:xfrm>
        </p:grpSpPr>
        <p:pic>
          <p:nvPicPr>
            <p:cNvPr id="3082" name="Picture 10">
              <a:extLst>
                <a:ext uri="{FF2B5EF4-FFF2-40B4-BE49-F238E27FC236}">
                  <a16:creationId xmlns:a16="http://schemas.microsoft.com/office/drawing/2014/main" id="{CE059ED4-D1E7-8E48-77C9-145D5E4CE3A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81903" y="4180616"/>
              <a:ext cx="2031822" cy="2031822"/>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Three ">
              <a:extLst>
                <a:ext uri="{FF2B5EF4-FFF2-40B4-BE49-F238E27FC236}">
                  <a16:creationId xmlns:a16="http://schemas.microsoft.com/office/drawing/2014/main" id="{2D22C2DE-06D9-7EC1-9C1B-C91F0DE9B02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85820" y="4634945"/>
              <a:ext cx="1030358" cy="10303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88A9A6E3-25F6-BF7C-FB02-7640D2FAF525}"/>
              </a:ext>
            </a:extLst>
          </p:cNvPr>
          <p:cNvGrpSpPr/>
          <p:nvPr/>
        </p:nvGrpSpPr>
        <p:grpSpPr>
          <a:xfrm>
            <a:off x="9454683" y="2871216"/>
            <a:ext cx="2218041" cy="3085831"/>
            <a:chOff x="9454683" y="2871216"/>
            <a:chExt cx="2218041" cy="3085831"/>
          </a:xfrm>
        </p:grpSpPr>
        <p:pic>
          <p:nvPicPr>
            <p:cNvPr id="3086" name="Picture 14">
              <a:extLst>
                <a:ext uri="{FF2B5EF4-FFF2-40B4-BE49-F238E27FC236}">
                  <a16:creationId xmlns:a16="http://schemas.microsoft.com/office/drawing/2014/main" id="{27691DDD-BFC1-7E73-B304-9F317AD0C16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54683" y="3739006"/>
              <a:ext cx="2218041" cy="2218041"/>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4">
              <a:extLst>
                <a:ext uri="{FF2B5EF4-FFF2-40B4-BE49-F238E27FC236}">
                  <a16:creationId xmlns:a16="http://schemas.microsoft.com/office/drawing/2014/main" id="{CECBFAB1-A819-4A64-3298-303E1E75B2E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19279" y="287121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94" name="Picture 22" descr="Red flag ">
            <a:extLst>
              <a:ext uri="{FF2B5EF4-FFF2-40B4-BE49-F238E27FC236}">
                <a16:creationId xmlns:a16="http://schemas.microsoft.com/office/drawing/2014/main" id="{89064F6A-B34E-0A28-798A-59BE6399AC5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263835" y="775252"/>
            <a:ext cx="1749287" cy="1749287"/>
          </a:xfrm>
          <a:prstGeom prst="rect">
            <a:avLst/>
          </a:prstGeom>
          <a:noFill/>
          <a:extLst>
            <a:ext uri="{909E8E84-426E-40DD-AFC4-6F175D3DCCD1}">
              <a14:hiddenFill xmlns:a14="http://schemas.microsoft.com/office/drawing/2010/main">
                <a:solidFill>
                  <a:srgbClr val="FFFFFF"/>
                </a:solidFill>
              </a14:hiddenFill>
            </a:ext>
          </a:extLst>
        </p:spPr>
      </p:pic>
      <p:pic>
        <p:nvPicPr>
          <p:cNvPr id="4" name="Tieng-yeah-tre-con-www_nhacchuongvui_com">
            <a:hlinkClick r:id="" action="ppaction://media"/>
            <a:extLst>
              <a:ext uri="{FF2B5EF4-FFF2-40B4-BE49-F238E27FC236}">
                <a16:creationId xmlns:a16="http://schemas.microsoft.com/office/drawing/2014/main" id="{060FB61E-7D35-344E-CD5D-9B178EF63C2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8425" y="98425"/>
            <a:ext cx="406400" cy="406400"/>
          </a:xfrm>
          <a:prstGeom prst="rect">
            <a:avLst/>
          </a:prstGeom>
        </p:spPr>
      </p:pic>
      <p:sp>
        <p:nvSpPr>
          <p:cNvPr id="3" name="Rectangle 2">
            <a:extLst>
              <a:ext uri="{FF2B5EF4-FFF2-40B4-BE49-F238E27FC236}">
                <a16:creationId xmlns:a16="http://schemas.microsoft.com/office/drawing/2014/main" id="{18F56E02-3A6F-3D95-1DD8-651F65DCFC58}"/>
              </a:ext>
            </a:extLst>
          </p:cNvPr>
          <p:cNvSpPr/>
          <p:nvPr/>
        </p:nvSpPr>
        <p:spPr>
          <a:xfrm>
            <a:off x="243381" y="1477927"/>
            <a:ext cx="9021568" cy="2181046"/>
          </a:xfrm>
          <a:prstGeom prst="rect">
            <a:avLst/>
          </a:prstGeom>
          <a:noFill/>
        </p:spPr>
        <p:txBody>
          <a:bodyPr wrap="square" lIns="91440" tIns="45720" rIns="91440" bIns="45720">
            <a:spAutoFit/>
          </a:bodyPr>
          <a:lstStyle/>
          <a:p>
            <a:pPr algn="ctr">
              <a:lnSpc>
                <a:spcPct val="130000"/>
              </a:lnSpc>
            </a:pPr>
            <a:r>
              <a:rPr lang="en-US" sz="3600" b="1">
                <a:ln w="9525">
                  <a:noFill/>
                  <a:prstDash val="solid"/>
                </a:ln>
                <a:solidFill>
                  <a:prstClr val="white"/>
                </a:solidFill>
                <a:effectLst>
                  <a:glow rad="228600">
                    <a:srgbClr val="4472C4">
                      <a:satMod val="175000"/>
                      <a:alpha val="40000"/>
                    </a:srgbClr>
                  </a:glow>
                </a:effectLst>
                <a:latin typeface="Times New Roman" panose="02020603050405020304" pitchFamily="18" charset="0"/>
                <a:cs typeface="Times New Roman" panose="02020603050405020304" pitchFamily="18" charset="0"/>
              </a:rPr>
              <a:t>CHÚC MỪNG CÁC BẠN </a:t>
            </a:r>
          </a:p>
          <a:p>
            <a:pPr algn="ctr">
              <a:lnSpc>
                <a:spcPct val="130000"/>
              </a:lnSpc>
            </a:pPr>
            <a:r>
              <a:rPr lang="en-US" sz="3600" b="1">
                <a:ln w="9525">
                  <a:noFill/>
                  <a:prstDash val="solid"/>
                </a:ln>
                <a:solidFill>
                  <a:prstClr val="white"/>
                </a:solidFill>
                <a:effectLst>
                  <a:glow rad="228600">
                    <a:srgbClr val="4472C4">
                      <a:satMod val="175000"/>
                      <a:alpha val="40000"/>
                    </a:srgbClr>
                  </a:glow>
                </a:effectLst>
                <a:latin typeface="Times New Roman" panose="02020603050405020304" pitchFamily="18" charset="0"/>
                <a:cs typeface="Times New Roman" panose="02020603050405020304" pitchFamily="18" charset="0"/>
              </a:rPr>
              <a:t>ĐÃ CHINH PHỤC ĐƯỢC KIẾN THỨC </a:t>
            </a:r>
          </a:p>
          <a:p>
            <a:pPr algn="ctr">
              <a:lnSpc>
                <a:spcPct val="130000"/>
              </a:lnSpc>
            </a:pPr>
            <a:r>
              <a:rPr lang="en-US" sz="3600" b="1">
                <a:ln w="9525">
                  <a:noFill/>
                  <a:prstDash val="solid"/>
                </a:ln>
                <a:solidFill>
                  <a:prstClr val="white"/>
                </a:solidFill>
                <a:effectLst>
                  <a:glow rad="228600">
                    <a:srgbClr val="4472C4">
                      <a:satMod val="175000"/>
                      <a:alpha val="40000"/>
                    </a:srgbClr>
                  </a:glow>
                </a:effectLst>
                <a:latin typeface="Times New Roman" panose="02020603050405020304" pitchFamily="18" charset="0"/>
                <a:cs typeface="Times New Roman" panose="02020603050405020304" pitchFamily="18" charset="0"/>
              </a:rPr>
              <a:t>TRONG BÀI HÔM NAY</a:t>
            </a:r>
            <a:endParaRPr lang="en-US" sz="3600" b="1" dirty="0">
              <a:ln w="9525">
                <a:noFill/>
                <a:prstDash val="solid"/>
              </a:ln>
              <a:solidFill>
                <a:prstClr val="white"/>
              </a:solidFill>
              <a:effectLst>
                <a:glow rad="228600">
                  <a:srgbClr val="4472C4">
                    <a:satMod val="175000"/>
                    <a:alpha val="40000"/>
                  </a:srgb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076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anim calcmode="lin" valueType="num">
                                      <p:cBhvr>
                                        <p:cTn id="8" dur="5000" fill="hold"/>
                                        <p:tgtEl>
                                          <p:spTgt spid="3"/>
                                        </p:tgtEl>
                                        <p:attrNameLst>
                                          <p:attrName>ppt_x</p:attrName>
                                        </p:attrNameLst>
                                      </p:cBhvr>
                                      <p:tavLst>
                                        <p:tav tm="0">
                                          <p:val>
                                            <p:strVal val="#ppt_x"/>
                                          </p:val>
                                        </p:tav>
                                        <p:tav tm="100000">
                                          <p:val>
                                            <p:strVal val="#ppt_x"/>
                                          </p:val>
                                        </p:tav>
                                      </p:tavLst>
                                    </p:anim>
                                    <p:anim calcmode="lin" valueType="num">
                                      <p:cBhvr>
                                        <p:cTn id="9" dur="5000" fill="hold"/>
                                        <p:tgtEl>
                                          <p:spTgt spid="3"/>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44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485575" y="368562"/>
            <a:ext cx="11130851" cy="5927135"/>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sd="1219033472">
                  <a:custGeom>
                    <a:avLst/>
                    <a:gdLst>
                      <a:gd name="connsiteX0" fmla="*/ 0 w 11130851"/>
                      <a:gd name="connsiteY0" fmla="*/ 0 h 5927135"/>
                      <a:gd name="connsiteX1" fmla="*/ 11130851 w 11130851"/>
                      <a:gd name="connsiteY1" fmla="*/ 0 h 5927135"/>
                      <a:gd name="connsiteX2" fmla="*/ 11130851 w 11130851"/>
                      <a:gd name="connsiteY2" fmla="*/ 5927135 h 5927135"/>
                      <a:gd name="connsiteX3" fmla="*/ 0 w 11130851"/>
                      <a:gd name="connsiteY3" fmla="*/ 5927135 h 5927135"/>
                      <a:gd name="connsiteX4" fmla="*/ 0 w 11130851"/>
                      <a:gd name="connsiteY4" fmla="*/ 0 h 5927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0851" h="5927135" extrusionOk="0">
                        <a:moveTo>
                          <a:pt x="0" y="0"/>
                        </a:moveTo>
                        <a:cubicBezTo>
                          <a:pt x="3963807" y="72639"/>
                          <a:pt x="7908865" y="163615"/>
                          <a:pt x="11130851" y="0"/>
                        </a:cubicBezTo>
                        <a:cubicBezTo>
                          <a:pt x="11025732" y="1214926"/>
                          <a:pt x="11117164" y="4730340"/>
                          <a:pt x="11130851" y="5927135"/>
                        </a:cubicBezTo>
                        <a:cubicBezTo>
                          <a:pt x="9698655" y="6091088"/>
                          <a:pt x="2631409" y="6109867"/>
                          <a:pt x="0" y="5927135"/>
                        </a:cubicBezTo>
                        <a:cubicBezTo>
                          <a:pt x="-92501" y="5251201"/>
                          <a:pt x="-29718" y="712525"/>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id="{58E6D429-DC53-47C4-8036-1E9D12B8E28B}"/>
              </a:ext>
            </a:extLst>
          </p:cNvPr>
          <p:cNvSpPr/>
          <p:nvPr/>
        </p:nvSpPr>
        <p:spPr>
          <a:xfrm>
            <a:off x="2788624" y="181059"/>
            <a:ext cx="6853216" cy="713021"/>
          </a:xfrm>
          <a:prstGeom prst="roundRect">
            <a:avLst>
              <a:gd name="adj" fmla="val 50000"/>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HƯỚNG DẪN TỰ HỌC Ở NHÀ</a:t>
            </a:r>
            <a:endParaRPr lang="en-US" sz="2800" b="1" dirty="0">
              <a:latin typeface="Times New Roman" panose="02020603050405020304" pitchFamily="18" charset="0"/>
              <a:cs typeface="Times New Roman" panose="02020603050405020304" pitchFamily="18" charset="0"/>
            </a:endParaRPr>
          </a:p>
        </p:txBody>
      </p:sp>
      <p:sp>
        <p:nvSpPr>
          <p:cNvPr id="4" name="Rectangle 3"/>
          <p:cNvSpPr/>
          <p:nvPr/>
        </p:nvSpPr>
        <p:spPr>
          <a:xfrm>
            <a:off x="769257" y="1534129"/>
            <a:ext cx="11422743" cy="1688154"/>
          </a:xfrm>
          <a:prstGeom prst="rect">
            <a:avLst/>
          </a:prstGeom>
        </p:spPr>
        <p:txBody>
          <a:bodyPr wrap="square">
            <a:spAutoFit/>
          </a:bodyPr>
          <a:lstStyle/>
          <a:p>
            <a:pPr algn="just">
              <a:lnSpc>
                <a:spcPct val="150000"/>
              </a:lnSpc>
            </a:pPr>
            <a:r>
              <a:rPr lang="vi-VN" sz="2400">
                <a:solidFill>
                  <a:srgbClr val="000000"/>
                </a:solidFill>
                <a:latin typeface="+mj-lt"/>
                <a:ea typeface="Calibri" panose="020F0502020204030204" pitchFamily="34" charset="0"/>
              </a:rPr>
              <a:t> </a:t>
            </a:r>
            <a:r>
              <a:rPr lang="vi-VN"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Xem lại toàn bộ các bài tập đã chữa trong tiết học.</a:t>
            </a:r>
            <a:endParaRPr lang="en-US" sz="2400">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pPr>
            <a:r>
              <a:rPr lang="vi-VN"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vi-VN" sz="2400">
                <a:latin typeface="Times New Roman" panose="02020603050405020304" pitchFamily="18" charset="0"/>
                <a:ea typeface="Times New Roman" panose="02020603050405020304" pitchFamily="18" charset="0"/>
                <a:cs typeface="Times New Roman" panose="02020603050405020304" pitchFamily="18" charset="0"/>
              </a:rPr>
              <a:t>Làm các bài tập còn lại trong Bài tập cuối chương I.</a:t>
            </a:r>
            <a:endParaRPr lang="en-US" sz="2400">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pPr>
            <a:r>
              <a:rPr lang="vi-VN" sz="2400">
                <a:latin typeface="Times New Roman" panose="02020603050405020304" pitchFamily="18" charset="0"/>
                <a:ea typeface="Times New Roman" panose="02020603050405020304" pitchFamily="18" charset="0"/>
                <a:cs typeface="Times New Roman" panose="02020603050405020304" pitchFamily="18" charset="0"/>
              </a:rPr>
              <a:t>-</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vi-VN" sz="2400">
                <a:latin typeface="Times New Roman" panose="02020603050405020304" pitchFamily="18" charset="0"/>
                <a:ea typeface="Times New Roman" panose="02020603050405020304" pitchFamily="18" charset="0"/>
                <a:cs typeface="Times New Roman" panose="02020603050405020304" pitchFamily="18" charset="0"/>
              </a:rPr>
              <a:t> Hoàn thành PHT </a:t>
            </a:r>
            <a:r>
              <a:rPr lang="en-US" sz="2400">
                <a:latin typeface="Times New Roman" panose="02020603050405020304" pitchFamily="18" charset="0"/>
                <a:ea typeface="Times New Roman" panose="02020603050405020304" pitchFamily="18" charset="0"/>
                <a:cs typeface="Times New Roman" panose="02020603050405020304" pitchFamily="18" charset="0"/>
              </a:rPr>
              <a:t>số 2</a:t>
            </a:r>
            <a:r>
              <a:rPr lang="vi-VN" sz="240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Graphic 4" descr="Clipboard">
            <a:extLst>
              <a:ext uri="{FF2B5EF4-FFF2-40B4-BE49-F238E27FC236}">
                <a16:creationId xmlns:a16="http://schemas.microsoft.com/office/drawing/2014/main" id="{B4D03C68-5B64-67E4-10BB-1069D5C146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31394">
            <a:off x="-514584" y="4127150"/>
            <a:ext cx="3194131" cy="3194131"/>
          </a:xfrm>
          <a:prstGeom prst="rect">
            <a:avLst/>
          </a:prstGeom>
        </p:spPr>
      </p:pic>
      <p:pic>
        <p:nvPicPr>
          <p:cNvPr id="6" name="Graphic 5" descr="Ruler">
            <a:extLst>
              <a:ext uri="{FF2B5EF4-FFF2-40B4-BE49-F238E27FC236}">
                <a16:creationId xmlns:a16="http://schemas.microsoft.com/office/drawing/2014/main" id="{62FC1171-085F-A568-D0D0-9BC0779D05B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8889495">
            <a:off x="9967904" y="323996"/>
            <a:ext cx="1574403" cy="1574403"/>
          </a:xfrm>
          <a:prstGeom prst="rect">
            <a:avLst/>
          </a:prstGeom>
        </p:spPr>
      </p:pic>
      <p:pic>
        <p:nvPicPr>
          <p:cNvPr id="7" name="Graphic 6" descr="Pencil">
            <a:extLst>
              <a:ext uri="{FF2B5EF4-FFF2-40B4-BE49-F238E27FC236}">
                <a16:creationId xmlns:a16="http://schemas.microsoft.com/office/drawing/2014/main" id="{B202D60B-8B2D-3513-5BB5-F2E8CE986A2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520790">
            <a:off x="10767123" y="478459"/>
            <a:ext cx="1488402" cy="1488402"/>
          </a:xfrm>
          <a:prstGeom prst="rect">
            <a:avLst/>
          </a:prstGeom>
        </p:spPr>
      </p:pic>
    </p:spTree>
    <p:extLst>
      <p:ext uri="{BB962C8B-B14F-4D97-AF65-F5344CB8AC3E}">
        <p14:creationId xmlns:p14="http://schemas.microsoft.com/office/powerpoint/2010/main" val="26661044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6" descr="355+ Background vũ trụ đẹp, huyền ảo và chất nhất">
            <a:extLst>
              <a:ext uri="{FF2B5EF4-FFF2-40B4-BE49-F238E27FC236}">
                <a16:creationId xmlns:a16="http://schemas.microsoft.com/office/drawing/2014/main" id="{8E481192-5C39-EEC6-8D80-B0CB47EE40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4" y="7088"/>
            <a:ext cx="9143999" cy="6858000"/>
          </a:xfrm>
          <a:prstGeom prst="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cxnSp>
        <p:nvCxnSpPr>
          <p:cNvPr id="3" name="Straight Connector 2"/>
          <p:cNvCxnSpPr>
            <a:cxnSpLocks/>
            <a:endCxn id="8" idx="1"/>
          </p:cNvCxnSpPr>
          <p:nvPr/>
        </p:nvCxnSpPr>
        <p:spPr>
          <a:xfrm>
            <a:off x="1857225" y="357368"/>
            <a:ext cx="1142381" cy="3078720"/>
          </a:xfrm>
          <a:prstGeom prst="line">
            <a:avLst/>
          </a:prstGeom>
          <a:ln w="57150">
            <a:solidFill>
              <a:schemeClr val="bg1"/>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9194095" y="3436091"/>
            <a:ext cx="1128218" cy="3095695"/>
          </a:xfrm>
          <a:prstGeom prst="line">
            <a:avLst/>
          </a:prstGeom>
          <a:ln w="57150">
            <a:solidFill>
              <a:schemeClr val="bg1"/>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009900" y="1878092"/>
            <a:ext cx="6172200" cy="3093356"/>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000" b="1">
                <a:solidFill>
                  <a:prstClr val="white"/>
                </a:solidFill>
                <a:latin typeface="Arial" panose="020B0604020202020204" pitchFamily="34" charset="0"/>
                <a:cs typeface="Arial" panose="020B0604020202020204" pitchFamily="34" charset="0"/>
              </a:rPr>
              <a:t>           </a:t>
            </a:r>
            <a:r>
              <a:rPr lang="en-US" sz="4400" b="1">
                <a:solidFill>
                  <a:srgbClr val="FF0000"/>
                </a:solidFill>
                <a:latin typeface="Times New Roman" panose="02020603050405020304" pitchFamily="18" charset="0"/>
                <a:cs typeface="Times New Roman" panose="02020603050405020304" pitchFamily="18" charset="0"/>
              </a:rPr>
              <a:t>VÒNG</a:t>
            </a:r>
            <a:r>
              <a:rPr lang="en-US" sz="4000" b="1">
                <a:solidFill>
                  <a:srgbClr val="FF0000"/>
                </a:solidFill>
                <a:latin typeface="Times New Roman" panose="02020603050405020304" pitchFamily="18" charset="0"/>
                <a:cs typeface="Times New Roman" panose="02020603050405020304" pitchFamily="18" charset="0"/>
              </a:rPr>
              <a:t> </a:t>
            </a:r>
            <a:endParaRPr lang="en-US" sz="4000" b="1" dirty="0">
              <a:solidFill>
                <a:srgbClr val="FF0000"/>
              </a:solidFill>
              <a:latin typeface="Times New Roman" panose="02020603050405020304" pitchFamily="18" charset="0"/>
              <a:cs typeface="Times New Roman" panose="02020603050405020304" pitchFamily="18" charset="0"/>
            </a:endParaRPr>
          </a:p>
          <a:p>
            <a:pPr algn="ctr">
              <a:lnSpc>
                <a:spcPct val="150000"/>
              </a:lnSpc>
            </a:pPr>
            <a:r>
              <a:rPr lang="en-US" sz="6000" b="1" dirty="0">
                <a:solidFill>
                  <a:srgbClr val="FF0000"/>
                </a:solidFill>
                <a:latin typeface="Times New Roman" panose="02020603050405020304" pitchFamily="18" charset="0"/>
                <a:cs typeface="Times New Roman" panose="02020603050405020304" pitchFamily="18" charset="0"/>
              </a:rPr>
              <a:t>KHỞI ĐỘNG</a:t>
            </a:r>
          </a:p>
        </p:txBody>
      </p:sp>
      <p:cxnSp>
        <p:nvCxnSpPr>
          <p:cNvPr id="6" name="Straight Connector 5"/>
          <p:cNvCxnSpPr>
            <a:stCxn id="8" idx="1"/>
          </p:cNvCxnSpPr>
          <p:nvPr/>
        </p:nvCxnSpPr>
        <p:spPr>
          <a:xfrm flipH="1">
            <a:off x="1858207" y="3436088"/>
            <a:ext cx="1141399" cy="3089764"/>
          </a:xfrm>
          <a:prstGeom prst="line">
            <a:avLst/>
          </a:prstGeom>
          <a:ln w="57150">
            <a:solidFill>
              <a:schemeClr val="bg1"/>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9194095" y="356708"/>
            <a:ext cx="1128218" cy="3079380"/>
          </a:xfrm>
          <a:prstGeom prst="line">
            <a:avLst/>
          </a:prstGeom>
          <a:ln w="57150">
            <a:solidFill>
              <a:schemeClr val="bg1"/>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2999606" y="1815647"/>
            <a:ext cx="196649" cy="3240882"/>
          </a:xfrm>
          <a:prstGeom prst="leftBracket">
            <a:avLst/>
          </a:prstGeom>
          <a:ln w="57150">
            <a:solidFill>
              <a:schemeClr val="bg1"/>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sp>
        <p:nvSpPr>
          <p:cNvPr id="9" name="Left Bracket 8"/>
          <p:cNvSpPr/>
          <p:nvPr/>
        </p:nvSpPr>
        <p:spPr>
          <a:xfrm rot="10800000">
            <a:off x="9003939" y="1815647"/>
            <a:ext cx="190156" cy="3240882"/>
          </a:xfrm>
          <a:prstGeom prst="leftBracket">
            <a:avLst/>
          </a:prstGeom>
          <a:ln w="57150">
            <a:solidFill>
              <a:schemeClr val="bg1"/>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10" name="Group 9"/>
          <p:cNvGrpSpPr/>
          <p:nvPr/>
        </p:nvGrpSpPr>
        <p:grpSpPr>
          <a:xfrm>
            <a:off x="2749872" y="3175901"/>
            <a:ext cx="509282" cy="509282"/>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13" name="Group 12"/>
          <p:cNvGrpSpPr/>
          <p:nvPr/>
        </p:nvGrpSpPr>
        <p:grpSpPr>
          <a:xfrm>
            <a:off x="8928351" y="3174497"/>
            <a:ext cx="509282" cy="509282"/>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pic>
        <p:nvPicPr>
          <p:cNvPr id="29" name="Picture 5" descr="n3"/>
          <p:cNvPicPr>
            <a:picLocks noChangeAspect="1" noChangeArrowheads="1"/>
          </p:cNvPicPr>
          <p:nvPr/>
        </p:nvPicPr>
        <p:blipFill>
          <a:blip r:embed="rId8"/>
          <a:srcRect/>
          <a:stretch>
            <a:fillRect/>
          </a:stretch>
        </p:blipFill>
        <p:spPr bwMode="auto">
          <a:xfrm rot="10800000" flipV="1">
            <a:off x="1846925" y="305590"/>
            <a:ext cx="8475388" cy="171450"/>
          </a:xfrm>
          <a:prstGeom prst="rect">
            <a:avLst/>
          </a:prstGeom>
          <a:noFill/>
          <a:ln w="9525">
            <a:noFill/>
            <a:miter lim="800000"/>
            <a:headEnd/>
            <a:tailEnd/>
          </a:ln>
        </p:spPr>
      </p:pic>
      <p:pic>
        <p:nvPicPr>
          <p:cNvPr id="30" name="Picture 5" descr="n3"/>
          <p:cNvPicPr>
            <a:picLocks noChangeAspect="1" noChangeArrowheads="1"/>
          </p:cNvPicPr>
          <p:nvPr/>
        </p:nvPicPr>
        <p:blipFill>
          <a:blip r:embed="rId8"/>
          <a:srcRect/>
          <a:stretch>
            <a:fillRect/>
          </a:stretch>
        </p:blipFill>
        <p:spPr bwMode="auto">
          <a:xfrm rot="10800000" flipV="1">
            <a:off x="1846925" y="6503252"/>
            <a:ext cx="8475388" cy="171450"/>
          </a:xfrm>
          <a:prstGeom prst="rect">
            <a:avLst/>
          </a:prstGeom>
          <a:noFill/>
          <a:ln w="9525">
            <a:noFill/>
            <a:miter lim="800000"/>
            <a:headEnd/>
            <a:tailEnd/>
          </a:ln>
        </p:spPr>
      </p:pic>
      <p:grpSp>
        <p:nvGrpSpPr>
          <p:cNvPr id="17" name="Group 16"/>
          <p:cNvGrpSpPr/>
          <p:nvPr/>
        </p:nvGrpSpPr>
        <p:grpSpPr>
          <a:xfrm>
            <a:off x="1638236" y="6337478"/>
            <a:ext cx="509282" cy="509282"/>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0" name="Group 19"/>
          <p:cNvGrpSpPr/>
          <p:nvPr/>
        </p:nvGrpSpPr>
        <p:grpSpPr>
          <a:xfrm>
            <a:off x="10037692" y="6337478"/>
            <a:ext cx="509282" cy="509282"/>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3" name="Group 22"/>
          <p:cNvGrpSpPr/>
          <p:nvPr/>
        </p:nvGrpSpPr>
        <p:grpSpPr>
          <a:xfrm>
            <a:off x="1638236" y="117057"/>
            <a:ext cx="509282" cy="509282"/>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6" name="Group 25"/>
          <p:cNvGrpSpPr/>
          <p:nvPr/>
        </p:nvGrpSpPr>
        <p:grpSpPr>
          <a:xfrm>
            <a:off x="10037692" y="117057"/>
            <a:ext cx="509282" cy="509282"/>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pic>
        <p:nvPicPr>
          <p:cNvPr id="16" name="Picture 6">
            <a:extLst>
              <a:ext uri="{FF2B5EF4-FFF2-40B4-BE49-F238E27FC236}">
                <a16:creationId xmlns:a16="http://schemas.microsoft.com/office/drawing/2014/main" id="{3CDE3389-04DA-4A6D-7843-9FB9582D92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46272" y="2140827"/>
            <a:ext cx="1033670" cy="1033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8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3"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4"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par>
                          <p:cTn id="32" fill="hold">
                            <p:stCondLst>
                              <p:cond delay="800"/>
                            </p:stCondLst>
                            <p:childTnLst>
                              <p:par>
                                <p:cTn id="33" presetID="50" presetClass="entr" presetSubtype="0" decel="10000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700" fill="hold"/>
                                        <p:tgtEl>
                                          <p:spTgt spid="9"/>
                                        </p:tgtEl>
                                        <p:attrNameLst>
                                          <p:attrName>ppt_w</p:attrName>
                                        </p:attrNameLst>
                                      </p:cBhvr>
                                      <p:tavLst>
                                        <p:tav tm="0">
                                          <p:val>
                                            <p:strVal val="#ppt_w+.3"/>
                                          </p:val>
                                        </p:tav>
                                        <p:tav tm="100000">
                                          <p:val>
                                            <p:strVal val="#ppt_w"/>
                                          </p:val>
                                        </p:tav>
                                      </p:tavLst>
                                    </p:anim>
                                    <p:anim calcmode="lin" valueType="num">
                                      <p:cBhvr>
                                        <p:cTn id="36" dur="700" fill="hold"/>
                                        <p:tgtEl>
                                          <p:spTgt spid="9"/>
                                        </p:tgtEl>
                                        <p:attrNameLst>
                                          <p:attrName>ppt_h</p:attrName>
                                        </p:attrNameLst>
                                      </p:cBhvr>
                                      <p:tavLst>
                                        <p:tav tm="0">
                                          <p:val>
                                            <p:strVal val="#ppt_h"/>
                                          </p:val>
                                        </p:tav>
                                        <p:tav tm="100000">
                                          <p:val>
                                            <p:strVal val="#ppt_h"/>
                                          </p:val>
                                        </p:tav>
                                      </p:tavLst>
                                    </p:anim>
                                    <p:animEffect transition="in" filter="fade">
                                      <p:cBhvr>
                                        <p:cTn id="37" dur="700"/>
                                        <p:tgtEl>
                                          <p:spTgt spid="9"/>
                                        </p:tgtEl>
                                      </p:cBhvr>
                                    </p:animEffect>
                                  </p:childTnLst>
                                </p:cTn>
                              </p:par>
                              <p:par>
                                <p:cTn id="38" presetID="50" presetClass="entr" presetSubtype="0" decel="10000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700" fill="hold"/>
                                        <p:tgtEl>
                                          <p:spTgt spid="8"/>
                                        </p:tgtEl>
                                        <p:attrNameLst>
                                          <p:attrName>ppt_w</p:attrName>
                                        </p:attrNameLst>
                                      </p:cBhvr>
                                      <p:tavLst>
                                        <p:tav tm="0">
                                          <p:val>
                                            <p:strVal val="#ppt_w+.3"/>
                                          </p:val>
                                        </p:tav>
                                        <p:tav tm="100000">
                                          <p:val>
                                            <p:strVal val="#ppt_w"/>
                                          </p:val>
                                        </p:tav>
                                      </p:tavLst>
                                    </p:anim>
                                    <p:anim calcmode="lin" valueType="num">
                                      <p:cBhvr>
                                        <p:cTn id="41" dur="700" fill="hold"/>
                                        <p:tgtEl>
                                          <p:spTgt spid="8"/>
                                        </p:tgtEl>
                                        <p:attrNameLst>
                                          <p:attrName>ppt_h</p:attrName>
                                        </p:attrNameLst>
                                      </p:cBhvr>
                                      <p:tavLst>
                                        <p:tav tm="0">
                                          <p:val>
                                            <p:strVal val="#ppt_h"/>
                                          </p:val>
                                        </p:tav>
                                        <p:tav tm="100000">
                                          <p:val>
                                            <p:strVal val="#ppt_h"/>
                                          </p:val>
                                        </p:tav>
                                      </p:tavLst>
                                    </p:anim>
                                    <p:animEffect transition="in" filter="fade">
                                      <p:cBhvr>
                                        <p:cTn id="42" dur="7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5" name="suonho.wav"/>
                                        </p:tgtEl>
                                      </p:cMediaNode>
                                    </p:audio>
                                  </p:subTnLst>
                                </p:cTn>
                              </p:par>
                            </p:childTnLst>
                          </p:cTn>
                        </p:par>
                        <p:par>
                          <p:cTn id="43" fill="hold">
                            <p:stCondLst>
                              <p:cond delay="1500"/>
                            </p:stCondLst>
                            <p:childTnLst>
                              <p:par>
                                <p:cTn id="44" presetID="14" presetClass="entr" presetSubtype="10"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4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6" name="fins__success-2.wav"/>
                                        </p:tgtEl>
                                      </p:cMediaNode>
                                    </p:audio>
                                  </p:subTnLst>
                                </p:cTn>
                              </p:par>
                              <p:par>
                                <p:cTn id="47" presetID="16" presetClass="entr" presetSubtype="21"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8" name="Picture 36" descr="355+ Background vũ trụ đẹp, huyền ảo và chất nhất">
            <a:extLst>
              <a:ext uri="{FF2B5EF4-FFF2-40B4-BE49-F238E27FC236}">
                <a16:creationId xmlns:a16="http://schemas.microsoft.com/office/drawing/2014/main" id="{4115863A-944A-FFDC-2CFD-9D08AC574F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0B96080-770C-2B75-653F-9F9F7941C8A0}"/>
              </a:ext>
            </a:extLst>
          </p:cNvPr>
          <p:cNvSpPr/>
          <p:nvPr/>
        </p:nvSpPr>
        <p:spPr>
          <a:xfrm>
            <a:off x="2511286" y="5665303"/>
            <a:ext cx="2310847" cy="1094271"/>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C12913AB-93E2-10C5-1F39-20D40C02F0C3}"/>
              </a:ext>
            </a:extLst>
          </p:cNvPr>
          <p:cNvSpPr/>
          <p:nvPr/>
        </p:nvSpPr>
        <p:spPr>
          <a:xfrm>
            <a:off x="4822133" y="4761810"/>
            <a:ext cx="2310847" cy="1997765"/>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26A4BA52-9581-4628-6E06-0F18BB3715E4}"/>
              </a:ext>
            </a:extLst>
          </p:cNvPr>
          <p:cNvSpPr/>
          <p:nvPr/>
        </p:nvSpPr>
        <p:spPr>
          <a:xfrm>
            <a:off x="7132980" y="3638689"/>
            <a:ext cx="2310847" cy="3120886"/>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9" name="Rectangle 8">
            <a:extLst>
              <a:ext uri="{FF2B5EF4-FFF2-40B4-BE49-F238E27FC236}">
                <a16:creationId xmlns:a16="http://schemas.microsoft.com/office/drawing/2014/main" id="{455C9E97-A76A-A629-9364-4C7D19A8E58B}"/>
              </a:ext>
            </a:extLst>
          </p:cNvPr>
          <p:cNvSpPr/>
          <p:nvPr/>
        </p:nvSpPr>
        <p:spPr>
          <a:xfrm>
            <a:off x="9443827" y="2524539"/>
            <a:ext cx="2310847" cy="423503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vi-VN"/>
          </a:p>
        </p:txBody>
      </p:sp>
      <p:sp>
        <p:nvSpPr>
          <p:cNvPr id="10" name="Rectangle 9">
            <a:extLst>
              <a:ext uri="{FF2B5EF4-FFF2-40B4-BE49-F238E27FC236}">
                <a16:creationId xmlns:a16="http://schemas.microsoft.com/office/drawing/2014/main" id="{206BE224-864E-CD6B-1BE2-2C141E7722D3}"/>
              </a:ext>
            </a:extLst>
          </p:cNvPr>
          <p:cNvSpPr/>
          <p:nvPr/>
        </p:nvSpPr>
        <p:spPr>
          <a:xfrm>
            <a:off x="200439" y="6620427"/>
            <a:ext cx="2310847" cy="13914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vi-VN"/>
          </a:p>
        </p:txBody>
      </p:sp>
      <p:pic>
        <p:nvPicPr>
          <p:cNvPr id="3076" name="Picture 4" descr="Student ">
            <a:extLst>
              <a:ext uri="{FF2B5EF4-FFF2-40B4-BE49-F238E27FC236}">
                <a16:creationId xmlns:a16="http://schemas.microsoft.com/office/drawing/2014/main" id="{B980681E-BC05-32D9-C803-0DA2E6E860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791" y="4927795"/>
            <a:ext cx="1664114" cy="166411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7EBCDB22-8A50-4E16-6342-475E658D05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2013" y="5695603"/>
            <a:ext cx="1033670" cy="103367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DFE9E15B-34FE-0942-2C22-DF5CCCA3E4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1746" y="4927795"/>
            <a:ext cx="1771619" cy="1771619"/>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07DE53AA-E369-CF1F-20A9-58CC0701948D}"/>
              </a:ext>
            </a:extLst>
          </p:cNvPr>
          <p:cNvGrpSpPr/>
          <p:nvPr/>
        </p:nvGrpSpPr>
        <p:grpSpPr>
          <a:xfrm>
            <a:off x="7281903" y="4180616"/>
            <a:ext cx="2031822" cy="2031822"/>
            <a:chOff x="7281903" y="4180616"/>
            <a:chExt cx="2031822" cy="2031822"/>
          </a:xfrm>
        </p:grpSpPr>
        <p:pic>
          <p:nvPicPr>
            <p:cNvPr id="3082" name="Picture 10">
              <a:extLst>
                <a:ext uri="{FF2B5EF4-FFF2-40B4-BE49-F238E27FC236}">
                  <a16:creationId xmlns:a16="http://schemas.microsoft.com/office/drawing/2014/main" id="{CE059ED4-D1E7-8E48-77C9-145D5E4CE3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1903" y="4180616"/>
              <a:ext cx="2031822" cy="2031822"/>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Three ">
              <a:extLst>
                <a:ext uri="{FF2B5EF4-FFF2-40B4-BE49-F238E27FC236}">
                  <a16:creationId xmlns:a16="http://schemas.microsoft.com/office/drawing/2014/main" id="{2D22C2DE-06D9-7EC1-9C1B-C91F0DE9B0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85820" y="4634945"/>
              <a:ext cx="1030358" cy="10303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88A9A6E3-25F6-BF7C-FB02-7640D2FAF525}"/>
              </a:ext>
            </a:extLst>
          </p:cNvPr>
          <p:cNvGrpSpPr/>
          <p:nvPr/>
        </p:nvGrpSpPr>
        <p:grpSpPr>
          <a:xfrm>
            <a:off x="9454683" y="2871216"/>
            <a:ext cx="2218041" cy="3085831"/>
            <a:chOff x="9454683" y="2871216"/>
            <a:chExt cx="2218041" cy="3085831"/>
          </a:xfrm>
        </p:grpSpPr>
        <p:pic>
          <p:nvPicPr>
            <p:cNvPr id="3086" name="Picture 14">
              <a:extLst>
                <a:ext uri="{FF2B5EF4-FFF2-40B4-BE49-F238E27FC236}">
                  <a16:creationId xmlns:a16="http://schemas.microsoft.com/office/drawing/2014/main" id="{27691DDD-BFC1-7E73-B304-9F317AD0C1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54683" y="3739006"/>
              <a:ext cx="2218041" cy="2218041"/>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4">
              <a:extLst>
                <a:ext uri="{FF2B5EF4-FFF2-40B4-BE49-F238E27FC236}">
                  <a16:creationId xmlns:a16="http://schemas.microsoft.com/office/drawing/2014/main" id="{CECBFAB1-A819-4A64-3298-303E1E75B2E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19279" y="287121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94" name="Picture 22" descr="Red flag ">
            <a:extLst>
              <a:ext uri="{FF2B5EF4-FFF2-40B4-BE49-F238E27FC236}">
                <a16:creationId xmlns:a16="http://schemas.microsoft.com/office/drawing/2014/main" id="{89064F6A-B34E-0A28-798A-59BE6399AC5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63835" y="775252"/>
            <a:ext cx="1749287" cy="1749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74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7" presetClass="path" presetSubtype="0" accel="50000" decel="50000" fill="hold" nodeType="clickEffect">
                                  <p:stCondLst>
                                    <p:cond delay="0"/>
                                  </p:stCondLst>
                                  <p:childTnLst>
                                    <p:animMotion origin="layout" path="M 2.91667E-6 -4.81481E-6 L 2.91667E-6 -0.06782 C 2.91667E-6 -0.09837 0.0539 -0.13564 0.09778 -0.13564 L 0.19557 -0.13564 " pathEditMode="relative" rAng="0" ptsTypes="AAAA">
                                      <p:cBhvr>
                                        <p:cTn id="6" dur="2000" fill="hold"/>
                                        <p:tgtEl>
                                          <p:spTgt spid="3076"/>
                                        </p:tgtEl>
                                        <p:attrNameLst>
                                          <p:attrName>ppt_x</p:attrName>
                                          <p:attrName>ppt_y</p:attrName>
                                        </p:attrNameLst>
                                      </p:cBhvr>
                                      <p:rCtr x="9779" y="-6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A03CFC-5159-2F36-6670-82E7EDE024EF}"/>
              </a:ext>
            </a:extLst>
          </p:cNvPr>
          <p:cNvSpPr txBox="1"/>
          <p:nvPr/>
        </p:nvSpPr>
        <p:spPr>
          <a:xfrm>
            <a:off x="1135759" y="1117759"/>
            <a:ext cx="9920481" cy="3965701"/>
          </a:xfrm>
          <a:prstGeom prst="rect">
            <a:avLst/>
          </a:prstGeom>
          <a:noFill/>
        </p:spPr>
        <p:txBody>
          <a:bodyPr wrap="square">
            <a:spAutoFit/>
          </a:bodyPr>
          <a:lstStyle/>
          <a:p>
            <a:pPr algn="ctr">
              <a:lnSpc>
                <a:spcPct val="130000"/>
              </a:lnSpc>
            </a:pPr>
            <a:r>
              <a:rPr lang="en-US" sz="2800" b="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TRÒ CHƠI  “MATCH UP”</a:t>
            </a:r>
            <a:endParaRPr lang="vi-VN" sz="2800" b="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endParaRPr>
          </a:p>
          <a:p>
            <a:pPr>
              <a:lnSpc>
                <a:spcPct val="130000"/>
              </a:lnSpc>
            </a:pPr>
            <a:endParaRPr lang="vi-VN" sz="2400">
              <a:latin typeface="Times New Roman" panose="02020603050405020304" pitchFamily="18" charset="0"/>
              <a:cs typeface="Times New Roman" panose="02020603050405020304" pitchFamily="18" charset="0"/>
            </a:endParaRPr>
          </a:p>
          <a:p>
            <a:pPr>
              <a:lnSpc>
                <a:spcPct val="130000"/>
              </a:lnSpc>
            </a:pPr>
            <a:r>
              <a:rPr lang="vi-VN" sz="2400" b="1">
                <a:latin typeface="Times New Roman" panose="02020603050405020304" pitchFamily="18" charset="0"/>
                <a:cs typeface="Times New Roman" panose="02020603050405020304" pitchFamily="18" charset="0"/>
              </a:rPr>
              <a:t>   * Luật chơi</a:t>
            </a:r>
          </a:p>
          <a:p>
            <a:pPr algn="just">
              <a:lnSpc>
                <a:spcPct val="130000"/>
              </a:lnSpc>
            </a:pPr>
            <a:r>
              <a:rPr lang="vi-VN" sz="2400">
                <a:latin typeface="Times New Roman" panose="02020603050405020304" pitchFamily="18" charset="0"/>
                <a:cs typeface="Times New Roman" panose="02020603050405020304" pitchFamily="18" charset="0"/>
              </a:rPr>
              <a:t>     Có 5 nội dung cần ghép nối, các bạn hãy tìm câu trả lời cho mỗi nội dung và lần lượt lên bảng chọn ghép chúng với nhau để tạo th</a:t>
            </a:r>
            <a:r>
              <a:rPr lang="en-US" sz="2400">
                <a:latin typeface="Times New Roman" panose="02020603050405020304" pitchFamily="18" charset="0"/>
                <a:cs typeface="Times New Roman" panose="02020603050405020304" pitchFamily="18" charset="0"/>
              </a:rPr>
              <a:t>ành một nội dung hoàn chỉnh.</a:t>
            </a:r>
            <a:endParaRPr lang="vi-VN" sz="2400">
              <a:latin typeface="Times New Roman" panose="02020603050405020304" pitchFamily="18" charset="0"/>
              <a:cs typeface="Times New Roman" panose="02020603050405020304" pitchFamily="18" charset="0"/>
            </a:endParaRPr>
          </a:p>
          <a:p>
            <a:pPr algn="just">
              <a:lnSpc>
                <a:spcPct val="130000"/>
              </a:lnSpc>
            </a:pPr>
            <a:r>
              <a:rPr lang="vi-VN" sz="2400">
                <a:latin typeface="Times New Roman" panose="02020603050405020304" pitchFamily="18" charset="0"/>
                <a:cs typeface="Times New Roman" panose="02020603050405020304" pitchFamily="18" charset="0"/>
              </a:rPr>
              <a:t>    Thời gian : 3 phút</a:t>
            </a:r>
            <a:endParaRPr lang="en-US" sz="2400">
              <a:latin typeface="Times New Roman" panose="02020603050405020304" pitchFamily="18" charset="0"/>
              <a:cs typeface="Times New Roman" panose="02020603050405020304" pitchFamily="18" charset="0"/>
            </a:endParaRPr>
          </a:p>
          <a:p>
            <a:pPr algn="just">
              <a:lnSpc>
                <a:spcPct val="130000"/>
              </a:lnSpc>
            </a:pPr>
            <a:r>
              <a:rPr lang="en-US" sz="2400">
                <a:latin typeface="Times New Roman" panose="02020603050405020304" pitchFamily="18" charset="0"/>
                <a:cs typeface="Times New Roman" panose="02020603050405020304" pitchFamily="18" charset="0"/>
              </a:rPr>
              <a:t>     Link trò chơi: </a:t>
            </a:r>
            <a:r>
              <a:rPr lang="en-US" sz="2400" u="sng">
                <a:solidFill>
                  <a:srgbClr val="0563C1"/>
                </a:solidFill>
                <a:latin typeface="Times New Roman" panose="02020603050405020304" pitchFamily="18" charset="0"/>
                <a:ea typeface="Times New Roman" panose="02020603050405020304" pitchFamily="18" charset="0"/>
                <a:cs typeface="Times New Roman" panose="02020603050405020304" pitchFamily="18" charset="0"/>
                <a:hlinkClick r:id="rId2"/>
              </a:rPr>
              <a:t>https://wordwall.net/resource/37522965</a:t>
            </a:r>
            <a:r>
              <a:rPr lang="en-US" sz="2400" u="sng">
                <a:solidFill>
                  <a:srgbClr val="0563C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91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barn(inVertical)">
                                      <p:cBhvr>
                                        <p:cTn id="15" dur="500"/>
                                        <p:tgtEl>
                                          <p:spTgt spid="2">
                                            <p:txEl>
                                              <p:pRg st="3" end="3"/>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barn(inVertical)">
                                      <p:cBhvr>
                                        <p:cTn id="18" dur="500"/>
                                        <p:tgtEl>
                                          <p:spTgt spid="2">
                                            <p:txEl>
                                              <p:pRg st="4" end="4"/>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barn(inVertical)">
                                      <p:cBhvr>
                                        <p:cTn id="21"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8" name="Picture 36" descr="355+ Background vũ trụ đẹp, huyền ảo và chất nhất">
            <a:extLst>
              <a:ext uri="{FF2B5EF4-FFF2-40B4-BE49-F238E27FC236}">
                <a16:creationId xmlns:a16="http://schemas.microsoft.com/office/drawing/2014/main" id="{4115863A-944A-FFDC-2CFD-9D08AC574F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28388" y="1512722"/>
            <a:ext cx="10700604" cy="1720664"/>
          </a:xfrm>
          <a:prstGeom prst="rect">
            <a:avLst/>
          </a:prstGeom>
          <a:noFill/>
        </p:spPr>
        <p:txBody>
          <a:bodyPr wrap="square" lIns="91440" tIns="45720" rIns="91440" bIns="45720">
            <a:spAutoFit/>
          </a:bodyPr>
          <a:lstStyle/>
          <a:p>
            <a:pPr algn="ctr">
              <a:lnSpc>
                <a:spcPct val="140000"/>
              </a:lnSpc>
            </a:pPr>
            <a:r>
              <a:rPr lang="en-US" sz="4000" b="1">
                <a:ln w="9525">
                  <a:noFill/>
                  <a:prstDash val="solid"/>
                </a:ln>
                <a:solidFill>
                  <a:prstClr val="white"/>
                </a:solidFill>
                <a:effectLst>
                  <a:glow rad="228600">
                    <a:srgbClr val="4472C4">
                      <a:satMod val="175000"/>
                      <a:alpha val="40000"/>
                    </a:srgbClr>
                  </a:glow>
                </a:effectLst>
                <a:latin typeface="Times New Roman" panose="02020603050405020304" pitchFamily="18" charset="0"/>
                <a:cs typeface="Times New Roman" panose="02020603050405020304" pitchFamily="18" charset="0"/>
              </a:rPr>
              <a:t>CHÚC MỪNG CÁC BẠN </a:t>
            </a:r>
          </a:p>
          <a:p>
            <a:pPr algn="ctr">
              <a:lnSpc>
                <a:spcPct val="140000"/>
              </a:lnSpc>
            </a:pPr>
            <a:r>
              <a:rPr lang="en-US" sz="4000" b="1">
                <a:ln w="9525">
                  <a:noFill/>
                  <a:prstDash val="solid"/>
                </a:ln>
                <a:solidFill>
                  <a:prstClr val="white"/>
                </a:solidFill>
                <a:effectLst>
                  <a:glow rad="228600">
                    <a:srgbClr val="4472C4">
                      <a:satMod val="175000"/>
                      <a:alpha val="40000"/>
                    </a:srgbClr>
                  </a:glow>
                </a:effectLst>
                <a:latin typeface="Times New Roman" panose="02020603050405020304" pitchFamily="18" charset="0"/>
                <a:cs typeface="Times New Roman" panose="02020603050405020304" pitchFamily="18" charset="0"/>
              </a:rPr>
              <a:t>ĐÃ VƯỢT QUA VÒNG 1</a:t>
            </a:r>
            <a:endParaRPr lang="en-US" sz="4000" b="1" dirty="0">
              <a:ln w="9525">
                <a:noFill/>
                <a:prstDash val="solid"/>
              </a:ln>
              <a:solidFill>
                <a:prstClr val="white"/>
              </a:solidFill>
              <a:effectLst>
                <a:glow rad="228600">
                  <a:srgbClr val="4472C4">
                    <a:satMod val="175000"/>
                    <a:alpha val="40000"/>
                  </a:srgbClr>
                </a:glow>
              </a:effectLst>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F0B96080-770C-2B75-653F-9F9F7941C8A0}"/>
              </a:ext>
            </a:extLst>
          </p:cNvPr>
          <p:cNvSpPr/>
          <p:nvPr/>
        </p:nvSpPr>
        <p:spPr>
          <a:xfrm>
            <a:off x="2511286" y="5665303"/>
            <a:ext cx="2310847" cy="1094271"/>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C12913AB-93E2-10C5-1F39-20D40C02F0C3}"/>
              </a:ext>
            </a:extLst>
          </p:cNvPr>
          <p:cNvSpPr/>
          <p:nvPr/>
        </p:nvSpPr>
        <p:spPr>
          <a:xfrm>
            <a:off x="4822133" y="4761810"/>
            <a:ext cx="2310847" cy="1997765"/>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26A4BA52-9581-4628-6E06-0F18BB3715E4}"/>
              </a:ext>
            </a:extLst>
          </p:cNvPr>
          <p:cNvSpPr/>
          <p:nvPr/>
        </p:nvSpPr>
        <p:spPr>
          <a:xfrm>
            <a:off x="7132980" y="3638689"/>
            <a:ext cx="2310847" cy="3120886"/>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9" name="Rectangle 8">
            <a:extLst>
              <a:ext uri="{FF2B5EF4-FFF2-40B4-BE49-F238E27FC236}">
                <a16:creationId xmlns:a16="http://schemas.microsoft.com/office/drawing/2014/main" id="{455C9E97-A76A-A629-9364-4C7D19A8E58B}"/>
              </a:ext>
            </a:extLst>
          </p:cNvPr>
          <p:cNvSpPr/>
          <p:nvPr/>
        </p:nvSpPr>
        <p:spPr>
          <a:xfrm>
            <a:off x="9443827" y="2524539"/>
            <a:ext cx="2310847" cy="423503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vi-VN"/>
          </a:p>
        </p:txBody>
      </p:sp>
      <p:sp>
        <p:nvSpPr>
          <p:cNvPr id="10" name="Rectangle 9">
            <a:extLst>
              <a:ext uri="{FF2B5EF4-FFF2-40B4-BE49-F238E27FC236}">
                <a16:creationId xmlns:a16="http://schemas.microsoft.com/office/drawing/2014/main" id="{206BE224-864E-CD6B-1BE2-2C141E7722D3}"/>
              </a:ext>
            </a:extLst>
          </p:cNvPr>
          <p:cNvSpPr/>
          <p:nvPr/>
        </p:nvSpPr>
        <p:spPr>
          <a:xfrm>
            <a:off x="200439" y="6620427"/>
            <a:ext cx="2310847" cy="13914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vi-VN"/>
          </a:p>
        </p:txBody>
      </p:sp>
      <p:pic>
        <p:nvPicPr>
          <p:cNvPr id="3076" name="Picture 4" descr="Student ">
            <a:extLst>
              <a:ext uri="{FF2B5EF4-FFF2-40B4-BE49-F238E27FC236}">
                <a16:creationId xmlns:a16="http://schemas.microsoft.com/office/drawing/2014/main" id="{B980681E-BC05-32D9-C803-0DA2E6E860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3877" y="4011610"/>
            <a:ext cx="1664114" cy="166411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7EBCDB22-8A50-4E16-6342-475E658D05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2013" y="5695603"/>
            <a:ext cx="1033670" cy="103367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DFE9E15B-34FE-0942-2C22-DF5CCCA3E4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91746" y="4927795"/>
            <a:ext cx="1771619" cy="1771619"/>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07DE53AA-E369-CF1F-20A9-58CC0701948D}"/>
              </a:ext>
            </a:extLst>
          </p:cNvPr>
          <p:cNvGrpSpPr/>
          <p:nvPr/>
        </p:nvGrpSpPr>
        <p:grpSpPr>
          <a:xfrm>
            <a:off x="7281903" y="4180616"/>
            <a:ext cx="2031822" cy="2031822"/>
            <a:chOff x="7281903" y="4180616"/>
            <a:chExt cx="2031822" cy="2031822"/>
          </a:xfrm>
        </p:grpSpPr>
        <p:pic>
          <p:nvPicPr>
            <p:cNvPr id="3082" name="Picture 10">
              <a:extLst>
                <a:ext uri="{FF2B5EF4-FFF2-40B4-BE49-F238E27FC236}">
                  <a16:creationId xmlns:a16="http://schemas.microsoft.com/office/drawing/2014/main" id="{CE059ED4-D1E7-8E48-77C9-145D5E4CE3A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81903" y="4180616"/>
              <a:ext cx="2031822" cy="2031822"/>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Three ">
              <a:extLst>
                <a:ext uri="{FF2B5EF4-FFF2-40B4-BE49-F238E27FC236}">
                  <a16:creationId xmlns:a16="http://schemas.microsoft.com/office/drawing/2014/main" id="{2D22C2DE-06D9-7EC1-9C1B-C91F0DE9B02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85820" y="4634945"/>
              <a:ext cx="1030358" cy="10303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88A9A6E3-25F6-BF7C-FB02-7640D2FAF525}"/>
              </a:ext>
            </a:extLst>
          </p:cNvPr>
          <p:cNvGrpSpPr/>
          <p:nvPr/>
        </p:nvGrpSpPr>
        <p:grpSpPr>
          <a:xfrm>
            <a:off x="9454683" y="2871216"/>
            <a:ext cx="2218041" cy="3085831"/>
            <a:chOff x="9454683" y="2871216"/>
            <a:chExt cx="2218041" cy="3085831"/>
          </a:xfrm>
        </p:grpSpPr>
        <p:pic>
          <p:nvPicPr>
            <p:cNvPr id="3086" name="Picture 14">
              <a:extLst>
                <a:ext uri="{FF2B5EF4-FFF2-40B4-BE49-F238E27FC236}">
                  <a16:creationId xmlns:a16="http://schemas.microsoft.com/office/drawing/2014/main" id="{27691DDD-BFC1-7E73-B304-9F317AD0C16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54683" y="3739006"/>
              <a:ext cx="2218041" cy="2218041"/>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4">
              <a:extLst>
                <a:ext uri="{FF2B5EF4-FFF2-40B4-BE49-F238E27FC236}">
                  <a16:creationId xmlns:a16="http://schemas.microsoft.com/office/drawing/2014/main" id="{CECBFAB1-A819-4A64-3298-303E1E75B2E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19279" y="287121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94" name="Picture 22" descr="Red flag ">
            <a:extLst>
              <a:ext uri="{FF2B5EF4-FFF2-40B4-BE49-F238E27FC236}">
                <a16:creationId xmlns:a16="http://schemas.microsoft.com/office/drawing/2014/main" id="{89064F6A-B34E-0A28-798A-59BE6399AC5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263835" y="775252"/>
            <a:ext cx="1749287" cy="1749287"/>
          </a:xfrm>
          <a:prstGeom prst="rect">
            <a:avLst/>
          </a:prstGeom>
          <a:noFill/>
          <a:extLst>
            <a:ext uri="{909E8E84-426E-40DD-AFC4-6F175D3DCCD1}">
              <a14:hiddenFill xmlns:a14="http://schemas.microsoft.com/office/drawing/2010/main">
                <a:solidFill>
                  <a:srgbClr val="FFFFFF"/>
                </a:solidFill>
              </a14:hiddenFill>
            </a:ext>
          </a:extLst>
        </p:spPr>
      </p:pic>
      <p:pic>
        <p:nvPicPr>
          <p:cNvPr id="4" name="Tieng-yeah-tre-con-www_nhacchuongvui_com">
            <a:hlinkClick r:id="" action="ppaction://media"/>
            <a:extLst>
              <a:ext uri="{FF2B5EF4-FFF2-40B4-BE49-F238E27FC236}">
                <a16:creationId xmlns:a16="http://schemas.microsoft.com/office/drawing/2014/main" id="{060FB61E-7D35-344E-CD5D-9B178EF63C2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8425" y="98425"/>
            <a:ext cx="406400" cy="406400"/>
          </a:xfrm>
          <a:prstGeom prst="rect">
            <a:avLst/>
          </a:prstGeom>
        </p:spPr>
      </p:pic>
    </p:spTree>
    <p:extLst>
      <p:ext uri="{BB962C8B-B14F-4D97-AF65-F5344CB8AC3E}">
        <p14:creationId xmlns:p14="http://schemas.microsoft.com/office/powerpoint/2010/main" val="113250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0"/>
                                        <p:tgtEl>
                                          <p:spTgt spid="6"/>
                                        </p:tgtEl>
                                      </p:cBhvr>
                                    </p:animEffect>
                                    <p:anim calcmode="lin" valueType="num">
                                      <p:cBhvr>
                                        <p:cTn id="8" dur="5000" fill="hold"/>
                                        <p:tgtEl>
                                          <p:spTgt spid="6"/>
                                        </p:tgtEl>
                                        <p:attrNameLst>
                                          <p:attrName>ppt_x</p:attrName>
                                        </p:attrNameLst>
                                      </p:cBhvr>
                                      <p:tavLst>
                                        <p:tav tm="0">
                                          <p:val>
                                            <p:strVal val="#ppt_x"/>
                                          </p:val>
                                        </p:tav>
                                        <p:tav tm="100000">
                                          <p:val>
                                            <p:strVal val="#ppt_x"/>
                                          </p:val>
                                        </p:tav>
                                      </p:tavLst>
                                    </p:anim>
                                    <p:anim calcmode="lin" valueType="num">
                                      <p:cBhvr>
                                        <p:cTn id="9" dur="5000" fill="hold"/>
                                        <p:tgtEl>
                                          <p:spTgt spid="6"/>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4414" fill="hold"/>
                                        <p:tgtEl>
                                          <p:spTgt spid="4"/>
                                        </p:tgtEl>
                                      </p:cBhvr>
                                    </p:cmd>
                                  </p:childTnLst>
                                </p:cTn>
                              </p:par>
                            </p:childTnLst>
                          </p:cTn>
                        </p:par>
                      </p:childTnLst>
                    </p:cTn>
                  </p:par>
                  <p:par>
                    <p:cTn id="12" fill="hold">
                      <p:stCondLst>
                        <p:cond delay="indefinite"/>
                      </p:stCondLst>
                      <p:childTnLst>
                        <p:par>
                          <p:cTn id="13" fill="hold">
                            <p:stCondLst>
                              <p:cond delay="0"/>
                            </p:stCondLst>
                            <p:childTnLst>
                              <p:par>
                                <p:cTn id="14" presetID="57" presetClass="path" presetSubtype="0" accel="50000" decel="50000" fill="hold" nodeType="clickEffect">
                                  <p:stCondLst>
                                    <p:cond delay="0"/>
                                  </p:stCondLst>
                                  <p:childTnLst>
                                    <p:animMotion origin="layout" path="M 2.08333E-7 0 L 2.08333E-7 -0.06782 C 2.08333E-7 -0.09838 0.05391 -0.13565 0.09779 -0.13565 L 0.19557 -0.13565 " pathEditMode="relative" rAng="0" ptsTypes="AAAA">
                                      <p:cBhvr>
                                        <p:cTn id="15" dur="2000" fill="hold"/>
                                        <p:tgtEl>
                                          <p:spTgt spid="3076"/>
                                        </p:tgtEl>
                                        <p:attrNameLst>
                                          <p:attrName>ppt_x</p:attrName>
                                          <p:attrName>ppt_y</p:attrName>
                                        </p:attrNameLst>
                                      </p:cBhvr>
                                      <p:rCtr x="9779" y="-678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6" descr="355+ Background vũ trụ đẹp, huyền ảo và chất nhất">
            <a:extLst>
              <a:ext uri="{FF2B5EF4-FFF2-40B4-BE49-F238E27FC236}">
                <a16:creationId xmlns:a16="http://schemas.microsoft.com/office/drawing/2014/main" id="{4A636CB0-E803-AB67-9ACC-313DD535EC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81" y="-15243"/>
            <a:ext cx="12192000" cy="70321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4" y="672693"/>
            <a:ext cx="8798310" cy="6297910"/>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cxnSp>
        <p:nvCxnSpPr>
          <p:cNvPr id="3" name="Straight Connector 2"/>
          <p:cNvCxnSpPr>
            <a:endCxn id="8" idx="1"/>
          </p:cNvCxnSpPr>
          <p:nvPr/>
        </p:nvCxnSpPr>
        <p:spPr>
          <a:xfrm>
            <a:off x="1857225" y="357371"/>
            <a:ext cx="1142381" cy="3056389"/>
          </a:xfrm>
          <a:prstGeom prst="line">
            <a:avLst/>
          </a:prstGeom>
          <a:ln w="57150">
            <a:solidFill>
              <a:schemeClr val="bg1"/>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9194095" y="3413761"/>
            <a:ext cx="1128218" cy="3118025"/>
          </a:xfrm>
          <a:prstGeom prst="line">
            <a:avLst/>
          </a:prstGeom>
          <a:ln w="57150">
            <a:solidFill>
              <a:schemeClr val="bg1"/>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009900" y="929640"/>
            <a:ext cx="6172200" cy="4968241"/>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5000" b="1">
                <a:solidFill>
                  <a:srgbClr val="FF0000"/>
                </a:solidFill>
                <a:latin typeface="Times New Roman" panose="02020603050405020304" pitchFamily="18" charset="0"/>
                <a:cs typeface="Times New Roman" panose="02020603050405020304" pitchFamily="18" charset="0"/>
              </a:rPr>
              <a:t>        </a:t>
            </a:r>
            <a:r>
              <a:rPr lang="en-US" sz="4000" b="1">
                <a:solidFill>
                  <a:srgbClr val="FF0000"/>
                </a:solidFill>
                <a:latin typeface="Times New Roman" panose="02020603050405020304" pitchFamily="18" charset="0"/>
                <a:cs typeface="Times New Roman" panose="02020603050405020304" pitchFamily="18" charset="0"/>
              </a:rPr>
              <a:t>VÒNG </a:t>
            </a:r>
            <a:endParaRPr lang="en-US" sz="4000" b="1" dirty="0">
              <a:solidFill>
                <a:srgbClr val="FF0000"/>
              </a:solidFill>
              <a:latin typeface="Times New Roman" panose="02020603050405020304" pitchFamily="18" charset="0"/>
              <a:cs typeface="Times New Roman" panose="02020603050405020304" pitchFamily="18" charset="0"/>
            </a:endParaRPr>
          </a:p>
          <a:p>
            <a:pPr algn="ctr">
              <a:lnSpc>
                <a:spcPct val="150000"/>
              </a:lnSpc>
            </a:pPr>
            <a:r>
              <a:rPr lang="en-US" sz="4000" b="1">
                <a:solidFill>
                  <a:srgbClr val="FF0000"/>
                </a:solidFill>
                <a:latin typeface="Times New Roman" panose="02020603050405020304" pitchFamily="18" charset="0"/>
                <a:cs typeface="Times New Roman" panose="02020603050405020304" pitchFamily="18" charset="0"/>
              </a:rPr>
              <a:t>VƯỢT CHƯỚNG </a:t>
            </a:r>
          </a:p>
          <a:p>
            <a:pPr algn="ctr">
              <a:lnSpc>
                <a:spcPct val="150000"/>
              </a:lnSpc>
            </a:pPr>
            <a:r>
              <a:rPr lang="en-US" sz="4000" b="1">
                <a:solidFill>
                  <a:srgbClr val="FF0000"/>
                </a:solidFill>
                <a:latin typeface="Times New Roman" panose="02020603050405020304" pitchFamily="18" charset="0"/>
                <a:cs typeface="Times New Roman" panose="02020603050405020304" pitchFamily="18" charset="0"/>
              </a:rPr>
              <a:t>NGẠI VẬT</a:t>
            </a:r>
            <a:endParaRPr lang="en-US" sz="4000" b="1" dirty="0">
              <a:solidFill>
                <a:srgbClr val="FF0000"/>
              </a:solidFill>
              <a:latin typeface="Times New Roman" panose="02020603050405020304" pitchFamily="18" charset="0"/>
              <a:cs typeface="Times New Roman" panose="02020603050405020304" pitchFamily="18" charset="0"/>
            </a:endParaRPr>
          </a:p>
        </p:txBody>
      </p:sp>
      <p:cxnSp>
        <p:nvCxnSpPr>
          <p:cNvPr id="6" name="Straight Connector 5"/>
          <p:cNvCxnSpPr>
            <a:stCxn id="8" idx="1"/>
          </p:cNvCxnSpPr>
          <p:nvPr/>
        </p:nvCxnSpPr>
        <p:spPr>
          <a:xfrm flipH="1">
            <a:off x="1858205" y="3413760"/>
            <a:ext cx="1141398" cy="3112095"/>
          </a:xfrm>
          <a:prstGeom prst="line">
            <a:avLst/>
          </a:prstGeom>
          <a:ln w="57150">
            <a:solidFill>
              <a:schemeClr val="bg1"/>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9194095" y="356708"/>
            <a:ext cx="1128218" cy="3057050"/>
          </a:xfrm>
          <a:prstGeom prst="line">
            <a:avLst/>
          </a:prstGeom>
          <a:ln w="57150">
            <a:solidFill>
              <a:schemeClr val="bg1"/>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2999606" y="929640"/>
            <a:ext cx="196649" cy="4968241"/>
          </a:xfrm>
          <a:prstGeom prst="leftBracket">
            <a:avLst/>
          </a:prstGeom>
          <a:ln w="57150">
            <a:solidFill>
              <a:schemeClr val="bg1"/>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ket 8"/>
          <p:cNvSpPr/>
          <p:nvPr/>
        </p:nvSpPr>
        <p:spPr>
          <a:xfrm rot="10800000">
            <a:off x="9003939" y="929641"/>
            <a:ext cx="190156" cy="4968241"/>
          </a:xfrm>
          <a:prstGeom prst="leftBracket">
            <a:avLst/>
          </a:prstGeom>
          <a:ln w="57150">
            <a:solidFill>
              <a:schemeClr val="bg1"/>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0" name="Group 9"/>
          <p:cNvGrpSpPr/>
          <p:nvPr/>
        </p:nvGrpSpPr>
        <p:grpSpPr>
          <a:xfrm>
            <a:off x="2749872" y="3175901"/>
            <a:ext cx="509282" cy="509282"/>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8928351" y="3174497"/>
            <a:ext cx="509282" cy="509282"/>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 name="Picture 5" descr="n3"/>
          <p:cNvPicPr>
            <a:picLocks noChangeAspect="1" noChangeArrowheads="1"/>
          </p:cNvPicPr>
          <p:nvPr/>
        </p:nvPicPr>
        <p:blipFill>
          <a:blip r:embed="rId8"/>
          <a:srcRect/>
          <a:stretch>
            <a:fillRect/>
          </a:stretch>
        </p:blipFill>
        <p:spPr bwMode="auto">
          <a:xfrm rot="10800000" flipV="1">
            <a:off x="1846925" y="305590"/>
            <a:ext cx="8475388" cy="171450"/>
          </a:xfrm>
          <a:prstGeom prst="rect">
            <a:avLst/>
          </a:prstGeom>
          <a:noFill/>
          <a:ln w="9525">
            <a:noFill/>
            <a:miter lim="800000"/>
            <a:headEnd/>
            <a:tailEnd/>
          </a:ln>
        </p:spPr>
      </p:pic>
      <p:grpSp>
        <p:nvGrpSpPr>
          <p:cNvPr id="26" name="Group 25"/>
          <p:cNvGrpSpPr/>
          <p:nvPr/>
        </p:nvGrpSpPr>
        <p:grpSpPr>
          <a:xfrm>
            <a:off x="10037692" y="117057"/>
            <a:ext cx="509282" cy="509282"/>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1638236" y="117057"/>
            <a:ext cx="509282" cy="509282"/>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 name="Picture 5" descr="n3"/>
          <p:cNvPicPr>
            <a:picLocks noChangeAspect="1" noChangeArrowheads="1"/>
          </p:cNvPicPr>
          <p:nvPr/>
        </p:nvPicPr>
        <p:blipFill>
          <a:blip r:embed="rId8"/>
          <a:srcRect/>
          <a:stretch>
            <a:fillRect/>
          </a:stretch>
        </p:blipFill>
        <p:spPr bwMode="auto">
          <a:xfrm rot="10800000" flipV="1">
            <a:off x="1846925" y="6503252"/>
            <a:ext cx="8475388" cy="171450"/>
          </a:xfrm>
          <a:prstGeom prst="rect">
            <a:avLst/>
          </a:prstGeom>
          <a:noFill/>
          <a:ln w="9525">
            <a:noFill/>
            <a:miter lim="800000"/>
            <a:headEnd/>
            <a:tailEnd/>
          </a:ln>
        </p:spPr>
      </p:pic>
      <p:grpSp>
        <p:nvGrpSpPr>
          <p:cNvPr id="17" name="Group 16"/>
          <p:cNvGrpSpPr/>
          <p:nvPr/>
        </p:nvGrpSpPr>
        <p:grpSpPr>
          <a:xfrm>
            <a:off x="1638236" y="6337478"/>
            <a:ext cx="509282" cy="509282"/>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10037692" y="6337478"/>
            <a:ext cx="509282" cy="509282"/>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Picture 8">
            <a:extLst>
              <a:ext uri="{FF2B5EF4-FFF2-40B4-BE49-F238E27FC236}">
                <a16:creationId xmlns:a16="http://schemas.microsoft.com/office/drawing/2014/main" id="{D4A526C2-7711-C79E-4EE7-8F4434DB6A4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04102" y="1657381"/>
            <a:ext cx="1771619" cy="1771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56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3"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4"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par>
                          <p:cTn id="32" fill="hold">
                            <p:stCondLst>
                              <p:cond delay="600"/>
                            </p:stCondLst>
                            <p:childTnLst>
                              <p:par>
                                <p:cTn id="33" presetID="50" presetClass="entr" presetSubtype="0" decel="10000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700" fill="hold"/>
                                        <p:tgtEl>
                                          <p:spTgt spid="9"/>
                                        </p:tgtEl>
                                        <p:attrNameLst>
                                          <p:attrName>ppt_w</p:attrName>
                                        </p:attrNameLst>
                                      </p:cBhvr>
                                      <p:tavLst>
                                        <p:tav tm="0">
                                          <p:val>
                                            <p:strVal val="#ppt_w+.3"/>
                                          </p:val>
                                        </p:tav>
                                        <p:tav tm="100000">
                                          <p:val>
                                            <p:strVal val="#ppt_w"/>
                                          </p:val>
                                        </p:tav>
                                      </p:tavLst>
                                    </p:anim>
                                    <p:anim calcmode="lin" valueType="num">
                                      <p:cBhvr>
                                        <p:cTn id="36" dur="700" fill="hold"/>
                                        <p:tgtEl>
                                          <p:spTgt spid="9"/>
                                        </p:tgtEl>
                                        <p:attrNameLst>
                                          <p:attrName>ppt_h</p:attrName>
                                        </p:attrNameLst>
                                      </p:cBhvr>
                                      <p:tavLst>
                                        <p:tav tm="0">
                                          <p:val>
                                            <p:strVal val="#ppt_h"/>
                                          </p:val>
                                        </p:tav>
                                        <p:tav tm="100000">
                                          <p:val>
                                            <p:strVal val="#ppt_h"/>
                                          </p:val>
                                        </p:tav>
                                      </p:tavLst>
                                    </p:anim>
                                    <p:animEffect transition="in" filter="fade">
                                      <p:cBhvr>
                                        <p:cTn id="37" dur="700"/>
                                        <p:tgtEl>
                                          <p:spTgt spid="9"/>
                                        </p:tgtEl>
                                      </p:cBhvr>
                                    </p:animEffect>
                                  </p:childTnLst>
                                </p:cTn>
                              </p:par>
                              <p:par>
                                <p:cTn id="38" presetID="50" presetClass="entr" presetSubtype="0" decel="10000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700" fill="hold"/>
                                        <p:tgtEl>
                                          <p:spTgt spid="8"/>
                                        </p:tgtEl>
                                        <p:attrNameLst>
                                          <p:attrName>ppt_w</p:attrName>
                                        </p:attrNameLst>
                                      </p:cBhvr>
                                      <p:tavLst>
                                        <p:tav tm="0">
                                          <p:val>
                                            <p:strVal val="#ppt_w+.3"/>
                                          </p:val>
                                        </p:tav>
                                        <p:tav tm="100000">
                                          <p:val>
                                            <p:strVal val="#ppt_w"/>
                                          </p:val>
                                        </p:tav>
                                      </p:tavLst>
                                    </p:anim>
                                    <p:anim calcmode="lin" valueType="num">
                                      <p:cBhvr>
                                        <p:cTn id="41" dur="700" fill="hold"/>
                                        <p:tgtEl>
                                          <p:spTgt spid="8"/>
                                        </p:tgtEl>
                                        <p:attrNameLst>
                                          <p:attrName>ppt_h</p:attrName>
                                        </p:attrNameLst>
                                      </p:cBhvr>
                                      <p:tavLst>
                                        <p:tav tm="0">
                                          <p:val>
                                            <p:strVal val="#ppt_h"/>
                                          </p:val>
                                        </p:tav>
                                        <p:tav tm="100000">
                                          <p:val>
                                            <p:strVal val="#ppt_h"/>
                                          </p:val>
                                        </p:tav>
                                      </p:tavLst>
                                    </p:anim>
                                    <p:animEffect transition="in" filter="fade">
                                      <p:cBhvr>
                                        <p:cTn id="42" dur="7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5" name="suonho.wav"/>
                                        </p:tgtEl>
                                      </p:cMediaNode>
                                    </p:audio>
                                  </p:subTnLst>
                                </p:cTn>
                              </p:par>
                            </p:childTnLst>
                          </p:cTn>
                        </p:par>
                        <p:par>
                          <p:cTn id="43" fill="hold">
                            <p:stCondLst>
                              <p:cond delay="1300"/>
                            </p:stCondLst>
                            <p:childTnLst>
                              <p:par>
                                <p:cTn id="44" presetID="14" presetClass="entr" presetSubtype="10"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4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6" name="fins__success-2.wav"/>
                                        </p:tgtEl>
                                      </p:cMediaNode>
                                    </p:audio>
                                  </p:subTnLst>
                                </p:cTn>
                              </p:par>
                              <p:par>
                                <p:cTn id="47" presetID="16" presetClass="entr" presetSubtype="21"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arn(inVertical)">
                                      <p:cBhvr>
                                        <p:cTn id="4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BB091C-25BC-4865-84F7-6727BEF02E1F}"/>
              </a:ext>
            </a:extLst>
          </p:cNvPr>
          <p:cNvSpPr/>
          <p:nvPr/>
        </p:nvSpPr>
        <p:spPr>
          <a:xfrm>
            <a:off x="1488898" y="491279"/>
            <a:ext cx="8757638" cy="523220"/>
          </a:xfrm>
          <a:prstGeom prst="rect">
            <a:avLst/>
          </a:prstGeom>
          <a:noFill/>
        </p:spPr>
        <p:txBody>
          <a:bodyPr wrap="square" lIns="91440" tIns="45720" rIns="91440" bIns="45720">
            <a:spAutoFit/>
          </a:bodyPr>
          <a:lstStyle/>
          <a:p>
            <a:pPr algn="ctr"/>
            <a:r>
              <a:rPr lang="en-US" sz="2800" b="1">
                <a:ln w="12700">
                  <a:solidFill>
                    <a:srgbClr val="FF0000"/>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VƯỢT CHƯỚNG NGẠI VẬT</a:t>
            </a:r>
            <a:endParaRPr lang="en-US" sz="2800" b="1" dirty="0">
              <a:ln w="12700">
                <a:solidFill>
                  <a:srgbClr val="FF0000"/>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861ABFB-B5DB-497C-A055-B5A1C3D60535}"/>
              </a:ext>
            </a:extLst>
          </p:cNvPr>
          <p:cNvSpPr txBox="1"/>
          <p:nvPr/>
        </p:nvSpPr>
        <p:spPr>
          <a:xfrm>
            <a:off x="948618" y="1860948"/>
            <a:ext cx="10294764" cy="2103461"/>
          </a:xfrm>
          <a:prstGeom prst="rect">
            <a:avLst/>
          </a:prstGeom>
          <a:solidFill>
            <a:schemeClr val="bg1">
              <a:lumMod val="95000"/>
            </a:schemeClr>
          </a:solidFill>
        </p:spPr>
        <p:txBody>
          <a:bodyPr wrap="square" rtlCol="0">
            <a:spAutoFit/>
          </a:bodyPr>
          <a:lstStyle/>
          <a:p>
            <a:pPr algn="just">
              <a:lnSpc>
                <a:spcPct val="140000"/>
              </a:lnSpc>
            </a:pPr>
            <a:r>
              <a:rPr lang="en-US" sz="2400" b="1">
                <a:latin typeface="Times New Roman" panose="02020603050405020304" pitchFamily="18" charset="0"/>
                <a:ea typeface="Aachen" panose="02020500000000000000" pitchFamily="18" charset="0"/>
                <a:cs typeface="Times New Roman" panose="02020603050405020304" pitchFamily="18" charset="0"/>
              </a:rPr>
              <a:t>   LUẬT </a:t>
            </a:r>
            <a:r>
              <a:rPr lang="en-US" sz="2400" b="1" dirty="0">
                <a:latin typeface="Times New Roman" panose="02020603050405020304" pitchFamily="18" charset="0"/>
                <a:ea typeface="Aachen" panose="02020500000000000000" pitchFamily="18" charset="0"/>
                <a:cs typeface="Times New Roman" panose="02020603050405020304" pitchFamily="18" charset="0"/>
              </a:rPr>
              <a:t>CHƠI</a:t>
            </a:r>
          </a:p>
          <a:p>
            <a:pPr algn="just">
              <a:lnSpc>
                <a:spcPct val="140000"/>
              </a:lnSpc>
            </a:pPr>
            <a:r>
              <a:rPr lang="en-US" sz="2400">
                <a:latin typeface="Times New Roman" panose="02020603050405020304" pitchFamily="18" charset="0"/>
                <a:ea typeface="Aachen" panose="02020500000000000000" pitchFamily="18" charset="0"/>
                <a:cs typeface="Times New Roman" panose="02020603050405020304" pitchFamily="18" charset="0"/>
              </a:rPr>
              <a:t>   Trên đường chinh phục tri thức sẽ có một số trở ngại, các bạn hãy cùng vượt qua các trở ngại bằng các trả lời câu hỏi và giải các bài tập để hoàn thành Vòng 2 nhé.</a:t>
            </a:r>
          </a:p>
          <a:p>
            <a:pPr algn="just">
              <a:lnSpc>
                <a:spcPct val="140000"/>
              </a:lnSpc>
            </a:pPr>
            <a:r>
              <a:rPr lang="en-US" sz="2400">
                <a:latin typeface="Times New Roman" panose="02020603050405020304" pitchFamily="18" charset="0"/>
                <a:ea typeface="Aachen" panose="02020500000000000000" pitchFamily="18" charset="0"/>
                <a:cs typeface="Times New Roman" panose="02020603050405020304" pitchFamily="18" charset="0"/>
              </a:rPr>
              <a:t>   Hình thức: Hoạt động cá nhân.</a:t>
            </a:r>
          </a:p>
        </p:txBody>
      </p:sp>
      <p:pic>
        <p:nvPicPr>
          <p:cNvPr id="7" name="Picture 6">
            <a:extLst>
              <a:ext uri="{FF2B5EF4-FFF2-40B4-BE49-F238E27FC236}">
                <a16:creationId xmlns:a16="http://schemas.microsoft.com/office/drawing/2014/main" id="{F64AAA1D-9164-490F-6C64-2013EBDD998F}"/>
              </a:ext>
            </a:extLst>
          </p:cNvPr>
          <p:cNvPicPr>
            <a:picLocks noChangeAspect="1"/>
          </p:cNvPicPr>
          <p:nvPr/>
        </p:nvPicPr>
        <p:blipFill>
          <a:blip r:embed="rId3"/>
          <a:stretch>
            <a:fillRect/>
          </a:stretch>
        </p:blipFill>
        <p:spPr>
          <a:xfrm>
            <a:off x="8429295" y="160368"/>
            <a:ext cx="1185041" cy="1185041"/>
          </a:xfrm>
          <a:prstGeom prst="rect">
            <a:avLst/>
          </a:prstGeom>
        </p:spPr>
      </p:pic>
    </p:spTree>
    <p:extLst>
      <p:ext uri="{BB962C8B-B14F-4D97-AF65-F5344CB8AC3E}">
        <p14:creationId xmlns:p14="http://schemas.microsoft.com/office/powerpoint/2010/main" val="156594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500"/>
                                        <p:tgtEl>
                                          <p:spTgt spid="6">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arn(inVertical)">
                                      <p:cBhvr>
                                        <p:cTn id="1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096A91-93C8-4C7A-BF68-944591874A6D}">
  <ds:schemaRefs>
    <ds:schemaRef ds:uri="http://purl.org/dc/elements/1.1/"/>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16c05727-aa75-4e4a-9b5f-8a80a1165891"/>
    <ds:schemaRef ds:uri="http://www.w3.org/XML/1998/namespace"/>
    <ds:schemaRef ds:uri="71af3243-3dd4-4a8d-8c0d-dd76da1f02a5"/>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04BA817-A03C-4EA3-86C4-6E42BD37F5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Lab safety</Template>
  <TotalTime>1972</TotalTime>
  <Words>1617</Words>
  <Application>Microsoft Office PowerPoint</Application>
  <PresentationFormat>Widescreen</PresentationFormat>
  <Paragraphs>275</Paragraphs>
  <Slides>31</Slides>
  <Notes>25</Notes>
  <HiddenSlides>0</HiddenSlides>
  <MMClips>13</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31</vt:i4>
      </vt:variant>
    </vt:vector>
  </HeadingPairs>
  <TitlesOfParts>
    <vt:vector size="39" baseType="lpstr">
      <vt:lpstr>.VnTime</vt:lpstr>
      <vt:lpstr>Arial</vt:lpstr>
      <vt:lpstr>Calibri</vt:lpstr>
      <vt:lpstr>Calibri Light</vt:lpstr>
      <vt:lpstr>Times New Roman</vt:lpstr>
      <vt:lpstr>Office Theme</vt:lpstr>
      <vt:lpstr>Equation</vt:lpstr>
      <vt:lpstr>MathType 7.0 Equation</vt:lpstr>
      <vt:lpstr> Bài tập cuối chương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Nguyễn Thị Thu Hà</cp:lastModifiedBy>
  <cp:revision>114</cp:revision>
  <dcterms:created xsi:type="dcterms:W3CDTF">2021-06-07T13:44:30Z</dcterms:created>
  <dcterms:modified xsi:type="dcterms:W3CDTF">2024-06-12T05:58:14Z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