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724" r:id="rId5"/>
    <p:sldMasterId id="2147483735" r:id="rId6"/>
    <p:sldMasterId id="2147483747" r:id="rId7"/>
  </p:sldMasterIdLst>
  <p:notesMasterIdLst>
    <p:notesMasterId r:id="rId25"/>
  </p:notesMasterIdLst>
  <p:sldIdLst>
    <p:sldId id="256" r:id="rId8"/>
    <p:sldId id="1225" r:id="rId9"/>
    <p:sldId id="1223" r:id="rId10"/>
    <p:sldId id="269" r:id="rId11"/>
    <p:sldId id="273" r:id="rId12"/>
    <p:sldId id="274" r:id="rId13"/>
    <p:sldId id="278" r:id="rId14"/>
    <p:sldId id="275" r:id="rId15"/>
    <p:sldId id="1210" r:id="rId16"/>
    <p:sldId id="258" r:id="rId17"/>
    <p:sldId id="1233" r:id="rId18"/>
    <p:sldId id="1226" r:id="rId19"/>
    <p:sldId id="1229" r:id="rId20"/>
    <p:sldId id="299" r:id="rId21"/>
    <p:sldId id="1230" r:id="rId22"/>
    <p:sldId id="1231" r:id="rId23"/>
    <p:sldId id="27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Thi Loan" initials="NTL" lastIdx="1" clrIdx="0">
    <p:extLst>
      <p:ext uri="{19B8F6BF-5375-455C-9EA6-DF929625EA0E}">
        <p15:presenceInfo xmlns:p15="http://schemas.microsoft.com/office/powerpoint/2012/main" userId="S::1400594942@sonla.itrithuc.vn::9b9c60ff-c123-40aa-993b-755111358c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FE"/>
    <a:srgbClr val="0000FF"/>
    <a:srgbClr val="1F4E79"/>
    <a:srgbClr val="FFFFFF"/>
    <a:srgbClr val="FF9900"/>
    <a:srgbClr val="F9FFA4"/>
    <a:srgbClr val="F2F2F2"/>
    <a:srgbClr val="B4FF9F"/>
    <a:srgbClr val="99C441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85021" autoAdjust="0"/>
  </p:normalViewPr>
  <p:slideViewPr>
    <p:cSldViewPr snapToGrid="0">
      <p:cViewPr varScale="1">
        <p:scale>
          <a:sx n="60" d="100"/>
          <a:sy n="60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2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(Slide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4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5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14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2125C-19E7-459C-B88A-92F49B278D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74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1, 2, 3, 4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quay,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4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A, B, C, 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1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33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3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1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81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0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0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18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2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52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28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55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7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4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4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2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9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1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4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6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0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3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20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63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7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45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6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25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4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73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44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2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83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8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1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26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7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64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9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32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2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28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34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59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47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4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92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37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7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6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7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57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02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11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5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85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23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46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004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664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266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7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92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3606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267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1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291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56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5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F563A51-E216-9A56-DB7E-219D9E6C6C89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3" r:id="rId2"/>
    <p:sldLayoutId id="2147483722" r:id="rId3"/>
    <p:sldLayoutId id="2147483719" r:id="rId4"/>
    <p:sldLayoutId id="2147483717" r:id="rId5"/>
    <p:sldLayoutId id="2147483715" r:id="rId6"/>
    <p:sldLayoutId id="2147483714" r:id="rId7"/>
    <p:sldLayoutId id="2147483711" r:id="rId8"/>
    <p:sldLayoutId id="2147483709" r:id="rId9"/>
    <p:sldLayoutId id="2147483707" r:id="rId10"/>
    <p:sldLayoutId id="2147483704" r:id="rId11"/>
    <p:sldLayoutId id="2147483701" r:id="rId12"/>
    <p:sldLayoutId id="2147483700" r:id="rId13"/>
    <p:sldLayoutId id="2147483698" r:id="rId14"/>
    <p:sldLayoutId id="2147483697" r:id="rId15"/>
    <p:sldLayoutId id="2147483696" r:id="rId16"/>
    <p:sldLayoutId id="2147483693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721" r:id="rId24"/>
    <p:sldLayoutId id="2147483720" r:id="rId25"/>
    <p:sldLayoutId id="2147483718" r:id="rId26"/>
    <p:sldLayoutId id="2147483716" r:id="rId27"/>
    <p:sldLayoutId id="2147483713" r:id="rId28"/>
    <p:sldLayoutId id="2147483712" r:id="rId29"/>
    <p:sldLayoutId id="2147483710" r:id="rId30"/>
    <p:sldLayoutId id="2147483708" r:id="rId31"/>
    <p:sldLayoutId id="2147483706" r:id="rId32"/>
    <p:sldLayoutId id="2147483705" r:id="rId33"/>
    <p:sldLayoutId id="2147483703" r:id="rId34"/>
    <p:sldLayoutId id="2147483702" r:id="rId35"/>
    <p:sldLayoutId id="2147483699" r:id="rId36"/>
    <p:sldLayoutId id="2147483695" r:id="rId37"/>
    <p:sldLayoutId id="2147483694" r:id="rId38"/>
    <p:sldLayoutId id="2147483692" r:id="rId39"/>
    <p:sldLayoutId id="2147483691" r:id="rId40"/>
    <p:sldLayoutId id="2147483690" r:id="rId41"/>
    <p:sldLayoutId id="2147483689" r:id="rId42"/>
    <p:sldLayoutId id="2147483688" r:id="rId43"/>
    <p:sldLayoutId id="2147483687" r:id="rId44"/>
    <p:sldLayoutId id="2147483686" r:id="rId45"/>
    <p:sldLayoutId id="2147483685" r:id="rId46"/>
    <p:sldLayoutId id="2147483684" r:id="rId47"/>
    <p:sldLayoutId id="2147483683" r:id="rId48"/>
    <p:sldLayoutId id="2147483682" r:id="rId49"/>
    <p:sldLayoutId id="2147483674" r:id="rId50"/>
    <p:sldLayoutId id="2147483675" r:id="rId51"/>
    <p:sldLayoutId id="2147483676" r:id="rId52"/>
    <p:sldLayoutId id="2147483677" r:id="rId53"/>
    <p:sldLayoutId id="2147483678" r:id="rId54"/>
    <p:sldLayoutId id="2147483679" r:id="rId55"/>
    <p:sldLayoutId id="2147483680" r:id="rId56"/>
    <p:sldLayoutId id="2147483681" r:id="rId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14/06/2024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44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43.jpe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48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9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7.wmf"/><Relationship Id="rId5" Type="http://schemas.openxmlformats.org/officeDocument/2006/relationships/image" Target="../media/image44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9.wmf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4.wmf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62.png"/><Relationship Id="rId19" Type="http://schemas.openxmlformats.org/officeDocument/2006/relationships/oleObject" Target="../embeddings/oleObject18.bin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1.png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8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69.xml"/><Relationship Id="rId7" Type="http://schemas.openxmlformats.org/officeDocument/2006/relationships/slide" Target="slide5.xml"/><Relationship Id="rId12" Type="http://schemas.openxmlformats.org/officeDocument/2006/relationships/image" Target="../media/image15.gif"/><Relationship Id="rId2" Type="http://schemas.openxmlformats.org/officeDocument/2006/relationships/audio" Target="../media/media1.wav"/><Relationship Id="rId16" Type="http://schemas.openxmlformats.org/officeDocument/2006/relationships/slide" Target="slide9.xml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11" Type="http://schemas.openxmlformats.org/officeDocument/2006/relationships/image" Target="../media/image14.gif"/><Relationship Id="rId5" Type="http://schemas.openxmlformats.org/officeDocument/2006/relationships/image" Target="../media/image12.pn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notesSlide" Target="../notesSlides/notesSlide2.xml"/><Relationship Id="rId9" Type="http://schemas.openxmlformats.org/officeDocument/2006/relationships/slide" Target="slide7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Ninh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Loan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Đ9-C1-B3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51208-C8CD-0DEA-F612-3193E36D4362}"/>
                  </a:ext>
                </a:extLst>
              </p:cNvPr>
              <p:cNvSpPr txBox="1"/>
              <p:nvPr/>
            </p:nvSpPr>
            <p:spPr>
              <a:xfrm>
                <a:off x="559093" y="277239"/>
                <a:ext cx="1072205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quyển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thưởng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quyển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4 200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651208-C8CD-0DEA-F612-3193E36D4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3" y="277239"/>
                <a:ext cx="10722051" cy="2246769"/>
              </a:xfrm>
              <a:prstGeom prst="rect">
                <a:avLst/>
              </a:prstGeom>
              <a:blipFill>
                <a:blip r:embed="rId3"/>
                <a:stretch>
                  <a:fillRect l="-1194" t="-2710" r="-1137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D54C3F1-8308-A7A7-D274-9DBD0ABC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25649"/>
              </p:ext>
            </p:extLst>
          </p:nvPr>
        </p:nvGraphicFramePr>
        <p:xfrm>
          <a:off x="1219200" y="2845608"/>
          <a:ext cx="841465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885">
                  <a:extLst>
                    <a:ext uri="{9D8B030D-6E8A-4147-A177-3AD203B41FA5}">
                      <a16:colId xmlns:a16="http://schemas.microsoft.com/office/drawing/2014/main" val="595477034"/>
                    </a:ext>
                  </a:extLst>
                </a:gridCol>
                <a:gridCol w="2804885">
                  <a:extLst>
                    <a:ext uri="{9D8B030D-6E8A-4147-A177-3AD203B41FA5}">
                      <a16:colId xmlns:a16="http://schemas.microsoft.com/office/drawing/2014/main" val="649768572"/>
                    </a:ext>
                  </a:extLst>
                </a:gridCol>
                <a:gridCol w="2804885">
                  <a:extLst>
                    <a:ext uri="{9D8B030D-6E8A-4147-A177-3AD203B41FA5}">
                      <a16:colId xmlns:a16="http://schemas.microsoft.com/office/drawing/2014/main" val="38005786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242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3729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7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97284"/>
                  </a:ext>
                </a:extLst>
              </a:tr>
            </a:tbl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39DA069-CD9E-7725-D475-9862A27B9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90028"/>
              </p:ext>
            </p:extLst>
          </p:nvPr>
        </p:nvGraphicFramePr>
        <p:xfrm>
          <a:off x="4913313" y="3432175"/>
          <a:ext cx="914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3313" y="3432175"/>
                        <a:ext cx="9144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1C4C402-7E38-61F0-624C-6919D820E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44798"/>
              </p:ext>
            </p:extLst>
          </p:nvPr>
        </p:nvGraphicFramePr>
        <p:xfrm>
          <a:off x="7795759" y="3428526"/>
          <a:ext cx="94773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5759" y="3428526"/>
                        <a:ext cx="94773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8D9256F-8BA1-B802-1FA7-3088098C8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344"/>
              </p:ext>
            </p:extLst>
          </p:nvPr>
        </p:nvGraphicFramePr>
        <p:xfrm>
          <a:off x="5208586" y="4048919"/>
          <a:ext cx="327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08586" y="4048919"/>
                        <a:ext cx="3270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D4A8C6C-34C3-2B1B-BFF6-DACC7839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82410"/>
              </p:ext>
            </p:extLst>
          </p:nvPr>
        </p:nvGraphicFramePr>
        <p:xfrm>
          <a:off x="8089447" y="3983832"/>
          <a:ext cx="3603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64880" progId="Equation.DSMT4">
                  <p:embed/>
                </p:oleObj>
              </mc:Choice>
              <mc:Fallback>
                <p:oleObj name="Equation" r:id="rId10" imgW="13968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8D9256F-8BA1-B802-1FA7-3088098C8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9447" y="3983832"/>
                        <a:ext cx="36036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A36A724-956E-B340-49DE-B90D51079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89722"/>
              </p:ext>
            </p:extLst>
          </p:nvPr>
        </p:nvGraphicFramePr>
        <p:xfrm>
          <a:off x="4676277" y="4541668"/>
          <a:ext cx="11445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03040" progId="Equation.DSMT4">
                  <p:embed/>
                </p:oleObj>
              </mc:Choice>
              <mc:Fallback>
                <p:oleObj name="Equation" r:id="rId12" imgW="44424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39DA069-CD9E-7725-D475-9862A27B9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6277" y="4541668"/>
                        <a:ext cx="114458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A8C6A94-6B7B-3FEA-FFC0-2B9FB4FD1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023079"/>
              </p:ext>
            </p:extLst>
          </p:nvPr>
        </p:nvGraphicFramePr>
        <p:xfrm>
          <a:off x="7613924" y="4531893"/>
          <a:ext cx="11763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03040" progId="Equation.DSMT4">
                  <p:embed/>
                </p:oleObj>
              </mc:Choice>
              <mc:Fallback>
                <p:oleObj name="Equation" r:id="rId14" imgW="45720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1C4C402-7E38-61F0-624C-6919D820E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13924" y="4531893"/>
                        <a:ext cx="1176338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F15A9B4-9EB9-FB14-DE95-4848E2CCE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61842"/>
              </p:ext>
            </p:extLst>
          </p:nvPr>
        </p:nvGraphicFramePr>
        <p:xfrm>
          <a:off x="3354388" y="5232400"/>
          <a:ext cx="49307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7680" imgH="457200" progId="Equation.DSMT4">
                  <p:embed/>
                </p:oleObj>
              </mc:Choice>
              <mc:Fallback>
                <p:oleObj name="Equation" r:id="rId16" imgW="1777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54388" y="5232400"/>
                        <a:ext cx="493077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47D33D-CA79-603E-F9FE-72173DB53362}"/>
              </a:ext>
            </a:extLst>
          </p:cNvPr>
          <p:cNvGrpSpPr/>
          <p:nvPr/>
        </p:nvGrpSpPr>
        <p:grpSpPr>
          <a:xfrm>
            <a:off x="638999" y="85007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2E4F57-C35C-F3AD-3A88-FE0F0B60070E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9A4CA5-9075-EC30-90DC-EB1FE61CE5DB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3AA3A1-6D93-F226-A1AF-23CC9672E2A1}"/>
                  </a:ext>
                </a:extLst>
              </p:cNvPr>
              <p:cNvSpPr txBox="1"/>
              <p:nvPr/>
            </p:nvSpPr>
            <p:spPr>
              <a:xfrm>
                <a:off x="843711" y="99749"/>
                <a:ext cx="10589423" cy="66407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8 000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+9 000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=4 200 000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=4 200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 500    (1)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+9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=4 200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(2)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(1) ta có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500−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(3)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(3):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500−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+4 500 −9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=4 200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+4 500=4 200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=500−300=200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300;200</m:t>
                        </m:r>
                      </m:e>
                    </m:d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quyền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200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quyền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3AA3A1-6D93-F226-A1AF-23CC9672E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11" y="99749"/>
                <a:ext cx="10589423" cy="6640792"/>
              </a:xfrm>
              <a:prstGeom prst="rect">
                <a:avLst/>
              </a:prstGeom>
              <a:blipFill>
                <a:blip r:embed="rId3"/>
                <a:stretch>
                  <a:fillRect l="-863" t="-734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C1C50A-E23A-AFF4-1E3C-525F6EA86C9B}"/>
              </a:ext>
            </a:extLst>
          </p:cNvPr>
          <p:cNvCxnSpPr/>
          <p:nvPr/>
        </p:nvCxnSpPr>
        <p:spPr>
          <a:xfrm>
            <a:off x="10091057" y="99749"/>
            <a:ext cx="0" cy="27087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20B33E-6F5D-7916-BAAE-34BA811FCBAA}"/>
              </a:ext>
            </a:extLst>
          </p:cNvPr>
          <p:cNvCxnSpPr>
            <a:cxnSpLocks/>
          </p:cNvCxnSpPr>
          <p:nvPr/>
        </p:nvCxnSpPr>
        <p:spPr>
          <a:xfrm>
            <a:off x="10613571" y="2913825"/>
            <a:ext cx="0" cy="31930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02D7B5-A10C-6677-7D15-B0AC2A60D459}"/>
              </a:ext>
            </a:extLst>
          </p:cNvPr>
          <p:cNvCxnSpPr>
            <a:cxnSpLocks/>
          </p:cNvCxnSpPr>
          <p:nvPr/>
        </p:nvCxnSpPr>
        <p:spPr>
          <a:xfrm>
            <a:off x="10951027" y="6193971"/>
            <a:ext cx="0" cy="54657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8E11E4-41DF-4458-AFB1-24A785906B30}"/>
              </a:ext>
            </a:extLst>
          </p:cNvPr>
          <p:cNvSpPr txBox="1"/>
          <p:nvPr/>
        </p:nvSpPr>
        <p:spPr>
          <a:xfrm>
            <a:off x="10360067" y="528246"/>
            <a:ext cx="1384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80C3F-53CE-714B-70BC-05F9AD27B150}"/>
              </a:ext>
            </a:extLst>
          </p:cNvPr>
          <p:cNvSpPr txBox="1"/>
          <p:nvPr/>
        </p:nvSpPr>
        <p:spPr>
          <a:xfrm>
            <a:off x="10807948" y="3764867"/>
            <a:ext cx="1384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130D3-B1AC-ED7C-FBD0-C11350141A2B}"/>
              </a:ext>
            </a:extLst>
          </p:cNvPr>
          <p:cNvSpPr txBox="1"/>
          <p:nvPr/>
        </p:nvSpPr>
        <p:spPr>
          <a:xfrm>
            <a:off x="11120541" y="6329754"/>
            <a:ext cx="1384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C07C32-557E-060E-D0F3-8D574AD655D3}"/>
              </a:ext>
            </a:extLst>
          </p:cNvPr>
          <p:cNvSpPr/>
          <p:nvPr/>
        </p:nvSpPr>
        <p:spPr>
          <a:xfrm>
            <a:off x="195943" y="1017784"/>
            <a:ext cx="11887200" cy="53456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BD542-59F4-B7BE-32CA-546B90059917}"/>
              </a:ext>
            </a:extLst>
          </p:cNvPr>
          <p:cNvSpPr txBox="1"/>
          <p:nvPr/>
        </p:nvSpPr>
        <p:spPr>
          <a:xfrm>
            <a:off x="283029" y="320948"/>
            <a:ext cx="11800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5D0A5-9169-D5ED-E4B6-AA1833C54033}"/>
              </a:ext>
            </a:extLst>
          </p:cNvPr>
          <p:cNvSpPr txBox="1"/>
          <p:nvPr/>
        </p:nvSpPr>
        <p:spPr>
          <a:xfrm>
            <a:off x="391886" y="1193772"/>
            <a:ext cx="1180011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!!3">
            <a:extLst>
              <a:ext uri="{FF2B5EF4-FFF2-40B4-BE49-F238E27FC236}">
                <a16:creationId xmlns:a16="http://schemas.microsoft.com/office/drawing/2014/main" id="{593B2BEA-9451-8236-959E-6301D9D5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087" y="844168"/>
            <a:ext cx="1155913" cy="10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A94B3405-6905-9F65-2F07-ADAAE45F1549}"/>
              </a:ext>
            </a:extLst>
          </p:cNvPr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95DD43-C18F-C112-C56A-64D4525854A6}"/>
              </a:ext>
            </a:extLst>
          </p:cNvPr>
          <p:cNvSpPr txBox="1"/>
          <p:nvPr/>
        </p:nvSpPr>
        <p:spPr>
          <a:xfrm>
            <a:off x="466504" y="1749630"/>
            <a:ext cx="292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9329251" y="439966"/>
            <a:ext cx="2253342" cy="1896867"/>
            <a:chOff x="7924800" y="-95250"/>
            <a:chExt cx="966226" cy="984526"/>
          </a:xfrm>
        </p:grpSpPr>
        <p:pic>
          <p:nvPicPr>
            <p:cNvPr id="20" name="Picture 19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22" name="Picture 21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C67E4-D509-A296-0BBE-A10B1C951503}"/>
                  </a:ext>
                </a:extLst>
              </p:cNvPr>
              <p:cNvSpPr txBox="1"/>
              <p:nvPr/>
            </p:nvSpPr>
            <p:spPr>
              <a:xfrm>
                <a:off x="436573" y="2336833"/>
                <a:ext cx="10915183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1C67E4-D509-A296-0BBE-A10B1C95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3" y="2336833"/>
                <a:ext cx="10915183" cy="2985433"/>
              </a:xfrm>
              <a:prstGeom prst="rect">
                <a:avLst/>
              </a:prstGeom>
              <a:blipFill>
                <a:blip r:embed="rId6"/>
                <a:stretch>
                  <a:fillRect l="-1173" t="-2041" r="-111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87C3AEA-4668-6D0C-D1E1-2B094C2AAD7F}"/>
              </a:ext>
            </a:extLst>
          </p:cNvPr>
          <p:cNvGrpSpPr/>
          <p:nvPr/>
        </p:nvGrpSpPr>
        <p:grpSpPr>
          <a:xfrm>
            <a:off x="507832" y="1003506"/>
            <a:ext cx="2295588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AD85B1-CB56-8182-943C-6ADF64119A3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AD1BCF-0CEB-74EF-EC82-24938CCA1E2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Luyện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7148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5DD43-C18F-C112-C56A-64D4525854A6}"/>
              </a:ext>
            </a:extLst>
          </p:cNvPr>
          <p:cNvSpPr txBox="1"/>
          <p:nvPr/>
        </p:nvSpPr>
        <p:spPr>
          <a:xfrm>
            <a:off x="440756" y="256953"/>
            <a:ext cx="2924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10407298" y="-29058"/>
            <a:ext cx="1332807" cy="1383840"/>
            <a:chOff x="7924800" y="-95250"/>
            <a:chExt cx="966226" cy="984526"/>
          </a:xfrm>
        </p:grpSpPr>
        <p:pic>
          <p:nvPicPr>
            <p:cNvPr id="29" name="Picture 2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35" name="Picture 3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361E67-8B67-5D77-806A-05EE8A459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292789"/>
              </p:ext>
            </p:extLst>
          </p:nvPr>
        </p:nvGraphicFramePr>
        <p:xfrm>
          <a:off x="1264277" y="3365907"/>
          <a:ext cx="927955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185">
                  <a:extLst>
                    <a:ext uri="{9D8B030D-6E8A-4147-A177-3AD203B41FA5}">
                      <a16:colId xmlns:a16="http://schemas.microsoft.com/office/drawing/2014/main" val="595477034"/>
                    </a:ext>
                  </a:extLst>
                </a:gridCol>
                <a:gridCol w="3093185">
                  <a:extLst>
                    <a:ext uri="{9D8B030D-6E8A-4147-A177-3AD203B41FA5}">
                      <a16:colId xmlns:a16="http://schemas.microsoft.com/office/drawing/2014/main" val="649768572"/>
                    </a:ext>
                  </a:extLst>
                </a:gridCol>
                <a:gridCol w="3093185">
                  <a:extLst>
                    <a:ext uri="{9D8B030D-6E8A-4147-A177-3AD203B41FA5}">
                      <a16:colId xmlns:a16="http://schemas.microsoft.com/office/drawing/2014/main" val="380057867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242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37295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7788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97284"/>
                  </a:ext>
                </a:extLst>
              </a:tr>
            </a:tbl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3A848D5-C082-B6AA-26BE-6FC238A24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54653"/>
              </p:ext>
            </p:extLst>
          </p:nvPr>
        </p:nvGraphicFramePr>
        <p:xfrm>
          <a:off x="5083175" y="4010025"/>
          <a:ext cx="1111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03040" progId="Equation.DSMT4">
                  <p:embed/>
                </p:oleObj>
              </mc:Choice>
              <mc:Fallback>
                <p:oleObj name="Equation" r:id="rId6" imgW="431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A848D5-C082-B6AA-26BE-6FC238A24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3175" y="4010025"/>
                        <a:ext cx="11112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D303CE5-D3B1-CE35-D7F8-173752EF1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60912"/>
              </p:ext>
            </p:extLst>
          </p:nvPr>
        </p:nvGraphicFramePr>
        <p:xfrm>
          <a:off x="7959725" y="3976688"/>
          <a:ext cx="11445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D303CE5-D3B1-CE35-D7F8-173752EF1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9725" y="3976688"/>
                        <a:ext cx="1144588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F40546B-6113-93C8-D1E9-3071B6594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12252"/>
              </p:ext>
            </p:extLst>
          </p:nvPr>
        </p:nvGraphicFramePr>
        <p:xfrm>
          <a:off x="5471605" y="4597838"/>
          <a:ext cx="327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F40546B-6113-93C8-D1E9-3071B6594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605" y="4597838"/>
                        <a:ext cx="3270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007F61-4A70-ECB6-C112-FC5736F2C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76596"/>
              </p:ext>
            </p:extLst>
          </p:nvPr>
        </p:nvGraphicFramePr>
        <p:xfrm>
          <a:off x="8461550" y="4532751"/>
          <a:ext cx="3603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F007F61-4A70-ECB6-C112-FC5736F2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61550" y="4532751"/>
                        <a:ext cx="36036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81842A1-97D1-8778-A704-F534FE063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9737"/>
              </p:ext>
            </p:extLst>
          </p:nvPr>
        </p:nvGraphicFramePr>
        <p:xfrm>
          <a:off x="4840288" y="5091113"/>
          <a:ext cx="13414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03040" progId="Equation.DSMT4">
                  <p:embed/>
                </p:oleObj>
              </mc:Choice>
              <mc:Fallback>
                <p:oleObj name="Equation" r:id="rId14" imgW="5205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81842A1-97D1-8778-A704-F534FE063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40288" y="5091113"/>
                        <a:ext cx="1341437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A683064-07EB-3D96-3A44-DBCA9BA2B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6818"/>
              </p:ext>
            </p:extLst>
          </p:nvPr>
        </p:nvGraphicFramePr>
        <p:xfrm>
          <a:off x="7889875" y="5081588"/>
          <a:ext cx="13716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203040" progId="Equation.DSMT4">
                  <p:embed/>
                </p:oleObj>
              </mc:Choice>
              <mc:Fallback>
                <p:oleObj name="Equation" r:id="rId16" imgW="5331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A683064-07EB-3D96-3A44-DBCA9BA2B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89875" y="5081588"/>
                        <a:ext cx="13716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AF34E7B-93D7-5831-7CB8-4BB14436B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575824"/>
              </p:ext>
            </p:extLst>
          </p:nvPr>
        </p:nvGraphicFramePr>
        <p:xfrm>
          <a:off x="3852863" y="5594350"/>
          <a:ext cx="478948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28800" imgH="457200" progId="Equation.DSMT4">
                  <p:embed/>
                </p:oleObj>
              </mc:Choice>
              <mc:Fallback>
                <p:oleObj name="Equation" r:id="rId18" imgW="182880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F34E7B-93D7-5831-7CB8-4BB14436B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2863" y="5594350"/>
                        <a:ext cx="4789487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9A0E67-EEDB-DE80-8A4F-1E88707D681B}"/>
                  </a:ext>
                </a:extLst>
              </p:cNvPr>
              <p:cNvSpPr txBox="1"/>
              <p:nvPr/>
            </p:nvSpPr>
            <p:spPr>
              <a:xfrm>
                <a:off x="383628" y="788610"/>
                <a:ext cx="10091937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lang="en-US" sz="2800" b="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188</m:t>
                    </m:r>
                    <m:r>
                      <a:rPr lang="en-US" sz="2800" b="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9A0E67-EEDB-DE80-8A4F-1E88707D6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8" y="788610"/>
                <a:ext cx="10091937" cy="2246769"/>
              </a:xfrm>
              <a:prstGeom prst="rect">
                <a:avLst/>
              </a:prstGeom>
              <a:blipFill>
                <a:blip r:embed="rId20"/>
                <a:stretch>
                  <a:fillRect l="-1269" t="-2710" r="-1511"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68872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F802E3-9E39-3A21-D954-363339BE405E}"/>
              </a:ext>
            </a:extLst>
          </p:cNvPr>
          <p:cNvGrpSpPr/>
          <p:nvPr/>
        </p:nvGrpSpPr>
        <p:grpSpPr>
          <a:xfrm>
            <a:off x="10407298" y="-29058"/>
            <a:ext cx="1332807" cy="1383840"/>
            <a:chOff x="7924800" y="-95250"/>
            <a:chExt cx="966226" cy="984526"/>
          </a:xfrm>
        </p:grpSpPr>
        <p:pic>
          <p:nvPicPr>
            <p:cNvPr id="29" name="Picture 2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A5E1D6E-8045-4DC4-980B-8E3A72DB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35" name="Picture 3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DC9B4C87-489E-1010-56C9-D6A022EE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/>
              <p:nvPr/>
            </p:nvSpPr>
            <p:spPr>
              <a:xfrm>
                <a:off x="2306858" y="607298"/>
                <a:ext cx="10047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hóa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58" y="607298"/>
                <a:ext cx="10047624" cy="523220"/>
              </a:xfrm>
              <a:prstGeom prst="rect">
                <a:avLst/>
              </a:prstGeom>
              <a:blipFill>
                <a:blip r:embed="rId6"/>
                <a:stretch>
                  <a:fillRect l="-1213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DC1A44-F5DE-9354-107F-5817A3C3B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096741"/>
              </p:ext>
            </p:extLst>
          </p:nvPr>
        </p:nvGraphicFramePr>
        <p:xfrm>
          <a:off x="2967014" y="1210849"/>
          <a:ext cx="3744686" cy="58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228600" progId="Equation.DSMT4">
                  <p:embed/>
                </p:oleObj>
              </mc:Choice>
              <mc:Fallback>
                <p:oleObj name="Equation" r:id="rId7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7014" y="1210849"/>
                        <a:ext cx="3744686" cy="58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D6509-341D-48C5-8AAA-84F1F2670151}"/>
                  </a:ext>
                </a:extLst>
              </p:cNvPr>
              <p:cNvSpPr txBox="1"/>
              <p:nvPr/>
            </p:nvSpPr>
            <p:spPr>
              <a:xfrm>
                <a:off x="1088570" y="1894828"/>
                <a:ext cx="8033657" cy="1031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Phát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luật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bảo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toàn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𝐅𝐞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𝐎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vế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D6509-341D-48C5-8AAA-84F1F267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0" y="1894828"/>
                <a:ext cx="8033657" cy="1031051"/>
              </a:xfrm>
              <a:prstGeom prst="rect">
                <a:avLst/>
              </a:prstGeom>
              <a:blipFill>
                <a:blip r:embed="rId9"/>
                <a:stretch>
                  <a:fillRect l="-1595" t="-6509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D68B285-08DD-C552-C266-7EC7B51A1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741686"/>
                  </p:ext>
                </p:extLst>
              </p:nvPr>
            </p:nvGraphicFramePr>
            <p:xfrm>
              <a:off x="1127743" y="3273568"/>
              <a:ext cx="9279555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93185">
                      <a:extLst>
                        <a:ext uri="{9D8B030D-6E8A-4147-A177-3AD203B41FA5}">
                          <a16:colId xmlns:a16="http://schemas.microsoft.com/office/drawing/2014/main" val="595477034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649768572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3800578674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trái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phải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42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nguyên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3838F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𝐅𝐞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3838FE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37295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nguyên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tử</a:t>
                          </a:r>
                          <a:r>
                            <a:rPr lang="en-US" sz="2800" dirty="0">
                              <a:solidFill>
                                <a:srgbClr val="3838FE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rgbClr val="3838F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𝐎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3838FE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677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D68B285-08DD-C552-C266-7EC7B51A1D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741686"/>
                  </p:ext>
                </p:extLst>
              </p:nvPr>
            </p:nvGraphicFramePr>
            <p:xfrm>
              <a:off x="1127743" y="3273568"/>
              <a:ext cx="9279555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093185">
                      <a:extLst>
                        <a:ext uri="{9D8B030D-6E8A-4147-A177-3AD203B41FA5}">
                          <a16:colId xmlns:a16="http://schemas.microsoft.com/office/drawing/2014/main" val="595477034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649768572"/>
                        </a:ext>
                      </a:extLst>
                    </a:gridCol>
                    <a:gridCol w="3093185">
                      <a:extLst>
                        <a:ext uri="{9D8B030D-6E8A-4147-A177-3AD203B41FA5}">
                          <a16:colId xmlns:a16="http://schemas.microsoft.com/office/drawing/2014/main" val="3800578674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trái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Vế</a:t>
                          </a: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phải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45242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" t="-118681" r="-200394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37295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" t="-221111" r="-200394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67788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C077831-57ED-E04F-3190-D073DD5CB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42142"/>
              </p:ext>
            </p:extLst>
          </p:nvPr>
        </p:nvGraphicFramePr>
        <p:xfrm>
          <a:off x="5256213" y="3948691"/>
          <a:ext cx="4905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177480" progId="Equation.DSMT4">
                  <p:embed/>
                </p:oleObj>
              </mc:Choice>
              <mc:Fallback>
                <p:oleObj name="Equation" r:id="rId11" imgW="19044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3A848D5-C082-B6AA-26BE-6FC238A24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6213" y="3948691"/>
                        <a:ext cx="490537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AD9FDFD-9AD9-224A-6C05-F8ECD0FC0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35501"/>
              </p:ext>
            </p:extLst>
          </p:nvPr>
        </p:nvGraphicFramePr>
        <p:xfrm>
          <a:off x="8116888" y="3883604"/>
          <a:ext cx="5556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D303CE5-D3B1-CE35-D7F8-173752EF1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16888" y="3883604"/>
                        <a:ext cx="555625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366875C-2867-0CB1-022A-9DBC25EE6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3959"/>
              </p:ext>
            </p:extLst>
          </p:nvPr>
        </p:nvGraphicFramePr>
        <p:xfrm>
          <a:off x="4959350" y="4456691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19040" imgH="177480" progId="Equation.DSMT4">
                  <p:embed/>
                </p:oleObj>
              </mc:Choice>
              <mc:Fallback>
                <p:oleObj name="Equation" r:id="rId15" imgW="41904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F40546B-6113-93C8-D1E9-3071B6594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59350" y="4456691"/>
                        <a:ext cx="1079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91F6E14-4024-4375-36EA-96F2B7CC0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79004"/>
              </p:ext>
            </p:extLst>
          </p:nvPr>
        </p:nvGraphicFramePr>
        <p:xfrm>
          <a:off x="8243888" y="4391604"/>
          <a:ext cx="5238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03040" progId="Equation.DSMT4">
                  <p:embed/>
                </p:oleObj>
              </mc:Choice>
              <mc:Fallback>
                <p:oleObj name="Equation" r:id="rId17" imgW="20304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007F61-4A70-ECB6-C112-FC5736F2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43888" y="4391604"/>
                        <a:ext cx="523875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626FCB7-9EE2-78BD-F6A8-AAEDF1DDA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10731"/>
              </p:ext>
            </p:extLst>
          </p:nvPr>
        </p:nvGraphicFramePr>
        <p:xfrm>
          <a:off x="4719638" y="5088516"/>
          <a:ext cx="20955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99920" imgH="457200" progId="Equation.DSMT4">
                  <p:embed/>
                </p:oleObj>
              </mc:Choice>
              <mc:Fallback>
                <p:oleObj name="Equation" r:id="rId19" imgW="799920" imgH="457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DAF34E7B-93D7-5831-7CB8-4BB14436B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19638" y="5088516"/>
                        <a:ext cx="2095500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A721D2F5-27FF-879B-5EEF-8EF9647D94FF}"/>
              </a:ext>
            </a:extLst>
          </p:cNvPr>
          <p:cNvGrpSpPr/>
          <p:nvPr/>
        </p:nvGrpSpPr>
        <p:grpSpPr>
          <a:xfrm>
            <a:off x="759147" y="539016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0BEB7E-C95E-CDB6-2E77-855D27F9E7B5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550F9A-54DB-16D3-49D5-24B63B059308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59300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/>
              <p:nvPr/>
            </p:nvSpPr>
            <p:spPr>
              <a:xfrm>
                <a:off x="857184" y="1486353"/>
                <a:ext cx="107545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phản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hóa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học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65263-F720-353D-87A3-79B39B7A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4" y="1486353"/>
                <a:ext cx="10754595" cy="523220"/>
              </a:xfrm>
              <a:prstGeom prst="rect">
                <a:avLst/>
              </a:prstGeom>
              <a:blipFill>
                <a:blip r:embed="rId3"/>
                <a:stretch>
                  <a:fillRect l="-1190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707315F-DF1F-1906-2180-DACE8E623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77981"/>
              </p:ext>
            </p:extLst>
          </p:nvPr>
        </p:nvGraphicFramePr>
        <p:xfrm>
          <a:off x="1056831" y="2249899"/>
          <a:ext cx="3733199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28600" progId="Equation.DSMT4">
                  <p:embed/>
                </p:oleObj>
              </mc:Choice>
              <mc:Fallback>
                <p:oleObj name="Equation" r:id="rId4" imgW="1536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6831" y="2249899"/>
                        <a:ext cx="3733199" cy="55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096C15F-5C42-F7AC-5F99-35F2C587F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56037"/>
              </p:ext>
            </p:extLst>
          </p:nvPr>
        </p:nvGraphicFramePr>
        <p:xfrm>
          <a:off x="5895285" y="2249899"/>
          <a:ext cx="3950667" cy="55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228600" progId="Equation.DSMT4">
                  <p:embed/>
                </p:oleObj>
              </mc:Choice>
              <mc:Fallback>
                <p:oleObj name="Equation" r:id="rId6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5285" y="2249899"/>
                        <a:ext cx="3950667" cy="55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!!3">
            <a:extLst>
              <a:ext uri="{FF2B5EF4-FFF2-40B4-BE49-F238E27FC236}">
                <a16:creationId xmlns:a16="http://schemas.microsoft.com/office/drawing/2014/main" id="{2A6CA864-3819-0D1B-431F-25F28B4EE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044" y="3738864"/>
            <a:ext cx="1814203" cy="1632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AAE9BE-F4D9-4305-ED87-6B33036C2EBE}"/>
              </a:ext>
            </a:extLst>
          </p:cNvPr>
          <p:cNvGrpSpPr/>
          <p:nvPr/>
        </p:nvGrpSpPr>
        <p:grpSpPr>
          <a:xfrm>
            <a:off x="813326" y="498514"/>
            <a:ext cx="1888777" cy="671930"/>
            <a:chOff x="1624734" y="1360680"/>
            <a:chExt cx="5309466" cy="15697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FC0627-40C1-2307-C242-324DF6AE0B4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656891-8638-F62E-8BC5-7D7D84033793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7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988517"/>
      </p:ext>
    </p:extLst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67611" y="2469053"/>
            <a:ext cx="11076047" cy="211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 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25);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19, 24 (SBT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20, 21)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572A2-03C4-2E2A-9441-8DDEC0F1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A810D-EDB8-9D23-D1E8-CD6962948BC9}"/>
                  </a:ext>
                </a:extLst>
              </p:cNvPr>
              <p:cNvSpPr txBox="1"/>
              <p:nvPr/>
            </p:nvSpPr>
            <p:spPr>
              <a:xfrm>
                <a:off x="1209353" y="1949749"/>
                <a:ext cx="9773293" cy="2958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838F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HS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giơ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tay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giành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quyền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sẽ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quay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thưởng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quyền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quay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thưởng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giành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bạn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3200" b="1" dirty="0">
                    <a:solidFill>
                      <a:srgbClr val="3838FE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600" b="1" dirty="0">
                  <a:solidFill>
                    <a:srgbClr val="3838F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A810D-EDB8-9D23-D1E8-CD696294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53" y="1949749"/>
                <a:ext cx="9773293" cy="2958502"/>
              </a:xfrm>
              <a:prstGeom prst="rect">
                <a:avLst/>
              </a:prstGeom>
              <a:blipFill>
                <a:blip r:embed="rId2"/>
                <a:stretch>
                  <a:fillRect l="-1559" r="-1559" b="-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1E282BE-95A0-BAD3-43F4-B01D092AD48C}"/>
              </a:ext>
            </a:extLst>
          </p:cNvPr>
          <p:cNvGrpSpPr/>
          <p:nvPr/>
        </p:nvGrpSpPr>
        <p:grpSpPr>
          <a:xfrm>
            <a:off x="3901522" y="720607"/>
            <a:ext cx="3393130" cy="1005451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6E633E-3C76-F7DD-0DC2-4211C26EE872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196C5C-7EF1-204F-65A8-82D508E89FB6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LUẬT CHƠI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5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142679" cy="5036855"/>
            <a:chOff x="5425622" y="292790"/>
            <a:chExt cx="5950732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</a:t>
              </a:r>
              <a:r>
                <a:rPr lang="en-GB" sz="32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239756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Pháo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538107" y="4576307"/>
              <a:ext cx="2205007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864691" y="3631710"/>
              <a:ext cx="2511663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</a:t>
              </a:r>
              <a:r>
                <a:rPr lang="en-GB" sz="32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sldjump"/>
          </p:cNvPr>
          <p:cNvSpPr/>
          <p:nvPr/>
        </p:nvSpPr>
        <p:spPr>
          <a:xfrm>
            <a:off x="857805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2355722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5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6" action="ppaction://hlinksldjump"/>
            <a:extLst>
              <a:ext uri="{FF2B5EF4-FFF2-40B4-BE49-F238E27FC236}">
                <a16:creationId xmlns:a16="http://schemas.microsoft.com/office/drawing/2014/main" id="{D54280E0-DD10-7CA8-9872-54B341B69FC8}"/>
              </a:ext>
            </a:extLst>
          </p:cNvPr>
          <p:cNvSpPr/>
          <p:nvPr/>
        </p:nvSpPr>
        <p:spPr>
          <a:xfrm>
            <a:off x="89181" y="6026931"/>
            <a:ext cx="819807" cy="551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45" y="4377077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41515"/>
                <a:ext cx="10526728" cy="1662952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defRPr/>
                </a:pP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defRPr/>
                </a:pP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 máy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41515"/>
                <a:ext cx="10526728" cy="1662952"/>
              </a:xfrm>
              <a:prstGeom prst="snip2DiagRect">
                <a:avLst/>
              </a:prstGeom>
              <a:blipFill>
                <a:blip r:embed="rId12"/>
                <a:stretch>
                  <a:fillRect l="-174" t="-1832" r="-174" b="-842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89202" y="2557292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2" y="2557292"/>
                <a:ext cx="4906798" cy="926424"/>
              </a:xfrm>
              <a:prstGeom prst="rect">
                <a:avLst/>
              </a:prstGeom>
              <a:blipFill>
                <a:blip r:embed="rId13"/>
                <a:stretch>
                  <a:fillRect l="-3106" b="-26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09597" y="2561481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97" y="2561481"/>
                <a:ext cx="4906798" cy="926424"/>
              </a:xfrm>
              <a:prstGeom prst="rect">
                <a:avLst/>
              </a:prstGeom>
              <a:blipFill>
                <a:blip r:embed="rId14"/>
                <a:stretch>
                  <a:fillRect l="-3230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89202" y="3776075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2" y="3776075"/>
                <a:ext cx="4906798" cy="926424"/>
              </a:xfrm>
              <a:prstGeom prst="rect">
                <a:avLst/>
              </a:prstGeom>
              <a:blipFill>
                <a:blip r:embed="rId15"/>
                <a:stretch>
                  <a:fillRect l="-3106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209597" y="3780264"/>
                <a:ext cx="4906798" cy="92642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(km/h)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97" y="3780264"/>
                <a:ext cx="4906798" cy="926424"/>
              </a:xfrm>
              <a:prstGeom prst="rect">
                <a:avLst/>
              </a:prstGeom>
              <a:blipFill>
                <a:blip r:embed="rId16"/>
                <a:stretch>
                  <a:fillRect l="-3230" b="-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10863" y="2582767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91464" y="380943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382103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53" y="2602737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31" y="4185122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49888" y="199869"/>
                <a:ext cx="11005414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8" y="199869"/>
                <a:ext cx="11005414" cy="1604597"/>
              </a:xfrm>
              <a:prstGeom prst="snip2Diag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99588" y="2379341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A.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8" y="2379341"/>
                <a:ext cx="4906798" cy="1104899"/>
              </a:xfrm>
              <a:prstGeom prst="rect">
                <a:avLst/>
              </a:prstGeom>
              <a:blipFill>
                <a:blip r:embed="rId13"/>
                <a:stretch>
                  <a:fillRect l="-4348" b="-49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19983" y="2369525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83" y="2369525"/>
                <a:ext cx="4906798" cy="1104899"/>
              </a:xfrm>
              <a:prstGeom prst="rect">
                <a:avLst/>
              </a:prstGeom>
              <a:blipFill>
                <a:blip r:embed="rId14"/>
                <a:stretch>
                  <a:fillRect l="-4472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99588" y="3667326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8" y="3667326"/>
                <a:ext cx="4906798" cy="1104899"/>
              </a:xfrm>
              <a:prstGeom prst="rect">
                <a:avLst/>
              </a:prstGeom>
              <a:blipFill>
                <a:blip r:embed="rId15"/>
                <a:stretch>
                  <a:fillRect l="-4348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085368" y="3663109"/>
                <a:ext cx="4906798" cy="110489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.3</m:t>
                    </m:r>
                  </m:oMath>
                </a14:m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68" y="3663109"/>
                <a:ext cx="4906798" cy="1104899"/>
              </a:xfrm>
              <a:prstGeom prst="rect">
                <a:avLst/>
              </a:prstGeom>
              <a:blipFill>
                <a:blip r:embed="rId16"/>
                <a:stretch>
                  <a:fillRect l="-4348" b="-55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4" y="239081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1850" y="370069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39" y="371228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39" y="2442484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2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74" y="4154964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5" y="199869"/>
                <a:ext cx="10847735" cy="174376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fr-FR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000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đồng.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mua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5" y="199869"/>
                <a:ext cx="10847735" cy="1743767"/>
              </a:xfrm>
              <a:prstGeom prst="snip2DiagRect">
                <a:avLst/>
              </a:prstGeom>
              <a:blipFill>
                <a:blip r:embed="rId12"/>
                <a:stretch>
                  <a:fillRect l="-393" t="-5594" r="-393" b="-1258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7299" y="3718710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9" y="3718710"/>
                <a:ext cx="5450048" cy="1182925"/>
              </a:xfrm>
              <a:prstGeom prst="rect">
                <a:avLst/>
              </a:prstGeom>
              <a:blipFill>
                <a:blip r:embed="rId13"/>
                <a:stretch>
                  <a:fillRect l="-34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330026" y="233936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B.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+5 000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                    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26" y="2339367"/>
                <a:ext cx="5450048" cy="1182925"/>
              </a:xfrm>
              <a:prstGeom prst="rect">
                <a:avLst/>
              </a:prstGeom>
              <a:blipFill>
                <a:blip r:embed="rId14"/>
                <a:stretch>
                  <a:fillRect l="-335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37299" y="236294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000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9" y="2362947"/>
                <a:ext cx="5450048" cy="1182925"/>
              </a:xfrm>
              <a:prstGeom prst="rect">
                <a:avLst/>
              </a:prstGeom>
              <a:blipFill>
                <a:blip r:embed="rId15"/>
                <a:stretch>
                  <a:fillRect l="-34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30026" y="3717977"/>
                <a:ext cx="5450048" cy="118292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lang="en-US" sz="3600" noProof="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26" y="3717977"/>
                <a:ext cx="5450048" cy="1182925"/>
              </a:xfrm>
              <a:prstGeom prst="rect">
                <a:avLst/>
              </a:prstGeom>
              <a:blipFill>
                <a:blip r:embed="rId16"/>
                <a:stretch>
                  <a:fillRect l="-335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61295" y="3542568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501595" y="210885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18" y="3840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30" y="2221058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20" action="ppaction://hlinksldjump"/>
          </p:cNvPr>
          <p:cNvSpPr/>
          <p:nvPr/>
        </p:nvSpPr>
        <p:spPr>
          <a:xfrm>
            <a:off x="4805717" y="497997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1378" y="1539847"/>
            <a:ext cx="1076292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Ninh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Loan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Đ9-C1-B3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5973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590125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2525</TotalTime>
  <Words>1497</Words>
  <Application>Microsoft Office PowerPoint</Application>
  <PresentationFormat>Widescreen</PresentationFormat>
  <Paragraphs>171</Paragraphs>
  <Slides>17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Tahoma</vt:lpstr>
      <vt:lpstr>Times New Roman</vt:lpstr>
      <vt:lpstr>1_Office Theme</vt:lpstr>
      <vt:lpstr>2_Office Theme</vt:lpstr>
      <vt:lpstr>3_Office Theme</vt:lpstr>
      <vt:lpstr>4_Office Theme</vt:lpstr>
      <vt:lpstr>Equation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Tran Van Thua</cp:lastModifiedBy>
  <cp:revision>181</cp:revision>
  <dcterms:created xsi:type="dcterms:W3CDTF">2021-06-07T13:44:30Z</dcterms:created>
  <dcterms:modified xsi:type="dcterms:W3CDTF">2024-06-14T02:34:12Z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